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82" r:id="rId2"/>
    <p:sldMasterId id="2147483693" r:id="rId3"/>
    <p:sldMasterId id="2147483706" r:id="rId4"/>
  </p:sldMasterIdLst>
  <p:notesMasterIdLst>
    <p:notesMasterId r:id="rId30"/>
  </p:notesMasterIdLst>
  <p:handoutMasterIdLst>
    <p:handoutMasterId r:id="rId31"/>
  </p:handoutMasterIdLst>
  <p:sldIdLst>
    <p:sldId id="282" r:id="rId5"/>
    <p:sldId id="257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79" r:id="rId17"/>
    <p:sldId id="293" r:id="rId18"/>
    <p:sldId id="294" r:id="rId19"/>
    <p:sldId id="281" r:id="rId20"/>
    <p:sldId id="295" r:id="rId21"/>
    <p:sldId id="306" r:id="rId22"/>
    <p:sldId id="349" r:id="rId23"/>
    <p:sldId id="303" r:id="rId24"/>
    <p:sldId id="277" r:id="rId25"/>
    <p:sldId id="304" r:id="rId26"/>
    <p:sldId id="305" r:id="rId27"/>
    <p:sldId id="299" r:id="rId28"/>
    <p:sldId id="351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Lucida Sans" panose="020B0602030504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Verdana Pro Black" panose="020B0A04030504040204" pitchFamily="34" charset="0"/>
      <p:bold r:id="rId48"/>
      <p:boldItalic r:id="rId4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4C4"/>
    <a:srgbClr val="FFFFFF"/>
    <a:srgbClr val="E6E6E6"/>
    <a:srgbClr val="319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1" autoAdjust="0"/>
    <p:restoredTop sz="94650" autoAdjust="0"/>
  </p:normalViewPr>
  <p:slideViewPr>
    <p:cSldViewPr>
      <p:cViewPr>
        <p:scale>
          <a:sx n="69" d="100"/>
          <a:sy n="69" d="100"/>
        </p:scale>
        <p:origin x="1116" y="11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-351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52-4123-BC62-F1D36D34A2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52-4123-BC62-F1D36D34A2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52-4123-BC62-F1D36D34A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2267520"/>
        <c:axId val="1482268176"/>
      </c:barChart>
      <c:catAx>
        <c:axId val="148226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268176"/>
        <c:crosses val="autoZero"/>
        <c:auto val="1"/>
        <c:lblAlgn val="ctr"/>
        <c:lblOffset val="100"/>
        <c:noMultiLvlLbl val="0"/>
      </c:catAx>
      <c:valAx>
        <c:axId val="148226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26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0704DB-161E-4A01-885B-7D699790354B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AE61E-8426-4E38-92DC-ABF82A3EAEB3}">
      <dgm:prSet phldrT="[Text]" custT="1"/>
      <dgm:spPr/>
      <dgm:t>
        <a:bodyPr/>
        <a:lstStyle/>
        <a:p>
          <a:r>
            <a:rPr lang="en-US" sz="2000" dirty="0"/>
            <a:t>2</a:t>
          </a:r>
        </a:p>
      </dgm:t>
    </dgm:pt>
    <dgm:pt modelId="{CFCE731C-010A-4070-9692-41A0AE48DED9}" type="parTrans" cxnId="{B623F2CE-5CDD-45B7-8F77-B2A01AEA1E40}">
      <dgm:prSet/>
      <dgm:spPr/>
      <dgm:t>
        <a:bodyPr/>
        <a:lstStyle/>
        <a:p>
          <a:endParaRPr lang="en-US"/>
        </a:p>
      </dgm:t>
    </dgm:pt>
    <dgm:pt modelId="{F2F73420-F579-4986-BDFC-82CDA8D10A15}" type="sibTrans" cxnId="{B623F2CE-5CDD-45B7-8F77-B2A01AEA1E40}">
      <dgm:prSet/>
      <dgm:spPr/>
      <dgm:t>
        <a:bodyPr/>
        <a:lstStyle/>
        <a:p>
          <a:endParaRPr lang="en-US"/>
        </a:p>
      </dgm:t>
    </dgm:pt>
    <dgm:pt modelId="{FF4A4BB9-F8F9-443E-9166-DE916D62C18D}">
      <dgm:prSet phldrT="[Text]"/>
      <dgm:spPr/>
      <dgm:t>
        <a:bodyPr/>
        <a:lstStyle/>
        <a:p>
          <a:r>
            <a:rPr lang="en-US" sz="1200" dirty="0"/>
            <a:t>Discussion Item two</a:t>
          </a:r>
        </a:p>
      </dgm:t>
    </dgm:pt>
    <dgm:pt modelId="{2307A6C8-C306-48AD-B4E1-63875F6CDF68}" type="parTrans" cxnId="{26EDAB3B-4B35-4121-B7E8-8F8CD8FF470F}">
      <dgm:prSet/>
      <dgm:spPr/>
      <dgm:t>
        <a:bodyPr/>
        <a:lstStyle/>
        <a:p>
          <a:endParaRPr lang="en-US"/>
        </a:p>
      </dgm:t>
    </dgm:pt>
    <dgm:pt modelId="{F0F8774C-82C2-42B4-AC49-6F6B27B04F65}" type="sibTrans" cxnId="{26EDAB3B-4B35-4121-B7E8-8F8CD8FF470F}">
      <dgm:prSet/>
      <dgm:spPr/>
      <dgm:t>
        <a:bodyPr/>
        <a:lstStyle/>
        <a:p>
          <a:endParaRPr lang="en-US"/>
        </a:p>
      </dgm:t>
    </dgm:pt>
    <dgm:pt modelId="{F9A42AC9-AB62-4BA2-89E8-7247AFB478C2}">
      <dgm:prSet phldrT="[Text]"/>
      <dgm:spPr/>
      <dgm:t>
        <a:bodyPr/>
        <a:lstStyle/>
        <a:p>
          <a:r>
            <a:rPr lang="en-US" sz="1200" dirty="0"/>
            <a:t>Add a second line of text here</a:t>
          </a:r>
        </a:p>
      </dgm:t>
    </dgm:pt>
    <dgm:pt modelId="{E759B9A6-C60E-4D48-B996-11CA1E4C6BD6}" type="parTrans" cxnId="{9143B2E2-0AE6-445C-BCC8-704754C8899E}">
      <dgm:prSet/>
      <dgm:spPr/>
      <dgm:t>
        <a:bodyPr/>
        <a:lstStyle/>
        <a:p>
          <a:endParaRPr lang="en-US"/>
        </a:p>
      </dgm:t>
    </dgm:pt>
    <dgm:pt modelId="{683CB87F-EA30-4636-899E-9A3FC40B0042}" type="sibTrans" cxnId="{9143B2E2-0AE6-445C-BCC8-704754C8899E}">
      <dgm:prSet/>
      <dgm:spPr/>
      <dgm:t>
        <a:bodyPr/>
        <a:lstStyle/>
        <a:p>
          <a:endParaRPr lang="en-US"/>
        </a:p>
      </dgm:t>
    </dgm:pt>
    <dgm:pt modelId="{BA6B62CF-8EA3-4C0D-900F-E74DB4F2C56B}" type="pres">
      <dgm:prSet presAssocID="{DE0704DB-161E-4A01-885B-7D699790354B}" presName="linearFlow" presStyleCnt="0">
        <dgm:presLayoutVars>
          <dgm:dir/>
          <dgm:resizeHandles val="exact"/>
        </dgm:presLayoutVars>
      </dgm:prSet>
      <dgm:spPr/>
    </dgm:pt>
    <dgm:pt modelId="{4BA6C729-1DD8-4588-92B0-09B1111D8418}" type="pres">
      <dgm:prSet presAssocID="{2EFAE61E-8426-4E38-92DC-ABF82A3EAEB3}" presName="composite" presStyleCnt="0"/>
      <dgm:spPr/>
    </dgm:pt>
    <dgm:pt modelId="{5E0A53C9-A9EC-449F-8D10-15727F1C3680}" type="pres">
      <dgm:prSet presAssocID="{2EFAE61E-8426-4E38-92DC-ABF82A3EAEB3}" presName="imgShp" presStyleLbl="fgImgPlace1" presStyleIdx="0" presStyleCnt="1" custLinFactNeighborX="-12151"/>
      <dgm:spPr>
        <a:blipFill rotWithShape="0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5CA74058-91DD-4CE5-AAC3-EC23C58450C6}" type="pres">
      <dgm:prSet presAssocID="{2EFAE61E-8426-4E38-92DC-ABF82A3EAEB3}" presName="txShp" presStyleLbl="node1" presStyleIdx="0" presStyleCnt="1" custScaleX="118523">
        <dgm:presLayoutVars>
          <dgm:bulletEnabled val="1"/>
        </dgm:presLayoutVars>
      </dgm:prSet>
      <dgm:spPr/>
    </dgm:pt>
  </dgm:ptLst>
  <dgm:cxnLst>
    <dgm:cxn modelId="{26EDAB3B-4B35-4121-B7E8-8F8CD8FF470F}" srcId="{2EFAE61E-8426-4E38-92DC-ABF82A3EAEB3}" destId="{FF4A4BB9-F8F9-443E-9166-DE916D62C18D}" srcOrd="0" destOrd="0" parTransId="{2307A6C8-C306-48AD-B4E1-63875F6CDF68}" sibTransId="{F0F8774C-82C2-42B4-AC49-6F6B27B04F65}"/>
    <dgm:cxn modelId="{CE1C0B69-A473-4E3C-86CE-98A61C5410B3}" type="presOf" srcId="{2EFAE61E-8426-4E38-92DC-ABF82A3EAEB3}" destId="{5CA74058-91DD-4CE5-AAC3-EC23C58450C6}" srcOrd="0" destOrd="0" presId="urn:microsoft.com/office/officeart/2005/8/layout/vList3"/>
    <dgm:cxn modelId="{C05CBC57-ED64-4D16-B39D-CA9B782DF2C8}" type="presOf" srcId="{DE0704DB-161E-4A01-885B-7D699790354B}" destId="{BA6B62CF-8EA3-4C0D-900F-E74DB4F2C56B}" srcOrd="0" destOrd="0" presId="urn:microsoft.com/office/officeart/2005/8/layout/vList3"/>
    <dgm:cxn modelId="{E1550BAD-20E6-49CF-B24B-105D8DB6543C}" type="presOf" srcId="{F9A42AC9-AB62-4BA2-89E8-7247AFB478C2}" destId="{5CA74058-91DD-4CE5-AAC3-EC23C58450C6}" srcOrd="0" destOrd="2" presId="urn:microsoft.com/office/officeart/2005/8/layout/vList3"/>
    <dgm:cxn modelId="{B623F2CE-5CDD-45B7-8F77-B2A01AEA1E40}" srcId="{DE0704DB-161E-4A01-885B-7D699790354B}" destId="{2EFAE61E-8426-4E38-92DC-ABF82A3EAEB3}" srcOrd="0" destOrd="0" parTransId="{CFCE731C-010A-4070-9692-41A0AE48DED9}" sibTransId="{F2F73420-F579-4986-BDFC-82CDA8D10A15}"/>
    <dgm:cxn modelId="{588BFADA-5493-4027-999F-5D299ABD3B65}" type="presOf" srcId="{FF4A4BB9-F8F9-443E-9166-DE916D62C18D}" destId="{5CA74058-91DD-4CE5-AAC3-EC23C58450C6}" srcOrd="0" destOrd="1" presId="urn:microsoft.com/office/officeart/2005/8/layout/vList3"/>
    <dgm:cxn modelId="{9143B2E2-0AE6-445C-BCC8-704754C8899E}" srcId="{2EFAE61E-8426-4E38-92DC-ABF82A3EAEB3}" destId="{F9A42AC9-AB62-4BA2-89E8-7247AFB478C2}" srcOrd="1" destOrd="0" parTransId="{E759B9A6-C60E-4D48-B996-11CA1E4C6BD6}" sibTransId="{683CB87F-EA30-4636-899E-9A3FC40B0042}"/>
    <dgm:cxn modelId="{15404959-3717-4C2D-8D21-DB9730CA21A5}" type="presParOf" srcId="{BA6B62CF-8EA3-4C0D-900F-E74DB4F2C56B}" destId="{4BA6C729-1DD8-4588-92B0-09B1111D8418}" srcOrd="0" destOrd="0" presId="urn:microsoft.com/office/officeart/2005/8/layout/vList3"/>
    <dgm:cxn modelId="{9ADDAF03-7FCB-4B71-A17E-CA2E666FC31D}" type="presParOf" srcId="{4BA6C729-1DD8-4588-92B0-09B1111D8418}" destId="{5E0A53C9-A9EC-449F-8D10-15727F1C3680}" srcOrd="0" destOrd="0" presId="urn:microsoft.com/office/officeart/2005/8/layout/vList3"/>
    <dgm:cxn modelId="{9317F64A-EDC3-44A1-96F8-5EF82FD1D883}" type="presParOf" srcId="{4BA6C729-1DD8-4588-92B0-09B1111D8418}" destId="{5CA74058-91DD-4CE5-AAC3-EC23C58450C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0704DB-161E-4A01-885B-7D699790354B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AE61E-8426-4E38-92DC-ABF82A3EAEB3}">
      <dgm:prSet phldrT="[Text]" custT="1"/>
      <dgm:spPr/>
      <dgm:t>
        <a:bodyPr/>
        <a:lstStyle/>
        <a:p>
          <a:r>
            <a:rPr lang="en-US" sz="2000" dirty="0"/>
            <a:t>3</a:t>
          </a:r>
        </a:p>
      </dgm:t>
    </dgm:pt>
    <dgm:pt modelId="{CFCE731C-010A-4070-9692-41A0AE48DED9}" type="parTrans" cxnId="{B623F2CE-5CDD-45B7-8F77-B2A01AEA1E40}">
      <dgm:prSet/>
      <dgm:spPr/>
      <dgm:t>
        <a:bodyPr/>
        <a:lstStyle/>
        <a:p>
          <a:endParaRPr lang="en-US"/>
        </a:p>
      </dgm:t>
    </dgm:pt>
    <dgm:pt modelId="{F2F73420-F579-4986-BDFC-82CDA8D10A15}" type="sibTrans" cxnId="{B623F2CE-5CDD-45B7-8F77-B2A01AEA1E40}">
      <dgm:prSet/>
      <dgm:spPr/>
      <dgm:t>
        <a:bodyPr/>
        <a:lstStyle/>
        <a:p>
          <a:endParaRPr lang="en-US"/>
        </a:p>
      </dgm:t>
    </dgm:pt>
    <dgm:pt modelId="{FF4A4BB9-F8F9-443E-9166-DE916D62C18D}">
      <dgm:prSet phldrT="[Text]"/>
      <dgm:spPr/>
      <dgm:t>
        <a:bodyPr/>
        <a:lstStyle/>
        <a:p>
          <a:r>
            <a:rPr lang="en-US" sz="1200" dirty="0"/>
            <a:t>Discussion Item three</a:t>
          </a:r>
        </a:p>
      </dgm:t>
    </dgm:pt>
    <dgm:pt modelId="{2307A6C8-C306-48AD-B4E1-63875F6CDF68}" type="parTrans" cxnId="{26EDAB3B-4B35-4121-B7E8-8F8CD8FF470F}">
      <dgm:prSet/>
      <dgm:spPr/>
      <dgm:t>
        <a:bodyPr/>
        <a:lstStyle/>
        <a:p>
          <a:endParaRPr lang="en-US"/>
        </a:p>
      </dgm:t>
    </dgm:pt>
    <dgm:pt modelId="{F0F8774C-82C2-42B4-AC49-6F6B27B04F65}" type="sibTrans" cxnId="{26EDAB3B-4B35-4121-B7E8-8F8CD8FF470F}">
      <dgm:prSet/>
      <dgm:spPr/>
      <dgm:t>
        <a:bodyPr/>
        <a:lstStyle/>
        <a:p>
          <a:endParaRPr lang="en-US"/>
        </a:p>
      </dgm:t>
    </dgm:pt>
    <dgm:pt modelId="{F9A42AC9-AB62-4BA2-89E8-7247AFB478C2}">
      <dgm:prSet phldrT="[Text]"/>
      <dgm:spPr/>
      <dgm:t>
        <a:bodyPr/>
        <a:lstStyle/>
        <a:p>
          <a:r>
            <a:rPr lang="en-US" sz="1200" dirty="0"/>
            <a:t>Add a second line of text here</a:t>
          </a:r>
        </a:p>
      </dgm:t>
    </dgm:pt>
    <dgm:pt modelId="{E759B9A6-C60E-4D48-B996-11CA1E4C6BD6}" type="parTrans" cxnId="{9143B2E2-0AE6-445C-BCC8-704754C8899E}">
      <dgm:prSet/>
      <dgm:spPr/>
      <dgm:t>
        <a:bodyPr/>
        <a:lstStyle/>
        <a:p>
          <a:endParaRPr lang="en-US"/>
        </a:p>
      </dgm:t>
    </dgm:pt>
    <dgm:pt modelId="{683CB87F-EA30-4636-899E-9A3FC40B0042}" type="sibTrans" cxnId="{9143B2E2-0AE6-445C-BCC8-704754C8899E}">
      <dgm:prSet/>
      <dgm:spPr/>
      <dgm:t>
        <a:bodyPr/>
        <a:lstStyle/>
        <a:p>
          <a:endParaRPr lang="en-US"/>
        </a:p>
      </dgm:t>
    </dgm:pt>
    <dgm:pt modelId="{740E4571-E8F5-4CA3-B1FD-2C93DF42794C}" type="pres">
      <dgm:prSet presAssocID="{DE0704DB-161E-4A01-885B-7D699790354B}" presName="linearFlow" presStyleCnt="0">
        <dgm:presLayoutVars>
          <dgm:dir/>
          <dgm:resizeHandles val="exact"/>
        </dgm:presLayoutVars>
      </dgm:prSet>
      <dgm:spPr/>
    </dgm:pt>
    <dgm:pt modelId="{074E3DF3-A701-4CF6-8CA6-2D3DC944327B}" type="pres">
      <dgm:prSet presAssocID="{2EFAE61E-8426-4E38-92DC-ABF82A3EAEB3}" presName="composite" presStyleCnt="0"/>
      <dgm:spPr/>
    </dgm:pt>
    <dgm:pt modelId="{8A288DBC-51ED-4636-9B09-827718943449}" type="pres">
      <dgm:prSet presAssocID="{2EFAE61E-8426-4E38-92DC-ABF82A3EAEB3}" presName="imgShp" presStyleLbl="fgImgPlace1" presStyleIdx="0" presStyleCnt="1" custLinFactNeighborX="-12151"/>
      <dgm:spPr>
        <a:blipFill rotWithShape="0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D8023B59-CF8D-47A1-A0AD-69CD0D31ED20}" type="pres">
      <dgm:prSet presAssocID="{2EFAE61E-8426-4E38-92DC-ABF82A3EAEB3}" presName="txShp" presStyleLbl="node1" presStyleIdx="0" presStyleCnt="1" custScaleX="118523">
        <dgm:presLayoutVars>
          <dgm:bulletEnabled val="1"/>
        </dgm:presLayoutVars>
      </dgm:prSet>
      <dgm:spPr/>
    </dgm:pt>
  </dgm:ptLst>
  <dgm:cxnLst>
    <dgm:cxn modelId="{9A15E41E-835B-4AD2-B0A1-347E2B5220A2}" type="presOf" srcId="{DE0704DB-161E-4A01-885B-7D699790354B}" destId="{740E4571-E8F5-4CA3-B1FD-2C93DF42794C}" srcOrd="0" destOrd="0" presId="urn:microsoft.com/office/officeart/2005/8/layout/vList3"/>
    <dgm:cxn modelId="{E08B292B-A4AE-4F3C-906F-6421E6126896}" type="presOf" srcId="{FF4A4BB9-F8F9-443E-9166-DE916D62C18D}" destId="{D8023B59-CF8D-47A1-A0AD-69CD0D31ED20}" srcOrd="0" destOrd="1" presId="urn:microsoft.com/office/officeart/2005/8/layout/vList3"/>
    <dgm:cxn modelId="{26EDAB3B-4B35-4121-B7E8-8F8CD8FF470F}" srcId="{2EFAE61E-8426-4E38-92DC-ABF82A3EAEB3}" destId="{FF4A4BB9-F8F9-443E-9166-DE916D62C18D}" srcOrd="0" destOrd="0" parTransId="{2307A6C8-C306-48AD-B4E1-63875F6CDF68}" sibTransId="{F0F8774C-82C2-42B4-AC49-6F6B27B04F65}"/>
    <dgm:cxn modelId="{09D226AB-CF55-4D28-B887-BF104B320A62}" type="presOf" srcId="{2EFAE61E-8426-4E38-92DC-ABF82A3EAEB3}" destId="{D8023B59-CF8D-47A1-A0AD-69CD0D31ED20}" srcOrd="0" destOrd="0" presId="urn:microsoft.com/office/officeart/2005/8/layout/vList3"/>
    <dgm:cxn modelId="{B623F2CE-5CDD-45B7-8F77-B2A01AEA1E40}" srcId="{DE0704DB-161E-4A01-885B-7D699790354B}" destId="{2EFAE61E-8426-4E38-92DC-ABF82A3EAEB3}" srcOrd="0" destOrd="0" parTransId="{CFCE731C-010A-4070-9692-41A0AE48DED9}" sibTransId="{F2F73420-F579-4986-BDFC-82CDA8D10A15}"/>
    <dgm:cxn modelId="{9143B2E2-0AE6-445C-BCC8-704754C8899E}" srcId="{2EFAE61E-8426-4E38-92DC-ABF82A3EAEB3}" destId="{F9A42AC9-AB62-4BA2-89E8-7247AFB478C2}" srcOrd="1" destOrd="0" parTransId="{E759B9A6-C60E-4D48-B996-11CA1E4C6BD6}" sibTransId="{683CB87F-EA30-4636-899E-9A3FC40B0042}"/>
    <dgm:cxn modelId="{281DEEE6-7DA3-49F6-B0D7-A6EC3FFDCB65}" type="presOf" srcId="{F9A42AC9-AB62-4BA2-89E8-7247AFB478C2}" destId="{D8023B59-CF8D-47A1-A0AD-69CD0D31ED20}" srcOrd="0" destOrd="2" presId="urn:microsoft.com/office/officeart/2005/8/layout/vList3"/>
    <dgm:cxn modelId="{A08ECB76-7B0D-4895-964B-381B96DE2CE8}" type="presParOf" srcId="{740E4571-E8F5-4CA3-B1FD-2C93DF42794C}" destId="{074E3DF3-A701-4CF6-8CA6-2D3DC944327B}" srcOrd="0" destOrd="0" presId="urn:microsoft.com/office/officeart/2005/8/layout/vList3"/>
    <dgm:cxn modelId="{635C162F-B340-4850-AEB3-BF9A884E469A}" type="presParOf" srcId="{074E3DF3-A701-4CF6-8CA6-2D3DC944327B}" destId="{8A288DBC-51ED-4636-9B09-827718943449}" srcOrd="0" destOrd="0" presId="urn:microsoft.com/office/officeart/2005/8/layout/vList3"/>
    <dgm:cxn modelId="{333CC5E5-AA68-4C5C-9A5F-BA9153731A1F}" type="presParOf" srcId="{074E3DF3-A701-4CF6-8CA6-2D3DC944327B}" destId="{D8023B59-CF8D-47A1-A0AD-69CD0D31ED2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0704DB-161E-4A01-885B-7D699790354B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AE61E-8426-4E38-92DC-ABF82A3EAEB3}">
      <dgm:prSet phldrT="[Text]" custT="1"/>
      <dgm:spPr/>
      <dgm:t>
        <a:bodyPr/>
        <a:lstStyle/>
        <a:p>
          <a:r>
            <a:rPr lang="en-US" sz="2000" dirty="0"/>
            <a:t>4</a:t>
          </a:r>
        </a:p>
      </dgm:t>
    </dgm:pt>
    <dgm:pt modelId="{CFCE731C-010A-4070-9692-41A0AE48DED9}" type="parTrans" cxnId="{B623F2CE-5CDD-45B7-8F77-B2A01AEA1E40}">
      <dgm:prSet/>
      <dgm:spPr/>
      <dgm:t>
        <a:bodyPr/>
        <a:lstStyle/>
        <a:p>
          <a:endParaRPr lang="en-US"/>
        </a:p>
      </dgm:t>
    </dgm:pt>
    <dgm:pt modelId="{F2F73420-F579-4986-BDFC-82CDA8D10A15}" type="sibTrans" cxnId="{B623F2CE-5CDD-45B7-8F77-B2A01AEA1E40}">
      <dgm:prSet/>
      <dgm:spPr/>
      <dgm:t>
        <a:bodyPr/>
        <a:lstStyle/>
        <a:p>
          <a:endParaRPr lang="en-US"/>
        </a:p>
      </dgm:t>
    </dgm:pt>
    <dgm:pt modelId="{FF4A4BB9-F8F9-443E-9166-DE916D62C18D}">
      <dgm:prSet phldrT="[Text]"/>
      <dgm:spPr/>
      <dgm:t>
        <a:bodyPr/>
        <a:lstStyle/>
        <a:p>
          <a:r>
            <a:rPr lang="en-US" sz="1200" dirty="0"/>
            <a:t>Discussion Item four</a:t>
          </a:r>
        </a:p>
      </dgm:t>
    </dgm:pt>
    <dgm:pt modelId="{2307A6C8-C306-48AD-B4E1-63875F6CDF68}" type="parTrans" cxnId="{26EDAB3B-4B35-4121-B7E8-8F8CD8FF470F}">
      <dgm:prSet/>
      <dgm:spPr/>
      <dgm:t>
        <a:bodyPr/>
        <a:lstStyle/>
        <a:p>
          <a:endParaRPr lang="en-US"/>
        </a:p>
      </dgm:t>
    </dgm:pt>
    <dgm:pt modelId="{F0F8774C-82C2-42B4-AC49-6F6B27B04F65}" type="sibTrans" cxnId="{26EDAB3B-4B35-4121-B7E8-8F8CD8FF470F}">
      <dgm:prSet/>
      <dgm:spPr/>
      <dgm:t>
        <a:bodyPr/>
        <a:lstStyle/>
        <a:p>
          <a:endParaRPr lang="en-US"/>
        </a:p>
      </dgm:t>
    </dgm:pt>
    <dgm:pt modelId="{F9A42AC9-AB62-4BA2-89E8-7247AFB478C2}">
      <dgm:prSet phldrT="[Text]"/>
      <dgm:spPr/>
      <dgm:t>
        <a:bodyPr/>
        <a:lstStyle/>
        <a:p>
          <a:r>
            <a:rPr lang="en-US" sz="1200" dirty="0"/>
            <a:t>Add a second line of text here</a:t>
          </a:r>
        </a:p>
      </dgm:t>
    </dgm:pt>
    <dgm:pt modelId="{E759B9A6-C60E-4D48-B996-11CA1E4C6BD6}" type="parTrans" cxnId="{9143B2E2-0AE6-445C-BCC8-704754C8899E}">
      <dgm:prSet/>
      <dgm:spPr/>
      <dgm:t>
        <a:bodyPr/>
        <a:lstStyle/>
        <a:p>
          <a:endParaRPr lang="en-US"/>
        </a:p>
      </dgm:t>
    </dgm:pt>
    <dgm:pt modelId="{683CB87F-EA30-4636-899E-9A3FC40B0042}" type="sibTrans" cxnId="{9143B2E2-0AE6-445C-BCC8-704754C8899E}">
      <dgm:prSet/>
      <dgm:spPr/>
      <dgm:t>
        <a:bodyPr/>
        <a:lstStyle/>
        <a:p>
          <a:endParaRPr lang="en-US"/>
        </a:p>
      </dgm:t>
    </dgm:pt>
    <dgm:pt modelId="{B1EF0C04-6ECC-43E6-B5A3-B8C45B2BE64A}" type="pres">
      <dgm:prSet presAssocID="{DE0704DB-161E-4A01-885B-7D699790354B}" presName="linearFlow" presStyleCnt="0">
        <dgm:presLayoutVars>
          <dgm:dir/>
          <dgm:resizeHandles val="exact"/>
        </dgm:presLayoutVars>
      </dgm:prSet>
      <dgm:spPr/>
    </dgm:pt>
    <dgm:pt modelId="{75C440D2-5117-4A61-BFF4-0CC4F1CA9998}" type="pres">
      <dgm:prSet presAssocID="{2EFAE61E-8426-4E38-92DC-ABF82A3EAEB3}" presName="composite" presStyleCnt="0"/>
      <dgm:spPr/>
    </dgm:pt>
    <dgm:pt modelId="{D4E3F285-7C1C-4DDF-9BF0-CA7CC195AE85}" type="pres">
      <dgm:prSet presAssocID="{2EFAE61E-8426-4E38-92DC-ABF82A3EAEB3}" presName="imgShp" presStyleLbl="fgImgPlace1" presStyleIdx="0" presStyleCnt="1" custLinFactNeighborX="-12151"/>
      <dgm:spPr>
        <a:blipFill rotWithShape="0"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AE9BED92-9969-441F-B9C8-E093CCB106BF}" type="pres">
      <dgm:prSet presAssocID="{2EFAE61E-8426-4E38-92DC-ABF82A3EAEB3}" presName="txShp" presStyleLbl="node1" presStyleIdx="0" presStyleCnt="1" custScaleX="118523">
        <dgm:presLayoutVars>
          <dgm:bulletEnabled val="1"/>
        </dgm:presLayoutVars>
      </dgm:prSet>
      <dgm:spPr/>
    </dgm:pt>
  </dgm:ptLst>
  <dgm:cxnLst>
    <dgm:cxn modelId="{26EDAB3B-4B35-4121-B7E8-8F8CD8FF470F}" srcId="{2EFAE61E-8426-4E38-92DC-ABF82A3EAEB3}" destId="{FF4A4BB9-F8F9-443E-9166-DE916D62C18D}" srcOrd="0" destOrd="0" parTransId="{2307A6C8-C306-48AD-B4E1-63875F6CDF68}" sibTransId="{F0F8774C-82C2-42B4-AC49-6F6B27B04F65}"/>
    <dgm:cxn modelId="{A86F6074-7F6B-4418-A6E9-9F83373FD700}" type="presOf" srcId="{FF4A4BB9-F8F9-443E-9166-DE916D62C18D}" destId="{AE9BED92-9969-441F-B9C8-E093CCB106BF}" srcOrd="0" destOrd="1" presId="urn:microsoft.com/office/officeart/2005/8/layout/vList3"/>
    <dgm:cxn modelId="{F4EAB0A8-2851-4968-A083-7D872B976827}" type="presOf" srcId="{F9A42AC9-AB62-4BA2-89E8-7247AFB478C2}" destId="{AE9BED92-9969-441F-B9C8-E093CCB106BF}" srcOrd="0" destOrd="2" presId="urn:microsoft.com/office/officeart/2005/8/layout/vList3"/>
    <dgm:cxn modelId="{C3EA0FC5-5F4E-4FFC-B665-0C184B84926E}" type="presOf" srcId="{2EFAE61E-8426-4E38-92DC-ABF82A3EAEB3}" destId="{AE9BED92-9969-441F-B9C8-E093CCB106BF}" srcOrd="0" destOrd="0" presId="urn:microsoft.com/office/officeart/2005/8/layout/vList3"/>
    <dgm:cxn modelId="{B623F2CE-5CDD-45B7-8F77-B2A01AEA1E40}" srcId="{DE0704DB-161E-4A01-885B-7D699790354B}" destId="{2EFAE61E-8426-4E38-92DC-ABF82A3EAEB3}" srcOrd="0" destOrd="0" parTransId="{CFCE731C-010A-4070-9692-41A0AE48DED9}" sibTransId="{F2F73420-F579-4986-BDFC-82CDA8D10A15}"/>
    <dgm:cxn modelId="{0C8C3EDB-2781-4957-AACF-1C45BC0C1040}" type="presOf" srcId="{DE0704DB-161E-4A01-885B-7D699790354B}" destId="{B1EF0C04-6ECC-43E6-B5A3-B8C45B2BE64A}" srcOrd="0" destOrd="0" presId="urn:microsoft.com/office/officeart/2005/8/layout/vList3"/>
    <dgm:cxn modelId="{9143B2E2-0AE6-445C-BCC8-704754C8899E}" srcId="{2EFAE61E-8426-4E38-92DC-ABF82A3EAEB3}" destId="{F9A42AC9-AB62-4BA2-89E8-7247AFB478C2}" srcOrd="1" destOrd="0" parTransId="{E759B9A6-C60E-4D48-B996-11CA1E4C6BD6}" sibTransId="{683CB87F-EA30-4636-899E-9A3FC40B0042}"/>
    <dgm:cxn modelId="{59C4576C-73C4-4A3F-838E-5C89469914F8}" type="presParOf" srcId="{B1EF0C04-6ECC-43E6-B5A3-B8C45B2BE64A}" destId="{75C440D2-5117-4A61-BFF4-0CC4F1CA9998}" srcOrd="0" destOrd="0" presId="urn:microsoft.com/office/officeart/2005/8/layout/vList3"/>
    <dgm:cxn modelId="{79600FA5-618C-4C8B-9F16-5167E227E0FC}" type="presParOf" srcId="{75C440D2-5117-4A61-BFF4-0CC4F1CA9998}" destId="{D4E3F285-7C1C-4DDF-9BF0-CA7CC195AE85}" srcOrd="0" destOrd="0" presId="urn:microsoft.com/office/officeart/2005/8/layout/vList3"/>
    <dgm:cxn modelId="{81F3CC98-5E92-42A0-A774-EA9066E20D27}" type="presParOf" srcId="{75C440D2-5117-4A61-BFF4-0CC4F1CA9998}" destId="{AE9BED92-9969-441F-B9C8-E093CCB106B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0704DB-161E-4A01-885B-7D699790354B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AE61E-8426-4E38-92DC-ABF82A3EAEB3}">
      <dgm:prSet phldrT="[Text]" custT="1"/>
      <dgm:spPr/>
      <dgm:t>
        <a:bodyPr/>
        <a:lstStyle/>
        <a:p>
          <a:r>
            <a:rPr lang="en-US" sz="2000" dirty="0"/>
            <a:t>5</a:t>
          </a:r>
        </a:p>
      </dgm:t>
    </dgm:pt>
    <dgm:pt modelId="{CFCE731C-010A-4070-9692-41A0AE48DED9}" type="parTrans" cxnId="{B623F2CE-5CDD-45B7-8F77-B2A01AEA1E40}">
      <dgm:prSet/>
      <dgm:spPr/>
      <dgm:t>
        <a:bodyPr/>
        <a:lstStyle/>
        <a:p>
          <a:endParaRPr lang="en-US"/>
        </a:p>
      </dgm:t>
    </dgm:pt>
    <dgm:pt modelId="{F2F73420-F579-4986-BDFC-82CDA8D10A15}" type="sibTrans" cxnId="{B623F2CE-5CDD-45B7-8F77-B2A01AEA1E40}">
      <dgm:prSet/>
      <dgm:spPr/>
      <dgm:t>
        <a:bodyPr/>
        <a:lstStyle/>
        <a:p>
          <a:endParaRPr lang="en-US"/>
        </a:p>
      </dgm:t>
    </dgm:pt>
    <dgm:pt modelId="{FF4A4BB9-F8F9-443E-9166-DE916D62C18D}">
      <dgm:prSet phldrT="[Text]"/>
      <dgm:spPr/>
      <dgm:t>
        <a:bodyPr/>
        <a:lstStyle/>
        <a:p>
          <a:r>
            <a:rPr lang="en-US" sz="1200" dirty="0"/>
            <a:t>Discussion Item five</a:t>
          </a:r>
        </a:p>
      </dgm:t>
    </dgm:pt>
    <dgm:pt modelId="{2307A6C8-C306-48AD-B4E1-63875F6CDF68}" type="parTrans" cxnId="{26EDAB3B-4B35-4121-B7E8-8F8CD8FF470F}">
      <dgm:prSet/>
      <dgm:spPr/>
      <dgm:t>
        <a:bodyPr/>
        <a:lstStyle/>
        <a:p>
          <a:endParaRPr lang="en-US"/>
        </a:p>
      </dgm:t>
    </dgm:pt>
    <dgm:pt modelId="{F0F8774C-82C2-42B4-AC49-6F6B27B04F65}" type="sibTrans" cxnId="{26EDAB3B-4B35-4121-B7E8-8F8CD8FF470F}">
      <dgm:prSet/>
      <dgm:spPr/>
      <dgm:t>
        <a:bodyPr/>
        <a:lstStyle/>
        <a:p>
          <a:endParaRPr lang="en-US"/>
        </a:p>
      </dgm:t>
    </dgm:pt>
    <dgm:pt modelId="{F9A42AC9-AB62-4BA2-89E8-7247AFB478C2}">
      <dgm:prSet phldrT="[Text]"/>
      <dgm:spPr/>
      <dgm:t>
        <a:bodyPr/>
        <a:lstStyle/>
        <a:p>
          <a:r>
            <a:rPr lang="en-US" sz="1200" dirty="0"/>
            <a:t>Add a second line of text here</a:t>
          </a:r>
        </a:p>
      </dgm:t>
    </dgm:pt>
    <dgm:pt modelId="{E759B9A6-C60E-4D48-B996-11CA1E4C6BD6}" type="parTrans" cxnId="{9143B2E2-0AE6-445C-BCC8-704754C8899E}">
      <dgm:prSet/>
      <dgm:spPr/>
      <dgm:t>
        <a:bodyPr/>
        <a:lstStyle/>
        <a:p>
          <a:endParaRPr lang="en-US"/>
        </a:p>
      </dgm:t>
    </dgm:pt>
    <dgm:pt modelId="{683CB87F-EA30-4636-899E-9A3FC40B0042}" type="sibTrans" cxnId="{9143B2E2-0AE6-445C-BCC8-704754C8899E}">
      <dgm:prSet/>
      <dgm:spPr/>
      <dgm:t>
        <a:bodyPr/>
        <a:lstStyle/>
        <a:p>
          <a:endParaRPr lang="en-US"/>
        </a:p>
      </dgm:t>
    </dgm:pt>
    <dgm:pt modelId="{D80BD214-BDE9-40D2-8879-280520A763FE}" type="pres">
      <dgm:prSet presAssocID="{DE0704DB-161E-4A01-885B-7D699790354B}" presName="linearFlow" presStyleCnt="0">
        <dgm:presLayoutVars>
          <dgm:dir/>
          <dgm:resizeHandles val="exact"/>
        </dgm:presLayoutVars>
      </dgm:prSet>
      <dgm:spPr/>
    </dgm:pt>
    <dgm:pt modelId="{4BA693FD-D140-43F9-9BD3-CB747570E4DE}" type="pres">
      <dgm:prSet presAssocID="{2EFAE61E-8426-4E38-92DC-ABF82A3EAEB3}" presName="composite" presStyleCnt="0"/>
      <dgm:spPr/>
    </dgm:pt>
    <dgm:pt modelId="{EE53356F-200C-43A4-854C-550CB7B6F79F}" type="pres">
      <dgm:prSet presAssocID="{2EFAE61E-8426-4E38-92DC-ABF82A3EAEB3}" presName="imgShp" presStyleLbl="fgImgPlace1" presStyleIdx="0" presStyleCnt="1" custLinFactNeighborX="-12151"/>
      <dgm:spPr>
        <a:blipFill rotWithShape="0">
          <a:blip xmlns:r="http://schemas.openxmlformats.org/officeDocument/2006/relationships" r:embed="rId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F56A45F7-4422-4C60-883F-E4ED991BA669}" type="pres">
      <dgm:prSet presAssocID="{2EFAE61E-8426-4E38-92DC-ABF82A3EAEB3}" presName="txShp" presStyleLbl="node1" presStyleIdx="0" presStyleCnt="1" custScaleX="118523" custLinFactNeighborY="1543">
        <dgm:presLayoutVars>
          <dgm:bulletEnabled val="1"/>
        </dgm:presLayoutVars>
      </dgm:prSet>
      <dgm:spPr/>
    </dgm:pt>
  </dgm:ptLst>
  <dgm:cxnLst>
    <dgm:cxn modelId="{26EDAB3B-4B35-4121-B7E8-8F8CD8FF470F}" srcId="{2EFAE61E-8426-4E38-92DC-ABF82A3EAEB3}" destId="{FF4A4BB9-F8F9-443E-9166-DE916D62C18D}" srcOrd="0" destOrd="0" parTransId="{2307A6C8-C306-48AD-B4E1-63875F6CDF68}" sibTransId="{F0F8774C-82C2-42B4-AC49-6F6B27B04F65}"/>
    <dgm:cxn modelId="{20CAA83E-F0AA-4120-BD77-F6DFA1BA5B5C}" type="presOf" srcId="{F9A42AC9-AB62-4BA2-89E8-7247AFB478C2}" destId="{F56A45F7-4422-4C60-883F-E4ED991BA669}" srcOrd="0" destOrd="2" presId="urn:microsoft.com/office/officeart/2005/8/layout/vList3"/>
    <dgm:cxn modelId="{3C87BE5F-EB8E-417A-AC7E-467D87E06848}" type="presOf" srcId="{FF4A4BB9-F8F9-443E-9166-DE916D62C18D}" destId="{F56A45F7-4422-4C60-883F-E4ED991BA669}" srcOrd="0" destOrd="1" presId="urn:microsoft.com/office/officeart/2005/8/layout/vList3"/>
    <dgm:cxn modelId="{4BE5DCB7-6A02-4D70-8F50-7A01AC27B09D}" type="presOf" srcId="{2EFAE61E-8426-4E38-92DC-ABF82A3EAEB3}" destId="{F56A45F7-4422-4C60-883F-E4ED991BA669}" srcOrd="0" destOrd="0" presId="urn:microsoft.com/office/officeart/2005/8/layout/vList3"/>
    <dgm:cxn modelId="{40930ACA-0505-49D6-B736-07CB0A3D58F4}" type="presOf" srcId="{DE0704DB-161E-4A01-885B-7D699790354B}" destId="{D80BD214-BDE9-40D2-8879-280520A763FE}" srcOrd="0" destOrd="0" presId="urn:microsoft.com/office/officeart/2005/8/layout/vList3"/>
    <dgm:cxn modelId="{B623F2CE-5CDD-45B7-8F77-B2A01AEA1E40}" srcId="{DE0704DB-161E-4A01-885B-7D699790354B}" destId="{2EFAE61E-8426-4E38-92DC-ABF82A3EAEB3}" srcOrd="0" destOrd="0" parTransId="{CFCE731C-010A-4070-9692-41A0AE48DED9}" sibTransId="{F2F73420-F579-4986-BDFC-82CDA8D10A15}"/>
    <dgm:cxn modelId="{9143B2E2-0AE6-445C-BCC8-704754C8899E}" srcId="{2EFAE61E-8426-4E38-92DC-ABF82A3EAEB3}" destId="{F9A42AC9-AB62-4BA2-89E8-7247AFB478C2}" srcOrd="1" destOrd="0" parTransId="{E759B9A6-C60E-4D48-B996-11CA1E4C6BD6}" sibTransId="{683CB87F-EA30-4636-899E-9A3FC40B0042}"/>
    <dgm:cxn modelId="{870ACB6C-C3DF-4D81-A5DC-F689383C131E}" type="presParOf" srcId="{D80BD214-BDE9-40D2-8879-280520A763FE}" destId="{4BA693FD-D140-43F9-9BD3-CB747570E4DE}" srcOrd="0" destOrd="0" presId="urn:microsoft.com/office/officeart/2005/8/layout/vList3"/>
    <dgm:cxn modelId="{CF87F725-531F-489E-942A-90EE16F43CE0}" type="presParOf" srcId="{4BA693FD-D140-43F9-9BD3-CB747570E4DE}" destId="{EE53356F-200C-43A4-854C-550CB7B6F79F}" srcOrd="0" destOrd="0" presId="urn:microsoft.com/office/officeart/2005/8/layout/vList3"/>
    <dgm:cxn modelId="{9206F1B7-3179-4794-A62B-BA00570BBBDD}" type="presParOf" srcId="{4BA693FD-D140-43F9-9BD3-CB747570E4DE}" destId="{F56A45F7-4422-4C60-883F-E4ED991BA66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0704DB-161E-4A01-885B-7D699790354B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AE61E-8426-4E38-92DC-ABF82A3EAEB3}">
      <dgm:prSet phldrT="[Text]" custT="1"/>
      <dgm:spPr/>
      <dgm:t>
        <a:bodyPr/>
        <a:lstStyle/>
        <a:p>
          <a:r>
            <a:rPr lang="en-US" sz="2000" dirty="0"/>
            <a:t>6</a:t>
          </a:r>
        </a:p>
      </dgm:t>
    </dgm:pt>
    <dgm:pt modelId="{CFCE731C-010A-4070-9692-41A0AE48DED9}" type="parTrans" cxnId="{B623F2CE-5CDD-45B7-8F77-B2A01AEA1E40}">
      <dgm:prSet/>
      <dgm:spPr/>
      <dgm:t>
        <a:bodyPr/>
        <a:lstStyle/>
        <a:p>
          <a:endParaRPr lang="en-US"/>
        </a:p>
      </dgm:t>
    </dgm:pt>
    <dgm:pt modelId="{F2F73420-F579-4986-BDFC-82CDA8D10A15}" type="sibTrans" cxnId="{B623F2CE-5CDD-45B7-8F77-B2A01AEA1E40}">
      <dgm:prSet/>
      <dgm:spPr/>
      <dgm:t>
        <a:bodyPr/>
        <a:lstStyle/>
        <a:p>
          <a:endParaRPr lang="en-US"/>
        </a:p>
      </dgm:t>
    </dgm:pt>
    <dgm:pt modelId="{FF4A4BB9-F8F9-443E-9166-DE916D62C18D}">
      <dgm:prSet phldrT="[Text]"/>
      <dgm:spPr/>
      <dgm:t>
        <a:bodyPr/>
        <a:lstStyle/>
        <a:p>
          <a:r>
            <a:rPr lang="en-US" sz="1200" dirty="0"/>
            <a:t>Discussion Item six</a:t>
          </a:r>
        </a:p>
      </dgm:t>
    </dgm:pt>
    <dgm:pt modelId="{2307A6C8-C306-48AD-B4E1-63875F6CDF68}" type="parTrans" cxnId="{26EDAB3B-4B35-4121-B7E8-8F8CD8FF470F}">
      <dgm:prSet/>
      <dgm:spPr/>
      <dgm:t>
        <a:bodyPr/>
        <a:lstStyle/>
        <a:p>
          <a:endParaRPr lang="en-US"/>
        </a:p>
      </dgm:t>
    </dgm:pt>
    <dgm:pt modelId="{F0F8774C-82C2-42B4-AC49-6F6B27B04F65}" type="sibTrans" cxnId="{26EDAB3B-4B35-4121-B7E8-8F8CD8FF470F}">
      <dgm:prSet/>
      <dgm:spPr/>
      <dgm:t>
        <a:bodyPr/>
        <a:lstStyle/>
        <a:p>
          <a:endParaRPr lang="en-US"/>
        </a:p>
      </dgm:t>
    </dgm:pt>
    <dgm:pt modelId="{F9A42AC9-AB62-4BA2-89E8-7247AFB478C2}">
      <dgm:prSet phldrT="[Text]"/>
      <dgm:spPr/>
      <dgm:t>
        <a:bodyPr/>
        <a:lstStyle/>
        <a:p>
          <a:r>
            <a:rPr lang="en-US" sz="1200" dirty="0"/>
            <a:t>Add a second line of text here</a:t>
          </a:r>
        </a:p>
      </dgm:t>
    </dgm:pt>
    <dgm:pt modelId="{E759B9A6-C60E-4D48-B996-11CA1E4C6BD6}" type="parTrans" cxnId="{9143B2E2-0AE6-445C-BCC8-704754C8899E}">
      <dgm:prSet/>
      <dgm:spPr/>
      <dgm:t>
        <a:bodyPr/>
        <a:lstStyle/>
        <a:p>
          <a:endParaRPr lang="en-US"/>
        </a:p>
      </dgm:t>
    </dgm:pt>
    <dgm:pt modelId="{683CB87F-EA30-4636-899E-9A3FC40B0042}" type="sibTrans" cxnId="{9143B2E2-0AE6-445C-BCC8-704754C8899E}">
      <dgm:prSet/>
      <dgm:spPr/>
      <dgm:t>
        <a:bodyPr/>
        <a:lstStyle/>
        <a:p>
          <a:endParaRPr lang="en-US"/>
        </a:p>
      </dgm:t>
    </dgm:pt>
    <dgm:pt modelId="{D859DC86-1C0D-4245-B2DC-4CFEF3A8121F}" type="pres">
      <dgm:prSet presAssocID="{DE0704DB-161E-4A01-885B-7D699790354B}" presName="linearFlow" presStyleCnt="0">
        <dgm:presLayoutVars>
          <dgm:dir/>
          <dgm:resizeHandles val="exact"/>
        </dgm:presLayoutVars>
      </dgm:prSet>
      <dgm:spPr/>
    </dgm:pt>
    <dgm:pt modelId="{6B32CF39-6D4E-40A1-B1C9-BDA9E1D3D916}" type="pres">
      <dgm:prSet presAssocID="{2EFAE61E-8426-4E38-92DC-ABF82A3EAEB3}" presName="composite" presStyleCnt="0"/>
      <dgm:spPr/>
    </dgm:pt>
    <dgm:pt modelId="{150BEF38-F9B1-437D-AEF1-78AC9D1A73BE}" type="pres">
      <dgm:prSet presAssocID="{2EFAE61E-8426-4E38-92DC-ABF82A3EAEB3}" presName="imgShp" presStyleLbl="fgImgPlace1" presStyleIdx="0" presStyleCnt="1" custLinFactNeighborX="-12151"/>
      <dgm:spPr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C228ED06-57BE-4971-A174-03D655F904B1}" type="pres">
      <dgm:prSet presAssocID="{2EFAE61E-8426-4E38-92DC-ABF82A3EAEB3}" presName="txShp" presStyleLbl="node1" presStyleIdx="0" presStyleCnt="1" custScaleX="118523">
        <dgm:presLayoutVars>
          <dgm:bulletEnabled val="1"/>
        </dgm:presLayoutVars>
      </dgm:prSet>
      <dgm:spPr/>
    </dgm:pt>
  </dgm:ptLst>
  <dgm:cxnLst>
    <dgm:cxn modelId="{AAD6D01F-37A4-4C05-9B09-46011F5EC559}" type="presOf" srcId="{2EFAE61E-8426-4E38-92DC-ABF82A3EAEB3}" destId="{C228ED06-57BE-4971-A174-03D655F904B1}" srcOrd="0" destOrd="0" presId="urn:microsoft.com/office/officeart/2005/8/layout/vList3"/>
    <dgm:cxn modelId="{26EDAB3B-4B35-4121-B7E8-8F8CD8FF470F}" srcId="{2EFAE61E-8426-4E38-92DC-ABF82A3EAEB3}" destId="{FF4A4BB9-F8F9-443E-9166-DE916D62C18D}" srcOrd="0" destOrd="0" parTransId="{2307A6C8-C306-48AD-B4E1-63875F6CDF68}" sibTransId="{F0F8774C-82C2-42B4-AC49-6F6B27B04F65}"/>
    <dgm:cxn modelId="{6107903F-F558-4B44-8D6E-CC52048A4E2B}" type="presOf" srcId="{FF4A4BB9-F8F9-443E-9166-DE916D62C18D}" destId="{C228ED06-57BE-4971-A174-03D655F904B1}" srcOrd="0" destOrd="1" presId="urn:microsoft.com/office/officeart/2005/8/layout/vList3"/>
    <dgm:cxn modelId="{9684CF9D-382E-484B-8AC8-5820E3A68015}" type="presOf" srcId="{DE0704DB-161E-4A01-885B-7D699790354B}" destId="{D859DC86-1C0D-4245-B2DC-4CFEF3A8121F}" srcOrd="0" destOrd="0" presId="urn:microsoft.com/office/officeart/2005/8/layout/vList3"/>
    <dgm:cxn modelId="{B623F2CE-5CDD-45B7-8F77-B2A01AEA1E40}" srcId="{DE0704DB-161E-4A01-885B-7D699790354B}" destId="{2EFAE61E-8426-4E38-92DC-ABF82A3EAEB3}" srcOrd="0" destOrd="0" parTransId="{CFCE731C-010A-4070-9692-41A0AE48DED9}" sibTransId="{F2F73420-F579-4986-BDFC-82CDA8D10A15}"/>
    <dgm:cxn modelId="{9DF2BBD7-D8C5-4C66-ABD1-60AA70C91680}" type="presOf" srcId="{F9A42AC9-AB62-4BA2-89E8-7247AFB478C2}" destId="{C228ED06-57BE-4971-A174-03D655F904B1}" srcOrd="0" destOrd="2" presId="urn:microsoft.com/office/officeart/2005/8/layout/vList3"/>
    <dgm:cxn modelId="{9143B2E2-0AE6-445C-BCC8-704754C8899E}" srcId="{2EFAE61E-8426-4E38-92DC-ABF82A3EAEB3}" destId="{F9A42AC9-AB62-4BA2-89E8-7247AFB478C2}" srcOrd="1" destOrd="0" parTransId="{E759B9A6-C60E-4D48-B996-11CA1E4C6BD6}" sibTransId="{683CB87F-EA30-4636-899E-9A3FC40B0042}"/>
    <dgm:cxn modelId="{2A53080F-AAD3-4CE4-990B-7B0B4935C00D}" type="presParOf" srcId="{D859DC86-1C0D-4245-B2DC-4CFEF3A8121F}" destId="{6B32CF39-6D4E-40A1-B1C9-BDA9E1D3D916}" srcOrd="0" destOrd="0" presId="urn:microsoft.com/office/officeart/2005/8/layout/vList3"/>
    <dgm:cxn modelId="{ABB1AEFF-A8EB-4D26-BF48-61CFC3ECD7CD}" type="presParOf" srcId="{6B32CF39-6D4E-40A1-B1C9-BDA9E1D3D916}" destId="{150BEF38-F9B1-437D-AEF1-78AC9D1A73BE}" srcOrd="0" destOrd="0" presId="urn:microsoft.com/office/officeart/2005/8/layout/vList3"/>
    <dgm:cxn modelId="{013CECE0-3D51-406D-B6A9-E840BD4E7DA1}" type="presParOf" srcId="{6B32CF39-6D4E-40A1-B1C9-BDA9E1D3D916}" destId="{C228ED06-57BE-4971-A174-03D655F904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0704DB-161E-4A01-885B-7D699790354B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AE61E-8426-4E38-92DC-ABF82A3EAEB3}">
      <dgm:prSet phldrT="[Text]" custT="1"/>
      <dgm:spPr/>
      <dgm:t>
        <a:bodyPr/>
        <a:lstStyle/>
        <a:p>
          <a:r>
            <a:rPr lang="en-US" sz="2000" dirty="0"/>
            <a:t>1</a:t>
          </a:r>
        </a:p>
      </dgm:t>
    </dgm:pt>
    <dgm:pt modelId="{CFCE731C-010A-4070-9692-41A0AE48DED9}" type="parTrans" cxnId="{B623F2CE-5CDD-45B7-8F77-B2A01AEA1E40}">
      <dgm:prSet/>
      <dgm:spPr/>
      <dgm:t>
        <a:bodyPr/>
        <a:lstStyle/>
        <a:p>
          <a:endParaRPr lang="en-US"/>
        </a:p>
      </dgm:t>
    </dgm:pt>
    <dgm:pt modelId="{F2F73420-F579-4986-BDFC-82CDA8D10A15}" type="sibTrans" cxnId="{B623F2CE-5CDD-45B7-8F77-B2A01AEA1E40}">
      <dgm:prSet/>
      <dgm:spPr/>
      <dgm:t>
        <a:bodyPr/>
        <a:lstStyle/>
        <a:p>
          <a:endParaRPr lang="en-US"/>
        </a:p>
      </dgm:t>
    </dgm:pt>
    <dgm:pt modelId="{FF4A4BB9-F8F9-443E-9166-DE916D62C18D}">
      <dgm:prSet phldrT="[Text]"/>
      <dgm:spPr/>
      <dgm:t>
        <a:bodyPr/>
        <a:lstStyle/>
        <a:p>
          <a:r>
            <a:rPr lang="en-US" sz="1200" dirty="0"/>
            <a:t>Discussion Item one</a:t>
          </a:r>
        </a:p>
      </dgm:t>
    </dgm:pt>
    <dgm:pt modelId="{2307A6C8-C306-48AD-B4E1-63875F6CDF68}" type="parTrans" cxnId="{26EDAB3B-4B35-4121-B7E8-8F8CD8FF470F}">
      <dgm:prSet/>
      <dgm:spPr/>
      <dgm:t>
        <a:bodyPr/>
        <a:lstStyle/>
        <a:p>
          <a:endParaRPr lang="en-US"/>
        </a:p>
      </dgm:t>
    </dgm:pt>
    <dgm:pt modelId="{F0F8774C-82C2-42B4-AC49-6F6B27B04F65}" type="sibTrans" cxnId="{26EDAB3B-4B35-4121-B7E8-8F8CD8FF470F}">
      <dgm:prSet/>
      <dgm:spPr/>
      <dgm:t>
        <a:bodyPr/>
        <a:lstStyle/>
        <a:p>
          <a:endParaRPr lang="en-US"/>
        </a:p>
      </dgm:t>
    </dgm:pt>
    <dgm:pt modelId="{F9A42AC9-AB62-4BA2-89E8-7247AFB478C2}">
      <dgm:prSet phldrT="[Text]"/>
      <dgm:spPr/>
      <dgm:t>
        <a:bodyPr/>
        <a:lstStyle/>
        <a:p>
          <a:r>
            <a:rPr lang="en-US" sz="1200" dirty="0"/>
            <a:t>Add a second line of text here</a:t>
          </a:r>
        </a:p>
      </dgm:t>
    </dgm:pt>
    <dgm:pt modelId="{E759B9A6-C60E-4D48-B996-11CA1E4C6BD6}" type="parTrans" cxnId="{9143B2E2-0AE6-445C-BCC8-704754C8899E}">
      <dgm:prSet/>
      <dgm:spPr/>
      <dgm:t>
        <a:bodyPr/>
        <a:lstStyle/>
        <a:p>
          <a:endParaRPr lang="en-US"/>
        </a:p>
      </dgm:t>
    </dgm:pt>
    <dgm:pt modelId="{683CB87F-EA30-4636-899E-9A3FC40B0042}" type="sibTrans" cxnId="{9143B2E2-0AE6-445C-BCC8-704754C8899E}">
      <dgm:prSet/>
      <dgm:spPr/>
      <dgm:t>
        <a:bodyPr/>
        <a:lstStyle/>
        <a:p>
          <a:endParaRPr lang="en-US"/>
        </a:p>
      </dgm:t>
    </dgm:pt>
    <dgm:pt modelId="{BA6B62CF-8EA3-4C0D-900F-E74DB4F2C56B}" type="pres">
      <dgm:prSet presAssocID="{DE0704DB-161E-4A01-885B-7D699790354B}" presName="linearFlow" presStyleCnt="0">
        <dgm:presLayoutVars>
          <dgm:dir/>
          <dgm:resizeHandles val="exact"/>
        </dgm:presLayoutVars>
      </dgm:prSet>
      <dgm:spPr/>
    </dgm:pt>
    <dgm:pt modelId="{4BA6C729-1DD8-4588-92B0-09B1111D8418}" type="pres">
      <dgm:prSet presAssocID="{2EFAE61E-8426-4E38-92DC-ABF82A3EAEB3}" presName="composite" presStyleCnt="0"/>
      <dgm:spPr/>
    </dgm:pt>
    <dgm:pt modelId="{5E0A53C9-A9EC-449F-8D10-15727F1C3680}" type="pres">
      <dgm:prSet presAssocID="{2EFAE61E-8426-4E38-92DC-ABF82A3EAEB3}" presName="imgShp" presStyleLbl="fgImgPlace1" presStyleIdx="0" presStyleCnt="1" custLinFactNeighborX="-12151"/>
      <dgm:spPr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5CA74058-91DD-4CE5-AAC3-EC23C58450C6}" type="pres">
      <dgm:prSet presAssocID="{2EFAE61E-8426-4E38-92DC-ABF82A3EAEB3}" presName="txShp" presStyleLbl="node1" presStyleIdx="0" presStyleCnt="1" custScaleX="118523">
        <dgm:presLayoutVars>
          <dgm:bulletEnabled val="1"/>
        </dgm:presLayoutVars>
      </dgm:prSet>
      <dgm:spPr/>
    </dgm:pt>
  </dgm:ptLst>
  <dgm:cxnLst>
    <dgm:cxn modelId="{26EDAB3B-4B35-4121-B7E8-8F8CD8FF470F}" srcId="{2EFAE61E-8426-4E38-92DC-ABF82A3EAEB3}" destId="{FF4A4BB9-F8F9-443E-9166-DE916D62C18D}" srcOrd="0" destOrd="0" parTransId="{2307A6C8-C306-48AD-B4E1-63875F6CDF68}" sibTransId="{F0F8774C-82C2-42B4-AC49-6F6B27B04F65}"/>
    <dgm:cxn modelId="{8E7BF25E-2221-470E-8BA4-0E8ACBBC4E23}" type="presOf" srcId="{F9A42AC9-AB62-4BA2-89E8-7247AFB478C2}" destId="{5CA74058-91DD-4CE5-AAC3-EC23C58450C6}" srcOrd="0" destOrd="2" presId="urn:microsoft.com/office/officeart/2005/8/layout/vList3"/>
    <dgm:cxn modelId="{1C614AA8-5424-4D72-B921-CC30FF4F8DE7}" type="presOf" srcId="{FF4A4BB9-F8F9-443E-9166-DE916D62C18D}" destId="{5CA74058-91DD-4CE5-AAC3-EC23C58450C6}" srcOrd="0" destOrd="1" presId="urn:microsoft.com/office/officeart/2005/8/layout/vList3"/>
    <dgm:cxn modelId="{73291CCD-7912-4A2B-8ABD-03BC031FF2FE}" type="presOf" srcId="{2EFAE61E-8426-4E38-92DC-ABF82A3EAEB3}" destId="{5CA74058-91DD-4CE5-AAC3-EC23C58450C6}" srcOrd="0" destOrd="0" presId="urn:microsoft.com/office/officeart/2005/8/layout/vList3"/>
    <dgm:cxn modelId="{B623F2CE-5CDD-45B7-8F77-B2A01AEA1E40}" srcId="{DE0704DB-161E-4A01-885B-7D699790354B}" destId="{2EFAE61E-8426-4E38-92DC-ABF82A3EAEB3}" srcOrd="0" destOrd="0" parTransId="{CFCE731C-010A-4070-9692-41A0AE48DED9}" sibTransId="{F2F73420-F579-4986-BDFC-82CDA8D10A15}"/>
    <dgm:cxn modelId="{5B9CDFDA-D5D8-426B-B9B4-87BF5541A9AF}" type="presOf" srcId="{DE0704DB-161E-4A01-885B-7D699790354B}" destId="{BA6B62CF-8EA3-4C0D-900F-E74DB4F2C56B}" srcOrd="0" destOrd="0" presId="urn:microsoft.com/office/officeart/2005/8/layout/vList3"/>
    <dgm:cxn modelId="{9143B2E2-0AE6-445C-BCC8-704754C8899E}" srcId="{2EFAE61E-8426-4E38-92DC-ABF82A3EAEB3}" destId="{F9A42AC9-AB62-4BA2-89E8-7247AFB478C2}" srcOrd="1" destOrd="0" parTransId="{E759B9A6-C60E-4D48-B996-11CA1E4C6BD6}" sibTransId="{683CB87F-EA30-4636-899E-9A3FC40B0042}"/>
    <dgm:cxn modelId="{6D13A6B5-85F0-41EB-B2A5-C7E6353F899A}" type="presParOf" srcId="{BA6B62CF-8EA3-4C0D-900F-E74DB4F2C56B}" destId="{4BA6C729-1DD8-4588-92B0-09B1111D8418}" srcOrd="0" destOrd="0" presId="urn:microsoft.com/office/officeart/2005/8/layout/vList3"/>
    <dgm:cxn modelId="{32850778-2A48-4AEE-B9C5-03242BF7982A}" type="presParOf" srcId="{4BA6C729-1DD8-4588-92B0-09B1111D8418}" destId="{5E0A53C9-A9EC-449F-8D10-15727F1C3680}" srcOrd="0" destOrd="0" presId="urn:microsoft.com/office/officeart/2005/8/layout/vList3"/>
    <dgm:cxn modelId="{BA14B1E9-ADAD-41E1-8222-8833F395F932}" type="presParOf" srcId="{4BA6C729-1DD8-4588-92B0-09B1111D8418}" destId="{5CA74058-91DD-4CE5-AAC3-EC23C58450C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cycle2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1400" b="1" baseline="0" dirty="0"/>
            <a:t>Stage 1</a:t>
          </a: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/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 dirty="0"/>
        </a:p>
      </dgm:t>
    </dgm:pt>
    <dgm:pt modelId="{3D9D0A9A-2327-48F0-BB61-4E94F42B0CB1}">
      <dgm:prSet phldrT="[Text]" custT="1"/>
      <dgm:spPr/>
      <dgm:t>
        <a:bodyPr/>
        <a:lstStyle/>
        <a:p>
          <a:r>
            <a:rPr lang="en-US" sz="1400" b="1" baseline="0" dirty="0"/>
            <a:t>Stage 3</a:t>
          </a:r>
        </a:p>
      </dgm:t>
    </dgm:pt>
    <dgm:pt modelId="{EF3806A3-63E6-4D86-BB7E-7D9BFA4BB8D6}" type="parTrans" cxnId="{108B342E-E5B3-4784-A0B4-AAF7F4EC9994}">
      <dgm:prSet/>
      <dgm:spPr/>
      <dgm:t>
        <a:bodyPr/>
        <a:lstStyle/>
        <a:p>
          <a:endParaRPr lang="en-US"/>
        </a:p>
      </dgm:t>
    </dgm:pt>
    <dgm:pt modelId="{BB06A746-8540-452E-9CA8-A11958CD3047}" type="sibTrans" cxnId="{108B342E-E5B3-4784-A0B4-AAF7F4EC9994}">
      <dgm:prSet/>
      <dgm:spPr/>
      <dgm:t>
        <a:bodyPr/>
        <a:lstStyle/>
        <a:p>
          <a:endParaRPr lang="en-US" dirty="0"/>
        </a:p>
      </dgm:t>
    </dgm:pt>
    <dgm:pt modelId="{F3CC1AFD-28F4-4AFD-AA1E-C21442E179CA}">
      <dgm:prSet phldrT="[Text]" custT="1"/>
      <dgm:spPr/>
      <dgm:t>
        <a:bodyPr/>
        <a:lstStyle/>
        <a:p>
          <a:r>
            <a:rPr lang="en-US" sz="1400" b="1" baseline="0" dirty="0"/>
            <a:t>Stage 4</a:t>
          </a:r>
        </a:p>
      </dgm:t>
    </dgm:pt>
    <dgm:pt modelId="{1252A002-B534-4382-A987-2C377F71840A}" type="parTrans" cxnId="{A46ECCFE-E2F3-4D8A-9ABC-4FC78CC6C3B0}">
      <dgm:prSet/>
      <dgm:spPr/>
      <dgm:t>
        <a:bodyPr/>
        <a:lstStyle/>
        <a:p>
          <a:endParaRPr lang="en-US"/>
        </a:p>
      </dgm:t>
    </dgm:pt>
    <dgm:pt modelId="{821D521F-E8FB-439D-A7C9-60A703DC9B33}" type="sibTrans" cxnId="{A46ECCFE-E2F3-4D8A-9ABC-4FC78CC6C3B0}">
      <dgm:prSet/>
      <dgm:spPr/>
      <dgm:t>
        <a:bodyPr/>
        <a:lstStyle/>
        <a:p>
          <a:endParaRPr lang="en-US" dirty="0"/>
        </a:p>
      </dgm:t>
    </dgm:pt>
    <dgm:pt modelId="{1A07CFFC-A5B8-4D5A-A183-3482A41BC3A7}">
      <dgm:prSet phldrT="[Text]" custT="1"/>
      <dgm:spPr/>
      <dgm:t>
        <a:bodyPr/>
        <a:lstStyle/>
        <a:p>
          <a:r>
            <a:rPr lang="en-US" sz="1400" b="1" baseline="0" dirty="0"/>
            <a:t>Stage 5</a:t>
          </a:r>
        </a:p>
      </dgm:t>
    </dgm:pt>
    <dgm:pt modelId="{97D500B5-0D87-4FFE-B6B5-9FF763A57E88}" type="parTrans" cxnId="{D607E05A-80E2-47C0-888E-255142202668}">
      <dgm:prSet/>
      <dgm:spPr/>
      <dgm:t>
        <a:bodyPr/>
        <a:lstStyle/>
        <a:p>
          <a:endParaRPr lang="en-US"/>
        </a:p>
      </dgm:t>
    </dgm:pt>
    <dgm:pt modelId="{19179140-4C31-4427-8E37-6EF24C797ABD}" type="sibTrans" cxnId="{D607E05A-80E2-47C0-888E-255142202668}">
      <dgm:prSet/>
      <dgm:spPr/>
      <dgm:t>
        <a:bodyPr/>
        <a:lstStyle/>
        <a:p>
          <a:endParaRPr lang="en-US" dirty="0"/>
        </a:p>
      </dgm:t>
    </dgm:pt>
    <dgm:pt modelId="{4501272C-231C-4614-A674-B949B1EBB84F}">
      <dgm:prSet phldrT="[Text]" custT="1"/>
      <dgm:spPr/>
      <dgm:t>
        <a:bodyPr/>
        <a:lstStyle/>
        <a:p>
          <a:r>
            <a:rPr lang="en-US" sz="1400" b="1" baseline="0" dirty="0"/>
            <a:t>Stage 6</a:t>
          </a:r>
        </a:p>
      </dgm:t>
    </dgm:pt>
    <dgm:pt modelId="{FCC7855B-6D1E-4028-BD45-949B05FB379F}" type="parTrans" cxnId="{A2462B24-CFAA-4A2D-AD55-815346D123C1}">
      <dgm:prSet/>
      <dgm:spPr/>
      <dgm:t>
        <a:bodyPr/>
        <a:lstStyle/>
        <a:p>
          <a:endParaRPr lang="en-US"/>
        </a:p>
      </dgm:t>
    </dgm:pt>
    <dgm:pt modelId="{7C609541-F6DC-4C77-B138-08737671CDC8}" type="sibTrans" cxnId="{A2462B24-CFAA-4A2D-AD55-815346D123C1}">
      <dgm:prSet/>
      <dgm:spPr/>
      <dgm:t>
        <a:bodyPr/>
        <a:lstStyle/>
        <a:p>
          <a:endParaRPr lang="en-US" dirty="0"/>
        </a:p>
      </dgm:t>
    </dgm:pt>
    <dgm:pt modelId="{D27D21C7-6408-4C7E-BE02-28B5AA63CE75}">
      <dgm:prSet phldrT="[Text]" custT="1"/>
      <dgm:spPr/>
      <dgm:t>
        <a:bodyPr/>
        <a:lstStyle/>
        <a:p>
          <a:r>
            <a:rPr lang="en-US" sz="1400" b="1" baseline="0" dirty="0"/>
            <a:t>Stage 2</a:t>
          </a:r>
        </a:p>
      </dgm:t>
    </dgm:pt>
    <dgm:pt modelId="{EBF0F72A-4550-4953-9FA6-579634130CB5}" type="parTrans" cxnId="{5A00E074-1504-4279-8A5B-049844D3D19D}">
      <dgm:prSet/>
      <dgm:spPr/>
      <dgm:t>
        <a:bodyPr/>
        <a:lstStyle/>
        <a:p>
          <a:endParaRPr lang="en-US"/>
        </a:p>
      </dgm:t>
    </dgm:pt>
    <dgm:pt modelId="{6261CD22-83D0-43BC-B270-D04BB3DC13FD}" type="sibTrans" cxnId="{5A00E074-1504-4279-8A5B-049844D3D19D}">
      <dgm:prSet/>
      <dgm:spPr/>
      <dgm:t>
        <a:bodyPr/>
        <a:lstStyle/>
        <a:p>
          <a:endParaRPr lang="en-US" dirty="0"/>
        </a:p>
      </dgm:t>
    </dgm:pt>
    <dgm:pt modelId="{3CC22839-D1FE-40EA-9D14-6366A940E733}" type="pres">
      <dgm:prSet presAssocID="{1BAD8522-E1D8-4100-9F9C-B922C6893C90}" presName="cycle" presStyleCnt="0">
        <dgm:presLayoutVars>
          <dgm:dir/>
          <dgm:resizeHandles val="exact"/>
        </dgm:presLayoutVars>
      </dgm:prSet>
      <dgm:spPr/>
    </dgm:pt>
    <dgm:pt modelId="{FB6BCA0E-F269-4AE8-80AA-7FDA93A3C3BB}" type="pres">
      <dgm:prSet presAssocID="{EC912083-46BA-47EC-834F-B53C28E6D0BD}" presName="node" presStyleLbl="node1" presStyleIdx="0" presStyleCnt="6">
        <dgm:presLayoutVars>
          <dgm:bulletEnabled val="1"/>
        </dgm:presLayoutVars>
      </dgm:prSet>
      <dgm:spPr/>
    </dgm:pt>
    <dgm:pt modelId="{02FC9202-4D37-4344-B80E-22AC81C680FC}" type="pres">
      <dgm:prSet presAssocID="{B4159C30-DBE3-473F-B6E7-4D39883C930F}" presName="sibTrans" presStyleLbl="sibTrans2D1" presStyleIdx="0" presStyleCnt="6"/>
      <dgm:spPr/>
    </dgm:pt>
    <dgm:pt modelId="{09648991-628E-4540-8346-4A1927D6AA7A}" type="pres">
      <dgm:prSet presAssocID="{B4159C30-DBE3-473F-B6E7-4D39883C930F}" presName="connectorText" presStyleLbl="sibTrans2D1" presStyleIdx="0" presStyleCnt="6"/>
      <dgm:spPr/>
    </dgm:pt>
    <dgm:pt modelId="{5ACD84F5-DF79-4B7B-9F99-AAE0CED62EA3}" type="pres">
      <dgm:prSet presAssocID="{D27D21C7-6408-4C7E-BE02-28B5AA63CE75}" presName="node" presStyleLbl="node1" presStyleIdx="1" presStyleCnt="6">
        <dgm:presLayoutVars>
          <dgm:bulletEnabled val="1"/>
        </dgm:presLayoutVars>
      </dgm:prSet>
      <dgm:spPr/>
    </dgm:pt>
    <dgm:pt modelId="{34D80F56-27C8-45FB-880A-59E4022F0732}" type="pres">
      <dgm:prSet presAssocID="{6261CD22-83D0-43BC-B270-D04BB3DC13FD}" presName="sibTrans" presStyleLbl="sibTrans2D1" presStyleIdx="1" presStyleCnt="6"/>
      <dgm:spPr/>
    </dgm:pt>
    <dgm:pt modelId="{558F9DEB-B19D-44E3-974B-A0A40BD6CB9C}" type="pres">
      <dgm:prSet presAssocID="{6261CD22-83D0-43BC-B270-D04BB3DC13FD}" presName="connectorText" presStyleLbl="sibTrans2D1" presStyleIdx="1" presStyleCnt="6"/>
      <dgm:spPr/>
    </dgm:pt>
    <dgm:pt modelId="{02A1040A-08CA-4C67-86E7-613D6B9BCF28}" type="pres">
      <dgm:prSet presAssocID="{3D9D0A9A-2327-48F0-BB61-4E94F42B0CB1}" presName="node" presStyleLbl="node1" presStyleIdx="2" presStyleCnt="6">
        <dgm:presLayoutVars>
          <dgm:bulletEnabled val="1"/>
        </dgm:presLayoutVars>
      </dgm:prSet>
      <dgm:spPr/>
    </dgm:pt>
    <dgm:pt modelId="{B78EC052-510E-468B-BCB3-FC8BE88017A8}" type="pres">
      <dgm:prSet presAssocID="{BB06A746-8540-452E-9CA8-A11958CD3047}" presName="sibTrans" presStyleLbl="sibTrans2D1" presStyleIdx="2" presStyleCnt="6"/>
      <dgm:spPr/>
    </dgm:pt>
    <dgm:pt modelId="{059E5E44-CC82-4066-A51E-6487C9C959F0}" type="pres">
      <dgm:prSet presAssocID="{BB06A746-8540-452E-9CA8-A11958CD3047}" presName="connectorText" presStyleLbl="sibTrans2D1" presStyleIdx="2" presStyleCnt="6"/>
      <dgm:spPr/>
    </dgm:pt>
    <dgm:pt modelId="{AA3A176D-A3B8-412B-89AD-E63F1CA5F584}" type="pres">
      <dgm:prSet presAssocID="{F3CC1AFD-28F4-4AFD-AA1E-C21442E179CA}" presName="node" presStyleLbl="node1" presStyleIdx="3" presStyleCnt="6">
        <dgm:presLayoutVars>
          <dgm:bulletEnabled val="1"/>
        </dgm:presLayoutVars>
      </dgm:prSet>
      <dgm:spPr/>
    </dgm:pt>
    <dgm:pt modelId="{804E1A26-6B8C-4A56-9F6C-F9CB7041A0CE}" type="pres">
      <dgm:prSet presAssocID="{821D521F-E8FB-439D-A7C9-60A703DC9B33}" presName="sibTrans" presStyleLbl="sibTrans2D1" presStyleIdx="3" presStyleCnt="6"/>
      <dgm:spPr/>
    </dgm:pt>
    <dgm:pt modelId="{575EA86A-A20C-445F-AA7C-989C9185026C}" type="pres">
      <dgm:prSet presAssocID="{821D521F-E8FB-439D-A7C9-60A703DC9B33}" presName="connectorText" presStyleLbl="sibTrans2D1" presStyleIdx="3" presStyleCnt="6"/>
      <dgm:spPr/>
    </dgm:pt>
    <dgm:pt modelId="{B7B243FE-EE03-4701-B44A-14E88D670DFB}" type="pres">
      <dgm:prSet presAssocID="{1A07CFFC-A5B8-4D5A-A183-3482A41BC3A7}" presName="node" presStyleLbl="node1" presStyleIdx="4" presStyleCnt="6">
        <dgm:presLayoutVars>
          <dgm:bulletEnabled val="1"/>
        </dgm:presLayoutVars>
      </dgm:prSet>
      <dgm:spPr/>
    </dgm:pt>
    <dgm:pt modelId="{E1364D88-5761-4E41-96DB-3898013B4C43}" type="pres">
      <dgm:prSet presAssocID="{19179140-4C31-4427-8E37-6EF24C797ABD}" presName="sibTrans" presStyleLbl="sibTrans2D1" presStyleIdx="4" presStyleCnt="6"/>
      <dgm:spPr/>
    </dgm:pt>
    <dgm:pt modelId="{4263A6D1-3E72-4841-A1B7-C460ADEA8071}" type="pres">
      <dgm:prSet presAssocID="{19179140-4C31-4427-8E37-6EF24C797ABD}" presName="connectorText" presStyleLbl="sibTrans2D1" presStyleIdx="4" presStyleCnt="6"/>
      <dgm:spPr/>
    </dgm:pt>
    <dgm:pt modelId="{E06DE575-EEA8-4F35-BE3D-9F44BBD8652F}" type="pres">
      <dgm:prSet presAssocID="{4501272C-231C-4614-A674-B949B1EBB84F}" presName="node" presStyleLbl="node1" presStyleIdx="5" presStyleCnt="6">
        <dgm:presLayoutVars>
          <dgm:bulletEnabled val="1"/>
        </dgm:presLayoutVars>
      </dgm:prSet>
      <dgm:spPr/>
    </dgm:pt>
    <dgm:pt modelId="{79BB55C5-BDB5-4B0C-BE35-56988622E4C7}" type="pres">
      <dgm:prSet presAssocID="{7C609541-F6DC-4C77-B138-08737671CDC8}" presName="sibTrans" presStyleLbl="sibTrans2D1" presStyleIdx="5" presStyleCnt="6"/>
      <dgm:spPr/>
    </dgm:pt>
    <dgm:pt modelId="{6EBF287D-4251-44E9-9BFF-4B7D6AAEBEDD}" type="pres">
      <dgm:prSet presAssocID="{7C609541-F6DC-4C77-B138-08737671CDC8}" presName="connectorText" presStyleLbl="sibTrans2D1" presStyleIdx="5" presStyleCnt="6"/>
      <dgm:spPr/>
    </dgm:pt>
  </dgm:ptLst>
  <dgm:cxnLst>
    <dgm:cxn modelId="{08562E14-1085-4E17-A543-4B4DEB5021D5}" type="presOf" srcId="{19179140-4C31-4427-8E37-6EF24C797ABD}" destId="{E1364D88-5761-4E41-96DB-3898013B4C43}" srcOrd="0" destOrd="0" presId="urn:microsoft.com/office/officeart/2005/8/layout/cycle2"/>
    <dgm:cxn modelId="{7C9F3414-2026-496B-BCB3-6B2F86098654}" type="presOf" srcId="{7C609541-F6DC-4C77-B138-08737671CDC8}" destId="{79BB55C5-BDB5-4B0C-BE35-56988622E4C7}" srcOrd="0" destOrd="0" presId="urn:microsoft.com/office/officeart/2005/8/layout/cycle2"/>
    <dgm:cxn modelId="{851F2D1E-DAFB-423C-9EF9-CAE36580BFE8}" type="presOf" srcId="{D27D21C7-6408-4C7E-BE02-28B5AA63CE75}" destId="{5ACD84F5-DF79-4B7B-9F99-AAE0CED62EA3}" srcOrd="0" destOrd="0" presId="urn:microsoft.com/office/officeart/2005/8/layout/cycle2"/>
    <dgm:cxn modelId="{BF874A21-A830-4737-BE61-684052CF9891}" type="presOf" srcId="{4501272C-231C-4614-A674-B949B1EBB84F}" destId="{E06DE575-EEA8-4F35-BE3D-9F44BBD8652F}" srcOrd="0" destOrd="0" presId="urn:microsoft.com/office/officeart/2005/8/layout/cycle2"/>
    <dgm:cxn modelId="{A2462B24-CFAA-4A2D-AD55-815346D123C1}" srcId="{1BAD8522-E1D8-4100-9F9C-B922C6893C90}" destId="{4501272C-231C-4614-A674-B949B1EBB84F}" srcOrd="5" destOrd="0" parTransId="{FCC7855B-6D1E-4028-BD45-949B05FB379F}" sibTransId="{7C609541-F6DC-4C77-B138-08737671CDC8}"/>
    <dgm:cxn modelId="{470B9727-2D48-4BA2-90E0-93016E567F21}" type="presOf" srcId="{7C609541-F6DC-4C77-B138-08737671CDC8}" destId="{6EBF287D-4251-44E9-9BFF-4B7D6AAEBEDD}" srcOrd="1" destOrd="0" presId="urn:microsoft.com/office/officeart/2005/8/layout/cycle2"/>
    <dgm:cxn modelId="{108B342E-E5B3-4784-A0B4-AAF7F4EC9994}" srcId="{1BAD8522-E1D8-4100-9F9C-B922C6893C90}" destId="{3D9D0A9A-2327-48F0-BB61-4E94F42B0CB1}" srcOrd="2" destOrd="0" parTransId="{EF3806A3-63E6-4D86-BB7E-7D9BFA4BB8D6}" sibTransId="{BB06A746-8540-452E-9CA8-A11958CD3047}"/>
    <dgm:cxn modelId="{6C7BED30-6ADA-4511-A6BB-D5B564C9E666}" type="presOf" srcId="{B4159C30-DBE3-473F-B6E7-4D39883C930F}" destId="{09648991-628E-4540-8346-4A1927D6AA7A}" srcOrd="1" destOrd="0" presId="urn:microsoft.com/office/officeart/2005/8/layout/cycle2"/>
    <dgm:cxn modelId="{B119CE34-2369-4AF6-953E-97E238F2A35F}" type="presOf" srcId="{19179140-4C31-4427-8E37-6EF24C797ABD}" destId="{4263A6D1-3E72-4841-A1B7-C460ADEA8071}" srcOrd="1" destOrd="0" presId="urn:microsoft.com/office/officeart/2005/8/layout/cycle2"/>
    <dgm:cxn modelId="{B8C2F74B-AD99-4C19-BA73-7A162F3B5A1B}" type="presOf" srcId="{6261CD22-83D0-43BC-B270-D04BB3DC13FD}" destId="{558F9DEB-B19D-44E3-974B-A0A40BD6CB9C}" srcOrd="1" destOrd="0" presId="urn:microsoft.com/office/officeart/2005/8/layout/cycle2"/>
    <dgm:cxn modelId="{A6C6B474-2391-4865-9EEA-0432955FB5F1}" type="presOf" srcId="{BB06A746-8540-452E-9CA8-A11958CD3047}" destId="{059E5E44-CC82-4066-A51E-6487C9C959F0}" srcOrd="1" destOrd="0" presId="urn:microsoft.com/office/officeart/2005/8/layout/cycle2"/>
    <dgm:cxn modelId="{5A00E074-1504-4279-8A5B-049844D3D19D}" srcId="{1BAD8522-E1D8-4100-9F9C-B922C6893C90}" destId="{D27D21C7-6408-4C7E-BE02-28B5AA63CE75}" srcOrd="1" destOrd="0" parTransId="{EBF0F72A-4550-4953-9FA6-579634130CB5}" sibTransId="{6261CD22-83D0-43BC-B270-D04BB3DC13FD}"/>
    <dgm:cxn modelId="{F20A5E55-1FF2-4E6F-889D-C4D62DCBD0A9}" type="presOf" srcId="{821D521F-E8FB-439D-A7C9-60A703DC9B33}" destId="{804E1A26-6B8C-4A56-9F6C-F9CB7041A0CE}" srcOrd="0" destOrd="0" presId="urn:microsoft.com/office/officeart/2005/8/layout/cycle2"/>
    <dgm:cxn modelId="{3262667A-4E0C-4752-92F8-80A46301B96E}" type="presOf" srcId="{6261CD22-83D0-43BC-B270-D04BB3DC13FD}" destId="{34D80F56-27C8-45FB-880A-59E4022F0732}" srcOrd="0" destOrd="0" presId="urn:microsoft.com/office/officeart/2005/8/layout/cycle2"/>
    <dgm:cxn modelId="{D607E05A-80E2-47C0-888E-255142202668}" srcId="{1BAD8522-E1D8-4100-9F9C-B922C6893C90}" destId="{1A07CFFC-A5B8-4D5A-A183-3482A41BC3A7}" srcOrd="4" destOrd="0" parTransId="{97D500B5-0D87-4FFE-B6B5-9FF763A57E88}" sibTransId="{19179140-4C31-4427-8E37-6EF24C797ABD}"/>
    <dgm:cxn modelId="{4B781080-6833-4BCD-9CC8-D0C54D23E1D1}" type="presOf" srcId="{821D521F-E8FB-439D-A7C9-60A703DC9B33}" destId="{575EA86A-A20C-445F-AA7C-989C9185026C}" srcOrd="1" destOrd="0" presId="urn:microsoft.com/office/officeart/2005/8/layout/cycle2"/>
    <dgm:cxn modelId="{97CDD593-A6E4-49A8-9076-D04C31D0BA11}" type="presOf" srcId="{1A07CFFC-A5B8-4D5A-A183-3482A41BC3A7}" destId="{B7B243FE-EE03-4701-B44A-14E88D670DFB}" srcOrd="0" destOrd="0" presId="urn:microsoft.com/office/officeart/2005/8/layout/cycle2"/>
    <dgm:cxn modelId="{CE3D0A9D-1B1C-4B89-887A-3DC450D68869}" type="presOf" srcId="{EC912083-46BA-47EC-834F-B53C28E6D0BD}" destId="{FB6BCA0E-F269-4AE8-80AA-7FDA93A3C3BB}" srcOrd="0" destOrd="0" presId="urn:microsoft.com/office/officeart/2005/8/layout/cycle2"/>
    <dgm:cxn modelId="{59B9D8A0-D334-4B2D-80D9-DCA65465CE2E}" type="presOf" srcId="{BB06A746-8540-452E-9CA8-A11958CD3047}" destId="{B78EC052-510E-468B-BCB3-FC8BE88017A8}" srcOrd="0" destOrd="0" presId="urn:microsoft.com/office/officeart/2005/8/layout/cycle2"/>
    <dgm:cxn modelId="{E05E8AAD-668F-4D77-A2F9-C13F1A40E9C0}" type="presOf" srcId="{3D9D0A9A-2327-48F0-BB61-4E94F42B0CB1}" destId="{02A1040A-08CA-4C67-86E7-613D6B9BCF28}" srcOrd="0" destOrd="0" presId="urn:microsoft.com/office/officeart/2005/8/layout/cycle2"/>
    <dgm:cxn modelId="{2208B3C4-DB22-4C9A-B204-DE7DFF176E44}" type="presOf" srcId="{1BAD8522-E1D8-4100-9F9C-B922C6893C90}" destId="{3CC22839-D1FE-40EA-9D14-6366A940E733}" srcOrd="0" destOrd="0" presId="urn:microsoft.com/office/officeart/2005/8/layout/cycle2"/>
    <dgm:cxn modelId="{B383EBC9-9A48-4D64-B379-4F43ABD2EE7C}" type="presOf" srcId="{B4159C30-DBE3-473F-B6E7-4D39883C930F}" destId="{02FC9202-4D37-4344-B80E-22AC81C680FC}" srcOrd="0" destOrd="0" presId="urn:microsoft.com/office/officeart/2005/8/layout/cycle2"/>
    <dgm:cxn modelId="{BCE174CE-5CF5-4F04-919B-D144BCFF68D5}" type="presOf" srcId="{F3CC1AFD-28F4-4AFD-AA1E-C21442E179CA}" destId="{AA3A176D-A3B8-412B-89AD-E63F1CA5F584}" srcOrd="0" destOrd="0" presId="urn:microsoft.com/office/officeart/2005/8/layout/cycle2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A46ECCFE-E2F3-4D8A-9ABC-4FC78CC6C3B0}" srcId="{1BAD8522-E1D8-4100-9F9C-B922C6893C90}" destId="{F3CC1AFD-28F4-4AFD-AA1E-C21442E179CA}" srcOrd="3" destOrd="0" parTransId="{1252A002-B534-4382-A987-2C377F71840A}" sibTransId="{821D521F-E8FB-439D-A7C9-60A703DC9B33}"/>
    <dgm:cxn modelId="{A361644C-96E6-40D5-96A2-7B8CA5DFBE03}" type="presParOf" srcId="{3CC22839-D1FE-40EA-9D14-6366A940E733}" destId="{FB6BCA0E-F269-4AE8-80AA-7FDA93A3C3BB}" srcOrd="0" destOrd="0" presId="urn:microsoft.com/office/officeart/2005/8/layout/cycle2"/>
    <dgm:cxn modelId="{1D8E6C87-88E2-42AE-BD38-4E4C6789DEA9}" type="presParOf" srcId="{3CC22839-D1FE-40EA-9D14-6366A940E733}" destId="{02FC9202-4D37-4344-B80E-22AC81C680FC}" srcOrd="1" destOrd="0" presId="urn:microsoft.com/office/officeart/2005/8/layout/cycle2"/>
    <dgm:cxn modelId="{C38D21C0-1360-4547-B0FE-B424A312C001}" type="presParOf" srcId="{02FC9202-4D37-4344-B80E-22AC81C680FC}" destId="{09648991-628E-4540-8346-4A1927D6AA7A}" srcOrd="0" destOrd="0" presId="urn:microsoft.com/office/officeart/2005/8/layout/cycle2"/>
    <dgm:cxn modelId="{D360F497-A4EF-4296-BF83-1E28E13D7C7C}" type="presParOf" srcId="{3CC22839-D1FE-40EA-9D14-6366A940E733}" destId="{5ACD84F5-DF79-4B7B-9F99-AAE0CED62EA3}" srcOrd="2" destOrd="0" presId="urn:microsoft.com/office/officeart/2005/8/layout/cycle2"/>
    <dgm:cxn modelId="{BDC11827-4833-4CA6-BE82-81F4B61746AB}" type="presParOf" srcId="{3CC22839-D1FE-40EA-9D14-6366A940E733}" destId="{34D80F56-27C8-45FB-880A-59E4022F0732}" srcOrd="3" destOrd="0" presId="urn:microsoft.com/office/officeart/2005/8/layout/cycle2"/>
    <dgm:cxn modelId="{9DB07336-854A-4C46-BCCF-EF3485857E30}" type="presParOf" srcId="{34D80F56-27C8-45FB-880A-59E4022F0732}" destId="{558F9DEB-B19D-44E3-974B-A0A40BD6CB9C}" srcOrd="0" destOrd="0" presId="urn:microsoft.com/office/officeart/2005/8/layout/cycle2"/>
    <dgm:cxn modelId="{2F162A85-C93E-4124-8019-E4C9609EDCDD}" type="presParOf" srcId="{3CC22839-D1FE-40EA-9D14-6366A940E733}" destId="{02A1040A-08CA-4C67-86E7-613D6B9BCF28}" srcOrd="4" destOrd="0" presId="urn:microsoft.com/office/officeart/2005/8/layout/cycle2"/>
    <dgm:cxn modelId="{628C4BDD-C957-42C4-86FC-A052ED927BC9}" type="presParOf" srcId="{3CC22839-D1FE-40EA-9D14-6366A940E733}" destId="{B78EC052-510E-468B-BCB3-FC8BE88017A8}" srcOrd="5" destOrd="0" presId="urn:microsoft.com/office/officeart/2005/8/layout/cycle2"/>
    <dgm:cxn modelId="{45E8C96C-CF4C-4D06-904D-10CF637F0252}" type="presParOf" srcId="{B78EC052-510E-468B-BCB3-FC8BE88017A8}" destId="{059E5E44-CC82-4066-A51E-6487C9C959F0}" srcOrd="0" destOrd="0" presId="urn:microsoft.com/office/officeart/2005/8/layout/cycle2"/>
    <dgm:cxn modelId="{564564E2-0D1A-4380-8B80-92D6B4DA39FA}" type="presParOf" srcId="{3CC22839-D1FE-40EA-9D14-6366A940E733}" destId="{AA3A176D-A3B8-412B-89AD-E63F1CA5F584}" srcOrd="6" destOrd="0" presId="urn:microsoft.com/office/officeart/2005/8/layout/cycle2"/>
    <dgm:cxn modelId="{3B75D5EF-9627-4CAA-B0EB-309028E97B50}" type="presParOf" srcId="{3CC22839-D1FE-40EA-9D14-6366A940E733}" destId="{804E1A26-6B8C-4A56-9F6C-F9CB7041A0CE}" srcOrd="7" destOrd="0" presId="urn:microsoft.com/office/officeart/2005/8/layout/cycle2"/>
    <dgm:cxn modelId="{4CB19E92-017B-4731-8D8A-55018D8D5AE7}" type="presParOf" srcId="{804E1A26-6B8C-4A56-9F6C-F9CB7041A0CE}" destId="{575EA86A-A20C-445F-AA7C-989C9185026C}" srcOrd="0" destOrd="0" presId="urn:microsoft.com/office/officeart/2005/8/layout/cycle2"/>
    <dgm:cxn modelId="{B8CB9A9F-7FC3-4818-98B3-0A8588B1B42C}" type="presParOf" srcId="{3CC22839-D1FE-40EA-9D14-6366A940E733}" destId="{B7B243FE-EE03-4701-B44A-14E88D670DFB}" srcOrd="8" destOrd="0" presId="urn:microsoft.com/office/officeart/2005/8/layout/cycle2"/>
    <dgm:cxn modelId="{77BA9D5E-2CE8-42D2-8459-F02290F10E05}" type="presParOf" srcId="{3CC22839-D1FE-40EA-9D14-6366A940E733}" destId="{E1364D88-5761-4E41-96DB-3898013B4C43}" srcOrd="9" destOrd="0" presId="urn:microsoft.com/office/officeart/2005/8/layout/cycle2"/>
    <dgm:cxn modelId="{2C572276-93B5-41AB-A994-EA3D768179DE}" type="presParOf" srcId="{E1364D88-5761-4E41-96DB-3898013B4C43}" destId="{4263A6D1-3E72-4841-A1B7-C460ADEA8071}" srcOrd="0" destOrd="0" presId="urn:microsoft.com/office/officeart/2005/8/layout/cycle2"/>
    <dgm:cxn modelId="{579CE957-CBFD-4B4D-B406-AAED430F580B}" type="presParOf" srcId="{3CC22839-D1FE-40EA-9D14-6366A940E733}" destId="{E06DE575-EEA8-4F35-BE3D-9F44BBD8652F}" srcOrd="10" destOrd="0" presId="urn:microsoft.com/office/officeart/2005/8/layout/cycle2"/>
    <dgm:cxn modelId="{FC14EDEE-C112-42FA-9C9D-809A4F1A35BD}" type="presParOf" srcId="{3CC22839-D1FE-40EA-9D14-6366A940E733}" destId="{79BB55C5-BDB5-4B0C-BE35-56988622E4C7}" srcOrd="11" destOrd="0" presId="urn:microsoft.com/office/officeart/2005/8/layout/cycle2"/>
    <dgm:cxn modelId="{6384A5A6-BE36-404F-A566-7896A8FB4937}" type="presParOf" srcId="{79BB55C5-BDB5-4B0C-BE35-56988622E4C7}" destId="{6EBF287D-4251-44E9-9BFF-4B7D6AAEBED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hierarchy1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1600" baseline="0" dirty="0"/>
            <a:t>Person 1</a:t>
          </a: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 sz="1600"/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 sz="1600"/>
        </a:p>
      </dgm:t>
    </dgm:pt>
    <dgm:pt modelId="{258A9A00-1735-4AD7-91CD-4219E128385D}">
      <dgm:prSet phldrT="[Text]" custT="1"/>
      <dgm:spPr/>
      <dgm:t>
        <a:bodyPr/>
        <a:lstStyle/>
        <a:p>
          <a:r>
            <a:rPr lang="en-US" sz="1600" baseline="0" dirty="0"/>
            <a:t>Person 3</a:t>
          </a:r>
        </a:p>
      </dgm:t>
    </dgm:pt>
    <dgm:pt modelId="{164E3571-578C-4D09-802D-DA7CA8523DFE}" type="parTrans" cxnId="{6A09AE4A-BF3B-4923-9211-7002CECB24DF}">
      <dgm:prSet/>
      <dgm:spPr/>
      <dgm:t>
        <a:bodyPr/>
        <a:lstStyle/>
        <a:p>
          <a:endParaRPr lang="en-US" sz="1600"/>
        </a:p>
      </dgm:t>
    </dgm:pt>
    <dgm:pt modelId="{79213DFF-C503-48D3-89F4-E8701BA849D7}" type="sibTrans" cxnId="{6A09AE4A-BF3B-4923-9211-7002CECB24DF}">
      <dgm:prSet/>
      <dgm:spPr/>
      <dgm:t>
        <a:bodyPr/>
        <a:lstStyle/>
        <a:p>
          <a:endParaRPr lang="en-US" sz="1600"/>
        </a:p>
      </dgm:t>
    </dgm:pt>
    <dgm:pt modelId="{3BB4AA56-4C80-400F-B429-56540F0D2A30}">
      <dgm:prSet phldrT="[Text]" custT="1"/>
      <dgm:spPr/>
      <dgm:t>
        <a:bodyPr/>
        <a:lstStyle/>
        <a:p>
          <a:r>
            <a:rPr lang="en-US" sz="1600" baseline="0" dirty="0"/>
            <a:t>Person 4</a:t>
          </a:r>
        </a:p>
      </dgm:t>
    </dgm:pt>
    <dgm:pt modelId="{FFD28052-AA56-4A5C-87FA-2E255A443C85}" type="parTrans" cxnId="{CBE0FA2F-21DD-42AA-9B29-8EF4C4EE6435}">
      <dgm:prSet/>
      <dgm:spPr/>
      <dgm:t>
        <a:bodyPr/>
        <a:lstStyle/>
        <a:p>
          <a:endParaRPr lang="en-US" sz="1600"/>
        </a:p>
      </dgm:t>
    </dgm:pt>
    <dgm:pt modelId="{32170DE0-6553-4C68-AF8D-1E4C3613735A}" type="sibTrans" cxnId="{CBE0FA2F-21DD-42AA-9B29-8EF4C4EE6435}">
      <dgm:prSet/>
      <dgm:spPr/>
      <dgm:t>
        <a:bodyPr/>
        <a:lstStyle/>
        <a:p>
          <a:endParaRPr lang="en-US" sz="1600"/>
        </a:p>
      </dgm:t>
    </dgm:pt>
    <dgm:pt modelId="{4BEF6168-08B3-470E-A749-42E1CA0B643B}">
      <dgm:prSet phldrT="[Text]" custT="1"/>
      <dgm:spPr/>
      <dgm:t>
        <a:bodyPr/>
        <a:lstStyle/>
        <a:p>
          <a:r>
            <a:rPr lang="en-US" sz="1600" baseline="0" dirty="0"/>
            <a:t>Person 5</a:t>
          </a:r>
        </a:p>
      </dgm:t>
    </dgm:pt>
    <dgm:pt modelId="{52A67E15-580E-4646-A92C-0019D9384870}" type="parTrans" cxnId="{B2635536-9172-469D-B873-8B7F591EB10E}">
      <dgm:prSet/>
      <dgm:spPr/>
      <dgm:t>
        <a:bodyPr/>
        <a:lstStyle/>
        <a:p>
          <a:endParaRPr lang="en-US" sz="1600"/>
        </a:p>
      </dgm:t>
    </dgm:pt>
    <dgm:pt modelId="{6A0B2274-5DD9-4C89-ABBC-4F2CAACE33FF}" type="sibTrans" cxnId="{B2635536-9172-469D-B873-8B7F591EB10E}">
      <dgm:prSet/>
      <dgm:spPr/>
      <dgm:t>
        <a:bodyPr/>
        <a:lstStyle/>
        <a:p>
          <a:endParaRPr lang="en-US" sz="1600"/>
        </a:p>
      </dgm:t>
    </dgm:pt>
    <dgm:pt modelId="{B2ADC01C-65A7-4C6A-87A4-FFBFFEFC0FE9}">
      <dgm:prSet phldrT="[Text]" custT="1"/>
      <dgm:spPr/>
      <dgm:t>
        <a:bodyPr/>
        <a:lstStyle/>
        <a:p>
          <a:r>
            <a:rPr lang="en-US" sz="1600" baseline="0" dirty="0"/>
            <a:t>Person 6</a:t>
          </a:r>
        </a:p>
      </dgm:t>
    </dgm:pt>
    <dgm:pt modelId="{48E22BA2-A818-41C7-B69E-BF98B089E3EC}" type="parTrans" cxnId="{311C639C-1E8A-42E7-9053-077649047E03}">
      <dgm:prSet/>
      <dgm:spPr/>
      <dgm:t>
        <a:bodyPr/>
        <a:lstStyle/>
        <a:p>
          <a:endParaRPr lang="en-US" sz="1600"/>
        </a:p>
      </dgm:t>
    </dgm:pt>
    <dgm:pt modelId="{1F2FFE1D-EB24-4189-BA4B-EB060D7EA13D}" type="sibTrans" cxnId="{311C639C-1E8A-42E7-9053-077649047E03}">
      <dgm:prSet/>
      <dgm:spPr/>
      <dgm:t>
        <a:bodyPr/>
        <a:lstStyle/>
        <a:p>
          <a:endParaRPr lang="en-US" sz="1600"/>
        </a:p>
      </dgm:t>
    </dgm:pt>
    <dgm:pt modelId="{28F39873-9051-4D44-9B48-67E2C9FB1436}">
      <dgm:prSet phldrT="[Text]" custT="1"/>
      <dgm:spPr/>
      <dgm:t>
        <a:bodyPr/>
        <a:lstStyle/>
        <a:p>
          <a:r>
            <a:rPr lang="en-US" sz="1600" baseline="0" dirty="0"/>
            <a:t>Person 9</a:t>
          </a:r>
        </a:p>
      </dgm:t>
    </dgm:pt>
    <dgm:pt modelId="{EAA9D65A-814D-4BD0-892D-EC754540004B}" type="parTrans" cxnId="{106D1728-D1B0-440C-A9A2-0B68140C3170}">
      <dgm:prSet/>
      <dgm:spPr/>
      <dgm:t>
        <a:bodyPr/>
        <a:lstStyle/>
        <a:p>
          <a:endParaRPr lang="en-US" sz="1600"/>
        </a:p>
      </dgm:t>
    </dgm:pt>
    <dgm:pt modelId="{D80C2CE3-26BB-4FBA-8463-7DD4A7FC8A5C}" type="sibTrans" cxnId="{106D1728-D1B0-440C-A9A2-0B68140C3170}">
      <dgm:prSet/>
      <dgm:spPr/>
      <dgm:t>
        <a:bodyPr/>
        <a:lstStyle/>
        <a:p>
          <a:endParaRPr lang="en-US" sz="1600"/>
        </a:p>
      </dgm:t>
    </dgm:pt>
    <dgm:pt modelId="{8672B3BE-5996-4FFB-9F34-8EFED1068854}">
      <dgm:prSet phldrT="[Text]" custT="1"/>
      <dgm:spPr/>
      <dgm:t>
        <a:bodyPr/>
        <a:lstStyle/>
        <a:p>
          <a:r>
            <a:rPr lang="en-US" sz="1600" baseline="0" dirty="0"/>
            <a:t>Person 11</a:t>
          </a:r>
        </a:p>
      </dgm:t>
    </dgm:pt>
    <dgm:pt modelId="{6E84CAE5-35E7-4890-B9E0-1573CFF34DA6}" type="parTrans" cxnId="{AE3D8C91-99BA-4D48-99F6-FE9F8AB1BB9D}">
      <dgm:prSet/>
      <dgm:spPr/>
      <dgm:t>
        <a:bodyPr/>
        <a:lstStyle/>
        <a:p>
          <a:endParaRPr lang="en-US" sz="1600"/>
        </a:p>
      </dgm:t>
    </dgm:pt>
    <dgm:pt modelId="{1E9D069B-9993-4FF1-A0F3-9EC44D1A172E}" type="sibTrans" cxnId="{AE3D8C91-99BA-4D48-99F6-FE9F8AB1BB9D}">
      <dgm:prSet/>
      <dgm:spPr/>
      <dgm:t>
        <a:bodyPr/>
        <a:lstStyle/>
        <a:p>
          <a:endParaRPr lang="en-US" sz="1600"/>
        </a:p>
      </dgm:t>
    </dgm:pt>
    <dgm:pt modelId="{065CBCB3-B9D6-4E04-B531-310D9A4E113F}">
      <dgm:prSet phldrT="[Text]" custT="1"/>
      <dgm:spPr/>
      <dgm:t>
        <a:bodyPr/>
        <a:lstStyle/>
        <a:p>
          <a:r>
            <a:rPr lang="en-US" sz="1600" baseline="0" dirty="0"/>
            <a:t>Person 12</a:t>
          </a:r>
        </a:p>
      </dgm:t>
    </dgm:pt>
    <dgm:pt modelId="{23A28F21-1BAE-4C88-B192-27142E916F6E}" type="parTrans" cxnId="{A0E74996-2065-400E-85FE-49FA43361A3D}">
      <dgm:prSet/>
      <dgm:spPr/>
      <dgm:t>
        <a:bodyPr/>
        <a:lstStyle/>
        <a:p>
          <a:endParaRPr lang="en-US" sz="1600"/>
        </a:p>
      </dgm:t>
    </dgm:pt>
    <dgm:pt modelId="{C529C8EE-1D4E-46F2-98C5-1F80689E598B}" type="sibTrans" cxnId="{A0E74996-2065-400E-85FE-49FA43361A3D}">
      <dgm:prSet/>
      <dgm:spPr/>
      <dgm:t>
        <a:bodyPr/>
        <a:lstStyle/>
        <a:p>
          <a:endParaRPr lang="en-US" sz="1600"/>
        </a:p>
      </dgm:t>
    </dgm:pt>
    <dgm:pt modelId="{9029D8D6-C2DE-4276-90E7-D4F7B8ABA7E1}">
      <dgm:prSet phldrT="[Text]" custT="1"/>
      <dgm:spPr/>
      <dgm:t>
        <a:bodyPr/>
        <a:lstStyle/>
        <a:p>
          <a:r>
            <a:rPr lang="en-US" sz="1600" baseline="0" dirty="0"/>
            <a:t>Person 13</a:t>
          </a:r>
        </a:p>
      </dgm:t>
    </dgm:pt>
    <dgm:pt modelId="{2E550048-2E9B-41F5-A1AB-F02723409E44}" type="parTrans" cxnId="{21E31360-90CB-4480-BC2E-7B56960820D6}">
      <dgm:prSet/>
      <dgm:spPr/>
      <dgm:t>
        <a:bodyPr/>
        <a:lstStyle/>
        <a:p>
          <a:endParaRPr lang="en-US" sz="1600"/>
        </a:p>
      </dgm:t>
    </dgm:pt>
    <dgm:pt modelId="{7E436588-B098-4AC4-A4EB-2310A55B93A2}" type="sibTrans" cxnId="{21E31360-90CB-4480-BC2E-7B56960820D6}">
      <dgm:prSet/>
      <dgm:spPr/>
      <dgm:t>
        <a:bodyPr/>
        <a:lstStyle/>
        <a:p>
          <a:endParaRPr lang="en-US" sz="1600"/>
        </a:p>
      </dgm:t>
    </dgm:pt>
    <dgm:pt modelId="{18D10F60-DFF9-41F6-9E72-D68843E2FA66}">
      <dgm:prSet phldrT="[Text]" custT="1"/>
      <dgm:spPr/>
      <dgm:t>
        <a:bodyPr/>
        <a:lstStyle/>
        <a:p>
          <a:r>
            <a:rPr lang="en-US" sz="1600" baseline="0" dirty="0"/>
            <a:t>Person 14</a:t>
          </a:r>
        </a:p>
      </dgm:t>
    </dgm:pt>
    <dgm:pt modelId="{8BD94CA2-3106-4E48-92AB-7B208C76B72F}" type="parTrans" cxnId="{99E667B0-EC39-4A50-9794-B485504528AC}">
      <dgm:prSet/>
      <dgm:spPr/>
      <dgm:t>
        <a:bodyPr/>
        <a:lstStyle/>
        <a:p>
          <a:endParaRPr lang="en-US" sz="1600"/>
        </a:p>
      </dgm:t>
    </dgm:pt>
    <dgm:pt modelId="{16D04871-D253-4FC2-98C1-0568F9FDA5D1}" type="sibTrans" cxnId="{99E667B0-EC39-4A50-9794-B485504528AC}">
      <dgm:prSet/>
      <dgm:spPr/>
      <dgm:t>
        <a:bodyPr/>
        <a:lstStyle/>
        <a:p>
          <a:endParaRPr lang="en-US" sz="1600"/>
        </a:p>
      </dgm:t>
    </dgm:pt>
    <dgm:pt modelId="{78ABDCB0-CF42-45F9-9CA3-F7C9B369C2B1}">
      <dgm:prSet phldrT="[Text]" custT="1"/>
      <dgm:spPr/>
      <dgm:t>
        <a:bodyPr/>
        <a:lstStyle/>
        <a:p>
          <a:r>
            <a:rPr lang="en-US" sz="1600" baseline="0" dirty="0"/>
            <a:t>Person 2</a:t>
          </a:r>
        </a:p>
      </dgm:t>
    </dgm:pt>
    <dgm:pt modelId="{AA812F48-B691-4B49-87E8-F387B986ACCF}" type="parTrans" cxnId="{7D07B33D-1FAC-4B89-A625-FB771262D833}">
      <dgm:prSet/>
      <dgm:spPr/>
      <dgm:t>
        <a:bodyPr/>
        <a:lstStyle/>
        <a:p>
          <a:endParaRPr lang="en-US" sz="1600"/>
        </a:p>
      </dgm:t>
    </dgm:pt>
    <dgm:pt modelId="{FE834C35-5701-43BA-9F89-C1E5F60B625D}" type="sibTrans" cxnId="{7D07B33D-1FAC-4B89-A625-FB771262D833}">
      <dgm:prSet/>
      <dgm:spPr/>
      <dgm:t>
        <a:bodyPr/>
        <a:lstStyle/>
        <a:p>
          <a:endParaRPr lang="en-US" sz="1600"/>
        </a:p>
      </dgm:t>
    </dgm:pt>
    <dgm:pt modelId="{257F2A6E-C69E-4AFC-B990-39352E38C995}">
      <dgm:prSet phldrT="[Text]" custT="1"/>
      <dgm:spPr/>
      <dgm:t>
        <a:bodyPr/>
        <a:lstStyle/>
        <a:p>
          <a:r>
            <a:rPr lang="en-US" sz="1600" baseline="0" dirty="0"/>
            <a:t>Person7</a:t>
          </a:r>
        </a:p>
      </dgm:t>
    </dgm:pt>
    <dgm:pt modelId="{69E97A96-E81D-4177-BD31-5FE795F1FE0A}" type="parTrans" cxnId="{03CF7D89-3730-45E3-ADA5-FD768A547B5E}">
      <dgm:prSet/>
      <dgm:spPr/>
      <dgm:t>
        <a:bodyPr/>
        <a:lstStyle/>
        <a:p>
          <a:endParaRPr lang="en-US" sz="1600"/>
        </a:p>
      </dgm:t>
    </dgm:pt>
    <dgm:pt modelId="{D64BE6F6-89BB-4C7E-B4AB-625BDB5E8787}" type="sibTrans" cxnId="{03CF7D89-3730-45E3-ADA5-FD768A547B5E}">
      <dgm:prSet/>
      <dgm:spPr/>
      <dgm:t>
        <a:bodyPr/>
        <a:lstStyle/>
        <a:p>
          <a:endParaRPr lang="en-US" sz="1600"/>
        </a:p>
      </dgm:t>
    </dgm:pt>
    <dgm:pt modelId="{8260229A-9B04-4C0A-AB4E-4711C4990981}">
      <dgm:prSet phldrT="[Text]" custT="1"/>
      <dgm:spPr/>
      <dgm:t>
        <a:bodyPr/>
        <a:lstStyle/>
        <a:p>
          <a:r>
            <a:rPr lang="en-US" sz="1600" baseline="0" dirty="0"/>
            <a:t>Person 8</a:t>
          </a:r>
        </a:p>
      </dgm:t>
    </dgm:pt>
    <dgm:pt modelId="{4943ACB0-CDBE-4686-B3A7-3AB5078FE107}" type="parTrans" cxnId="{E3AF3C10-EF1C-4B66-A21A-C4B712980DA4}">
      <dgm:prSet/>
      <dgm:spPr/>
      <dgm:t>
        <a:bodyPr/>
        <a:lstStyle/>
        <a:p>
          <a:endParaRPr lang="en-US" sz="1600"/>
        </a:p>
      </dgm:t>
    </dgm:pt>
    <dgm:pt modelId="{A273D06B-2E6E-44E4-B6B4-8012D025A415}" type="sibTrans" cxnId="{E3AF3C10-EF1C-4B66-A21A-C4B712980DA4}">
      <dgm:prSet/>
      <dgm:spPr/>
      <dgm:t>
        <a:bodyPr/>
        <a:lstStyle/>
        <a:p>
          <a:endParaRPr lang="en-US" sz="1600"/>
        </a:p>
      </dgm:t>
    </dgm:pt>
    <dgm:pt modelId="{064532EB-CB29-4FCB-B7CB-3ED88E54425E}">
      <dgm:prSet phldrT="[Text]" custT="1"/>
      <dgm:spPr/>
      <dgm:t>
        <a:bodyPr/>
        <a:lstStyle/>
        <a:p>
          <a:r>
            <a:rPr lang="en-US" sz="1600" baseline="0" dirty="0"/>
            <a:t>Person 10</a:t>
          </a:r>
        </a:p>
      </dgm:t>
    </dgm:pt>
    <dgm:pt modelId="{B04D981D-C357-4B56-A277-E5BAB8328906}" type="sibTrans" cxnId="{1347CEF4-7CFA-481B-998A-B4FEEE4383AD}">
      <dgm:prSet/>
      <dgm:spPr/>
      <dgm:t>
        <a:bodyPr/>
        <a:lstStyle/>
        <a:p>
          <a:endParaRPr lang="en-US" sz="1600"/>
        </a:p>
      </dgm:t>
    </dgm:pt>
    <dgm:pt modelId="{253DD5F4-F214-4EE9-B457-704B4D2F97B8}" type="parTrans" cxnId="{1347CEF4-7CFA-481B-998A-B4FEEE4383AD}">
      <dgm:prSet/>
      <dgm:spPr/>
      <dgm:t>
        <a:bodyPr/>
        <a:lstStyle/>
        <a:p>
          <a:endParaRPr lang="en-US" sz="1600"/>
        </a:p>
      </dgm:t>
    </dgm:pt>
    <dgm:pt modelId="{B3E4E278-8E44-45D6-9134-F672BC3A1810}" type="pres">
      <dgm:prSet presAssocID="{1BAD8522-E1D8-4100-9F9C-B922C6893C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C664F4E-A747-45AC-816F-CB8752B5A6EB}" type="pres">
      <dgm:prSet presAssocID="{EC912083-46BA-47EC-834F-B53C28E6D0BD}" presName="hierRoot1" presStyleCnt="0"/>
      <dgm:spPr/>
    </dgm:pt>
    <dgm:pt modelId="{33443B6F-AA6A-4DA3-9109-10B1D495203B}" type="pres">
      <dgm:prSet presAssocID="{EC912083-46BA-47EC-834F-B53C28E6D0BD}" presName="composite" presStyleCnt="0"/>
      <dgm:spPr/>
    </dgm:pt>
    <dgm:pt modelId="{546A36DC-C5E8-45D7-B7A6-06942D8B018C}" type="pres">
      <dgm:prSet presAssocID="{EC912083-46BA-47EC-834F-B53C28E6D0BD}" presName="background" presStyleLbl="node0" presStyleIdx="0" presStyleCnt="1"/>
      <dgm:spPr/>
    </dgm:pt>
    <dgm:pt modelId="{E8C89017-D661-4200-8C9B-003DC6995C6E}" type="pres">
      <dgm:prSet presAssocID="{EC912083-46BA-47EC-834F-B53C28E6D0BD}" presName="text" presStyleLbl="fgAcc0" presStyleIdx="0" presStyleCnt="1" custScaleY="179716" custLinFactNeighborX="-865" custLinFactNeighborY="-95626">
        <dgm:presLayoutVars>
          <dgm:chPref val="3"/>
        </dgm:presLayoutVars>
      </dgm:prSet>
      <dgm:spPr/>
    </dgm:pt>
    <dgm:pt modelId="{4EA1512F-9659-48B8-92DD-CE06EDC9BAD8}" type="pres">
      <dgm:prSet presAssocID="{EC912083-46BA-47EC-834F-B53C28E6D0BD}" presName="hierChild2" presStyleCnt="0"/>
      <dgm:spPr/>
    </dgm:pt>
    <dgm:pt modelId="{2CB748C9-4D1F-4719-AFFA-DE46424F3C3C}" type="pres">
      <dgm:prSet presAssocID="{AA812F48-B691-4B49-87E8-F387B986ACCF}" presName="Name10" presStyleLbl="parChTrans1D2" presStyleIdx="0" presStyleCnt="3"/>
      <dgm:spPr/>
    </dgm:pt>
    <dgm:pt modelId="{7BCE6E15-9C25-4870-B8AA-8A06806F3C74}" type="pres">
      <dgm:prSet presAssocID="{78ABDCB0-CF42-45F9-9CA3-F7C9B369C2B1}" presName="hierRoot2" presStyleCnt="0"/>
      <dgm:spPr/>
    </dgm:pt>
    <dgm:pt modelId="{E08C6698-4BD9-4369-BD28-E6E734905981}" type="pres">
      <dgm:prSet presAssocID="{78ABDCB0-CF42-45F9-9CA3-F7C9B369C2B1}" presName="composite2" presStyleCnt="0"/>
      <dgm:spPr/>
    </dgm:pt>
    <dgm:pt modelId="{2CCB8B53-1561-490A-9E25-D5F45649BBE8}" type="pres">
      <dgm:prSet presAssocID="{78ABDCB0-CF42-45F9-9CA3-F7C9B369C2B1}" presName="background2" presStyleLbl="node2" presStyleIdx="0" presStyleCnt="3"/>
      <dgm:spPr/>
    </dgm:pt>
    <dgm:pt modelId="{51190D3A-4FAE-4186-9AD7-7A5161F310F6}" type="pres">
      <dgm:prSet presAssocID="{78ABDCB0-CF42-45F9-9CA3-F7C9B369C2B1}" presName="text2" presStyleLbl="fgAcc2" presStyleIdx="0" presStyleCnt="3">
        <dgm:presLayoutVars>
          <dgm:chPref val="3"/>
        </dgm:presLayoutVars>
      </dgm:prSet>
      <dgm:spPr/>
    </dgm:pt>
    <dgm:pt modelId="{A0E03877-DFC6-479B-9FC5-E8697EB6F59C}" type="pres">
      <dgm:prSet presAssocID="{78ABDCB0-CF42-45F9-9CA3-F7C9B369C2B1}" presName="hierChild3" presStyleCnt="0"/>
      <dgm:spPr/>
    </dgm:pt>
    <dgm:pt modelId="{20ECDD28-6E1D-42BF-B243-ED3A727BC509}" type="pres">
      <dgm:prSet presAssocID="{69E97A96-E81D-4177-BD31-5FE795F1FE0A}" presName="Name17" presStyleLbl="parChTrans1D3" presStyleIdx="0" presStyleCnt="6"/>
      <dgm:spPr/>
    </dgm:pt>
    <dgm:pt modelId="{90986A1B-9207-413F-9A56-691A12A6421B}" type="pres">
      <dgm:prSet presAssocID="{257F2A6E-C69E-4AFC-B990-39352E38C995}" presName="hierRoot3" presStyleCnt="0"/>
      <dgm:spPr/>
    </dgm:pt>
    <dgm:pt modelId="{8FA5C096-9938-46BD-BEAD-31797C62FF3A}" type="pres">
      <dgm:prSet presAssocID="{257F2A6E-C69E-4AFC-B990-39352E38C995}" presName="composite3" presStyleCnt="0"/>
      <dgm:spPr/>
    </dgm:pt>
    <dgm:pt modelId="{CEB5DD64-D876-439F-873B-86DEEA4F6254}" type="pres">
      <dgm:prSet presAssocID="{257F2A6E-C69E-4AFC-B990-39352E38C995}" presName="background3" presStyleLbl="node3" presStyleIdx="0" presStyleCnt="6"/>
      <dgm:spPr/>
    </dgm:pt>
    <dgm:pt modelId="{DBA461B7-EE54-4B92-9852-FC45AC5E13EF}" type="pres">
      <dgm:prSet presAssocID="{257F2A6E-C69E-4AFC-B990-39352E38C995}" presName="text3" presStyleLbl="fgAcc3" presStyleIdx="0" presStyleCnt="6">
        <dgm:presLayoutVars>
          <dgm:chPref val="3"/>
        </dgm:presLayoutVars>
      </dgm:prSet>
      <dgm:spPr/>
    </dgm:pt>
    <dgm:pt modelId="{2227C8FB-C79D-4CBE-948E-E8DD3C1FDF1B}" type="pres">
      <dgm:prSet presAssocID="{257F2A6E-C69E-4AFC-B990-39352E38C995}" presName="hierChild4" presStyleCnt="0"/>
      <dgm:spPr/>
    </dgm:pt>
    <dgm:pt modelId="{116D0C0B-77DD-460B-A37D-60A6AC842D12}" type="pres">
      <dgm:prSet presAssocID="{4943ACB0-CDBE-4686-B3A7-3AB5078FE107}" presName="Name17" presStyleLbl="parChTrans1D3" presStyleIdx="1" presStyleCnt="6"/>
      <dgm:spPr/>
    </dgm:pt>
    <dgm:pt modelId="{F1E71E1C-1B6B-44A0-AFD0-751B5B7EDF1E}" type="pres">
      <dgm:prSet presAssocID="{8260229A-9B04-4C0A-AB4E-4711C4990981}" presName="hierRoot3" presStyleCnt="0"/>
      <dgm:spPr/>
    </dgm:pt>
    <dgm:pt modelId="{05AF1028-4084-40E0-A40B-65AA4F491F9D}" type="pres">
      <dgm:prSet presAssocID="{8260229A-9B04-4C0A-AB4E-4711C4990981}" presName="composite3" presStyleCnt="0"/>
      <dgm:spPr/>
    </dgm:pt>
    <dgm:pt modelId="{06624D72-4AC0-4D9C-95E8-0C0F54B2A32B}" type="pres">
      <dgm:prSet presAssocID="{8260229A-9B04-4C0A-AB4E-4711C4990981}" presName="background3" presStyleLbl="node3" presStyleIdx="1" presStyleCnt="6"/>
      <dgm:spPr/>
    </dgm:pt>
    <dgm:pt modelId="{47100548-2175-4288-A972-200254E3D25B}" type="pres">
      <dgm:prSet presAssocID="{8260229A-9B04-4C0A-AB4E-4711C4990981}" presName="text3" presStyleLbl="fgAcc3" presStyleIdx="1" presStyleCnt="6">
        <dgm:presLayoutVars>
          <dgm:chPref val="3"/>
        </dgm:presLayoutVars>
      </dgm:prSet>
      <dgm:spPr/>
    </dgm:pt>
    <dgm:pt modelId="{5FF42C2B-602E-44B0-8AF1-DC0DD9B3F50E}" type="pres">
      <dgm:prSet presAssocID="{8260229A-9B04-4C0A-AB4E-4711C4990981}" presName="hierChild4" presStyleCnt="0"/>
      <dgm:spPr/>
    </dgm:pt>
    <dgm:pt modelId="{0461D5AF-05FB-4FEA-8E38-BD94428EEF4E}" type="pres">
      <dgm:prSet presAssocID="{164E3571-578C-4D09-802D-DA7CA8523DFE}" presName="Name10" presStyleLbl="parChTrans1D2" presStyleIdx="1" presStyleCnt="3"/>
      <dgm:spPr/>
    </dgm:pt>
    <dgm:pt modelId="{348BBC97-9E63-4DF0-885A-011C6C6EC32A}" type="pres">
      <dgm:prSet presAssocID="{258A9A00-1735-4AD7-91CD-4219E128385D}" presName="hierRoot2" presStyleCnt="0"/>
      <dgm:spPr/>
    </dgm:pt>
    <dgm:pt modelId="{287E6DFC-6816-4B27-8C93-A21D7F45ADB1}" type="pres">
      <dgm:prSet presAssocID="{258A9A00-1735-4AD7-91CD-4219E128385D}" presName="composite2" presStyleCnt="0"/>
      <dgm:spPr/>
    </dgm:pt>
    <dgm:pt modelId="{46D9B7B0-5CC7-49AA-A7F8-79B170E9F145}" type="pres">
      <dgm:prSet presAssocID="{258A9A00-1735-4AD7-91CD-4219E128385D}" presName="background2" presStyleLbl="node2" presStyleIdx="1" presStyleCnt="3"/>
      <dgm:spPr/>
    </dgm:pt>
    <dgm:pt modelId="{EB80591B-7F82-4444-9A20-A1C802713729}" type="pres">
      <dgm:prSet presAssocID="{258A9A00-1735-4AD7-91CD-4219E128385D}" presName="text2" presStyleLbl="fgAcc2" presStyleIdx="1" presStyleCnt="3">
        <dgm:presLayoutVars>
          <dgm:chPref val="3"/>
        </dgm:presLayoutVars>
      </dgm:prSet>
      <dgm:spPr/>
    </dgm:pt>
    <dgm:pt modelId="{96928F48-7201-47CA-A827-69610F60DC59}" type="pres">
      <dgm:prSet presAssocID="{258A9A00-1735-4AD7-91CD-4219E128385D}" presName="hierChild3" presStyleCnt="0"/>
      <dgm:spPr/>
    </dgm:pt>
    <dgm:pt modelId="{A2DCD298-C30C-4AB1-87B4-C7E274572460}" type="pres">
      <dgm:prSet presAssocID="{EAA9D65A-814D-4BD0-892D-EC754540004B}" presName="Name17" presStyleLbl="parChTrans1D3" presStyleIdx="2" presStyleCnt="6"/>
      <dgm:spPr/>
    </dgm:pt>
    <dgm:pt modelId="{EC3CF787-7EDC-43C5-A2F3-CAE22F4E7E49}" type="pres">
      <dgm:prSet presAssocID="{28F39873-9051-4D44-9B48-67E2C9FB1436}" presName="hierRoot3" presStyleCnt="0"/>
      <dgm:spPr/>
    </dgm:pt>
    <dgm:pt modelId="{DB9A565A-8BE0-4392-A28F-3D19E25CCAD6}" type="pres">
      <dgm:prSet presAssocID="{28F39873-9051-4D44-9B48-67E2C9FB1436}" presName="composite3" presStyleCnt="0"/>
      <dgm:spPr/>
    </dgm:pt>
    <dgm:pt modelId="{CA9B27A8-04D7-4C54-AF87-34F0FA43976F}" type="pres">
      <dgm:prSet presAssocID="{28F39873-9051-4D44-9B48-67E2C9FB1436}" presName="background3" presStyleLbl="node3" presStyleIdx="2" presStyleCnt="6"/>
      <dgm:spPr/>
    </dgm:pt>
    <dgm:pt modelId="{8D510DE3-FF9C-40F1-82EB-CFE06C7FCC55}" type="pres">
      <dgm:prSet presAssocID="{28F39873-9051-4D44-9B48-67E2C9FB1436}" presName="text3" presStyleLbl="fgAcc3" presStyleIdx="2" presStyleCnt="6">
        <dgm:presLayoutVars>
          <dgm:chPref val="3"/>
        </dgm:presLayoutVars>
      </dgm:prSet>
      <dgm:spPr/>
    </dgm:pt>
    <dgm:pt modelId="{C8C46303-8949-450F-8FD5-140999FE2766}" type="pres">
      <dgm:prSet presAssocID="{28F39873-9051-4D44-9B48-67E2C9FB1436}" presName="hierChild4" presStyleCnt="0"/>
      <dgm:spPr/>
    </dgm:pt>
    <dgm:pt modelId="{42EB675F-05B2-4097-B390-B35B43CF42E7}" type="pres">
      <dgm:prSet presAssocID="{253DD5F4-F214-4EE9-B457-704B4D2F97B8}" presName="Name17" presStyleLbl="parChTrans1D3" presStyleIdx="3" presStyleCnt="6"/>
      <dgm:spPr/>
    </dgm:pt>
    <dgm:pt modelId="{DD899FAD-E61C-4285-9F46-286A50539D02}" type="pres">
      <dgm:prSet presAssocID="{064532EB-CB29-4FCB-B7CB-3ED88E54425E}" presName="hierRoot3" presStyleCnt="0"/>
      <dgm:spPr/>
    </dgm:pt>
    <dgm:pt modelId="{2D75977E-E654-4989-BEBF-35B6CD651B5A}" type="pres">
      <dgm:prSet presAssocID="{064532EB-CB29-4FCB-B7CB-3ED88E54425E}" presName="composite3" presStyleCnt="0"/>
      <dgm:spPr/>
    </dgm:pt>
    <dgm:pt modelId="{E5032729-956A-404D-B053-0B805D3B5A36}" type="pres">
      <dgm:prSet presAssocID="{064532EB-CB29-4FCB-B7CB-3ED88E54425E}" presName="background3" presStyleLbl="node3" presStyleIdx="3" presStyleCnt="6"/>
      <dgm:spPr/>
    </dgm:pt>
    <dgm:pt modelId="{911DE27C-54F2-43FE-9196-F6DCA9E0603E}" type="pres">
      <dgm:prSet presAssocID="{064532EB-CB29-4FCB-B7CB-3ED88E54425E}" presName="text3" presStyleLbl="fgAcc3" presStyleIdx="3" presStyleCnt="6">
        <dgm:presLayoutVars>
          <dgm:chPref val="3"/>
        </dgm:presLayoutVars>
      </dgm:prSet>
      <dgm:spPr/>
    </dgm:pt>
    <dgm:pt modelId="{C8E53080-6357-4ECC-AC44-71F1CD78CC4A}" type="pres">
      <dgm:prSet presAssocID="{064532EB-CB29-4FCB-B7CB-3ED88E54425E}" presName="hierChild4" presStyleCnt="0"/>
      <dgm:spPr/>
    </dgm:pt>
    <dgm:pt modelId="{F0ACA9DE-653E-4CB4-BF1A-1A05F42C1744}" type="pres">
      <dgm:prSet presAssocID="{6E84CAE5-35E7-4890-B9E0-1573CFF34DA6}" presName="Name23" presStyleLbl="parChTrans1D4" presStyleIdx="0" presStyleCnt="4"/>
      <dgm:spPr/>
    </dgm:pt>
    <dgm:pt modelId="{B12A00CF-A17A-473E-BAFE-A292DF16C804}" type="pres">
      <dgm:prSet presAssocID="{8672B3BE-5996-4FFB-9F34-8EFED1068854}" presName="hierRoot4" presStyleCnt="0"/>
      <dgm:spPr/>
    </dgm:pt>
    <dgm:pt modelId="{63C2F2AB-21B3-46B3-A86B-69B54F8C9055}" type="pres">
      <dgm:prSet presAssocID="{8672B3BE-5996-4FFB-9F34-8EFED1068854}" presName="composite4" presStyleCnt="0"/>
      <dgm:spPr/>
    </dgm:pt>
    <dgm:pt modelId="{39FECBF1-45B6-4A79-B96C-549A7DAEA617}" type="pres">
      <dgm:prSet presAssocID="{8672B3BE-5996-4FFB-9F34-8EFED1068854}" presName="background4" presStyleLbl="node4" presStyleIdx="0" presStyleCnt="4"/>
      <dgm:spPr/>
    </dgm:pt>
    <dgm:pt modelId="{C584A2C0-E34D-4137-B74F-C05E43CCB2B4}" type="pres">
      <dgm:prSet presAssocID="{8672B3BE-5996-4FFB-9F34-8EFED1068854}" presName="text4" presStyleLbl="fgAcc4" presStyleIdx="0" presStyleCnt="4">
        <dgm:presLayoutVars>
          <dgm:chPref val="3"/>
        </dgm:presLayoutVars>
      </dgm:prSet>
      <dgm:spPr/>
    </dgm:pt>
    <dgm:pt modelId="{1E696702-F350-430C-989F-C3EC22FDC6D0}" type="pres">
      <dgm:prSet presAssocID="{8672B3BE-5996-4FFB-9F34-8EFED1068854}" presName="hierChild5" presStyleCnt="0"/>
      <dgm:spPr/>
    </dgm:pt>
    <dgm:pt modelId="{0CC4FDFD-C754-4641-9C52-019FC32371E4}" type="pres">
      <dgm:prSet presAssocID="{23A28F21-1BAE-4C88-B192-27142E916F6E}" presName="Name23" presStyleLbl="parChTrans1D4" presStyleIdx="1" presStyleCnt="4"/>
      <dgm:spPr/>
    </dgm:pt>
    <dgm:pt modelId="{A8F3B9BC-A0E7-4434-A574-70188A9FC132}" type="pres">
      <dgm:prSet presAssocID="{065CBCB3-B9D6-4E04-B531-310D9A4E113F}" presName="hierRoot4" presStyleCnt="0"/>
      <dgm:spPr/>
    </dgm:pt>
    <dgm:pt modelId="{02ED1205-9E15-484F-875F-F698FF200D98}" type="pres">
      <dgm:prSet presAssocID="{065CBCB3-B9D6-4E04-B531-310D9A4E113F}" presName="composite4" presStyleCnt="0"/>
      <dgm:spPr/>
    </dgm:pt>
    <dgm:pt modelId="{D3B78FD5-24EC-4A04-94F5-6E8D69ABB201}" type="pres">
      <dgm:prSet presAssocID="{065CBCB3-B9D6-4E04-B531-310D9A4E113F}" presName="background4" presStyleLbl="node4" presStyleIdx="1" presStyleCnt="4"/>
      <dgm:spPr/>
    </dgm:pt>
    <dgm:pt modelId="{910B0E26-1C49-46EC-9A43-FE0B4335F2B9}" type="pres">
      <dgm:prSet presAssocID="{065CBCB3-B9D6-4E04-B531-310D9A4E113F}" presName="text4" presStyleLbl="fgAcc4" presStyleIdx="1" presStyleCnt="4">
        <dgm:presLayoutVars>
          <dgm:chPref val="3"/>
        </dgm:presLayoutVars>
      </dgm:prSet>
      <dgm:spPr/>
    </dgm:pt>
    <dgm:pt modelId="{ACA630B1-4F04-4D3E-AC41-AE8EDE061548}" type="pres">
      <dgm:prSet presAssocID="{065CBCB3-B9D6-4E04-B531-310D9A4E113F}" presName="hierChild5" presStyleCnt="0"/>
      <dgm:spPr/>
    </dgm:pt>
    <dgm:pt modelId="{554989B4-CA9F-4C61-81ED-C0D977FC2AA2}" type="pres">
      <dgm:prSet presAssocID="{2E550048-2E9B-41F5-A1AB-F02723409E44}" presName="Name23" presStyleLbl="parChTrans1D4" presStyleIdx="2" presStyleCnt="4"/>
      <dgm:spPr/>
    </dgm:pt>
    <dgm:pt modelId="{284CC84E-8764-4F2A-8741-B55B65A0C2B8}" type="pres">
      <dgm:prSet presAssocID="{9029D8D6-C2DE-4276-90E7-D4F7B8ABA7E1}" presName="hierRoot4" presStyleCnt="0"/>
      <dgm:spPr/>
    </dgm:pt>
    <dgm:pt modelId="{590D67AF-C977-46CF-9EB6-907388B60BC6}" type="pres">
      <dgm:prSet presAssocID="{9029D8D6-C2DE-4276-90E7-D4F7B8ABA7E1}" presName="composite4" presStyleCnt="0"/>
      <dgm:spPr/>
    </dgm:pt>
    <dgm:pt modelId="{BFDFD25A-70CD-493F-8391-17A811B3B51F}" type="pres">
      <dgm:prSet presAssocID="{9029D8D6-C2DE-4276-90E7-D4F7B8ABA7E1}" presName="background4" presStyleLbl="node4" presStyleIdx="2" presStyleCnt="4"/>
      <dgm:spPr/>
    </dgm:pt>
    <dgm:pt modelId="{F85A2433-ED90-4664-97DF-DCA22FC6D65A}" type="pres">
      <dgm:prSet presAssocID="{9029D8D6-C2DE-4276-90E7-D4F7B8ABA7E1}" presName="text4" presStyleLbl="fgAcc4" presStyleIdx="2" presStyleCnt="4">
        <dgm:presLayoutVars>
          <dgm:chPref val="3"/>
        </dgm:presLayoutVars>
      </dgm:prSet>
      <dgm:spPr/>
    </dgm:pt>
    <dgm:pt modelId="{A790D564-FDF3-449E-8AA3-FDA00A18CAA0}" type="pres">
      <dgm:prSet presAssocID="{9029D8D6-C2DE-4276-90E7-D4F7B8ABA7E1}" presName="hierChild5" presStyleCnt="0"/>
      <dgm:spPr/>
    </dgm:pt>
    <dgm:pt modelId="{54DB1D67-6A9C-4D1F-9CC1-156E4B15B59D}" type="pres">
      <dgm:prSet presAssocID="{8BD94CA2-3106-4E48-92AB-7B208C76B72F}" presName="Name23" presStyleLbl="parChTrans1D4" presStyleIdx="3" presStyleCnt="4"/>
      <dgm:spPr/>
    </dgm:pt>
    <dgm:pt modelId="{86B343A6-B07F-41F6-AF56-C9FE4F67DB99}" type="pres">
      <dgm:prSet presAssocID="{18D10F60-DFF9-41F6-9E72-D68843E2FA66}" presName="hierRoot4" presStyleCnt="0"/>
      <dgm:spPr/>
    </dgm:pt>
    <dgm:pt modelId="{08CC13DC-717F-437E-89AA-39D43C37AD10}" type="pres">
      <dgm:prSet presAssocID="{18D10F60-DFF9-41F6-9E72-D68843E2FA66}" presName="composite4" presStyleCnt="0"/>
      <dgm:spPr/>
    </dgm:pt>
    <dgm:pt modelId="{AD456007-9677-4ACE-B310-DC7E788031B6}" type="pres">
      <dgm:prSet presAssocID="{18D10F60-DFF9-41F6-9E72-D68843E2FA66}" presName="background4" presStyleLbl="node4" presStyleIdx="3" presStyleCnt="4"/>
      <dgm:spPr/>
    </dgm:pt>
    <dgm:pt modelId="{ECB24963-82DB-457A-82B0-5DF70269E8C6}" type="pres">
      <dgm:prSet presAssocID="{18D10F60-DFF9-41F6-9E72-D68843E2FA66}" presName="text4" presStyleLbl="fgAcc4" presStyleIdx="3" presStyleCnt="4">
        <dgm:presLayoutVars>
          <dgm:chPref val="3"/>
        </dgm:presLayoutVars>
      </dgm:prSet>
      <dgm:spPr/>
    </dgm:pt>
    <dgm:pt modelId="{8C7BD550-6B44-4D88-8199-08ABC79EF311}" type="pres">
      <dgm:prSet presAssocID="{18D10F60-DFF9-41F6-9E72-D68843E2FA66}" presName="hierChild5" presStyleCnt="0"/>
      <dgm:spPr/>
    </dgm:pt>
    <dgm:pt modelId="{A401143C-6B7F-4AC1-993A-A14FE97DDEB8}" type="pres">
      <dgm:prSet presAssocID="{FFD28052-AA56-4A5C-87FA-2E255A443C85}" presName="Name10" presStyleLbl="parChTrans1D2" presStyleIdx="2" presStyleCnt="3"/>
      <dgm:spPr/>
    </dgm:pt>
    <dgm:pt modelId="{CBBAB2AB-03F6-4693-80BD-B9899340FEFC}" type="pres">
      <dgm:prSet presAssocID="{3BB4AA56-4C80-400F-B429-56540F0D2A30}" presName="hierRoot2" presStyleCnt="0"/>
      <dgm:spPr/>
    </dgm:pt>
    <dgm:pt modelId="{216A03FC-95E9-4912-A574-57EAD5930949}" type="pres">
      <dgm:prSet presAssocID="{3BB4AA56-4C80-400F-B429-56540F0D2A30}" presName="composite2" presStyleCnt="0"/>
      <dgm:spPr/>
    </dgm:pt>
    <dgm:pt modelId="{0EEF660E-407E-4E31-85D6-389DF66D28AC}" type="pres">
      <dgm:prSet presAssocID="{3BB4AA56-4C80-400F-B429-56540F0D2A30}" presName="background2" presStyleLbl="node2" presStyleIdx="2" presStyleCnt="3"/>
      <dgm:spPr/>
    </dgm:pt>
    <dgm:pt modelId="{EE083153-1B60-41A8-AC08-58C45B0E8023}" type="pres">
      <dgm:prSet presAssocID="{3BB4AA56-4C80-400F-B429-56540F0D2A30}" presName="text2" presStyleLbl="fgAcc2" presStyleIdx="2" presStyleCnt="3">
        <dgm:presLayoutVars>
          <dgm:chPref val="3"/>
        </dgm:presLayoutVars>
      </dgm:prSet>
      <dgm:spPr/>
    </dgm:pt>
    <dgm:pt modelId="{C283D03E-8E35-42E4-A8D3-279E3F40E8DD}" type="pres">
      <dgm:prSet presAssocID="{3BB4AA56-4C80-400F-B429-56540F0D2A30}" presName="hierChild3" presStyleCnt="0"/>
      <dgm:spPr/>
    </dgm:pt>
    <dgm:pt modelId="{637876C8-F474-4780-ABC6-89C45FA058A8}" type="pres">
      <dgm:prSet presAssocID="{52A67E15-580E-4646-A92C-0019D9384870}" presName="Name17" presStyleLbl="parChTrans1D3" presStyleIdx="4" presStyleCnt="6"/>
      <dgm:spPr/>
    </dgm:pt>
    <dgm:pt modelId="{7713E5FD-4FD5-48EB-B5CB-6DB812D8972E}" type="pres">
      <dgm:prSet presAssocID="{4BEF6168-08B3-470E-A749-42E1CA0B643B}" presName="hierRoot3" presStyleCnt="0"/>
      <dgm:spPr/>
    </dgm:pt>
    <dgm:pt modelId="{A10C1C22-4773-4F27-8C72-D919A5153D30}" type="pres">
      <dgm:prSet presAssocID="{4BEF6168-08B3-470E-A749-42E1CA0B643B}" presName="composite3" presStyleCnt="0"/>
      <dgm:spPr/>
    </dgm:pt>
    <dgm:pt modelId="{1C0470D4-2EA4-4523-8A38-97FC43DD1B13}" type="pres">
      <dgm:prSet presAssocID="{4BEF6168-08B3-470E-A749-42E1CA0B643B}" presName="background3" presStyleLbl="node3" presStyleIdx="4" presStyleCnt="6"/>
      <dgm:spPr/>
    </dgm:pt>
    <dgm:pt modelId="{978D9A6A-F6BE-4D44-A7DE-5C2558D3A3B5}" type="pres">
      <dgm:prSet presAssocID="{4BEF6168-08B3-470E-A749-42E1CA0B643B}" presName="text3" presStyleLbl="fgAcc3" presStyleIdx="4" presStyleCnt="6">
        <dgm:presLayoutVars>
          <dgm:chPref val="3"/>
        </dgm:presLayoutVars>
      </dgm:prSet>
      <dgm:spPr/>
    </dgm:pt>
    <dgm:pt modelId="{7CF09FB4-9568-4B1F-8214-91B21E28C963}" type="pres">
      <dgm:prSet presAssocID="{4BEF6168-08B3-470E-A749-42E1CA0B643B}" presName="hierChild4" presStyleCnt="0"/>
      <dgm:spPr/>
    </dgm:pt>
    <dgm:pt modelId="{37971B5F-C472-4651-9A2B-01D5EBE90A93}" type="pres">
      <dgm:prSet presAssocID="{48E22BA2-A818-41C7-B69E-BF98B089E3EC}" presName="Name17" presStyleLbl="parChTrans1D3" presStyleIdx="5" presStyleCnt="6"/>
      <dgm:spPr/>
    </dgm:pt>
    <dgm:pt modelId="{1082A822-9B29-4449-8B6F-AF18CF34C7AB}" type="pres">
      <dgm:prSet presAssocID="{B2ADC01C-65A7-4C6A-87A4-FFBFFEFC0FE9}" presName="hierRoot3" presStyleCnt="0"/>
      <dgm:spPr/>
    </dgm:pt>
    <dgm:pt modelId="{4392335F-3DAA-4686-B741-CED8325D6901}" type="pres">
      <dgm:prSet presAssocID="{B2ADC01C-65A7-4C6A-87A4-FFBFFEFC0FE9}" presName="composite3" presStyleCnt="0"/>
      <dgm:spPr/>
    </dgm:pt>
    <dgm:pt modelId="{980B7E33-E9A3-44FF-AC55-F2AF1C9B8FFD}" type="pres">
      <dgm:prSet presAssocID="{B2ADC01C-65A7-4C6A-87A4-FFBFFEFC0FE9}" presName="background3" presStyleLbl="node3" presStyleIdx="5" presStyleCnt="6"/>
      <dgm:spPr/>
    </dgm:pt>
    <dgm:pt modelId="{AA130F78-29E8-4748-B5F7-03D290310642}" type="pres">
      <dgm:prSet presAssocID="{B2ADC01C-65A7-4C6A-87A4-FFBFFEFC0FE9}" presName="text3" presStyleLbl="fgAcc3" presStyleIdx="5" presStyleCnt="6">
        <dgm:presLayoutVars>
          <dgm:chPref val="3"/>
        </dgm:presLayoutVars>
      </dgm:prSet>
      <dgm:spPr/>
    </dgm:pt>
    <dgm:pt modelId="{7283580C-2BD9-4085-98B6-B2975F08B16B}" type="pres">
      <dgm:prSet presAssocID="{B2ADC01C-65A7-4C6A-87A4-FFBFFEFC0FE9}" presName="hierChild4" presStyleCnt="0"/>
      <dgm:spPr/>
    </dgm:pt>
  </dgm:ptLst>
  <dgm:cxnLst>
    <dgm:cxn modelId="{0D693602-5862-4164-8835-D45403DA8C26}" type="presOf" srcId="{52A67E15-580E-4646-A92C-0019D9384870}" destId="{637876C8-F474-4780-ABC6-89C45FA058A8}" srcOrd="0" destOrd="0" presId="urn:microsoft.com/office/officeart/2005/8/layout/hierarchy1"/>
    <dgm:cxn modelId="{A3328807-3FDE-4906-A4BD-DF552CCED2CD}" type="presOf" srcId="{EC912083-46BA-47EC-834F-B53C28E6D0BD}" destId="{E8C89017-D661-4200-8C9B-003DC6995C6E}" srcOrd="0" destOrd="0" presId="urn:microsoft.com/office/officeart/2005/8/layout/hierarchy1"/>
    <dgm:cxn modelId="{4B27DB0B-7B43-4486-BA9F-4B8F0A75D7FF}" type="presOf" srcId="{253DD5F4-F214-4EE9-B457-704B4D2F97B8}" destId="{42EB675F-05B2-4097-B390-B35B43CF42E7}" srcOrd="0" destOrd="0" presId="urn:microsoft.com/office/officeart/2005/8/layout/hierarchy1"/>
    <dgm:cxn modelId="{36CD350C-1179-4FD0-89B0-E57B8D21FC11}" type="presOf" srcId="{AA812F48-B691-4B49-87E8-F387B986ACCF}" destId="{2CB748C9-4D1F-4719-AFFA-DE46424F3C3C}" srcOrd="0" destOrd="0" presId="urn:microsoft.com/office/officeart/2005/8/layout/hierarchy1"/>
    <dgm:cxn modelId="{E3AF3C10-EF1C-4B66-A21A-C4B712980DA4}" srcId="{78ABDCB0-CF42-45F9-9CA3-F7C9B369C2B1}" destId="{8260229A-9B04-4C0A-AB4E-4711C4990981}" srcOrd="1" destOrd="0" parTransId="{4943ACB0-CDBE-4686-B3A7-3AB5078FE107}" sibTransId="{A273D06B-2E6E-44E4-B6B4-8012D025A415}"/>
    <dgm:cxn modelId="{79223C1A-52AA-430D-9420-5E0A9E7DBA22}" type="presOf" srcId="{69E97A96-E81D-4177-BD31-5FE795F1FE0A}" destId="{20ECDD28-6E1D-42BF-B243-ED3A727BC509}" srcOrd="0" destOrd="0" presId="urn:microsoft.com/office/officeart/2005/8/layout/hierarchy1"/>
    <dgm:cxn modelId="{106D1728-D1B0-440C-A9A2-0B68140C3170}" srcId="{258A9A00-1735-4AD7-91CD-4219E128385D}" destId="{28F39873-9051-4D44-9B48-67E2C9FB1436}" srcOrd="0" destOrd="0" parTransId="{EAA9D65A-814D-4BD0-892D-EC754540004B}" sibTransId="{D80C2CE3-26BB-4FBA-8463-7DD4A7FC8A5C}"/>
    <dgm:cxn modelId="{CBE0FA2F-21DD-42AA-9B29-8EF4C4EE6435}" srcId="{EC912083-46BA-47EC-834F-B53C28E6D0BD}" destId="{3BB4AA56-4C80-400F-B429-56540F0D2A30}" srcOrd="2" destOrd="0" parTransId="{FFD28052-AA56-4A5C-87FA-2E255A443C85}" sibTransId="{32170DE0-6553-4C68-AF8D-1E4C3613735A}"/>
    <dgm:cxn modelId="{B2635536-9172-469D-B873-8B7F591EB10E}" srcId="{3BB4AA56-4C80-400F-B429-56540F0D2A30}" destId="{4BEF6168-08B3-470E-A749-42E1CA0B643B}" srcOrd="0" destOrd="0" parTransId="{52A67E15-580E-4646-A92C-0019D9384870}" sibTransId="{6A0B2274-5DD9-4C89-ABBC-4F2CAACE33FF}"/>
    <dgm:cxn modelId="{0630B037-DE4F-4E69-A684-0968458B3C22}" type="presOf" srcId="{6E84CAE5-35E7-4890-B9E0-1573CFF34DA6}" destId="{F0ACA9DE-653E-4CB4-BF1A-1A05F42C1744}" srcOrd="0" destOrd="0" presId="urn:microsoft.com/office/officeart/2005/8/layout/hierarchy1"/>
    <dgm:cxn modelId="{A9BA813C-E9D7-4101-85EE-8C74E55B90EF}" type="presOf" srcId="{8BD94CA2-3106-4E48-92AB-7B208C76B72F}" destId="{54DB1D67-6A9C-4D1F-9CC1-156E4B15B59D}" srcOrd="0" destOrd="0" presId="urn:microsoft.com/office/officeart/2005/8/layout/hierarchy1"/>
    <dgm:cxn modelId="{7D07B33D-1FAC-4B89-A625-FB771262D833}" srcId="{EC912083-46BA-47EC-834F-B53C28E6D0BD}" destId="{78ABDCB0-CF42-45F9-9CA3-F7C9B369C2B1}" srcOrd="0" destOrd="0" parTransId="{AA812F48-B691-4B49-87E8-F387B986ACCF}" sibTransId="{FE834C35-5701-43BA-9F89-C1E5F60B625D}"/>
    <dgm:cxn modelId="{E802DB5B-2484-47BF-A446-7C624C1070BF}" type="presOf" srcId="{064532EB-CB29-4FCB-B7CB-3ED88E54425E}" destId="{911DE27C-54F2-43FE-9196-F6DCA9E0603E}" srcOrd="0" destOrd="0" presId="urn:microsoft.com/office/officeart/2005/8/layout/hierarchy1"/>
    <dgm:cxn modelId="{7926575C-F986-4088-A30A-725523CCC245}" type="presOf" srcId="{065CBCB3-B9D6-4E04-B531-310D9A4E113F}" destId="{910B0E26-1C49-46EC-9A43-FE0B4335F2B9}" srcOrd="0" destOrd="0" presId="urn:microsoft.com/office/officeart/2005/8/layout/hierarchy1"/>
    <dgm:cxn modelId="{21E31360-90CB-4480-BC2E-7B56960820D6}" srcId="{064532EB-CB29-4FCB-B7CB-3ED88E54425E}" destId="{9029D8D6-C2DE-4276-90E7-D4F7B8ABA7E1}" srcOrd="2" destOrd="0" parTransId="{2E550048-2E9B-41F5-A1AB-F02723409E44}" sibTransId="{7E436588-B098-4AC4-A4EB-2310A55B93A2}"/>
    <dgm:cxn modelId="{ADDD8861-EDB8-4298-8345-C46CC4F5BF1A}" type="presOf" srcId="{FFD28052-AA56-4A5C-87FA-2E255A443C85}" destId="{A401143C-6B7F-4AC1-993A-A14FE97DDEB8}" srcOrd="0" destOrd="0" presId="urn:microsoft.com/office/officeart/2005/8/layout/hierarchy1"/>
    <dgm:cxn modelId="{C0E16243-A30B-49A0-945A-73A965A12312}" type="presOf" srcId="{3BB4AA56-4C80-400F-B429-56540F0D2A30}" destId="{EE083153-1B60-41A8-AC08-58C45B0E8023}" srcOrd="0" destOrd="0" presId="urn:microsoft.com/office/officeart/2005/8/layout/hierarchy1"/>
    <dgm:cxn modelId="{E14BC763-80BB-4F1A-A5D0-DB41AB944779}" type="presOf" srcId="{4943ACB0-CDBE-4686-B3A7-3AB5078FE107}" destId="{116D0C0B-77DD-460B-A37D-60A6AC842D12}" srcOrd="0" destOrd="0" presId="urn:microsoft.com/office/officeart/2005/8/layout/hierarchy1"/>
    <dgm:cxn modelId="{F6BFC444-53B7-4246-AEF2-E72A89C9A4A4}" type="presOf" srcId="{18D10F60-DFF9-41F6-9E72-D68843E2FA66}" destId="{ECB24963-82DB-457A-82B0-5DF70269E8C6}" srcOrd="0" destOrd="0" presId="urn:microsoft.com/office/officeart/2005/8/layout/hierarchy1"/>
    <dgm:cxn modelId="{267FB567-49C4-479D-9725-9E5CA4C4BA5B}" type="presOf" srcId="{1BAD8522-E1D8-4100-9F9C-B922C6893C90}" destId="{B3E4E278-8E44-45D6-9134-F672BC3A1810}" srcOrd="0" destOrd="0" presId="urn:microsoft.com/office/officeart/2005/8/layout/hierarchy1"/>
    <dgm:cxn modelId="{6A09AE4A-BF3B-4923-9211-7002CECB24DF}" srcId="{EC912083-46BA-47EC-834F-B53C28E6D0BD}" destId="{258A9A00-1735-4AD7-91CD-4219E128385D}" srcOrd="1" destOrd="0" parTransId="{164E3571-578C-4D09-802D-DA7CA8523DFE}" sibTransId="{79213DFF-C503-48D3-89F4-E8701BA849D7}"/>
    <dgm:cxn modelId="{CD9A4A70-E3FD-487F-9808-1BC2B14F8850}" type="presOf" srcId="{EAA9D65A-814D-4BD0-892D-EC754540004B}" destId="{A2DCD298-C30C-4AB1-87B4-C7E274572460}" srcOrd="0" destOrd="0" presId="urn:microsoft.com/office/officeart/2005/8/layout/hierarchy1"/>
    <dgm:cxn modelId="{6B671087-9AC6-449F-8D36-21C39F8C33B2}" type="presOf" srcId="{4BEF6168-08B3-470E-A749-42E1CA0B643B}" destId="{978D9A6A-F6BE-4D44-A7DE-5C2558D3A3B5}" srcOrd="0" destOrd="0" presId="urn:microsoft.com/office/officeart/2005/8/layout/hierarchy1"/>
    <dgm:cxn modelId="{03CF7D89-3730-45E3-ADA5-FD768A547B5E}" srcId="{78ABDCB0-CF42-45F9-9CA3-F7C9B369C2B1}" destId="{257F2A6E-C69E-4AFC-B990-39352E38C995}" srcOrd="0" destOrd="0" parTransId="{69E97A96-E81D-4177-BD31-5FE795F1FE0A}" sibTransId="{D64BE6F6-89BB-4C7E-B4AB-625BDB5E8787}"/>
    <dgm:cxn modelId="{2F61CA8A-BC91-4B5D-8788-1A12A0517FBE}" type="presOf" srcId="{B2ADC01C-65A7-4C6A-87A4-FFBFFEFC0FE9}" destId="{AA130F78-29E8-4748-B5F7-03D290310642}" srcOrd="0" destOrd="0" presId="urn:microsoft.com/office/officeart/2005/8/layout/hierarchy1"/>
    <dgm:cxn modelId="{AE3D8C91-99BA-4D48-99F6-FE9F8AB1BB9D}" srcId="{064532EB-CB29-4FCB-B7CB-3ED88E54425E}" destId="{8672B3BE-5996-4FFB-9F34-8EFED1068854}" srcOrd="0" destOrd="0" parTransId="{6E84CAE5-35E7-4890-B9E0-1573CFF34DA6}" sibTransId="{1E9D069B-9993-4FF1-A0F3-9EC44D1A172E}"/>
    <dgm:cxn modelId="{A0E74996-2065-400E-85FE-49FA43361A3D}" srcId="{064532EB-CB29-4FCB-B7CB-3ED88E54425E}" destId="{065CBCB3-B9D6-4E04-B531-310D9A4E113F}" srcOrd="1" destOrd="0" parTransId="{23A28F21-1BAE-4C88-B192-27142E916F6E}" sibTransId="{C529C8EE-1D4E-46F2-98C5-1F80689E598B}"/>
    <dgm:cxn modelId="{C0C81A9C-0178-4379-8B82-78FFFA27307C}" type="presOf" srcId="{23A28F21-1BAE-4C88-B192-27142E916F6E}" destId="{0CC4FDFD-C754-4641-9C52-019FC32371E4}" srcOrd="0" destOrd="0" presId="urn:microsoft.com/office/officeart/2005/8/layout/hierarchy1"/>
    <dgm:cxn modelId="{311C639C-1E8A-42E7-9053-077649047E03}" srcId="{3BB4AA56-4C80-400F-B429-56540F0D2A30}" destId="{B2ADC01C-65A7-4C6A-87A4-FFBFFEFC0FE9}" srcOrd="1" destOrd="0" parTransId="{48E22BA2-A818-41C7-B69E-BF98B089E3EC}" sibTransId="{1F2FFE1D-EB24-4189-BA4B-EB060D7EA13D}"/>
    <dgm:cxn modelId="{5CD252AA-1980-435F-B924-DF038F62CAC7}" type="presOf" srcId="{8260229A-9B04-4C0A-AB4E-4711C4990981}" destId="{47100548-2175-4288-A972-200254E3D25B}" srcOrd="0" destOrd="0" presId="urn:microsoft.com/office/officeart/2005/8/layout/hierarchy1"/>
    <dgm:cxn modelId="{199A2FAD-D605-4040-A44A-96AFD5F9347B}" type="presOf" srcId="{28F39873-9051-4D44-9B48-67E2C9FB1436}" destId="{8D510DE3-FF9C-40F1-82EB-CFE06C7FCC55}" srcOrd="0" destOrd="0" presId="urn:microsoft.com/office/officeart/2005/8/layout/hierarchy1"/>
    <dgm:cxn modelId="{99E667B0-EC39-4A50-9794-B485504528AC}" srcId="{064532EB-CB29-4FCB-B7CB-3ED88E54425E}" destId="{18D10F60-DFF9-41F6-9E72-D68843E2FA66}" srcOrd="3" destOrd="0" parTransId="{8BD94CA2-3106-4E48-92AB-7B208C76B72F}" sibTransId="{16D04871-D253-4FC2-98C1-0568F9FDA5D1}"/>
    <dgm:cxn modelId="{E147E9B3-01D0-4EBE-89C5-A4E7DE9EB850}" type="presOf" srcId="{48E22BA2-A818-41C7-B69E-BF98B089E3EC}" destId="{37971B5F-C472-4651-9A2B-01D5EBE90A93}" srcOrd="0" destOrd="0" presId="urn:microsoft.com/office/officeart/2005/8/layout/hierarchy1"/>
    <dgm:cxn modelId="{E47E69BE-9A18-4F74-848A-83EC34E565B1}" type="presOf" srcId="{8672B3BE-5996-4FFB-9F34-8EFED1068854}" destId="{C584A2C0-E34D-4137-B74F-C05E43CCB2B4}" srcOrd="0" destOrd="0" presId="urn:microsoft.com/office/officeart/2005/8/layout/hierarchy1"/>
    <dgm:cxn modelId="{C8B05FCD-B597-4888-BF4D-EA0B87C23F63}" type="presOf" srcId="{2E550048-2E9B-41F5-A1AB-F02723409E44}" destId="{554989B4-CA9F-4C61-81ED-C0D977FC2AA2}" srcOrd="0" destOrd="0" presId="urn:microsoft.com/office/officeart/2005/8/layout/hierarchy1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0DE411F3-CFC1-4A84-9713-B2E01B62150F}" type="presOf" srcId="{78ABDCB0-CF42-45F9-9CA3-F7C9B369C2B1}" destId="{51190D3A-4FAE-4186-9AD7-7A5161F310F6}" srcOrd="0" destOrd="0" presId="urn:microsoft.com/office/officeart/2005/8/layout/hierarchy1"/>
    <dgm:cxn modelId="{1347CEF4-7CFA-481B-998A-B4FEEE4383AD}" srcId="{258A9A00-1735-4AD7-91CD-4219E128385D}" destId="{064532EB-CB29-4FCB-B7CB-3ED88E54425E}" srcOrd="1" destOrd="0" parTransId="{253DD5F4-F214-4EE9-B457-704B4D2F97B8}" sibTransId="{B04D981D-C357-4B56-A277-E5BAB8328906}"/>
    <dgm:cxn modelId="{546896F5-72E5-4687-8861-9044622AEF9E}" type="presOf" srcId="{9029D8D6-C2DE-4276-90E7-D4F7B8ABA7E1}" destId="{F85A2433-ED90-4664-97DF-DCA22FC6D65A}" srcOrd="0" destOrd="0" presId="urn:microsoft.com/office/officeart/2005/8/layout/hierarchy1"/>
    <dgm:cxn modelId="{2AD469F8-47B2-4E85-A502-DF2EE5C1D7A8}" type="presOf" srcId="{164E3571-578C-4D09-802D-DA7CA8523DFE}" destId="{0461D5AF-05FB-4FEA-8E38-BD94428EEF4E}" srcOrd="0" destOrd="0" presId="urn:microsoft.com/office/officeart/2005/8/layout/hierarchy1"/>
    <dgm:cxn modelId="{D18EFAFE-D303-4220-9C24-2775CBB2D021}" type="presOf" srcId="{257F2A6E-C69E-4AFC-B990-39352E38C995}" destId="{DBA461B7-EE54-4B92-9852-FC45AC5E13EF}" srcOrd="0" destOrd="0" presId="urn:microsoft.com/office/officeart/2005/8/layout/hierarchy1"/>
    <dgm:cxn modelId="{CB7BF1FF-C72F-4744-A55B-79F93C1B2D92}" type="presOf" srcId="{258A9A00-1735-4AD7-91CD-4219E128385D}" destId="{EB80591B-7F82-4444-9A20-A1C802713729}" srcOrd="0" destOrd="0" presId="urn:microsoft.com/office/officeart/2005/8/layout/hierarchy1"/>
    <dgm:cxn modelId="{E3979454-8209-40B6-BB9E-33EAD2674363}" type="presParOf" srcId="{B3E4E278-8E44-45D6-9134-F672BC3A1810}" destId="{8C664F4E-A747-45AC-816F-CB8752B5A6EB}" srcOrd="0" destOrd="0" presId="urn:microsoft.com/office/officeart/2005/8/layout/hierarchy1"/>
    <dgm:cxn modelId="{2B53B01A-AA6C-4164-9C5D-A91F8EDF8306}" type="presParOf" srcId="{8C664F4E-A747-45AC-816F-CB8752B5A6EB}" destId="{33443B6F-AA6A-4DA3-9109-10B1D495203B}" srcOrd="0" destOrd="0" presId="urn:microsoft.com/office/officeart/2005/8/layout/hierarchy1"/>
    <dgm:cxn modelId="{C75CA6A2-A00B-46A2-89EB-5CC99A129512}" type="presParOf" srcId="{33443B6F-AA6A-4DA3-9109-10B1D495203B}" destId="{546A36DC-C5E8-45D7-B7A6-06942D8B018C}" srcOrd="0" destOrd="0" presId="urn:microsoft.com/office/officeart/2005/8/layout/hierarchy1"/>
    <dgm:cxn modelId="{510C4184-C8B1-49B3-AF42-09679AEB77C0}" type="presParOf" srcId="{33443B6F-AA6A-4DA3-9109-10B1D495203B}" destId="{E8C89017-D661-4200-8C9B-003DC6995C6E}" srcOrd="1" destOrd="0" presId="urn:microsoft.com/office/officeart/2005/8/layout/hierarchy1"/>
    <dgm:cxn modelId="{D703DA85-D847-499E-AD7D-A207E2DAE9A7}" type="presParOf" srcId="{8C664F4E-A747-45AC-816F-CB8752B5A6EB}" destId="{4EA1512F-9659-48B8-92DD-CE06EDC9BAD8}" srcOrd="1" destOrd="0" presId="urn:microsoft.com/office/officeart/2005/8/layout/hierarchy1"/>
    <dgm:cxn modelId="{2771E8A2-FBFD-4BED-BA00-F5D360EEFD19}" type="presParOf" srcId="{4EA1512F-9659-48B8-92DD-CE06EDC9BAD8}" destId="{2CB748C9-4D1F-4719-AFFA-DE46424F3C3C}" srcOrd="0" destOrd="0" presId="urn:microsoft.com/office/officeart/2005/8/layout/hierarchy1"/>
    <dgm:cxn modelId="{4F72CAED-CBF6-431D-AB5C-7DF2C14985F7}" type="presParOf" srcId="{4EA1512F-9659-48B8-92DD-CE06EDC9BAD8}" destId="{7BCE6E15-9C25-4870-B8AA-8A06806F3C74}" srcOrd="1" destOrd="0" presId="urn:microsoft.com/office/officeart/2005/8/layout/hierarchy1"/>
    <dgm:cxn modelId="{87A45972-B142-4C16-9ACE-C8FEB9725BA5}" type="presParOf" srcId="{7BCE6E15-9C25-4870-B8AA-8A06806F3C74}" destId="{E08C6698-4BD9-4369-BD28-E6E734905981}" srcOrd="0" destOrd="0" presId="urn:microsoft.com/office/officeart/2005/8/layout/hierarchy1"/>
    <dgm:cxn modelId="{4F02D3A9-8C57-4260-8ED7-4931E828F88C}" type="presParOf" srcId="{E08C6698-4BD9-4369-BD28-E6E734905981}" destId="{2CCB8B53-1561-490A-9E25-D5F45649BBE8}" srcOrd="0" destOrd="0" presId="urn:microsoft.com/office/officeart/2005/8/layout/hierarchy1"/>
    <dgm:cxn modelId="{AE5B5806-B977-4C07-828E-E198B76FB55E}" type="presParOf" srcId="{E08C6698-4BD9-4369-BD28-E6E734905981}" destId="{51190D3A-4FAE-4186-9AD7-7A5161F310F6}" srcOrd="1" destOrd="0" presId="urn:microsoft.com/office/officeart/2005/8/layout/hierarchy1"/>
    <dgm:cxn modelId="{55564F02-069C-411C-B00B-677C12816D7E}" type="presParOf" srcId="{7BCE6E15-9C25-4870-B8AA-8A06806F3C74}" destId="{A0E03877-DFC6-479B-9FC5-E8697EB6F59C}" srcOrd="1" destOrd="0" presId="urn:microsoft.com/office/officeart/2005/8/layout/hierarchy1"/>
    <dgm:cxn modelId="{D27A85B7-9635-4460-A99F-387014F9A79B}" type="presParOf" srcId="{A0E03877-DFC6-479B-9FC5-E8697EB6F59C}" destId="{20ECDD28-6E1D-42BF-B243-ED3A727BC509}" srcOrd="0" destOrd="0" presId="urn:microsoft.com/office/officeart/2005/8/layout/hierarchy1"/>
    <dgm:cxn modelId="{C6C19254-8F3F-4903-BC4B-94678FDE7DC8}" type="presParOf" srcId="{A0E03877-DFC6-479B-9FC5-E8697EB6F59C}" destId="{90986A1B-9207-413F-9A56-691A12A6421B}" srcOrd="1" destOrd="0" presId="urn:microsoft.com/office/officeart/2005/8/layout/hierarchy1"/>
    <dgm:cxn modelId="{805FD205-7624-4D70-B263-2446CC9C6E9E}" type="presParOf" srcId="{90986A1B-9207-413F-9A56-691A12A6421B}" destId="{8FA5C096-9938-46BD-BEAD-31797C62FF3A}" srcOrd="0" destOrd="0" presId="urn:microsoft.com/office/officeart/2005/8/layout/hierarchy1"/>
    <dgm:cxn modelId="{334AC99B-5AE0-40E2-9C65-A89235208E3E}" type="presParOf" srcId="{8FA5C096-9938-46BD-BEAD-31797C62FF3A}" destId="{CEB5DD64-D876-439F-873B-86DEEA4F6254}" srcOrd="0" destOrd="0" presId="urn:microsoft.com/office/officeart/2005/8/layout/hierarchy1"/>
    <dgm:cxn modelId="{D822B42C-675C-4648-93E0-3420D2590307}" type="presParOf" srcId="{8FA5C096-9938-46BD-BEAD-31797C62FF3A}" destId="{DBA461B7-EE54-4B92-9852-FC45AC5E13EF}" srcOrd="1" destOrd="0" presId="urn:microsoft.com/office/officeart/2005/8/layout/hierarchy1"/>
    <dgm:cxn modelId="{298FAB79-55CC-41FF-A1E1-B79C9F8D27A8}" type="presParOf" srcId="{90986A1B-9207-413F-9A56-691A12A6421B}" destId="{2227C8FB-C79D-4CBE-948E-E8DD3C1FDF1B}" srcOrd="1" destOrd="0" presId="urn:microsoft.com/office/officeart/2005/8/layout/hierarchy1"/>
    <dgm:cxn modelId="{AEB47111-A1E3-4C1D-940A-6AF1D7DC3C90}" type="presParOf" srcId="{A0E03877-DFC6-479B-9FC5-E8697EB6F59C}" destId="{116D0C0B-77DD-460B-A37D-60A6AC842D12}" srcOrd="2" destOrd="0" presId="urn:microsoft.com/office/officeart/2005/8/layout/hierarchy1"/>
    <dgm:cxn modelId="{590AB4B7-B65A-431B-8224-5F4F2BDDCF73}" type="presParOf" srcId="{A0E03877-DFC6-479B-9FC5-E8697EB6F59C}" destId="{F1E71E1C-1B6B-44A0-AFD0-751B5B7EDF1E}" srcOrd="3" destOrd="0" presId="urn:microsoft.com/office/officeart/2005/8/layout/hierarchy1"/>
    <dgm:cxn modelId="{909071ED-F02C-47C2-BC76-E6973D9266E5}" type="presParOf" srcId="{F1E71E1C-1B6B-44A0-AFD0-751B5B7EDF1E}" destId="{05AF1028-4084-40E0-A40B-65AA4F491F9D}" srcOrd="0" destOrd="0" presId="urn:microsoft.com/office/officeart/2005/8/layout/hierarchy1"/>
    <dgm:cxn modelId="{BB6BDFB7-1C28-4C3D-A6B7-18B266EB4596}" type="presParOf" srcId="{05AF1028-4084-40E0-A40B-65AA4F491F9D}" destId="{06624D72-4AC0-4D9C-95E8-0C0F54B2A32B}" srcOrd="0" destOrd="0" presId="urn:microsoft.com/office/officeart/2005/8/layout/hierarchy1"/>
    <dgm:cxn modelId="{631B37EF-8E7F-427B-9C13-CC35F170E5A1}" type="presParOf" srcId="{05AF1028-4084-40E0-A40B-65AA4F491F9D}" destId="{47100548-2175-4288-A972-200254E3D25B}" srcOrd="1" destOrd="0" presId="urn:microsoft.com/office/officeart/2005/8/layout/hierarchy1"/>
    <dgm:cxn modelId="{12536DD5-AA24-4B70-A216-A527F6529144}" type="presParOf" srcId="{F1E71E1C-1B6B-44A0-AFD0-751B5B7EDF1E}" destId="{5FF42C2B-602E-44B0-8AF1-DC0DD9B3F50E}" srcOrd="1" destOrd="0" presId="urn:microsoft.com/office/officeart/2005/8/layout/hierarchy1"/>
    <dgm:cxn modelId="{289BD2A3-E225-48B9-80DF-4ABC9F9CED55}" type="presParOf" srcId="{4EA1512F-9659-48B8-92DD-CE06EDC9BAD8}" destId="{0461D5AF-05FB-4FEA-8E38-BD94428EEF4E}" srcOrd="2" destOrd="0" presId="urn:microsoft.com/office/officeart/2005/8/layout/hierarchy1"/>
    <dgm:cxn modelId="{AE83B961-3FEE-4F31-9C8C-ABA5D4BFD283}" type="presParOf" srcId="{4EA1512F-9659-48B8-92DD-CE06EDC9BAD8}" destId="{348BBC97-9E63-4DF0-885A-011C6C6EC32A}" srcOrd="3" destOrd="0" presId="urn:microsoft.com/office/officeart/2005/8/layout/hierarchy1"/>
    <dgm:cxn modelId="{AB0DB001-C4EE-4215-9F51-C233B958ABB6}" type="presParOf" srcId="{348BBC97-9E63-4DF0-885A-011C6C6EC32A}" destId="{287E6DFC-6816-4B27-8C93-A21D7F45ADB1}" srcOrd="0" destOrd="0" presId="urn:microsoft.com/office/officeart/2005/8/layout/hierarchy1"/>
    <dgm:cxn modelId="{DD157F8B-8E28-479B-853E-10853CC67B98}" type="presParOf" srcId="{287E6DFC-6816-4B27-8C93-A21D7F45ADB1}" destId="{46D9B7B0-5CC7-49AA-A7F8-79B170E9F145}" srcOrd="0" destOrd="0" presId="urn:microsoft.com/office/officeart/2005/8/layout/hierarchy1"/>
    <dgm:cxn modelId="{2E35F2F4-7C47-4ADA-9596-3A88E66C859F}" type="presParOf" srcId="{287E6DFC-6816-4B27-8C93-A21D7F45ADB1}" destId="{EB80591B-7F82-4444-9A20-A1C802713729}" srcOrd="1" destOrd="0" presId="urn:microsoft.com/office/officeart/2005/8/layout/hierarchy1"/>
    <dgm:cxn modelId="{E9D889C0-AA39-4062-9325-7D97E9E2124B}" type="presParOf" srcId="{348BBC97-9E63-4DF0-885A-011C6C6EC32A}" destId="{96928F48-7201-47CA-A827-69610F60DC59}" srcOrd="1" destOrd="0" presId="urn:microsoft.com/office/officeart/2005/8/layout/hierarchy1"/>
    <dgm:cxn modelId="{FA155174-C3EC-4B7F-B847-2ACC35C9A89E}" type="presParOf" srcId="{96928F48-7201-47CA-A827-69610F60DC59}" destId="{A2DCD298-C30C-4AB1-87B4-C7E274572460}" srcOrd="0" destOrd="0" presId="urn:microsoft.com/office/officeart/2005/8/layout/hierarchy1"/>
    <dgm:cxn modelId="{94AAE7F5-4A97-49D4-A62B-E240F6AE3227}" type="presParOf" srcId="{96928F48-7201-47CA-A827-69610F60DC59}" destId="{EC3CF787-7EDC-43C5-A2F3-CAE22F4E7E49}" srcOrd="1" destOrd="0" presId="urn:microsoft.com/office/officeart/2005/8/layout/hierarchy1"/>
    <dgm:cxn modelId="{5A48D4DB-AFDB-43EA-9F09-6F64971148DD}" type="presParOf" srcId="{EC3CF787-7EDC-43C5-A2F3-CAE22F4E7E49}" destId="{DB9A565A-8BE0-4392-A28F-3D19E25CCAD6}" srcOrd="0" destOrd="0" presId="urn:microsoft.com/office/officeart/2005/8/layout/hierarchy1"/>
    <dgm:cxn modelId="{9D18D570-785F-4DEC-B776-A6269600E23D}" type="presParOf" srcId="{DB9A565A-8BE0-4392-A28F-3D19E25CCAD6}" destId="{CA9B27A8-04D7-4C54-AF87-34F0FA43976F}" srcOrd="0" destOrd="0" presId="urn:microsoft.com/office/officeart/2005/8/layout/hierarchy1"/>
    <dgm:cxn modelId="{BFCCE51B-AEC3-48A7-9492-F913BA71331F}" type="presParOf" srcId="{DB9A565A-8BE0-4392-A28F-3D19E25CCAD6}" destId="{8D510DE3-FF9C-40F1-82EB-CFE06C7FCC55}" srcOrd="1" destOrd="0" presId="urn:microsoft.com/office/officeart/2005/8/layout/hierarchy1"/>
    <dgm:cxn modelId="{5D74DCA3-B297-40B1-A32D-3608FB697F79}" type="presParOf" srcId="{EC3CF787-7EDC-43C5-A2F3-CAE22F4E7E49}" destId="{C8C46303-8949-450F-8FD5-140999FE2766}" srcOrd="1" destOrd="0" presId="urn:microsoft.com/office/officeart/2005/8/layout/hierarchy1"/>
    <dgm:cxn modelId="{11A160DA-521A-4868-9D73-B9CE7DE9D8EA}" type="presParOf" srcId="{96928F48-7201-47CA-A827-69610F60DC59}" destId="{42EB675F-05B2-4097-B390-B35B43CF42E7}" srcOrd="2" destOrd="0" presId="urn:microsoft.com/office/officeart/2005/8/layout/hierarchy1"/>
    <dgm:cxn modelId="{861C8411-37C3-469F-92E0-FF8BC8E9BAE6}" type="presParOf" srcId="{96928F48-7201-47CA-A827-69610F60DC59}" destId="{DD899FAD-E61C-4285-9F46-286A50539D02}" srcOrd="3" destOrd="0" presId="urn:microsoft.com/office/officeart/2005/8/layout/hierarchy1"/>
    <dgm:cxn modelId="{B5D55668-A503-4B4D-8D1D-F3E4CF4874F7}" type="presParOf" srcId="{DD899FAD-E61C-4285-9F46-286A50539D02}" destId="{2D75977E-E654-4989-BEBF-35B6CD651B5A}" srcOrd="0" destOrd="0" presId="urn:microsoft.com/office/officeart/2005/8/layout/hierarchy1"/>
    <dgm:cxn modelId="{AAD3D0A1-CBB1-44C1-A0FA-6E0B24EBE9F6}" type="presParOf" srcId="{2D75977E-E654-4989-BEBF-35B6CD651B5A}" destId="{E5032729-956A-404D-B053-0B805D3B5A36}" srcOrd="0" destOrd="0" presId="urn:microsoft.com/office/officeart/2005/8/layout/hierarchy1"/>
    <dgm:cxn modelId="{A7DB1668-8AE4-4830-923A-9E6EFAA29EF5}" type="presParOf" srcId="{2D75977E-E654-4989-BEBF-35B6CD651B5A}" destId="{911DE27C-54F2-43FE-9196-F6DCA9E0603E}" srcOrd="1" destOrd="0" presId="urn:microsoft.com/office/officeart/2005/8/layout/hierarchy1"/>
    <dgm:cxn modelId="{CAC3860B-197E-40ED-8035-CD0F7C4198C0}" type="presParOf" srcId="{DD899FAD-E61C-4285-9F46-286A50539D02}" destId="{C8E53080-6357-4ECC-AC44-71F1CD78CC4A}" srcOrd="1" destOrd="0" presId="urn:microsoft.com/office/officeart/2005/8/layout/hierarchy1"/>
    <dgm:cxn modelId="{D5F9ADAD-B653-4DB2-8276-1C764ABEF8CD}" type="presParOf" srcId="{C8E53080-6357-4ECC-AC44-71F1CD78CC4A}" destId="{F0ACA9DE-653E-4CB4-BF1A-1A05F42C1744}" srcOrd="0" destOrd="0" presId="urn:microsoft.com/office/officeart/2005/8/layout/hierarchy1"/>
    <dgm:cxn modelId="{80E6A92C-EB7A-48C8-B32E-7AA0677D8038}" type="presParOf" srcId="{C8E53080-6357-4ECC-AC44-71F1CD78CC4A}" destId="{B12A00CF-A17A-473E-BAFE-A292DF16C804}" srcOrd="1" destOrd="0" presId="urn:microsoft.com/office/officeart/2005/8/layout/hierarchy1"/>
    <dgm:cxn modelId="{97CD3916-12C7-4D6A-A029-2B4C36E57C4A}" type="presParOf" srcId="{B12A00CF-A17A-473E-BAFE-A292DF16C804}" destId="{63C2F2AB-21B3-46B3-A86B-69B54F8C9055}" srcOrd="0" destOrd="0" presId="urn:microsoft.com/office/officeart/2005/8/layout/hierarchy1"/>
    <dgm:cxn modelId="{66628E9E-1CE0-41B4-827A-7EFC33614305}" type="presParOf" srcId="{63C2F2AB-21B3-46B3-A86B-69B54F8C9055}" destId="{39FECBF1-45B6-4A79-B96C-549A7DAEA617}" srcOrd="0" destOrd="0" presId="urn:microsoft.com/office/officeart/2005/8/layout/hierarchy1"/>
    <dgm:cxn modelId="{B4675D24-5007-439A-BAA2-EF9287A9C777}" type="presParOf" srcId="{63C2F2AB-21B3-46B3-A86B-69B54F8C9055}" destId="{C584A2C0-E34D-4137-B74F-C05E43CCB2B4}" srcOrd="1" destOrd="0" presId="urn:microsoft.com/office/officeart/2005/8/layout/hierarchy1"/>
    <dgm:cxn modelId="{4E751B8F-3AD0-49ED-A1AE-E19BCDA3492C}" type="presParOf" srcId="{B12A00CF-A17A-473E-BAFE-A292DF16C804}" destId="{1E696702-F350-430C-989F-C3EC22FDC6D0}" srcOrd="1" destOrd="0" presId="urn:microsoft.com/office/officeart/2005/8/layout/hierarchy1"/>
    <dgm:cxn modelId="{5440854E-FE25-4CF7-B3BE-8C52EF06B97F}" type="presParOf" srcId="{C8E53080-6357-4ECC-AC44-71F1CD78CC4A}" destId="{0CC4FDFD-C754-4641-9C52-019FC32371E4}" srcOrd="2" destOrd="0" presId="urn:microsoft.com/office/officeart/2005/8/layout/hierarchy1"/>
    <dgm:cxn modelId="{633F1772-4040-4BCA-91EE-5D227841CDEC}" type="presParOf" srcId="{C8E53080-6357-4ECC-AC44-71F1CD78CC4A}" destId="{A8F3B9BC-A0E7-4434-A574-70188A9FC132}" srcOrd="3" destOrd="0" presId="urn:microsoft.com/office/officeart/2005/8/layout/hierarchy1"/>
    <dgm:cxn modelId="{3F0824FA-D9E7-4BFB-9B0C-5A0A047B5470}" type="presParOf" srcId="{A8F3B9BC-A0E7-4434-A574-70188A9FC132}" destId="{02ED1205-9E15-484F-875F-F698FF200D98}" srcOrd="0" destOrd="0" presId="urn:microsoft.com/office/officeart/2005/8/layout/hierarchy1"/>
    <dgm:cxn modelId="{09C104A3-8C1A-4AB4-9AA6-934968A5479A}" type="presParOf" srcId="{02ED1205-9E15-484F-875F-F698FF200D98}" destId="{D3B78FD5-24EC-4A04-94F5-6E8D69ABB201}" srcOrd="0" destOrd="0" presId="urn:microsoft.com/office/officeart/2005/8/layout/hierarchy1"/>
    <dgm:cxn modelId="{649EC670-C551-4984-9B61-58A24208EFC6}" type="presParOf" srcId="{02ED1205-9E15-484F-875F-F698FF200D98}" destId="{910B0E26-1C49-46EC-9A43-FE0B4335F2B9}" srcOrd="1" destOrd="0" presId="urn:microsoft.com/office/officeart/2005/8/layout/hierarchy1"/>
    <dgm:cxn modelId="{6A570A83-A984-4821-9D41-6F3EA3C81A28}" type="presParOf" srcId="{A8F3B9BC-A0E7-4434-A574-70188A9FC132}" destId="{ACA630B1-4F04-4D3E-AC41-AE8EDE061548}" srcOrd="1" destOrd="0" presId="urn:microsoft.com/office/officeart/2005/8/layout/hierarchy1"/>
    <dgm:cxn modelId="{177791DC-CA74-4674-9A6D-2C6BAE73F31B}" type="presParOf" srcId="{C8E53080-6357-4ECC-AC44-71F1CD78CC4A}" destId="{554989B4-CA9F-4C61-81ED-C0D977FC2AA2}" srcOrd="4" destOrd="0" presId="urn:microsoft.com/office/officeart/2005/8/layout/hierarchy1"/>
    <dgm:cxn modelId="{2D109E94-C3D6-4303-8745-641B529567DD}" type="presParOf" srcId="{C8E53080-6357-4ECC-AC44-71F1CD78CC4A}" destId="{284CC84E-8764-4F2A-8741-B55B65A0C2B8}" srcOrd="5" destOrd="0" presId="urn:microsoft.com/office/officeart/2005/8/layout/hierarchy1"/>
    <dgm:cxn modelId="{A383B892-FDA0-4697-99C6-A658FE922834}" type="presParOf" srcId="{284CC84E-8764-4F2A-8741-B55B65A0C2B8}" destId="{590D67AF-C977-46CF-9EB6-907388B60BC6}" srcOrd="0" destOrd="0" presId="urn:microsoft.com/office/officeart/2005/8/layout/hierarchy1"/>
    <dgm:cxn modelId="{1DD83FBA-8AAF-4094-8EA2-BD556622A21E}" type="presParOf" srcId="{590D67AF-C977-46CF-9EB6-907388B60BC6}" destId="{BFDFD25A-70CD-493F-8391-17A811B3B51F}" srcOrd="0" destOrd="0" presId="urn:microsoft.com/office/officeart/2005/8/layout/hierarchy1"/>
    <dgm:cxn modelId="{088A252C-4315-49B9-84FC-80CAC09D43BA}" type="presParOf" srcId="{590D67AF-C977-46CF-9EB6-907388B60BC6}" destId="{F85A2433-ED90-4664-97DF-DCA22FC6D65A}" srcOrd="1" destOrd="0" presId="urn:microsoft.com/office/officeart/2005/8/layout/hierarchy1"/>
    <dgm:cxn modelId="{977EECE8-2F35-4D57-A066-39BC5267181A}" type="presParOf" srcId="{284CC84E-8764-4F2A-8741-B55B65A0C2B8}" destId="{A790D564-FDF3-449E-8AA3-FDA00A18CAA0}" srcOrd="1" destOrd="0" presId="urn:microsoft.com/office/officeart/2005/8/layout/hierarchy1"/>
    <dgm:cxn modelId="{F9944254-3DF2-4531-BE78-0D3918D3129E}" type="presParOf" srcId="{C8E53080-6357-4ECC-AC44-71F1CD78CC4A}" destId="{54DB1D67-6A9C-4D1F-9CC1-156E4B15B59D}" srcOrd="6" destOrd="0" presId="urn:microsoft.com/office/officeart/2005/8/layout/hierarchy1"/>
    <dgm:cxn modelId="{3FCE1667-7C0C-4F96-B26A-25332BE4054A}" type="presParOf" srcId="{C8E53080-6357-4ECC-AC44-71F1CD78CC4A}" destId="{86B343A6-B07F-41F6-AF56-C9FE4F67DB99}" srcOrd="7" destOrd="0" presId="urn:microsoft.com/office/officeart/2005/8/layout/hierarchy1"/>
    <dgm:cxn modelId="{2DF1E686-F1E3-4A94-9A93-1B52BEA15F49}" type="presParOf" srcId="{86B343A6-B07F-41F6-AF56-C9FE4F67DB99}" destId="{08CC13DC-717F-437E-89AA-39D43C37AD10}" srcOrd="0" destOrd="0" presId="urn:microsoft.com/office/officeart/2005/8/layout/hierarchy1"/>
    <dgm:cxn modelId="{AB8E9164-B800-4DED-99F0-4371C70ECE4C}" type="presParOf" srcId="{08CC13DC-717F-437E-89AA-39D43C37AD10}" destId="{AD456007-9677-4ACE-B310-DC7E788031B6}" srcOrd="0" destOrd="0" presId="urn:microsoft.com/office/officeart/2005/8/layout/hierarchy1"/>
    <dgm:cxn modelId="{5EC1EDA3-D0EB-4B57-8C26-7802A721446F}" type="presParOf" srcId="{08CC13DC-717F-437E-89AA-39D43C37AD10}" destId="{ECB24963-82DB-457A-82B0-5DF70269E8C6}" srcOrd="1" destOrd="0" presId="urn:microsoft.com/office/officeart/2005/8/layout/hierarchy1"/>
    <dgm:cxn modelId="{2CE46C59-EBC1-4408-8368-B55871FDAE14}" type="presParOf" srcId="{86B343A6-B07F-41F6-AF56-C9FE4F67DB99}" destId="{8C7BD550-6B44-4D88-8199-08ABC79EF311}" srcOrd="1" destOrd="0" presId="urn:microsoft.com/office/officeart/2005/8/layout/hierarchy1"/>
    <dgm:cxn modelId="{6C5BCFAE-10DE-46E7-A0A2-5646F8CCC22A}" type="presParOf" srcId="{4EA1512F-9659-48B8-92DD-CE06EDC9BAD8}" destId="{A401143C-6B7F-4AC1-993A-A14FE97DDEB8}" srcOrd="4" destOrd="0" presId="urn:microsoft.com/office/officeart/2005/8/layout/hierarchy1"/>
    <dgm:cxn modelId="{EE44C64E-A5FD-4FA2-B6E7-76CF04CC26A6}" type="presParOf" srcId="{4EA1512F-9659-48B8-92DD-CE06EDC9BAD8}" destId="{CBBAB2AB-03F6-4693-80BD-B9899340FEFC}" srcOrd="5" destOrd="0" presId="urn:microsoft.com/office/officeart/2005/8/layout/hierarchy1"/>
    <dgm:cxn modelId="{E16AA1DB-A69D-4D71-87DE-ED84A4DD2306}" type="presParOf" srcId="{CBBAB2AB-03F6-4693-80BD-B9899340FEFC}" destId="{216A03FC-95E9-4912-A574-57EAD5930949}" srcOrd="0" destOrd="0" presId="urn:microsoft.com/office/officeart/2005/8/layout/hierarchy1"/>
    <dgm:cxn modelId="{1B696AAA-41DA-4606-89BB-93C3E2C32830}" type="presParOf" srcId="{216A03FC-95E9-4912-A574-57EAD5930949}" destId="{0EEF660E-407E-4E31-85D6-389DF66D28AC}" srcOrd="0" destOrd="0" presId="urn:microsoft.com/office/officeart/2005/8/layout/hierarchy1"/>
    <dgm:cxn modelId="{9EDD0DA3-8F3C-46C5-BB66-6C9BE0BB6F19}" type="presParOf" srcId="{216A03FC-95E9-4912-A574-57EAD5930949}" destId="{EE083153-1B60-41A8-AC08-58C45B0E8023}" srcOrd="1" destOrd="0" presId="urn:microsoft.com/office/officeart/2005/8/layout/hierarchy1"/>
    <dgm:cxn modelId="{FCDBD9EF-73D9-4E64-BDC7-0E2D0C33B369}" type="presParOf" srcId="{CBBAB2AB-03F6-4693-80BD-B9899340FEFC}" destId="{C283D03E-8E35-42E4-A8D3-279E3F40E8DD}" srcOrd="1" destOrd="0" presId="urn:microsoft.com/office/officeart/2005/8/layout/hierarchy1"/>
    <dgm:cxn modelId="{9235B240-4CFE-4850-BCE5-FBD16748ABCC}" type="presParOf" srcId="{C283D03E-8E35-42E4-A8D3-279E3F40E8DD}" destId="{637876C8-F474-4780-ABC6-89C45FA058A8}" srcOrd="0" destOrd="0" presId="urn:microsoft.com/office/officeart/2005/8/layout/hierarchy1"/>
    <dgm:cxn modelId="{C62B7C3A-E75B-4625-8409-08CED5C751AE}" type="presParOf" srcId="{C283D03E-8E35-42E4-A8D3-279E3F40E8DD}" destId="{7713E5FD-4FD5-48EB-B5CB-6DB812D8972E}" srcOrd="1" destOrd="0" presId="urn:microsoft.com/office/officeart/2005/8/layout/hierarchy1"/>
    <dgm:cxn modelId="{118E8E03-1F82-4490-9898-6CE3EB5173A1}" type="presParOf" srcId="{7713E5FD-4FD5-48EB-B5CB-6DB812D8972E}" destId="{A10C1C22-4773-4F27-8C72-D919A5153D30}" srcOrd="0" destOrd="0" presId="urn:microsoft.com/office/officeart/2005/8/layout/hierarchy1"/>
    <dgm:cxn modelId="{75EB273C-BFA9-485F-995E-ABBDDA82BFC7}" type="presParOf" srcId="{A10C1C22-4773-4F27-8C72-D919A5153D30}" destId="{1C0470D4-2EA4-4523-8A38-97FC43DD1B13}" srcOrd="0" destOrd="0" presId="urn:microsoft.com/office/officeart/2005/8/layout/hierarchy1"/>
    <dgm:cxn modelId="{DA1A26B1-D2F8-439E-A150-2329B7359465}" type="presParOf" srcId="{A10C1C22-4773-4F27-8C72-D919A5153D30}" destId="{978D9A6A-F6BE-4D44-A7DE-5C2558D3A3B5}" srcOrd="1" destOrd="0" presId="urn:microsoft.com/office/officeart/2005/8/layout/hierarchy1"/>
    <dgm:cxn modelId="{E2A1C8A1-C2FE-42D8-8AF8-74EB5FB83C08}" type="presParOf" srcId="{7713E5FD-4FD5-48EB-B5CB-6DB812D8972E}" destId="{7CF09FB4-9568-4B1F-8214-91B21E28C963}" srcOrd="1" destOrd="0" presId="urn:microsoft.com/office/officeart/2005/8/layout/hierarchy1"/>
    <dgm:cxn modelId="{DFD5D1FC-1AA3-4834-9FA6-7016299FD1B1}" type="presParOf" srcId="{C283D03E-8E35-42E4-A8D3-279E3F40E8DD}" destId="{37971B5F-C472-4651-9A2B-01D5EBE90A93}" srcOrd="2" destOrd="0" presId="urn:microsoft.com/office/officeart/2005/8/layout/hierarchy1"/>
    <dgm:cxn modelId="{B412031B-118B-4B34-97E1-3FE4B288F177}" type="presParOf" srcId="{C283D03E-8E35-42E4-A8D3-279E3F40E8DD}" destId="{1082A822-9B29-4449-8B6F-AF18CF34C7AB}" srcOrd="3" destOrd="0" presId="urn:microsoft.com/office/officeart/2005/8/layout/hierarchy1"/>
    <dgm:cxn modelId="{126D363E-9B99-498C-AE36-5EC74E318021}" type="presParOf" srcId="{1082A822-9B29-4449-8B6F-AF18CF34C7AB}" destId="{4392335F-3DAA-4686-B741-CED8325D6901}" srcOrd="0" destOrd="0" presId="urn:microsoft.com/office/officeart/2005/8/layout/hierarchy1"/>
    <dgm:cxn modelId="{726D3D84-4045-49C7-964E-A20CB33F6F7F}" type="presParOf" srcId="{4392335F-3DAA-4686-B741-CED8325D6901}" destId="{980B7E33-E9A3-44FF-AC55-F2AF1C9B8FFD}" srcOrd="0" destOrd="0" presId="urn:microsoft.com/office/officeart/2005/8/layout/hierarchy1"/>
    <dgm:cxn modelId="{224ACDC4-5DF4-450C-9ADB-5616AA9E08BC}" type="presParOf" srcId="{4392335F-3DAA-4686-B741-CED8325D6901}" destId="{AA130F78-29E8-4748-B5F7-03D290310642}" srcOrd="1" destOrd="0" presId="urn:microsoft.com/office/officeart/2005/8/layout/hierarchy1"/>
    <dgm:cxn modelId="{30D09AD3-6D9F-45BC-8D3D-650A203DDA4E}" type="presParOf" srcId="{1082A822-9B29-4449-8B6F-AF18CF34C7AB}" destId="{7283580C-2BD9-4085-98B6-B2975F08B16B}" srcOrd="1" destOrd="0" presId="urn:microsoft.com/office/officeart/2005/8/layout/hierarchy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355DBC-0910-4E92-B118-F6DA60C0F792}" type="doc">
      <dgm:prSet loTypeId="urn:microsoft.com/office/officeart/2005/8/layout/vList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C44737D-7C89-484B-99F7-723ABB126806}">
      <dgm:prSet phldrT="[Text]" custT="1"/>
      <dgm:spPr/>
      <dgm:t>
        <a:bodyPr/>
        <a:lstStyle/>
        <a:p>
          <a:br>
            <a:rPr lang="en-US" sz="1600" b="1" dirty="0"/>
          </a:br>
          <a:r>
            <a:rPr lang="en-US" sz="1600" b="1" dirty="0"/>
            <a:t>Process 1     Type your description here</a:t>
          </a:r>
          <a:br>
            <a:rPr lang="en-US" sz="1600" dirty="0"/>
          </a:br>
          <a:endParaRPr lang="en-US" sz="1600" dirty="0"/>
        </a:p>
      </dgm:t>
    </dgm:pt>
    <dgm:pt modelId="{7F2AA70F-07F2-44CE-8DF6-4315B1BE784A}" type="parTrans" cxnId="{314DF246-5FB0-4C0A-8F89-51C3AA349791}">
      <dgm:prSet/>
      <dgm:spPr/>
      <dgm:t>
        <a:bodyPr/>
        <a:lstStyle/>
        <a:p>
          <a:endParaRPr lang="en-US" sz="1600"/>
        </a:p>
      </dgm:t>
    </dgm:pt>
    <dgm:pt modelId="{527EBBDF-5C5E-4D1A-A241-C63EBDB6BFC2}" type="sibTrans" cxnId="{314DF246-5FB0-4C0A-8F89-51C3AA349791}">
      <dgm:prSet/>
      <dgm:spPr/>
      <dgm:t>
        <a:bodyPr/>
        <a:lstStyle/>
        <a:p>
          <a:endParaRPr lang="en-US" sz="1600"/>
        </a:p>
      </dgm:t>
    </dgm:pt>
    <dgm:pt modelId="{C592B503-4712-49ED-8888-B433D6CEE9DE}">
      <dgm:prSet phldrT="[Text]" custT="1"/>
      <dgm:spPr/>
      <dgm:t>
        <a:bodyPr/>
        <a:lstStyle/>
        <a:p>
          <a:r>
            <a:rPr lang="en-US" sz="1600" b="1" dirty="0"/>
            <a:t>Process 2     Type your description here</a:t>
          </a:r>
          <a:endParaRPr lang="en-US" sz="1600" dirty="0"/>
        </a:p>
      </dgm:t>
    </dgm:pt>
    <dgm:pt modelId="{100D6B2D-0EF7-4E03-8E09-DA47F271BE5B}" type="parTrans" cxnId="{8AA65C55-54C6-45C5-8F48-6A5A9350A275}">
      <dgm:prSet/>
      <dgm:spPr/>
      <dgm:t>
        <a:bodyPr/>
        <a:lstStyle/>
        <a:p>
          <a:endParaRPr lang="en-US" sz="1600"/>
        </a:p>
      </dgm:t>
    </dgm:pt>
    <dgm:pt modelId="{9EC9805F-28C4-47DC-8DA8-3BAF38C6727B}" type="sibTrans" cxnId="{8AA65C55-54C6-45C5-8F48-6A5A9350A275}">
      <dgm:prSet/>
      <dgm:spPr/>
      <dgm:t>
        <a:bodyPr/>
        <a:lstStyle/>
        <a:p>
          <a:endParaRPr lang="en-US" sz="1600"/>
        </a:p>
      </dgm:t>
    </dgm:pt>
    <dgm:pt modelId="{BA8CDF2A-B8C2-48E1-B50E-6F3E19CCC8E1}">
      <dgm:prSet phldrT="[Text]" custT="1"/>
      <dgm:spPr/>
      <dgm:t>
        <a:bodyPr/>
        <a:lstStyle/>
        <a:p>
          <a:br>
            <a:rPr lang="en-US" sz="1600" b="1" dirty="0"/>
          </a:br>
          <a:r>
            <a:rPr lang="en-US" sz="1600" b="1" dirty="0"/>
            <a:t>Process 3     Type your description here</a:t>
          </a:r>
          <a:br>
            <a:rPr lang="en-US" sz="1600" dirty="0"/>
          </a:br>
          <a:endParaRPr lang="en-US" sz="1600" dirty="0"/>
        </a:p>
      </dgm:t>
    </dgm:pt>
    <dgm:pt modelId="{93EDB3B8-887E-4BF6-BF3F-53FA9A6687FD}" type="parTrans" cxnId="{A1A5AC90-1A45-4FFF-9FF1-B2984A605643}">
      <dgm:prSet/>
      <dgm:spPr/>
      <dgm:t>
        <a:bodyPr/>
        <a:lstStyle/>
        <a:p>
          <a:endParaRPr lang="en-US" sz="1600"/>
        </a:p>
      </dgm:t>
    </dgm:pt>
    <dgm:pt modelId="{C3D05DA7-3FAD-4AF3-B06F-22F3AAF4883A}" type="sibTrans" cxnId="{A1A5AC90-1A45-4FFF-9FF1-B2984A605643}">
      <dgm:prSet/>
      <dgm:spPr/>
      <dgm:t>
        <a:bodyPr/>
        <a:lstStyle/>
        <a:p>
          <a:endParaRPr lang="en-US" sz="1600"/>
        </a:p>
      </dgm:t>
    </dgm:pt>
    <dgm:pt modelId="{186D3DAC-8E45-4765-BD16-5EE26E9A3486}">
      <dgm:prSet phldrT="[Text]" custT="1"/>
      <dgm:spPr/>
      <dgm:t>
        <a:bodyPr/>
        <a:lstStyle/>
        <a:p>
          <a:br>
            <a:rPr lang="en-US" sz="1600" b="1" dirty="0"/>
          </a:br>
          <a:r>
            <a:rPr lang="en-US" sz="1600" b="1" dirty="0"/>
            <a:t>Process 4     Type your description here</a:t>
          </a:r>
          <a:br>
            <a:rPr lang="en-US" sz="1600" dirty="0"/>
          </a:br>
          <a:endParaRPr lang="en-US" sz="1600" dirty="0"/>
        </a:p>
      </dgm:t>
    </dgm:pt>
    <dgm:pt modelId="{E0CBCAB3-9621-4C5D-828E-B4F2A0676B37}" type="parTrans" cxnId="{97A1FCC9-1453-4E7B-ACD3-C6479DEA1E0A}">
      <dgm:prSet/>
      <dgm:spPr/>
      <dgm:t>
        <a:bodyPr/>
        <a:lstStyle/>
        <a:p>
          <a:endParaRPr lang="en-US" sz="1600"/>
        </a:p>
      </dgm:t>
    </dgm:pt>
    <dgm:pt modelId="{AD9150C5-32E5-4241-8D30-73FB2EA417DD}" type="sibTrans" cxnId="{97A1FCC9-1453-4E7B-ACD3-C6479DEA1E0A}">
      <dgm:prSet/>
      <dgm:spPr/>
      <dgm:t>
        <a:bodyPr/>
        <a:lstStyle/>
        <a:p>
          <a:endParaRPr lang="en-US" sz="1600"/>
        </a:p>
      </dgm:t>
    </dgm:pt>
    <dgm:pt modelId="{406BB856-BBD2-46BD-B6A5-A1070D40A7F0}">
      <dgm:prSet phldrT="[Text]" custT="1"/>
      <dgm:spPr/>
      <dgm:t>
        <a:bodyPr/>
        <a:lstStyle/>
        <a:p>
          <a:br>
            <a:rPr lang="en-US" sz="1600" b="1" dirty="0"/>
          </a:br>
          <a:r>
            <a:rPr lang="en-US" sz="1600" b="1" dirty="0"/>
            <a:t>Process 5     Type your description here</a:t>
          </a:r>
          <a:br>
            <a:rPr lang="en-US" sz="1600" dirty="0"/>
          </a:br>
          <a:endParaRPr lang="en-US" sz="1600" dirty="0"/>
        </a:p>
      </dgm:t>
    </dgm:pt>
    <dgm:pt modelId="{628C339B-AA1C-444A-824B-F6B066853ACD}" type="parTrans" cxnId="{4AFD44B9-5BE4-4200-9C1F-B4306B8CB175}">
      <dgm:prSet/>
      <dgm:spPr/>
      <dgm:t>
        <a:bodyPr/>
        <a:lstStyle/>
        <a:p>
          <a:endParaRPr lang="en-US" sz="1600"/>
        </a:p>
      </dgm:t>
    </dgm:pt>
    <dgm:pt modelId="{BE81A076-F873-4F34-B8C0-C00E3DE90DB6}" type="sibTrans" cxnId="{4AFD44B9-5BE4-4200-9C1F-B4306B8CB175}">
      <dgm:prSet/>
      <dgm:spPr/>
      <dgm:t>
        <a:bodyPr/>
        <a:lstStyle/>
        <a:p>
          <a:endParaRPr lang="en-US" sz="1600"/>
        </a:p>
      </dgm:t>
    </dgm:pt>
    <dgm:pt modelId="{86A56FFE-22D7-44E1-9E30-F2A6D53385F0}">
      <dgm:prSet custT="1"/>
      <dgm:spPr/>
      <dgm:t>
        <a:bodyPr/>
        <a:lstStyle/>
        <a:p>
          <a:endParaRPr lang="en-US" sz="1600" dirty="0"/>
        </a:p>
      </dgm:t>
    </dgm:pt>
    <dgm:pt modelId="{AAA4A85F-551E-4BA8-B93D-4734CEB4A69B}" type="parTrans" cxnId="{477E0CF2-1712-46C2-A3A9-FF371E97C5B0}">
      <dgm:prSet/>
      <dgm:spPr/>
      <dgm:t>
        <a:bodyPr/>
        <a:lstStyle/>
        <a:p>
          <a:endParaRPr lang="en-US" sz="1600"/>
        </a:p>
      </dgm:t>
    </dgm:pt>
    <dgm:pt modelId="{0AC20C25-C0BB-4F6B-BEC0-A60A9630F6D2}" type="sibTrans" cxnId="{477E0CF2-1712-46C2-A3A9-FF371E97C5B0}">
      <dgm:prSet/>
      <dgm:spPr/>
      <dgm:t>
        <a:bodyPr/>
        <a:lstStyle/>
        <a:p>
          <a:endParaRPr lang="en-US" sz="1600"/>
        </a:p>
      </dgm:t>
    </dgm:pt>
    <dgm:pt modelId="{6665D9DD-F1AF-406A-B333-821E0EC71E4D}" type="pres">
      <dgm:prSet presAssocID="{DD355DBC-0910-4E92-B118-F6DA60C0F792}" presName="linear" presStyleCnt="0">
        <dgm:presLayoutVars>
          <dgm:dir/>
          <dgm:resizeHandles val="exact"/>
        </dgm:presLayoutVars>
      </dgm:prSet>
      <dgm:spPr/>
    </dgm:pt>
    <dgm:pt modelId="{998736F5-EE31-4C84-B584-AE0AA85A566A}" type="pres">
      <dgm:prSet presAssocID="{8C44737D-7C89-484B-99F7-723ABB126806}" presName="comp" presStyleCnt="0"/>
      <dgm:spPr/>
    </dgm:pt>
    <dgm:pt modelId="{075A586A-2B3A-4A5B-9FC0-1744A8DB0278}" type="pres">
      <dgm:prSet presAssocID="{8C44737D-7C89-484B-99F7-723ABB126806}" presName="box" presStyleLbl="node1" presStyleIdx="0" presStyleCnt="5" custLinFactNeighborY="-10392"/>
      <dgm:spPr/>
    </dgm:pt>
    <dgm:pt modelId="{ED8484DE-F83F-4E6B-98E0-93C1DDADDC5C}" type="pres">
      <dgm:prSet presAssocID="{8C44737D-7C89-484B-99F7-723ABB126806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0BE4B284-9D6C-45C7-B5CF-96DC6B295DB3}" type="pres">
      <dgm:prSet presAssocID="{8C44737D-7C89-484B-99F7-723ABB126806}" presName="text" presStyleLbl="node1" presStyleIdx="0" presStyleCnt="5">
        <dgm:presLayoutVars>
          <dgm:bulletEnabled val="1"/>
        </dgm:presLayoutVars>
      </dgm:prSet>
      <dgm:spPr/>
    </dgm:pt>
    <dgm:pt modelId="{492E4BAA-5901-4C1E-9B8A-A069CDE9CD9E}" type="pres">
      <dgm:prSet presAssocID="{527EBBDF-5C5E-4D1A-A241-C63EBDB6BFC2}" presName="spacer" presStyleCnt="0"/>
      <dgm:spPr/>
    </dgm:pt>
    <dgm:pt modelId="{B5BD3D4A-5668-4C41-AE2D-212B9445E565}" type="pres">
      <dgm:prSet presAssocID="{C592B503-4712-49ED-8888-B433D6CEE9DE}" presName="comp" presStyleCnt="0"/>
      <dgm:spPr/>
    </dgm:pt>
    <dgm:pt modelId="{3439626F-82AD-4773-BA9E-DFB958382E5E}" type="pres">
      <dgm:prSet presAssocID="{C592B503-4712-49ED-8888-B433D6CEE9DE}" presName="box" presStyleLbl="node1" presStyleIdx="1" presStyleCnt="5"/>
      <dgm:spPr/>
    </dgm:pt>
    <dgm:pt modelId="{D837A591-94D9-4E74-974D-D513FE647A7F}" type="pres">
      <dgm:prSet presAssocID="{C592B503-4712-49ED-8888-B433D6CEE9DE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AE52801-D9BD-43D4-B62A-40CDD1D9BF7B}" type="pres">
      <dgm:prSet presAssocID="{C592B503-4712-49ED-8888-B433D6CEE9DE}" presName="text" presStyleLbl="node1" presStyleIdx="1" presStyleCnt="5">
        <dgm:presLayoutVars>
          <dgm:bulletEnabled val="1"/>
        </dgm:presLayoutVars>
      </dgm:prSet>
      <dgm:spPr/>
    </dgm:pt>
    <dgm:pt modelId="{58A4B4D9-9B2D-4C7F-AC84-09FF754FC0DC}" type="pres">
      <dgm:prSet presAssocID="{9EC9805F-28C4-47DC-8DA8-3BAF38C6727B}" presName="spacer" presStyleCnt="0"/>
      <dgm:spPr/>
    </dgm:pt>
    <dgm:pt modelId="{E52020F2-DA33-46BE-AC5B-253F1771E7A2}" type="pres">
      <dgm:prSet presAssocID="{BA8CDF2A-B8C2-48E1-B50E-6F3E19CCC8E1}" presName="comp" presStyleCnt="0"/>
      <dgm:spPr/>
    </dgm:pt>
    <dgm:pt modelId="{0A4800C6-FBF5-4782-B075-F45C289057D3}" type="pres">
      <dgm:prSet presAssocID="{BA8CDF2A-B8C2-48E1-B50E-6F3E19CCC8E1}" presName="box" presStyleLbl="node1" presStyleIdx="2" presStyleCnt="5"/>
      <dgm:spPr/>
    </dgm:pt>
    <dgm:pt modelId="{60939BB9-D3C0-4022-BE22-DE77B16B240B}" type="pres">
      <dgm:prSet presAssocID="{BA8CDF2A-B8C2-48E1-B50E-6F3E19CCC8E1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60EFD36-DD62-4689-AD62-839C2369B76E}" type="pres">
      <dgm:prSet presAssocID="{BA8CDF2A-B8C2-48E1-B50E-6F3E19CCC8E1}" presName="text" presStyleLbl="node1" presStyleIdx="2" presStyleCnt="5">
        <dgm:presLayoutVars>
          <dgm:bulletEnabled val="1"/>
        </dgm:presLayoutVars>
      </dgm:prSet>
      <dgm:spPr/>
    </dgm:pt>
    <dgm:pt modelId="{087380A4-52F7-422F-9230-71E6A5F25F54}" type="pres">
      <dgm:prSet presAssocID="{C3D05DA7-3FAD-4AF3-B06F-22F3AAF4883A}" presName="spacer" presStyleCnt="0"/>
      <dgm:spPr/>
    </dgm:pt>
    <dgm:pt modelId="{16AF57AE-47B5-4BB6-B534-F4821A372C6E}" type="pres">
      <dgm:prSet presAssocID="{186D3DAC-8E45-4765-BD16-5EE26E9A3486}" presName="comp" presStyleCnt="0"/>
      <dgm:spPr/>
    </dgm:pt>
    <dgm:pt modelId="{20A9F1BF-9CEA-45B0-AE49-3A6313B6C70D}" type="pres">
      <dgm:prSet presAssocID="{186D3DAC-8E45-4765-BD16-5EE26E9A3486}" presName="box" presStyleLbl="node1" presStyleIdx="3" presStyleCnt="5"/>
      <dgm:spPr/>
    </dgm:pt>
    <dgm:pt modelId="{F6FCAC6F-EBC7-4F02-8B08-DFDEF22A7456}" type="pres">
      <dgm:prSet presAssocID="{186D3DAC-8E45-4765-BD16-5EE26E9A3486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BD8284-2B37-449D-8F44-4BFDBF706862}" type="pres">
      <dgm:prSet presAssocID="{186D3DAC-8E45-4765-BD16-5EE26E9A3486}" presName="text" presStyleLbl="node1" presStyleIdx="3" presStyleCnt="5">
        <dgm:presLayoutVars>
          <dgm:bulletEnabled val="1"/>
        </dgm:presLayoutVars>
      </dgm:prSet>
      <dgm:spPr/>
    </dgm:pt>
    <dgm:pt modelId="{F6F94B22-C77E-49B4-AE8D-845A638F3051}" type="pres">
      <dgm:prSet presAssocID="{AD9150C5-32E5-4241-8D30-73FB2EA417DD}" presName="spacer" presStyleCnt="0"/>
      <dgm:spPr/>
    </dgm:pt>
    <dgm:pt modelId="{C22C01B7-5185-4370-8E9D-3E33721EABAD}" type="pres">
      <dgm:prSet presAssocID="{406BB856-BBD2-46BD-B6A5-A1070D40A7F0}" presName="comp" presStyleCnt="0"/>
      <dgm:spPr/>
    </dgm:pt>
    <dgm:pt modelId="{38B9F8F3-F559-4B94-AEE6-B1A7EB4E7798}" type="pres">
      <dgm:prSet presAssocID="{406BB856-BBD2-46BD-B6A5-A1070D40A7F0}" presName="box" presStyleLbl="node1" presStyleIdx="4" presStyleCnt="5"/>
      <dgm:spPr/>
    </dgm:pt>
    <dgm:pt modelId="{BC63B414-142B-448B-B433-9C4AC36D65FC}" type="pres">
      <dgm:prSet presAssocID="{406BB856-BBD2-46BD-B6A5-A1070D40A7F0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68F98D0E-ADEE-4B74-B2E6-528D24413FA7}" type="pres">
      <dgm:prSet presAssocID="{406BB856-BBD2-46BD-B6A5-A1070D40A7F0}" presName="text" presStyleLbl="node1" presStyleIdx="4" presStyleCnt="5">
        <dgm:presLayoutVars>
          <dgm:bulletEnabled val="1"/>
        </dgm:presLayoutVars>
      </dgm:prSet>
      <dgm:spPr/>
    </dgm:pt>
  </dgm:ptLst>
  <dgm:cxnLst>
    <dgm:cxn modelId="{1B323609-21E1-4459-B9AD-BE65624B97A9}" type="presOf" srcId="{86A56FFE-22D7-44E1-9E30-F2A6D53385F0}" destId="{075A586A-2B3A-4A5B-9FC0-1744A8DB0278}" srcOrd="0" destOrd="1" presId="urn:microsoft.com/office/officeart/2005/8/layout/vList4"/>
    <dgm:cxn modelId="{A01ADC1B-4B44-41BA-9186-656AB3F8B1D7}" type="presOf" srcId="{BA8CDF2A-B8C2-48E1-B50E-6F3E19CCC8E1}" destId="{D60EFD36-DD62-4689-AD62-839C2369B76E}" srcOrd="1" destOrd="0" presId="urn:microsoft.com/office/officeart/2005/8/layout/vList4"/>
    <dgm:cxn modelId="{FDB87D32-F36B-4E96-A7A1-CD62E2BFFEA3}" type="presOf" srcId="{8C44737D-7C89-484B-99F7-723ABB126806}" destId="{075A586A-2B3A-4A5B-9FC0-1744A8DB0278}" srcOrd="0" destOrd="0" presId="urn:microsoft.com/office/officeart/2005/8/layout/vList4"/>
    <dgm:cxn modelId="{467CF932-30BE-4DBF-AE7B-B499C5E35F97}" type="presOf" srcId="{406BB856-BBD2-46BD-B6A5-A1070D40A7F0}" destId="{68F98D0E-ADEE-4B74-B2E6-528D24413FA7}" srcOrd="1" destOrd="0" presId="urn:microsoft.com/office/officeart/2005/8/layout/vList4"/>
    <dgm:cxn modelId="{C8568A3A-BA2F-4C96-8D98-85823D0080EB}" type="presOf" srcId="{406BB856-BBD2-46BD-B6A5-A1070D40A7F0}" destId="{38B9F8F3-F559-4B94-AEE6-B1A7EB4E7798}" srcOrd="0" destOrd="0" presId="urn:microsoft.com/office/officeart/2005/8/layout/vList4"/>
    <dgm:cxn modelId="{314DF246-5FB0-4C0A-8F89-51C3AA349791}" srcId="{DD355DBC-0910-4E92-B118-F6DA60C0F792}" destId="{8C44737D-7C89-484B-99F7-723ABB126806}" srcOrd="0" destOrd="0" parTransId="{7F2AA70F-07F2-44CE-8DF6-4315B1BE784A}" sibTransId="{527EBBDF-5C5E-4D1A-A241-C63EBDB6BFC2}"/>
    <dgm:cxn modelId="{60C47449-B984-45F8-8C5A-737AFC2049B0}" type="presOf" srcId="{BA8CDF2A-B8C2-48E1-B50E-6F3E19CCC8E1}" destId="{0A4800C6-FBF5-4782-B075-F45C289057D3}" srcOrd="0" destOrd="0" presId="urn:microsoft.com/office/officeart/2005/8/layout/vList4"/>
    <dgm:cxn modelId="{CEBB224C-A874-40DB-B0CC-3D07B85F8610}" type="presOf" srcId="{186D3DAC-8E45-4765-BD16-5EE26E9A3486}" destId="{40BD8284-2B37-449D-8F44-4BFDBF706862}" srcOrd="1" destOrd="0" presId="urn:microsoft.com/office/officeart/2005/8/layout/vList4"/>
    <dgm:cxn modelId="{8AA65C55-54C6-45C5-8F48-6A5A9350A275}" srcId="{DD355DBC-0910-4E92-B118-F6DA60C0F792}" destId="{C592B503-4712-49ED-8888-B433D6CEE9DE}" srcOrd="1" destOrd="0" parTransId="{100D6B2D-0EF7-4E03-8E09-DA47F271BE5B}" sibTransId="{9EC9805F-28C4-47DC-8DA8-3BAF38C6727B}"/>
    <dgm:cxn modelId="{A1A5AC90-1A45-4FFF-9FF1-B2984A605643}" srcId="{DD355DBC-0910-4E92-B118-F6DA60C0F792}" destId="{BA8CDF2A-B8C2-48E1-B50E-6F3E19CCC8E1}" srcOrd="2" destOrd="0" parTransId="{93EDB3B8-887E-4BF6-BF3F-53FA9A6687FD}" sibTransId="{C3D05DA7-3FAD-4AF3-B06F-22F3AAF4883A}"/>
    <dgm:cxn modelId="{4E387C91-D54B-47AC-8120-F57E1E8637F2}" type="presOf" srcId="{C592B503-4712-49ED-8888-B433D6CEE9DE}" destId="{BAE52801-D9BD-43D4-B62A-40CDD1D9BF7B}" srcOrd="1" destOrd="0" presId="urn:microsoft.com/office/officeart/2005/8/layout/vList4"/>
    <dgm:cxn modelId="{562E23AB-F830-44D0-AA62-11233FC60F8A}" type="presOf" srcId="{86A56FFE-22D7-44E1-9E30-F2A6D53385F0}" destId="{0BE4B284-9D6C-45C7-B5CF-96DC6B295DB3}" srcOrd="1" destOrd="1" presId="urn:microsoft.com/office/officeart/2005/8/layout/vList4"/>
    <dgm:cxn modelId="{E15C7AB3-7BCF-445E-8679-EA67B0899259}" type="presOf" srcId="{C592B503-4712-49ED-8888-B433D6CEE9DE}" destId="{3439626F-82AD-4773-BA9E-DFB958382E5E}" srcOrd="0" destOrd="0" presId="urn:microsoft.com/office/officeart/2005/8/layout/vList4"/>
    <dgm:cxn modelId="{4AFD44B9-5BE4-4200-9C1F-B4306B8CB175}" srcId="{DD355DBC-0910-4E92-B118-F6DA60C0F792}" destId="{406BB856-BBD2-46BD-B6A5-A1070D40A7F0}" srcOrd="4" destOrd="0" parTransId="{628C339B-AA1C-444A-824B-F6B066853ACD}" sibTransId="{BE81A076-F873-4F34-B8C0-C00E3DE90DB6}"/>
    <dgm:cxn modelId="{40FDE6BB-D039-4597-A549-7847CC474739}" type="presOf" srcId="{186D3DAC-8E45-4765-BD16-5EE26E9A3486}" destId="{20A9F1BF-9CEA-45B0-AE49-3A6313B6C70D}" srcOrd="0" destOrd="0" presId="urn:microsoft.com/office/officeart/2005/8/layout/vList4"/>
    <dgm:cxn modelId="{97A1FCC9-1453-4E7B-ACD3-C6479DEA1E0A}" srcId="{DD355DBC-0910-4E92-B118-F6DA60C0F792}" destId="{186D3DAC-8E45-4765-BD16-5EE26E9A3486}" srcOrd="3" destOrd="0" parTransId="{E0CBCAB3-9621-4C5D-828E-B4F2A0676B37}" sibTransId="{AD9150C5-32E5-4241-8D30-73FB2EA417DD}"/>
    <dgm:cxn modelId="{775B64D5-2747-494F-A276-DBB7C99B1971}" type="presOf" srcId="{8C44737D-7C89-484B-99F7-723ABB126806}" destId="{0BE4B284-9D6C-45C7-B5CF-96DC6B295DB3}" srcOrd="1" destOrd="0" presId="urn:microsoft.com/office/officeart/2005/8/layout/vList4"/>
    <dgm:cxn modelId="{D38BD9E4-2E05-4E6A-AFBC-46B1C75289B2}" type="presOf" srcId="{DD355DBC-0910-4E92-B118-F6DA60C0F792}" destId="{6665D9DD-F1AF-406A-B333-821E0EC71E4D}" srcOrd="0" destOrd="0" presId="urn:microsoft.com/office/officeart/2005/8/layout/vList4"/>
    <dgm:cxn modelId="{477E0CF2-1712-46C2-A3A9-FF371E97C5B0}" srcId="{8C44737D-7C89-484B-99F7-723ABB126806}" destId="{86A56FFE-22D7-44E1-9E30-F2A6D53385F0}" srcOrd="0" destOrd="0" parTransId="{AAA4A85F-551E-4BA8-B93D-4734CEB4A69B}" sibTransId="{0AC20C25-C0BB-4F6B-BEC0-A60A9630F6D2}"/>
    <dgm:cxn modelId="{CECFA6EF-FDEC-4F06-B401-0AC80D5D419D}" type="presParOf" srcId="{6665D9DD-F1AF-406A-B333-821E0EC71E4D}" destId="{998736F5-EE31-4C84-B584-AE0AA85A566A}" srcOrd="0" destOrd="0" presId="urn:microsoft.com/office/officeart/2005/8/layout/vList4"/>
    <dgm:cxn modelId="{8604375C-1E2D-4E4E-8815-10F03DA6A3B8}" type="presParOf" srcId="{998736F5-EE31-4C84-B584-AE0AA85A566A}" destId="{075A586A-2B3A-4A5B-9FC0-1744A8DB0278}" srcOrd="0" destOrd="0" presId="urn:microsoft.com/office/officeart/2005/8/layout/vList4"/>
    <dgm:cxn modelId="{7DEAB2EF-B9B7-41E7-AD48-E45B857F2614}" type="presParOf" srcId="{998736F5-EE31-4C84-B584-AE0AA85A566A}" destId="{ED8484DE-F83F-4E6B-98E0-93C1DDADDC5C}" srcOrd="1" destOrd="0" presId="urn:microsoft.com/office/officeart/2005/8/layout/vList4"/>
    <dgm:cxn modelId="{8120BED2-F029-4DB8-8C1E-5379944DA49F}" type="presParOf" srcId="{998736F5-EE31-4C84-B584-AE0AA85A566A}" destId="{0BE4B284-9D6C-45C7-B5CF-96DC6B295DB3}" srcOrd="2" destOrd="0" presId="urn:microsoft.com/office/officeart/2005/8/layout/vList4"/>
    <dgm:cxn modelId="{4D62607C-3BB5-434C-9078-32A065537118}" type="presParOf" srcId="{6665D9DD-F1AF-406A-B333-821E0EC71E4D}" destId="{492E4BAA-5901-4C1E-9B8A-A069CDE9CD9E}" srcOrd="1" destOrd="0" presId="urn:microsoft.com/office/officeart/2005/8/layout/vList4"/>
    <dgm:cxn modelId="{C5FFFED9-A74E-4B11-A321-6C94816C85A5}" type="presParOf" srcId="{6665D9DD-F1AF-406A-B333-821E0EC71E4D}" destId="{B5BD3D4A-5668-4C41-AE2D-212B9445E565}" srcOrd="2" destOrd="0" presId="urn:microsoft.com/office/officeart/2005/8/layout/vList4"/>
    <dgm:cxn modelId="{8CD18A8C-E302-4532-8FC3-96D3947728F9}" type="presParOf" srcId="{B5BD3D4A-5668-4C41-AE2D-212B9445E565}" destId="{3439626F-82AD-4773-BA9E-DFB958382E5E}" srcOrd="0" destOrd="0" presId="urn:microsoft.com/office/officeart/2005/8/layout/vList4"/>
    <dgm:cxn modelId="{0BC9DBA8-43C9-48AE-BCC1-C233947B6C98}" type="presParOf" srcId="{B5BD3D4A-5668-4C41-AE2D-212B9445E565}" destId="{D837A591-94D9-4E74-974D-D513FE647A7F}" srcOrd="1" destOrd="0" presId="urn:microsoft.com/office/officeart/2005/8/layout/vList4"/>
    <dgm:cxn modelId="{2A96CB52-DF0D-49C8-A9C4-DA8567DF648B}" type="presParOf" srcId="{B5BD3D4A-5668-4C41-AE2D-212B9445E565}" destId="{BAE52801-D9BD-43D4-B62A-40CDD1D9BF7B}" srcOrd="2" destOrd="0" presId="urn:microsoft.com/office/officeart/2005/8/layout/vList4"/>
    <dgm:cxn modelId="{CE8D11E4-9C83-4D57-A20B-30E811B843BD}" type="presParOf" srcId="{6665D9DD-F1AF-406A-B333-821E0EC71E4D}" destId="{58A4B4D9-9B2D-4C7F-AC84-09FF754FC0DC}" srcOrd="3" destOrd="0" presId="urn:microsoft.com/office/officeart/2005/8/layout/vList4"/>
    <dgm:cxn modelId="{69404872-630F-4130-9243-539667DC2BBF}" type="presParOf" srcId="{6665D9DD-F1AF-406A-B333-821E0EC71E4D}" destId="{E52020F2-DA33-46BE-AC5B-253F1771E7A2}" srcOrd="4" destOrd="0" presId="urn:microsoft.com/office/officeart/2005/8/layout/vList4"/>
    <dgm:cxn modelId="{8AA26D15-0028-4C03-8111-65683E05A249}" type="presParOf" srcId="{E52020F2-DA33-46BE-AC5B-253F1771E7A2}" destId="{0A4800C6-FBF5-4782-B075-F45C289057D3}" srcOrd="0" destOrd="0" presId="urn:microsoft.com/office/officeart/2005/8/layout/vList4"/>
    <dgm:cxn modelId="{9F4BA1DB-75D3-4010-9754-F72E9FA2B86C}" type="presParOf" srcId="{E52020F2-DA33-46BE-AC5B-253F1771E7A2}" destId="{60939BB9-D3C0-4022-BE22-DE77B16B240B}" srcOrd="1" destOrd="0" presId="urn:microsoft.com/office/officeart/2005/8/layout/vList4"/>
    <dgm:cxn modelId="{DBBF3954-013A-47D7-ABB5-F82723182EF3}" type="presParOf" srcId="{E52020F2-DA33-46BE-AC5B-253F1771E7A2}" destId="{D60EFD36-DD62-4689-AD62-839C2369B76E}" srcOrd="2" destOrd="0" presId="urn:microsoft.com/office/officeart/2005/8/layout/vList4"/>
    <dgm:cxn modelId="{D9E32682-6ACF-454F-8405-D172D75EA233}" type="presParOf" srcId="{6665D9DD-F1AF-406A-B333-821E0EC71E4D}" destId="{087380A4-52F7-422F-9230-71E6A5F25F54}" srcOrd="5" destOrd="0" presId="urn:microsoft.com/office/officeart/2005/8/layout/vList4"/>
    <dgm:cxn modelId="{C662F0E7-5E73-49E4-9CC7-CA3B22169BF3}" type="presParOf" srcId="{6665D9DD-F1AF-406A-B333-821E0EC71E4D}" destId="{16AF57AE-47B5-4BB6-B534-F4821A372C6E}" srcOrd="6" destOrd="0" presId="urn:microsoft.com/office/officeart/2005/8/layout/vList4"/>
    <dgm:cxn modelId="{0E62EFEE-59F9-4CDD-AC39-17A0888220E7}" type="presParOf" srcId="{16AF57AE-47B5-4BB6-B534-F4821A372C6E}" destId="{20A9F1BF-9CEA-45B0-AE49-3A6313B6C70D}" srcOrd="0" destOrd="0" presId="urn:microsoft.com/office/officeart/2005/8/layout/vList4"/>
    <dgm:cxn modelId="{10BC96F4-BD08-4044-866F-D93E3096A36C}" type="presParOf" srcId="{16AF57AE-47B5-4BB6-B534-F4821A372C6E}" destId="{F6FCAC6F-EBC7-4F02-8B08-DFDEF22A7456}" srcOrd="1" destOrd="0" presId="urn:microsoft.com/office/officeart/2005/8/layout/vList4"/>
    <dgm:cxn modelId="{65395836-4893-4C5C-B1B2-2F305EA3B084}" type="presParOf" srcId="{16AF57AE-47B5-4BB6-B534-F4821A372C6E}" destId="{40BD8284-2B37-449D-8F44-4BFDBF706862}" srcOrd="2" destOrd="0" presId="urn:microsoft.com/office/officeart/2005/8/layout/vList4"/>
    <dgm:cxn modelId="{0C5766E5-D092-4F06-B0C0-8998437F96C5}" type="presParOf" srcId="{6665D9DD-F1AF-406A-B333-821E0EC71E4D}" destId="{F6F94B22-C77E-49B4-AE8D-845A638F3051}" srcOrd="7" destOrd="0" presId="urn:microsoft.com/office/officeart/2005/8/layout/vList4"/>
    <dgm:cxn modelId="{1DBAC99A-78A8-4CBA-8307-4BB84B576834}" type="presParOf" srcId="{6665D9DD-F1AF-406A-B333-821E0EC71E4D}" destId="{C22C01B7-5185-4370-8E9D-3E33721EABAD}" srcOrd="8" destOrd="0" presId="urn:microsoft.com/office/officeart/2005/8/layout/vList4"/>
    <dgm:cxn modelId="{5855D275-F82E-46EB-A0E2-F2ED8EA6AC0B}" type="presParOf" srcId="{C22C01B7-5185-4370-8E9D-3E33721EABAD}" destId="{38B9F8F3-F559-4B94-AEE6-B1A7EB4E7798}" srcOrd="0" destOrd="0" presId="urn:microsoft.com/office/officeart/2005/8/layout/vList4"/>
    <dgm:cxn modelId="{0ABBF637-DA51-4570-A3EE-6E191B554EC0}" type="presParOf" srcId="{C22C01B7-5185-4370-8E9D-3E33721EABAD}" destId="{BC63B414-142B-448B-B433-9C4AC36D65FC}" srcOrd="1" destOrd="0" presId="urn:microsoft.com/office/officeart/2005/8/layout/vList4"/>
    <dgm:cxn modelId="{E75BC32E-7499-4F19-A58B-2949EC2A80B8}" type="presParOf" srcId="{C22C01B7-5185-4370-8E9D-3E33721EABAD}" destId="{68F98D0E-ADEE-4B74-B2E6-528D24413FA7}" srcOrd="2" destOrd="0" presId="urn:microsoft.com/office/officeart/2005/8/layout/vList4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74058-91DD-4CE5-AAC3-EC23C58450C6}">
      <dsp:nvSpPr>
        <dsp:cNvPr id="0" name=""/>
        <dsp:cNvSpPr/>
      </dsp:nvSpPr>
      <dsp:spPr>
        <a:xfrm rot="10800000">
          <a:off x="495707" y="443"/>
          <a:ext cx="2822780" cy="9067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984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Discussion Item two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Add a second line of text here</a:t>
          </a:r>
        </a:p>
      </dsp:txBody>
      <dsp:txXfrm rot="10800000">
        <a:off x="722392" y="443"/>
        <a:ext cx="2596095" cy="906740"/>
      </dsp:txXfrm>
    </dsp:sp>
    <dsp:sp modelId="{5E0A53C9-A9EC-449F-8D10-15727F1C3680}">
      <dsp:nvSpPr>
        <dsp:cNvPr id="0" name=""/>
        <dsp:cNvSpPr/>
      </dsp:nvSpPr>
      <dsp:spPr>
        <a:xfrm>
          <a:off x="152733" y="443"/>
          <a:ext cx="906740" cy="90674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23B59-CF8D-47A1-A0AD-69CD0D31ED20}">
      <dsp:nvSpPr>
        <dsp:cNvPr id="0" name=""/>
        <dsp:cNvSpPr/>
      </dsp:nvSpPr>
      <dsp:spPr>
        <a:xfrm rot="10800000">
          <a:off x="495707" y="443"/>
          <a:ext cx="2822780" cy="9067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984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Discussion Item three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Add a second line of text here</a:t>
          </a:r>
        </a:p>
      </dsp:txBody>
      <dsp:txXfrm rot="10800000">
        <a:off x="722392" y="443"/>
        <a:ext cx="2596095" cy="906740"/>
      </dsp:txXfrm>
    </dsp:sp>
    <dsp:sp modelId="{8A288DBC-51ED-4636-9B09-827718943449}">
      <dsp:nvSpPr>
        <dsp:cNvPr id="0" name=""/>
        <dsp:cNvSpPr/>
      </dsp:nvSpPr>
      <dsp:spPr>
        <a:xfrm>
          <a:off x="152733" y="443"/>
          <a:ext cx="906740" cy="90674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BED92-9969-441F-B9C8-E093CCB106BF}">
      <dsp:nvSpPr>
        <dsp:cNvPr id="0" name=""/>
        <dsp:cNvSpPr/>
      </dsp:nvSpPr>
      <dsp:spPr>
        <a:xfrm rot="10800000">
          <a:off x="495707" y="443"/>
          <a:ext cx="2822780" cy="9067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984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Discussion Item four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Add a second line of text here</a:t>
          </a:r>
        </a:p>
      </dsp:txBody>
      <dsp:txXfrm rot="10800000">
        <a:off x="722392" y="443"/>
        <a:ext cx="2596095" cy="906740"/>
      </dsp:txXfrm>
    </dsp:sp>
    <dsp:sp modelId="{D4E3F285-7C1C-4DDF-9BF0-CA7CC195AE85}">
      <dsp:nvSpPr>
        <dsp:cNvPr id="0" name=""/>
        <dsp:cNvSpPr/>
      </dsp:nvSpPr>
      <dsp:spPr>
        <a:xfrm>
          <a:off x="152733" y="443"/>
          <a:ext cx="906740" cy="90674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A45F7-4422-4C60-883F-E4ED991BA669}">
      <dsp:nvSpPr>
        <dsp:cNvPr id="0" name=""/>
        <dsp:cNvSpPr/>
      </dsp:nvSpPr>
      <dsp:spPr>
        <a:xfrm rot="10800000">
          <a:off x="495707" y="886"/>
          <a:ext cx="2822780" cy="9067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984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Discussion Item five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Add a second line of text here</a:t>
          </a:r>
        </a:p>
      </dsp:txBody>
      <dsp:txXfrm rot="10800000">
        <a:off x="722392" y="886"/>
        <a:ext cx="2596095" cy="906740"/>
      </dsp:txXfrm>
    </dsp:sp>
    <dsp:sp modelId="{EE53356F-200C-43A4-854C-550CB7B6F79F}">
      <dsp:nvSpPr>
        <dsp:cNvPr id="0" name=""/>
        <dsp:cNvSpPr/>
      </dsp:nvSpPr>
      <dsp:spPr>
        <a:xfrm>
          <a:off x="152733" y="443"/>
          <a:ext cx="906740" cy="90674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8ED06-57BE-4971-A174-03D655F904B1}">
      <dsp:nvSpPr>
        <dsp:cNvPr id="0" name=""/>
        <dsp:cNvSpPr/>
      </dsp:nvSpPr>
      <dsp:spPr>
        <a:xfrm rot="10800000">
          <a:off x="495707" y="443"/>
          <a:ext cx="2822780" cy="9067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984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Discussion Item six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Add a second line of text here</a:t>
          </a:r>
        </a:p>
      </dsp:txBody>
      <dsp:txXfrm rot="10800000">
        <a:off x="722392" y="443"/>
        <a:ext cx="2596095" cy="906740"/>
      </dsp:txXfrm>
    </dsp:sp>
    <dsp:sp modelId="{150BEF38-F9B1-437D-AEF1-78AC9D1A73BE}">
      <dsp:nvSpPr>
        <dsp:cNvPr id="0" name=""/>
        <dsp:cNvSpPr/>
      </dsp:nvSpPr>
      <dsp:spPr>
        <a:xfrm>
          <a:off x="152733" y="443"/>
          <a:ext cx="906740" cy="90674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74058-91DD-4CE5-AAC3-EC23C58450C6}">
      <dsp:nvSpPr>
        <dsp:cNvPr id="0" name=""/>
        <dsp:cNvSpPr/>
      </dsp:nvSpPr>
      <dsp:spPr>
        <a:xfrm rot="10800000">
          <a:off x="495707" y="443"/>
          <a:ext cx="2822780" cy="9067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984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Discussion Item one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Add a second line of text here</a:t>
          </a:r>
        </a:p>
      </dsp:txBody>
      <dsp:txXfrm rot="10800000">
        <a:off x="722392" y="443"/>
        <a:ext cx="2596095" cy="906740"/>
      </dsp:txXfrm>
    </dsp:sp>
    <dsp:sp modelId="{5E0A53C9-A9EC-449F-8D10-15727F1C3680}">
      <dsp:nvSpPr>
        <dsp:cNvPr id="0" name=""/>
        <dsp:cNvSpPr/>
      </dsp:nvSpPr>
      <dsp:spPr>
        <a:xfrm>
          <a:off x="152733" y="443"/>
          <a:ext cx="906740" cy="90674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BCA0E-F269-4AE8-80AA-7FDA93A3C3BB}">
      <dsp:nvSpPr>
        <dsp:cNvPr id="0" name=""/>
        <dsp:cNvSpPr/>
      </dsp:nvSpPr>
      <dsp:spPr>
        <a:xfrm>
          <a:off x="1981700" y="2325"/>
          <a:ext cx="1387321" cy="13873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Stage 1</a:t>
          </a:r>
        </a:p>
      </dsp:txBody>
      <dsp:txXfrm>
        <a:off x="2184868" y="205493"/>
        <a:ext cx="980985" cy="980985"/>
      </dsp:txXfrm>
    </dsp:sp>
    <dsp:sp modelId="{02FC9202-4D37-4344-B80E-22AC81C680FC}">
      <dsp:nvSpPr>
        <dsp:cNvPr id="0" name=""/>
        <dsp:cNvSpPr/>
      </dsp:nvSpPr>
      <dsp:spPr>
        <a:xfrm rot="1800000">
          <a:off x="3384135" y="977721"/>
          <a:ext cx="369394" cy="4682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3391558" y="1043661"/>
        <a:ext cx="258576" cy="280932"/>
      </dsp:txXfrm>
    </dsp:sp>
    <dsp:sp modelId="{5ACD84F5-DF79-4B7B-9F99-AAE0CED62EA3}">
      <dsp:nvSpPr>
        <dsp:cNvPr id="0" name=""/>
        <dsp:cNvSpPr/>
      </dsp:nvSpPr>
      <dsp:spPr>
        <a:xfrm>
          <a:off x="3786750" y="1044471"/>
          <a:ext cx="1387321" cy="1387321"/>
        </a:xfrm>
        <a:prstGeom prst="ellipse">
          <a:avLst/>
        </a:prstGeom>
        <a:gradFill rotWithShape="0">
          <a:gsLst>
            <a:gs pos="0">
              <a:schemeClr val="accent3">
                <a:hueOff val="-1391245"/>
                <a:satOff val="4912"/>
                <a:lumOff val="-863"/>
                <a:alphaOff val="0"/>
                <a:shade val="51000"/>
                <a:satMod val="130000"/>
              </a:schemeClr>
            </a:gs>
            <a:gs pos="80000">
              <a:schemeClr val="accent3">
                <a:hueOff val="-1391245"/>
                <a:satOff val="4912"/>
                <a:lumOff val="-863"/>
                <a:alphaOff val="0"/>
                <a:shade val="93000"/>
                <a:satMod val="130000"/>
              </a:schemeClr>
            </a:gs>
            <a:gs pos="100000">
              <a:schemeClr val="accent3">
                <a:hueOff val="-1391245"/>
                <a:satOff val="4912"/>
                <a:lumOff val="-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Stage 2</a:t>
          </a:r>
        </a:p>
      </dsp:txBody>
      <dsp:txXfrm>
        <a:off x="3989918" y="1247639"/>
        <a:ext cx="980985" cy="980985"/>
      </dsp:txXfrm>
    </dsp:sp>
    <dsp:sp modelId="{34D80F56-27C8-45FB-880A-59E4022F0732}">
      <dsp:nvSpPr>
        <dsp:cNvPr id="0" name=""/>
        <dsp:cNvSpPr/>
      </dsp:nvSpPr>
      <dsp:spPr>
        <a:xfrm rot="5400000">
          <a:off x="4295713" y="2535712"/>
          <a:ext cx="369394" cy="4682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391245"/>
                <a:satOff val="4912"/>
                <a:lumOff val="-863"/>
                <a:alphaOff val="0"/>
                <a:shade val="51000"/>
                <a:satMod val="130000"/>
              </a:schemeClr>
            </a:gs>
            <a:gs pos="80000">
              <a:schemeClr val="accent3">
                <a:hueOff val="-1391245"/>
                <a:satOff val="4912"/>
                <a:lumOff val="-863"/>
                <a:alphaOff val="0"/>
                <a:shade val="93000"/>
                <a:satMod val="130000"/>
              </a:schemeClr>
            </a:gs>
            <a:gs pos="100000">
              <a:schemeClr val="accent3">
                <a:hueOff val="-1391245"/>
                <a:satOff val="4912"/>
                <a:lumOff val="-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351122" y="2573947"/>
        <a:ext cx="258576" cy="280932"/>
      </dsp:txXfrm>
    </dsp:sp>
    <dsp:sp modelId="{02A1040A-08CA-4C67-86E7-613D6B9BCF28}">
      <dsp:nvSpPr>
        <dsp:cNvPr id="0" name=""/>
        <dsp:cNvSpPr/>
      </dsp:nvSpPr>
      <dsp:spPr>
        <a:xfrm>
          <a:off x="3786750" y="3128763"/>
          <a:ext cx="1387321" cy="1387321"/>
        </a:xfrm>
        <a:prstGeom prst="ellipse">
          <a:avLst/>
        </a:prstGeom>
        <a:gradFill rotWithShape="0">
          <a:gsLst>
            <a:gs pos="0">
              <a:schemeClr val="accent3">
                <a:hueOff val="-2782490"/>
                <a:satOff val="9824"/>
                <a:lumOff val="-1726"/>
                <a:alphaOff val="0"/>
                <a:shade val="51000"/>
                <a:satMod val="130000"/>
              </a:schemeClr>
            </a:gs>
            <a:gs pos="80000">
              <a:schemeClr val="accent3">
                <a:hueOff val="-2782490"/>
                <a:satOff val="9824"/>
                <a:lumOff val="-1726"/>
                <a:alphaOff val="0"/>
                <a:shade val="93000"/>
                <a:satMod val="130000"/>
              </a:schemeClr>
            </a:gs>
            <a:gs pos="100000">
              <a:schemeClr val="accent3">
                <a:hueOff val="-2782490"/>
                <a:satOff val="9824"/>
                <a:lumOff val="-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Stage 3</a:t>
          </a:r>
        </a:p>
      </dsp:txBody>
      <dsp:txXfrm>
        <a:off x="3989918" y="3331931"/>
        <a:ext cx="980985" cy="980985"/>
      </dsp:txXfrm>
    </dsp:sp>
    <dsp:sp modelId="{B78EC052-510E-468B-BCB3-FC8BE88017A8}">
      <dsp:nvSpPr>
        <dsp:cNvPr id="0" name=""/>
        <dsp:cNvSpPr/>
      </dsp:nvSpPr>
      <dsp:spPr>
        <a:xfrm rot="9000000">
          <a:off x="3402243" y="4104159"/>
          <a:ext cx="369394" cy="4682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2782490"/>
                <a:satOff val="9824"/>
                <a:lumOff val="-1726"/>
                <a:alphaOff val="0"/>
                <a:shade val="51000"/>
                <a:satMod val="130000"/>
              </a:schemeClr>
            </a:gs>
            <a:gs pos="80000">
              <a:schemeClr val="accent3">
                <a:hueOff val="-2782490"/>
                <a:satOff val="9824"/>
                <a:lumOff val="-1726"/>
                <a:alphaOff val="0"/>
                <a:shade val="93000"/>
                <a:satMod val="130000"/>
              </a:schemeClr>
            </a:gs>
            <a:gs pos="100000">
              <a:schemeClr val="accent3">
                <a:hueOff val="-2782490"/>
                <a:satOff val="9824"/>
                <a:lumOff val="-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3505638" y="4170099"/>
        <a:ext cx="258576" cy="280932"/>
      </dsp:txXfrm>
    </dsp:sp>
    <dsp:sp modelId="{AA3A176D-A3B8-412B-89AD-E63F1CA5F584}">
      <dsp:nvSpPr>
        <dsp:cNvPr id="0" name=""/>
        <dsp:cNvSpPr/>
      </dsp:nvSpPr>
      <dsp:spPr>
        <a:xfrm>
          <a:off x="1981700" y="4170909"/>
          <a:ext cx="1387321" cy="1387321"/>
        </a:xfrm>
        <a:prstGeom prst="ellipse">
          <a:avLst/>
        </a:prstGeom>
        <a:gradFill rotWithShape="0">
          <a:gsLst>
            <a:gs pos="0">
              <a:schemeClr val="accent3">
                <a:hueOff val="-4173735"/>
                <a:satOff val="14736"/>
                <a:lumOff val="-2588"/>
                <a:alphaOff val="0"/>
                <a:shade val="51000"/>
                <a:satMod val="130000"/>
              </a:schemeClr>
            </a:gs>
            <a:gs pos="80000">
              <a:schemeClr val="accent3">
                <a:hueOff val="-4173735"/>
                <a:satOff val="14736"/>
                <a:lumOff val="-2588"/>
                <a:alphaOff val="0"/>
                <a:shade val="93000"/>
                <a:satMod val="130000"/>
              </a:schemeClr>
            </a:gs>
            <a:gs pos="100000">
              <a:schemeClr val="accent3">
                <a:hueOff val="-4173735"/>
                <a:satOff val="14736"/>
                <a:lumOff val="-2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Stage 4</a:t>
          </a:r>
        </a:p>
      </dsp:txBody>
      <dsp:txXfrm>
        <a:off x="2184868" y="4374077"/>
        <a:ext cx="980985" cy="980985"/>
      </dsp:txXfrm>
    </dsp:sp>
    <dsp:sp modelId="{804E1A26-6B8C-4A56-9F6C-F9CB7041A0CE}">
      <dsp:nvSpPr>
        <dsp:cNvPr id="0" name=""/>
        <dsp:cNvSpPr/>
      </dsp:nvSpPr>
      <dsp:spPr>
        <a:xfrm rot="12600000">
          <a:off x="1597193" y="4114613"/>
          <a:ext cx="369394" cy="4682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4173735"/>
                <a:satOff val="14736"/>
                <a:lumOff val="-2588"/>
                <a:alphaOff val="0"/>
                <a:shade val="51000"/>
                <a:satMod val="130000"/>
              </a:schemeClr>
            </a:gs>
            <a:gs pos="80000">
              <a:schemeClr val="accent3">
                <a:hueOff val="-4173735"/>
                <a:satOff val="14736"/>
                <a:lumOff val="-2588"/>
                <a:alphaOff val="0"/>
                <a:shade val="93000"/>
                <a:satMod val="130000"/>
              </a:schemeClr>
            </a:gs>
            <a:gs pos="100000">
              <a:schemeClr val="accent3">
                <a:hueOff val="-4173735"/>
                <a:satOff val="14736"/>
                <a:lumOff val="-2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1700588" y="4235962"/>
        <a:ext cx="258576" cy="280932"/>
      </dsp:txXfrm>
    </dsp:sp>
    <dsp:sp modelId="{B7B243FE-EE03-4701-B44A-14E88D670DFB}">
      <dsp:nvSpPr>
        <dsp:cNvPr id="0" name=""/>
        <dsp:cNvSpPr/>
      </dsp:nvSpPr>
      <dsp:spPr>
        <a:xfrm>
          <a:off x="176651" y="3128763"/>
          <a:ext cx="1387321" cy="1387321"/>
        </a:xfrm>
        <a:prstGeom prst="ellipse">
          <a:avLst/>
        </a:prstGeom>
        <a:gradFill rotWithShape="0">
          <a:gsLst>
            <a:gs pos="0">
              <a:schemeClr val="accent3">
                <a:hueOff val="-5564980"/>
                <a:satOff val="19648"/>
                <a:lumOff val="-3451"/>
                <a:alphaOff val="0"/>
                <a:shade val="51000"/>
                <a:satMod val="130000"/>
              </a:schemeClr>
            </a:gs>
            <a:gs pos="80000">
              <a:schemeClr val="accent3">
                <a:hueOff val="-5564980"/>
                <a:satOff val="19648"/>
                <a:lumOff val="-3451"/>
                <a:alphaOff val="0"/>
                <a:shade val="93000"/>
                <a:satMod val="130000"/>
              </a:schemeClr>
            </a:gs>
            <a:gs pos="100000">
              <a:schemeClr val="accent3">
                <a:hueOff val="-5564980"/>
                <a:satOff val="19648"/>
                <a:lumOff val="-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Stage 5</a:t>
          </a:r>
        </a:p>
      </dsp:txBody>
      <dsp:txXfrm>
        <a:off x="379819" y="3331931"/>
        <a:ext cx="980985" cy="980985"/>
      </dsp:txXfrm>
    </dsp:sp>
    <dsp:sp modelId="{E1364D88-5761-4E41-96DB-3898013B4C43}">
      <dsp:nvSpPr>
        <dsp:cNvPr id="0" name=""/>
        <dsp:cNvSpPr/>
      </dsp:nvSpPr>
      <dsp:spPr>
        <a:xfrm rot="16200000">
          <a:off x="685614" y="2556622"/>
          <a:ext cx="369394" cy="4682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5564980"/>
                <a:satOff val="19648"/>
                <a:lumOff val="-3451"/>
                <a:alphaOff val="0"/>
                <a:shade val="51000"/>
                <a:satMod val="130000"/>
              </a:schemeClr>
            </a:gs>
            <a:gs pos="80000">
              <a:schemeClr val="accent3">
                <a:hueOff val="-5564980"/>
                <a:satOff val="19648"/>
                <a:lumOff val="-3451"/>
                <a:alphaOff val="0"/>
                <a:shade val="93000"/>
                <a:satMod val="130000"/>
              </a:schemeClr>
            </a:gs>
            <a:gs pos="100000">
              <a:schemeClr val="accent3">
                <a:hueOff val="-5564980"/>
                <a:satOff val="19648"/>
                <a:lumOff val="-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741023" y="2705675"/>
        <a:ext cx="258576" cy="280932"/>
      </dsp:txXfrm>
    </dsp:sp>
    <dsp:sp modelId="{E06DE575-EEA8-4F35-BE3D-9F44BBD8652F}">
      <dsp:nvSpPr>
        <dsp:cNvPr id="0" name=""/>
        <dsp:cNvSpPr/>
      </dsp:nvSpPr>
      <dsp:spPr>
        <a:xfrm>
          <a:off x="176651" y="1044471"/>
          <a:ext cx="1387321" cy="1387321"/>
        </a:xfrm>
        <a:prstGeom prst="ellipse">
          <a:avLst/>
        </a:prstGeom>
        <a:gradFill rotWithShape="0">
          <a:gsLst>
            <a:gs pos="0">
              <a:schemeClr val="accent3">
                <a:hueOff val="-6956225"/>
                <a:satOff val="24560"/>
                <a:lumOff val="-4314"/>
                <a:alphaOff val="0"/>
                <a:shade val="51000"/>
                <a:satMod val="130000"/>
              </a:schemeClr>
            </a:gs>
            <a:gs pos="80000">
              <a:schemeClr val="accent3">
                <a:hueOff val="-6956225"/>
                <a:satOff val="24560"/>
                <a:lumOff val="-4314"/>
                <a:alphaOff val="0"/>
                <a:shade val="93000"/>
                <a:satMod val="130000"/>
              </a:schemeClr>
            </a:gs>
            <a:gs pos="100000">
              <a:schemeClr val="accent3">
                <a:hueOff val="-6956225"/>
                <a:satOff val="24560"/>
                <a:lumOff val="-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Stage 6</a:t>
          </a:r>
        </a:p>
      </dsp:txBody>
      <dsp:txXfrm>
        <a:off x="379819" y="1247639"/>
        <a:ext cx="980985" cy="980985"/>
      </dsp:txXfrm>
    </dsp:sp>
    <dsp:sp modelId="{79BB55C5-BDB5-4B0C-BE35-56988622E4C7}">
      <dsp:nvSpPr>
        <dsp:cNvPr id="0" name=""/>
        <dsp:cNvSpPr/>
      </dsp:nvSpPr>
      <dsp:spPr>
        <a:xfrm rot="19800000">
          <a:off x="1579085" y="988176"/>
          <a:ext cx="369394" cy="4682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6956225"/>
                <a:satOff val="24560"/>
                <a:lumOff val="-4314"/>
                <a:alphaOff val="0"/>
                <a:shade val="51000"/>
                <a:satMod val="130000"/>
              </a:schemeClr>
            </a:gs>
            <a:gs pos="80000">
              <a:schemeClr val="accent3">
                <a:hueOff val="-6956225"/>
                <a:satOff val="24560"/>
                <a:lumOff val="-4314"/>
                <a:alphaOff val="0"/>
                <a:shade val="93000"/>
                <a:satMod val="130000"/>
              </a:schemeClr>
            </a:gs>
            <a:gs pos="100000">
              <a:schemeClr val="accent3">
                <a:hueOff val="-6956225"/>
                <a:satOff val="24560"/>
                <a:lumOff val="-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586508" y="1109525"/>
        <a:ext cx="258576" cy="2809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71B5F-C472-4651-9A2B-01D5EBE90A93}">
      <dsp:nvSpPr>
        <dsp:cNvPr id="0" name=""/>
        <dsp:cNvSpPr/>
      </dsp:nvSpPr>
      <dsp:spPr>
        <a:xfrm>
          <a:off x="7131626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876C8-F474-4780-ABC6-89C45FA058A8}">
      <dsp:nvSpPr>
        <dsp:cNvPr id="0" name=""/>
        <dsp:cNvSpPr/>
      </dsp:nvSpPr>
      <dsp:spPr>
        <a:xfrm>
          <a:off x="6405364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1143C-6B7F-4AC1-993A-A14FE97DDEB8}">
      <dsp:nvSpPr>
        <dsp:cNvPr id="0" name=""/>
        <dsp:cNvSpPr/>
      </dsp:nvSpPr>
      <dsp:spPr>
        <a:xfrm>
          <a:off x="4216296" y="1230786"/>
          <a:ext cx="2915330" cy="73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633"/>
              </a:lnTo>
              <a:lnTo>
                <a:pt x="2915330" y="621633"/>
              </a:lnTo>
              <a:lnTo>
                <a:pt x="2915330" y="73172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B1D67-6A9C-4D1F-9CC1-156E4B15B59D}">
      <dsp:nvSpPr>
        <dsp:cNvPr id="0" name=""/>
        <dsp:cNvSpPr/>
      </dsp:nvSpPr>
      <dsp:spPr>
        <a:xfrm>
          <a:off x="4952838" y="3817456"/>
          <a:ext cx="2178787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2178787" y="235540"/>
              </a:lnTo>
              <a:lnTo>
                <a:pt x="2178787" y="34563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989B4-CA9F-4C61-81ED-C0D977FC2AA2}">
      <dsp:nvSpPr>
        <dsp:cNvPr id="0" name=""/>
        <dsp:cNvSpPr/>
      </dsp:nvSpPr>
      <dsp:spPr>
        <a:xfrm>
          <a:off x="4952838" y="3817456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4FDFD-C754-4641-9C52-019FC32371E4}">
      <dsp:nvSpPr>
        <dsp:cNvPr id="0" name=""/>
        <dsp:cNvSpPr/>
      </dsp:nvSpPr>
      <dsp:spPr>
        <a:xfrm>
          <a:off x="4226576" y="3817456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CA9DE-653E-4CB4-BF1A-1A05F42C1744}">
      <dsp:nvSpPr>
        <dsp:cNvPr id="0" name=""/>
        <dsp:cNvSpPr/>
      </dsp:nvSpPr>
      <dsp:spPr>
        <a:xfrm>
          <a:off x="2774050" y="3817456"/>
          <a:ext cx="2178787" cy="345634"/>
        </a:xfrm>
        <a:custGeom>
          <a:avLst/>
          <a:gdLst/>
          <a:ahLst/>
          <a:cxnLst/>
          <a:rect l="0" t="0" r="0" b="0"/>
          <a:pathLst>
            <a:path>
              <a:moveTo>
                <a:pt x="2178787" y="0"/>
              </a:moveTo>
              <a:lnTo>
                <a:pt x="2178787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B675F-05B2-4097-B390-B35B43CF42E7}">
      <dsp:nvSpPr>
        <dsp:cNvPr id="0" name=""/>
        <dsp:cNvSpPr/>
      </dsp:nvSpPr>
      <dsp:spPr>
        <a:xfrm>
          <a:off x="4226576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CD298-C30C-4AB1-87B4-C7E274572460}">
      <dsp:nvSpPr>
        <dsp:cNvPr id="0" name=""/>
        <dsp:cNvSpPr/>
      </dsp:nvSpPr>
      <dsp:spPr>
        <a:xfrm>
          <a:off x="3500313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1D5AF-05FB-4FEA-8E38-BD94428EEF4E}">
      <dsp:nvSpPr>
        <dsp:cNvPr id="0" name=""/>
        <dsp:cNvSpPr/>
      </dsp:nvSpPr>
      <dsp:spPr>
        <a:xfrm>
          <a:off x="4170576" y="1230786"/>
          <a:ext cx="91440" cy="7317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33"/>
              </a:lnTo>
              <a:lnTo>
                <a:pt x="55999" y="621633"/>
              </a:lnTo>
              <a:lnTo>
                <a:pt x="55999" y="73172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D0C0B-77DD-460B-A37D-60A6AC842D12}">
      <dsp:nvSpPr>
        <dsp:cNvPr id="0" name=""/>
        <dsp:cNvSpPr/>
      </dsp:nvSpPr>
      <dsp:spPr>
        <a:xfrm>
          <a:off x="1321525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CDD28-6E1D-42BF-B243-ED3A727BC509}">
      <dsp:nvSpPr>
        <dsp:cNvPr id="0" name=""/>
        <dsp:cNvSpPr/>
      </dsp:nvSpPr>
      <dsp:spPr>
        <a:xfrm>
          <a:off x="595262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748C9-4D1F-4719-AFFA-DE46424F3C3C}">
      <dsp:nvSpPr>
        <dsp:cNvPr id="0" name=""/>
        <dsp:cNvSpPr/>
      </dsp:nvSpPr>
      <dsp:spPr>
        <a:xfrm>
          <a:off x="1321525" y="1230786"/>
          <a:ext cx="2894770" cy="731728"/>
        </a:xfrm>
        <a:custGeom>
          <a:avLst/>
          <a:gdLst/>
          <a:ahLst/>
          <a:cxnLst/>
          <a:rect l="0" t="0" r="0" b="0"/>
          <a:pathLst>
            <a:path>
              <a:moveTo>
                <a:pt x="2894770" y="0"/>
              </a:moveTo>
              <a:lnTo>
                <a:pt x="2894770" y="621633"/>
              </a:lnTo>
              <a:lnTo>
                <a:pt x="0" y="621633"/>
              </a:lnTo>
              <a:lnTo>
                <a:pt x="0" y="73172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A36DC-C5E8-45D7-B7A6-06942D8B018C}">
      <dsp:nvSpPr>
        <dsp:cNvPr id="0" name=""/>
        <dsp:cNvSpPr/>
      </dsp:nvSpPr>
      <dsp:spPr>
        <a:xfrm>
          <a:off x="3622081" y="-125445"/>
          <a:ext cx="1188429" cy="1356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C89017-D661-4200-8C9B-003DC6995C6E}">
      <dsp:nvSpPr>
        <dsp:cNvPr id="0" name=""/>
        <dsp:cNvSpPr/>
      </dsp:nvSpPr>
      <dsp:spPr>
        <a:xfrm>
          <a:off x="3754129" y="0"/>
          <a:ext cx="1188429" cy="1356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1</a:t>
          </a:r>
        </a:p>
      </dsp:txBody>
      <dsp:txXfrm>
        <a:off x="3788937" y="34808"/>
        <a:ext cx="1118813" cy="1286616"/>
      </dsp:txXfrm>
    </dsp:sp>
    <dsp:sp modelId="{2CCB8B53-1561-490A-9E25-D5F45649BBE8}">
      <dsp:nvSpPr>
        <dsp:cNvPr id="0" name=""/>
        <dsp:cNvSpPr/>
      </dsp:nvSpPr>
      <dsp:spPr>
        <a:xfrm>
          <a:off x="727310" y="1962515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190D3A-4FAE-4186-9AD7-7A5161F310F6}">
      <dsp:nvSpPr>
        <dsp:cNvPr id="0" name=""/>
        <dsp:cNvSpPr/>
      </dsp:nvSpPr>
      <dsp:spPr>
        <a:xfrm>
          <a:off x="859358" y="2087960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2</a:t>
          </a:r>
        </a:p>
      </dsp:txBody>
      <dsp:txXfrm>
        <a:off x="881461" y="2110063"/>
        <a:ext cx="1144223" cy="710446"/>
      </dsp:txXfrm>
    </dsp:sp>
    <dsp:sp modelId="{CEB5DD64-D876-439F-873B-86DEEA4F6254}">
      <dsp:nvSpPr>
        <dsp:cNvPr id="0" name=""/>
        <dsp:cNvSpPr/>
      </dsp:nvSpPr>
      <dsp:spPr>
        <a:xfrm>
          <a:off x="1047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A461B7-EE54-4B92-9852-FC45AC5E13EF}">
      <dsp:nvSpPr>
        <dsp:cNvPr id="0" name=""/>
        <dsp:cNvSpPr/>
      </dsp:nvSpPr>
      <dsp:spPr>
        <a:xfrm>
          <a:off x="133095" y="3188248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Person7</a:t>
          </a:r>
        </a:p>
      </dsp:txBody>
      <dsp:txXfrm>
        <a:off x="155198" y="3210351"/>
        <a:ext cx="1144223" cy="710446"/>
      </dsp:txXfrm>
    </dsp:sp>
    <dsp:sp modelId="{06624D72-4AC0-4D9C-95E8-0C0F54B2A32B}">
      <dsp:nvSpPr>
        <dsp:cNvPr id="0" name=""/>
        <dsp:cNvSpPr/>
      </dsp:nvSpPr>
      <dsp:spPr>
        <a:xfrm>
          <a:off x="1453573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00548-2175-4288-A972-200254E3D25B}">
      <dsp:nvSpPr>
        <dsp:cNvPr id="0" name=""/>
        <dsp:cNvSpPr/>
      </dsp:nvSpPr>
      <dsp:spPr>
        <a:xfrm>
          <a:off x="1585621" y="3188248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8</a:t>
          </a:r>
        </a:p>
      </dsp:txBody>
      <dsp:txXfrm>
        <a:off x="1607724" y="3210351"/>
        <a:ext cx="1144223" cy="710446"/>
      </dsp:txXfrm>
    </dsp:sp>
    <dsp:sp modelId="{46D9B7B0-5CC7-49AA-A7F8-79B170E9F145}">
      <dsp:nvSpPr>
        <dsp:cNvPr id="0" name=""/>
        <dsp:cNvSpPr/>
      </dsp:nvSpPr>
      <dsp:spPr>
        <a:xfrm>
          <a:off x="3632361" y="1962515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80591B-7F82-4444-9A20-A1C802713729}">
      <dsp:nvSpPr>
        <dsp:cNvPr id="0" name=""/>
        <dsp:cNvSpPr/>
      </dsp:nvSpPr>
      <dsp:spPr>
        <a:xfrm>
          <a:off x="3764408" y="2087960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3</a:t>
          </a:r>
        </a:p>
      </dsp:txBody>
      <dsp:txXfrm>
        <a:off x="3786511" y="2110063"/>
        <a:ext cx="1144223" cy="710446"/>
      </dsp:txXfrm>
    </dsp:sp>
    <dsp:sp modelId="{CA9B27A8-04D7-4C54-AF87-34F0FA43976F}">
      <dsp:nvSpPr>
        <dsp:cNvPr id="0" name=""/>
        <dsp:cNvSpPr/>
      </dsp:nvSpPr>
      <dsp:spPr>
        <a:xfrm>
          <a:off x="2906098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510DE3-FF9C-40F1-82EB-CFE06C7FCC55}">
      <dsp:nvSpPr>
        <dsp:cNvPr id="0" name=""/>
        <dsp:cNvSpPr/>
      </dsp:nvSpPr>
      <dsp:spPr>
        <a:xfrm>
          <a:off x="3038146" y="3188248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9</a:t>
          </a:r>
        </a:p>
      </dsp:txBody>
      <dsp:txXfrm>
        <a:off x="3060249" y="3210351"/>
        <a:ext cx="1144223" cy="710446"/>
      </dsp:txXfrm>
    </dsp:sp>
    <dsp:sp modelId="{E5032729-956A-404D-B053-0B805D3B5A36}">
      <dsp:nvSpPr>
        <dsp:cNvPr id="0" name=""/>
        <dsp:cNvSpPr/>
      </dsp:nvSpPr>
      <dsp:spPr>
        <a:xfrm>
          <a:off x="4358623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1DE27C-54F2-43FE-9196-F6DCA9E0603E}">
      <dsp:nvSpPr>
        <dsp:cNvPr id="0" name=""/>
        <dsp:cNvSpPr/>
      </dsp:nvSpPr>
      <dsp:spPr>
        <a:xfrm>
          <a:off x="4490671" y="3188248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10</a:t>
          </a:r>
        </a:p>
      </dsp:txBody>
      <dsp:txXfrm>
        <a:off x="4512774" y="3210351"/>
        <a:ext cx="1144223" cy="710446"/>
      </dsp:txXfrm>
    </dsp:sp>
    <dsp:sp modelId="{39FECBF1-45B6-4A79-B96C-549A7DAEA617}">
      <dsp:nvSpPr>
        <dsp:cNvPr id="0" name=""/>
        <dsp:cNvSpPr/>
      </dsp:nvSpPr>
      <dsp:spPr>
        <a:xfrm>
          <a:off x="2179835" y="4163091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84A2C0-E34D-4137-B74F-C05E43CCB2B4}">
      <dsp:nvSpPr>
        <dsp:cNvPr id="0" name=""/>
        <dsp:cNvSpPr/>
      </dsp:nvSpPr>
      <dsp:spPr>
        <a:xfrm>
          <a:off x="2311883" y="4288536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11</a:t>
          </a:r>
        </a:p>
      </dsp:txBody>
      <dsp:txXfrm>
        <a:off x="2333986" y="4310639"/>
        <a:ext cx="1144223" cy="710446"/>
      </dsp:txXfrm>
    </dsp:sp>
    <dsp:sp modelId="{D3B78FD5-24EC-4A04-94F5-6E8D69ABB201}">
      <dsp:nvSpPr>
        <dsp:cNvPr id="0" name=""/>
        <dsp:cNvSpPr/>
      </dsp:nvSpPr>
      <dsp:spPr>
        <a:xfrm>
          <a:off x="3632361" y="4163091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0B0E26-1C49-46EC-9A43-FE0B4335F2B9}">
      <dsp:nvSpPr>
        <dsp:cNvPr id="0" name=""/>
        <dsp:cNvSpPr/>
      </dsp:nvSpPr>
      <dsp:spPr>
        <a:xfrm>
          <a:off x="3764408" y="4288536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12</a:t>
          </a:r>
        </a:p>
      </dsp:txBody>
      <dsp:txXfrm>
        <a:off x="3786511" y="4310639"/>
        <a:ext cx="1144223" cy="710446"/>
      </dsp:txXfrm>
    </dsp:sp>
    <dsp:sp modelId="{BFDFD25A-70CD-493F-8391-17A811B3B51F}">
      <dsp:nvSpPr>
        <dsp:cNvPr id="0" name=""/>
        <dsp:cNvSpPr/>
      </dsp:nvSpPr>
      <dsp:spPr>
        <a:xfrm>
          <a:off x="5084886" y="4163091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5A2433-ED90-4664-97DF-DCA22FC6D65A}">
      <dsp:nvSpPr>
        <dsp:cNvPr id="0" name=""/>
        <dsp:cNvSpPr/>
      </dsp:nvSpPr>
      <dsp:spPr>
        <a:xfrm>
          <a:off x="5216934" y="4288536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13</a:t>
          </a:r>
        </a:p>
      </dsp:txBody>
      <dsp:txXfrm>
        <a:off x="5239037" y="4310639"/>
        <a:ext cx="1144223" cy="710446"/>
      </dsp:txXfrm>
    </dsp:sp>
    <dsp:sp modelId="{AD456007-9677-4ACE-B310-DC7E788031B6}">
      <dsp:nvSpPr>
        <dsp:cNvPr id="0" name=""/>
        <dsp:cNvSpPr/>
      </dsp:nvSpPr>
      <dsp:spPr>
        <a:xfrm>
          <a:off x="6537411" y="4163091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B24963-82DB-457A-82B0-5DF70269E8C6}">
      <dsp:nvSpPr>
        <dsp:cNvPr id="0" name=""/>
        <dsp:cNvSpPr/>
      </dsp:nvSpPr>
      <dsp:spPr>
        <a:xfrm>
          <a:off x="6669459" y="4288536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14</a:t>
          </a:r>
        </a:p>
      </dsp:txBody>
      <dsp:txXfrm>
        <a:off x="6691562" y="4310639"/>
        <a:ext cx="1144223" cy="710446"/>
      </dsp:txXfrm>
    </dsp:sp>
    <dsp:sp modelId="{0EEF660E-407E-4E31-85D6-389DF66D28AC}">
      <dsp:nvSpPr>
        <dsp:cNvPr id="0" name=""/>
        <dsp:cNvSpPr/>
      </dsp:nvSpPr>
      <dsp:spPr>
        <a:xfrm>
          <a:off x="6537411" y="1962515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083153-1B60-41A8-AC08-58C45B0E8023}">
      <dsp:nvSpPr>
        <dsp:cNvPr id="0" name=""/>
        <dsp:cNvSpPr/>
      </dsp:nvSpPr>
      <dsp:spPr>
        <a:xfrm>
          <a:off x="6669459" y="2087960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4</a:t>
          </a:r>
        </a:p>
      </dsp:txBody>
      <dsp:txXfrm>
        <a:off x="6691562" y="2110063"/>
        <a:ext cx="1144223" cy="710446"/>
      </dsp:txXfrm>
    </dsp:sp>
    <dsp:sp modelId="{1C0470D4-2EA4-4523-8A38-97FC43DD1B13}">
      <dsp:nvSpPr>
        <dsp:cNvPr id="0" name=""/>
        <dsp:cNvSpPr/>
      </dsp:nvSpPr>
      <dsp:spPr>
        <a:xfrm>
          <a:off x="5811149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8D9A6A-F6BE-4D44-A7DE-5C2558D3A3B5}">
      <dsp:nvSpPr>
        <dsp:cNvPr id="0" name=""/>
        <dsp:cNvSpPr/>
      </dsp:nvSpPr>
      <dsp:spPr>
        <a:xfrm>
          <a:off x="5943196" y="3188248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5</a:t>
          </a:r>
        </a:p>
      </dsp:txBody>
      <dsp:txXfrm>
        <a:off x="5965299" y="3210351"/>
        <a:ext cx="1144223" cy="710446"/>
      </dsp:txXfrm>
    </dsp:sp>
    <dsp:sp modelId="{980B7E33-E9A3-44FF-AC55-F2AF1C9B8FFD}">
      <dsp:nvSpPr>
        <dsp:cNvPr id="0" name=""/>
        <dsp:cNvSpPr/>
      </dsp:nvSpPr>
      <dsp:spPr>
        <a:xfrm>
          <a:off x="7263674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130F78-29E8-4748-B5F7-03D290310642}">
      <dsp:nvSpPr>
        <dsp:cNvPr id="0" name=""/>
        <dsp:cNvSpPr/>
      </dsp:nvSpPr>
      <dsp:spPr>
        <a:xfrm>
          <a:off x="7395722" y="3188248"/>
          <a:ext cx="1188429" cy="75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Person 6</a:t>
          </a:r>
        </a:p>
      </dsp:txBody>
      <dsp:txXfrm>
        <a:off x="7417825" y="3210351"/>
        <a:ext cx="1144223" cy="7104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A586A-2B3A-4A5B-9FC0-1744A8DB0278}">
      <dsp:nvSpPr>
        <dsp:cNvPr id="0" name=""/>
        <dsp:cNvSpPr/>
      </dsp:nvSpPr>
      <dsp:spPr>
        <a:xfrm>
          <a:off x="0" y="0"/>
          <a:ext cx="4531099" cy="838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 dirty="0"/>
          </a:br>
          <a:r>
            <a:rPr lang="en-US" sz="1600" b="1" kern="1200" dirty="0"/>
            <a:t>Process 1     Type your description here</a:t>
          </a:r>
          <a:br>
            <a:rPr lang="en-US" sz="1600" kern="1200" dirty="0"/>
          </a:b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990071" y="0"/>
        <a:ext cx="3541027" cy="838518"/>
      </dsp:txXfrm>
    </dsp:sp>
    <dsp:sp modelId="{ED8484DE-F83F-4E6B-98E0-93C1DDADDC5C}">
      <dsp:nvSpPr>
        <dsp:cNvPr id="0" name=""/>
        <dsp:cNvSpPr/>
      </dsp:nvSpPr>
      <dsp:spPr>
        <a:xfrm>
          <a:off x="83851" y="83851"/>
          <a:ext cx="906219" cy="670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39626F-82AD-4773-BA9E-DFB958382E5E}">
      <dsp:nvSpPr>
        <dsp:cNvPr id="0" name=""/>
        <dsp:cNvSpPr/>
      </dsp:nvSpPr>
      <dsp:spPr>
        <a:xfrm>
          <a:off x="0" y="922370"/>
          <a:ext cx="4531099" cy="838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739056"/>
                <a:satOff val="6140"/>
                <a:lumOff val="-1078"/>
                <a:alphaOff val="0"/>
                <a:tint val="50000"/>
                <a:satMod val="300000"/>
              </a:schemeClr>
            </a:gs>
            <a:gs pos="35000">
              <a:schemeClr val="accent3">
                <a:hueOff val="-1739056"/>
                <a:satOff val="6140"/>
                <a:lumOff val="-1078"/>
                <a:alphaOff val="0"/>
                <a:tint val="37000"/>
                <a:satMod val="300000"/>
              </a:schemeClr>
            </a:gs>
            <a:gs pos="100000">
              <a:schemeClr val="accent3">
                <a:hueOff val="-1739056"/>
                <a:satOff val="6140"/>
                <a:lumOff val="-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Process 2     Type your description here</a:t>
          </a:r>
          <a:endParaRPr lang="en-US" sz="1600" kern="1200" dirty="0"/>
        </a:p>
      </dsp:txBody>
      <dsp:txXfrm>
        <a:off x="990071" y="922370"/>
        <a:ext cx="3541027" cy="838518"/>
      </dsp:txXfrm>
    </dsp:sp>
    <dsp:sp modelId="{D837A591-94D9-4E74-974D-D513FE647A7F}">
      <dsp:nvSpPr>
        <dsp:cNvPr id="0" name=""/>
        <dsp:cNvSpPr/>
      </dsp:nvSpPr>
      <dsp:spPr>
        <a:xfrm>
          <a:off x="83851" y="1006222"/>
          <a:ext cx="906219" cy="6708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4800C6-FBF5-4782-B075-F45C289057D3}">
      <dsp:nvSpPr>
        <dsp:cNvPr id="0" name=""/>
        <dsp:cNvSpPr/>
      </dsp:nvSpPr>
      <dsp:spPr>
        <a:xfrm>
          <a:off x="0" y="1844741"/>
          <a:ext cx="4531099" cy="838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3478113"/>
                <a:satOff val="12280"/>
                <a:lumOff val="-2157"/>
                <a:alphaOff val="0"/>
                <a:tint val="50000"/>
                <a:satMod val="300000"/>
              </a:schemeClr>
            </a:gs>
            <a:gs pos="35000">
              <a:schemeClr val="accent3">
                <a:hueOff val="-3478113"/>
                <a:satOff val="12280"/>
                <a:lumOff val="-2157"/>
                <a:alphaOff val="0"/>
                <a:tint val="37000"/>
                <a:satMod val="300000"/>
              </a:schemeClr>
            </a:gs>
            <a:gs pos="100000">
              <a:schemeClr val="accent3">
                <a:hueOff val="-3478113"/>
                <a:satOff val="12280"/>
                <a:lumOff val="-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 dirty="0"/>
          </a:br>
          <a:r>
            <a:rPr lang="en-US" sz="1600" b="1" kern="1200" dirty="0"/>
            <a:t>Process 3     Type your description here</a:t>
          </a:r>
          <a:br>
            <a:rPr lang="en-US" sz="1600" kern="1200" dirty="0"/>
          </a:br>
          <a:endParaRPr lang="en-US" sz="1600" kern="1200" dirty="0"/>
        </a:p>
      </dsp:txBody>
      <dsp:txXfrm>
        <a:off x="990071" y="1844741"/>
        <a:ext cx="3541027" cy="838518"/>
      </dsp:txXfrm>
    </dsp:sp>
    <dsp:sp modelId="{60939BB9-D3C0-4022-BE22-DE77B16B240B}">
      <dsp:nvSpPr>
        <dsp:cNvPr id="0" name=""/>
        <dsp:cNvSpPr/>
      </dsp:nvSpPr>
      <dsp:spPr>
        <a:xfrm>
          <a:off x="83851" y="1928593"/>
          <a:ext cx="906219" cy="6708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A9F1BF-9CEA-45B0-AE49-3A6313B6C70D}">
      <dsp:nvSpPr>
        <dsp:cNvPr id="0" name=""/>
        <dsp:cNvSpPr/>
      </dsp:nvSpPr>
      <dsp:spPr>
        <a:xfrm>
          <a:off x="0" y="2767112"/>
          <a:ext cx="4531099" cy="838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5217169"/>
                <a:satOff val="18420"/>
                <a:lumOff val="-3235"/>
                <a:alphaOff val="0"/>
                <a:tint val="50000"/>
                <a:satMod val="300000"/>
              </a:schemeClr>
            </a:gs>
            <a:gs pos="35000">
              <a:schemeClr val="accent3">
                <a:hueOff val="-5217169"/>
                <a:satOff val="18420"/>
                <a:lumOff val="-3235"/>
                <a:alphaOff val="0"/>
                <a:tint val="37000"/>
                <a:satMod val="300000"/>
              </a:schemeClr>
            </a:gs>
            <a:gs pos="100000">
              <a:schemeClr val="accent3">
                <a:hueOff val="-5217169"/>
                <a:satOff val="18420"/>
                <a:lumOff val="-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 dirty="0"/>
          </a:br>
          <a:r>
            <a:rPr lang="en-US" sz="1600" b="1" kern="1200" dirty="0"/>
            <a:t>Process 4     Type your description here</a:t>
          </a:r>
          <a:br>
            <a:rPr lang="en-US" sz="1600" kern="1200" dirty="0"/>
          </a:br>
          <a:endParaRPr lang="en-US" sz="1600" kern="1200" dirty="0"/>
        </a:p>
      </dsp:txBody>
      <dsp:txXfrm>
        <a:off x="990071" y="2767112"/>
        <a:ext cx="3541027" cy="838518"/>
      </dsp:txXfrm>
    </dsp:sp>
    <dsp:sp modelId="{F6FCAC6F-EBC7-4F02-8B08-DFDEF22A7456}">
      <dsp:nvSpPr>
        <dsp:cNvPr id="0" name=""/>
        <dsp:cNvSpPr/>
      </dsp:nvSpPr>
      <dsp:spPr>
        <a:xfrm>
          <a:off x="83851" y="2850963"/>
          <a:ext cx="906219" cy="6708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B9F8F3-F559-4B94-AEE6-B1A7EB4E7798}">
      <dsp:nvSpPr>
        <dsp:cNvPr id="0" name=""/>
        <dsp:cNvSpPr/>
      </dsp:nvSpPr>
      <dsp:spPr>
        <a:xfrm>
          <a:off x="0" y="3689482"/>
          <a:ext cx="4531099" cy="838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6956225"/>
                <a:satOff val="24560"/>
                <a:lumOff val="-4314"/>
                <a:alphaOff val="0"/>
                <a:tint val="50000"/>
                <a:satMod val="300000"/>
              </a:schemeClr>
            </a:gs>
            <a:gs pos="35000">
              <a:schemeClr val="accent3">
                <a:hueOff val="-6956225"/>
                <a:satOff val="24560"/>
                <a:lumOff val="-4314"/>
                <a:alphaOff val="0"/>
                <a:tint val="37000"/>
                <a:satMod val="300000"/>
              </a:schemeClr>
            </a:gs>
            <a:gs pos="100000">
              <a:schemeClr val="accent3">
                <a:hueOff val="-6956225"/>
                <a:satOff val="24560"/>
                <a:lumOff val="-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 dirty="0"/>
          </a:br>
          <a:r>
            <a:rPr lang="en-US" sz="1600" b="1" kern="1200" dirty="0"/>
            <a:t>Process 5     Type your description here</a:t>
          </a:r>
          <a:br>
            <a:rPr lang="en-US" sz="1600" kern="1200" dirty="0"/>
          </a:br>
          <a:endParaRPr lang="en-US" sz="1600" kern="1200" dirty="0"/>
        </a:p>
      </dsp:txBody>
      <dsp:txXfrm>
        <a:off x="990071" y="3689482"/>
        <a:ext cx="3541027" cy="838518"/>
      </dsp:txXfrm>
    </dsp:sp>
    <dsp:sp modelId="{BC63B414-142B-448B-B433-9C4AC36D65FC}">
      <dsp:nvSpPr>
        <dsp:cNvPr id="0" name=""/>
        <dsp:cNvSpPr/>
      </dsp:nvSpPr>
      <dsp:spPr>
        <a:xfrm>
          <a:off x="83851" y="3773334"/>
          <a:ext cx="906219" cy="6708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258728-DD3F-4566-ADD5-C8302F6FA862}" type="datetimeFigureOut">
              <a:rPr lang="en-US"/>
              <a:pPr>
                <a:defRPr/>
              </a:pPr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0470BF2-5B25-4F85-B5A9-841D7033DD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9636B02-40D7-4A8D-BF48-71F2EB2F1641}" type="datetimeFigureOut">
              <a:rPr lang="en-US"/>
              <a:pPr>
                <a:defRPr/>
              </a:pPr>
              <a:t>9/8/2022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1F6FC65-AC0B-42F1-BACB-03AA578B6A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2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56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48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3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6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4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0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0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18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00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99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6FC65-AC0B-42F1-BACB-03AA578B6A8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7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1066801"/>
            <a:ext cx="10871200" cy="93662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  <a:latin typeface="Lucida Sans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57400"/>
            <a:ext cx="9245600" cy="7620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319AB8"/>
                </a:solidFill>
                <a:latin typeface="Lucida Sans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4482E-DC99-4EA0-9906-CD3EF521CB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0" y="1676400"/>
            <a:ext cx="5181600" cy="4038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5601" y="1676401"/>
            <a:ext cx="3352800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5600" y="428400"/>
            <a:ext cx="89408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25600" y="914400"/>
            <a:ext cx="89408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85F0-AB9E-4615-A390-D11C10261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876800"/>
            <a:ext cx="5791200" cy="338138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40525" y="568304"/>
            <a:ext cx="10135476" cy="392749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334000"/>
            <a:ext cx="5791200" cy="804862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D3373-14E2-4CEA-AD20-ECCD2AA83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 Pag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3" y="1981200"/>
            <a:ext cx="5698067" cy="2790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accent3"/>
                </a:solidFill>
              </a:defRPr>
            </a:lvl2pPr>
            <a:lvl3pPr>
              <a:defRPr sz="2000">
                <a:solidFill>
                  <a:schemeClr val="accent3"/>
                </a:solidFill>
              </a:defRPr>
            </a:lvl3pPr>
            <a:lvl4pPr>
              <a:defRPr sz="1800">
                <a:solidFill>
                  <a:schemeClr val="accent3"/>
                </a:solidFill>
              </a:defRPr>
            </a:lvl4pPr>
            <a:lvl5pPr>
              <a:defRPr sz="18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600201"/>
            <a:ext cx="3401484" cy="5353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10160000" cy="64211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200" dirty="0" smtClean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1600" b="1" smtClean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4DC4FA53-6259-4F44-9A44-069040E6A3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678967"/>
            <a:ext cx="10515600" cy="8309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21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31480"/>
            <a:ext cx="10515600" cy="830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1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45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65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28400"/>
            <a:ext cx="89408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1676401"/>
            <a:ext cx="89408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25600" y="914400"/>
            <a:ext cx="9042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5500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09600" y="6550026"/>
            <a:ext cx="2844800" cy="365125"/>
          </a:xfrm>
        </p:spPr>
        <p:txBody>
          <a:bodyPr/>
          <a:lstStyle>
            <a:lvl1pPr algn="l">
              <a:defRPr b="1" smtClean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D465EB8-FAD6-43A5-9383-79C01E1618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0A2D70F-C96B-48AF-8F2B-7A10A56F3F7F}"/>
              </a:ext>
            </a:extLst>
          </p:cNvPr>
          <p:cNvGrpSpPr/>
          <p:nvPr userDrawn="1"/>
        </p:nvGrpSpPr>
        <p:grpSpPr>
          <a:xfrm rot="16200000">
            <a:off x="2667000" y="-2667000"/>
            <a:ext cx="6858000" cy="12191999"/>
            <a:chOff x="0" y="0"/>
            <a:chExt cx="8915400" cy="6858000"/>
          </a:xfrm>
        </p:grpSpPr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DD99A6CE-58C1-401F-B395-2C8CB979981A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5400000">
              <a:off x="1028700" y="-1028700"/>
              <a:ext cx="6858000" cy="8915400"/>
              <a:chOff x="-1" y="78"/>
              <a:chExt cx="4320" cy="4244"/>
            </a:xfrm>
            <a:solidFill>
              <a:schemeClr val="tx1"/>
            </a:solidFill>
          </p:grpSpPr>
          <p:sp>
            <p:nvSpPr>
              <p:cNvPr id="7" name="Freeform 43">
                <a:extLst>
                  <a:ext uri="{FF2B5EF4-FFF2-40B4-BE49-F238E27FC236}">
                    <a16:creationId xmlns:a16="http://schemas.microsoft.com/office/drawing/2014/main" id="{FF61927F-3BE2-4BE1-B093-E1FE4E3E0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8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44">
                <a:extLst>
                  <a:ext uri="{FF2B5EF4-FFF2-40B4-BE49-F238E27FC236}">
                    <a16:creationId xmlns:a16="http://schemas.microsoft.com/office/drawing/2014/main" id="{CB081E23-116A-41F2-ABC5-BFE9B8B52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439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45">
                <a:extLst>
                  <a:ext uri="{FF2B5EF4-FFF2-40B4-BE49-F238E27FC236}">
                    <a16:creationId xmlns:a16="http://schemas.microsoft.com/office/drawing/2014/main" id="{0FBA389C-5E19-4F13-9F3C-327DB21AF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99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410214A6-6843-4E14-82B3-91D384A6E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160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47">
                <a:extLst>
                  <a:ext uri="{FF2B5EF4-FFF2-40B4-BE49-F238E27FC236}">
                    <a16:creationId xmlns:a16="http://schemas.microsoft.com/office/drawing/2014/main" id="{06E1E0C1-F3B6-41E6-A5EB-49B19CAEC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520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8">
                <a:extLst>
                  <a:ext uri="{FF2B5EF4-FFF2-40B4-BE49-F238E27FC236}">
                    <a16:creationId xmlns:a16="http://schemas.microsoft.com/office/drawing/2014/main" id="{35A650A2-05E8-42B8-BFF4-2FF648BE0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881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9">
                <a:extLst>
                  <a:ext uri="{FF2B5EF4-FFF2-40B4-BE49-F238E27FC236}">
                    <a16:creationId xmlns:a16="http://schemas.microsoft.com/office/drawing/2014/main" id="{44F9B837-A530-457E-A6F6-4ED00B34B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241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50">
                <a:extLst>
                  <a:ext uri="{FF2B5EF4-FFF2-40B4-BE49-F238E27FC236}">
                    <a16:creationId xmlns:a16="http://schemas.microsoft.com/office/drawing/2014/main" id="{526027A2-9EFD-432A-A11E-B29E0D6E1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602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51">
                <a:extLst>
                  <a:ext uri="{FF2B5EF4-FFF2-40B4-BE49-F238E27FC236}">
                    <a16:creationId xmlns:a16="http://schemas.microsoft.com/office/drawing/2014/main" id="{F594A16F-985E-46C8-8EB4-62BE7DBD3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962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52">
                <a:extLst>
                  <a:ext uri="{FF2B5EF4-FFF2-40B4-BE49-F238E27FC236}">
                    <a16:creationId xmlns:a16="http://schemas.microsoft.com/office/drawing/2014/main" id="{6C6B65AD-35C0-4221-9A07-750EE4F7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323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53">
                <a:extLst>
                  <a:ext uri="{FF2B5EF4-FFF2-40B4-BE49-F238E27FC236}">
                    <a16:creationId xmlns:a16="http://schemas.microsoft.com/office/drawing/2014/main" id="{9F45859F-6847-4A8E-A741-D44BC4682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683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54">
                <a:extLst>
                  <a:ext uri="{FF2B5EF4-FFF2-40B4-BE49-F238E27FC236}">
                    <a16:creationId xmlns:a16="http://schemas.microsoft.com/office/drawing/2014/main" id="{D0346662-24E7-45D5-9247-4B12CBE72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55">
                <a:extLst>
                  <a:ext uri="{FF2B5EF4-FFF2-40B4-BE49-F238E27FC236}">
                    <a16:creationId xmlns:a16="http://schemas.microsoft.com/office/drawing/2014/main" id="{368580F3-4CD4-4AC1-821D-F04DE02EA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56">
                <a:extLst>
                  <a:ext uri="{FF2B5EF4-FFF2-40B4-BE49-F238E27FC236}">
                    <a16:creationId xmlns:a16="http://schemas.microsoft.com/office/drawing/2014/main" id="{2F2D37C3-F771-43D7-806B-9CB11A305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57">
                <a:extLst>
                  <a:ext uri="{FF2B5EF4-FFF2-40B4-BE49-F238E27FC236}">
                    <a16:creationId xmlns:a16="http://schemas.microsoft.com/office/drawing/2014/main" id="{35B58811-D4B3-45C7-9D20-26B5F9AF3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38A84F-B68E-424B-9115-6D3F399B92CF}"/>
                </a:ext>
              </a:extLst>
            </p:cNvPr>
            <p:cNvSpPr/>
            <p:nvPr userDrawn="1"/>
          </p:nvSpPr>
          <p:spPr>
            <a:xfrm rot="5400000" flipH="1" flipV="1">
              <a:off x="1028701" y="-1028699"/>
              <a:ext cx="6857999" cy="89153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7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48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20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31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3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678967"/>
            <a:ext cx="10515600" cy="8309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83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40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31480"/>
            <a:ext cx="10515600" cy="830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80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63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75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9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25600" y="274638"/>
            <a:ext cx="8940800" cy="639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37030" y="914400"/>
            <a:ext cx="8585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ED7EB-437B-47E9-8F4D-699F05D415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54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2">
            <a:extLst>
              <a:ext uri="{FF2B5EF4-FFF2-40B4-BE49-F238E27FC236}">
                <a16:creationId xmlns:a16="http://schemas.microsoft.com/office/drawing/2014/main" id="{10F8214D-E934-4C3C-9BBD-17E287FB8C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637331"/>
            <a:ext cx="12192000" cy="6220669"/>
            <a:chOff x="3" y="-1"/>
            <a:chExt cx="4896" cy="240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07456655-A8F8-4283-B78D-852FB8E423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" y="-1"/>
              <a:ext cx="4896" cy="2405"/>
            </a:xfrm>
            <a:custGeom>
              <a:avLst/>
              <a:gdLst>
                <a:gd name="T0" fmla="*/ 974 w 2604"/>
                <a:gd name="T1" fmla="*/ 519 h 1279"/>
                <a:gd name="T2" fmla="*/ 391 w 2604"/>
                <a:gd name="T3" fmla="*/ 15 h 1279"/>
                <a:gd name="T4" fmla="*/ 480 w 2604"/>
                <a:gd name="T5" fmla="*/ 710 h 1279"/>
                <a:gd name="T6" fmla="*/ 275 w 2604"/>
                <a:gd name="T7" fmla="*/ 605 h 1279"/>
                <a:gd name="T8" fmla="*/ 0 w 2604"/>
                <a:gd name="T9" fmla="*/ 791 h 1279"/>
                <a:gd name="T10" fmla="*/ 457 w 2604"/>
                <a:gd name="T11" fmla="*/ 813 h 1279"/>
                <a:gd name="T12" fmla="*/ 551 w 2604"/>
                <a:gd name="T13" fmla="*/ 706 h 1279"/>
                <a:gd name="T14" fmla="*/ 744 w 2604"/>
                <a:gd name="T15" fmla="*/ 665 h 1279"/>
                <a:gd name="T16" fmla="*/ 1197 w 2604"/>
                <a:gd name="T17" fmla="*/ 1257 h 1279"/>
                <a:gd name="T18" fmla="*/ 1057 w 2604"/>
                <a:gd name="T19" fmla="*/ 653 h 1279"/>
                <a:gd name="T20" fmla="*/ 1085 w 2604"/>
                <a:gd name="T21" fmla="*/ 565 h 1279"/>
                <a:gd name="T22" fmla="*/ 1554 w 2604"/>
                <a:gd name="T23" fmla="*/ 428 h 1279"/>
                <a:gd name="T24" fmla="*/ 1695 w 2604"/>
                <a:gd name="T25" fmla="*/ 601 h 1279"/>
                <a:gd name="T26" fmla="*/ 1543 w 2604"/>
                <a:gd name="T27" fmla="*/ 171 h 1279"/>
                <a:gd name="T28" fmla="*/ 2056 w 2604"/>
                <a:gd name="T29" fmla="*/ 920 h 1279"/>
                <a:gd name="T30" fmla="*/ 2107 w 2604"/>
                <a:gd name="T31" fmla="*/ 960 h 1279"/>
                <a:gd name="T32" fmla="*/ 2083 w 2604"/>
                <a:gd name="T33" fmla="*/ 873 h 1279"/>
                <a:gd name="T34" fmla="*/ 1911 w 2604"/>
                <a:gd name="T35" fmla="*/ 491 h 1279"/>
                <a:gd name="T36" fmla="*/ 1909 w 2604"/>
                <a:gd name="T37" fmla="*/ 434 h 1279"/>
                <a:gd name="T38" fmla="*/ 2116 w 2604"/>
                <a:gd name="T39" fmla="*/ 354 h 1279"/>
                <a:gd name="T40" fmla="*/ 2227 w 2604"/>
                <a:gd name="T41" fmla="*/ 483 h 1279"/>
                <a:gd name="T42" fmla="*/ 2066 w 2604"/>
                <a:gd name="T43" fmla="*/ 163 h 1279"/>
                <a:gd name="T44" fmla="*/ 2491 w 2604"/>
                <a:gd name="T45" fmla="*/ 723 h 1279"/>
                <a:gd name="T46" fmla="*/ 2527 w 2604"/>
                <a:gd name="T47" fmla="*/ 754 h 1279"/>
                <a:gd name="T48" fmla="*/ 2501 w 2604"/>
                <a:gd name="T49" fmla="*/ 692 h 1279"/>
                <a:gd name="T50" fmla="*/ 2341 w 2604"/>
                <a:gd name="T51" fmla="*/ 410 h 1279"/>
                <a:gd name="T52" fmla="*/ 2332 w 2604"/>
                <a:gd name="T53" fmla="*/ 367 h 1279"/>
                <a:gd name="T54" fmla="*/ 2467 w 2604"/>
                <a:gd name="T55" fmla="*/ 308 h 1279"/>
                <a:gd name="T56" fmla="*/ 2557 w 2604"/>
                <a:gd name="T57" fmla="*/ 409 h 1279"/>
                <a:gd name="T58" fmla="*/ 2406 w 2604"/>
                <a:gd name="T59" fmla="*/ 157 h 1279"/>
                <a:gd name="T60" fmla="*/ 2604 w 2604"/>
                <a:gd name="T61" fmla="*/ 384 h 1279"/>
                <a:gd name="T62" fmla="*/ 2364 w 2604"/>
                <a:gd name="T63" fmla="*/ 87 h 1279"/>
                <a:gd name="T64" fmla="*/ 2350 w 2604"/>
                <a:gd name="T65" fmla="*/ 91 h 1279"/>
                <a:gd name="T66" fmla="*/ 2524 w 2604"/>
                <a:gd name="T67" fmla="*/ 365 h 1279"/>
                <a:gd name="T68" fmla="*/ 2468 w 2604"/>
                <a:gd name="T69" fmla="*/ 328 h 1279"/>
                <a:gd name="T70" fmla="*/ 2321 w 2604"/>
                <a:gd name="T71" fmla="*/ 371 h 1279"/>
                <a:gd name="T72" fmla="*/ 2280 w 2604"/>
                <a:gd name="T73" fmla="*/ 327 h 1279"/>
                <a:gd name="T74" fmla="*/ 2282 w 2604"/>
                <a:gd name="T75" fmla="*/ 359 h 1279"/>
                <a:gd name="T76" fmla="*/ 2087 w 2604"/>
                <a:gd name="T77" fmla="*/ 159 h 1279"/>
                <a:gd name="T78" fmla="*/ 2002 w 2604"/>
                <a:gd name="T79" fmla="*/ 63 h 1279"/>
                <a:gd name="T80" fmla="*/ 2000 w 2604"/>
                <a:gd name="T81" fmla="*/ 81 h 1279"/>
                <a:gd name="T82" fmla="*/ 2189 w 2604"/>
                <a:gd name="T83" fmla="*/ 426 h 1279"/>
                <a:gd name="T84" fmla="*/ 2113 w 2604"/>
                <a:gd name="T85" fmla="*/ 380 h 1279"/>
                <a:gd name="T86" fmla="*/ 1891 w 2604"/>
                <a:gd name="T87" fmla="*/ 441 h 1279"/>
                <a:gd name="T88" fmla="*/ 1838 w 2604"/>
                <a:gd name="T89" fmla="*/ 383 h 1279"/>
                <a:gd name="T90" fmla="*/ 1831 w 2604"/>
                <a:gd name="T91" fmla="*/ 426 h 1279"/>
                <a:gd name="T92" fmla="*/ 1580 w 2604"/>
                <a:gd name="T93" fmla="*/ 167 h 1279"/>
                <a:gd name="T94" fmla="*/ 1473 w 2604"/>
                <a:gd name="T95" fmla="*/ 41 h 1279"/>
                <a:gd name="T96" fmla="*/ 1463 w 2604"/>
                <a:gd name="T97" fmla="*/ 65 h 1279"/>
                <a:gd name="T98" fmla="*/ 1652 w 2604"/>
                <a:gd name="T99" fmla="*/ 524 h 1279"/>
                <a:gd name="T100" fmla="*/ 1537 w 2604"/>
                <a:gd name="T101" fmla="*/ 464 h 1279"/>
                <a:gd name="T102" fmla="*/ 1075 w 2604"/>
                <a:gd name="T103" fmla="*/ 531 h 1279"/>
                <a:gd name="T104" fmla="*/ 987 w 2604"/>
                <a:gd name="T105" fmla="*/ 508 h 1279"/>
                <a:gd name="T106" fmla="*/ 923 w 2604"/>
                <a:gd name="T107" fmla="*/ 506 h 1279"/>
                <a:gd name="T108" fmla="*/ 825 w 2604"/>
                <a:gd name="T109" fmla="*/ 643 h 1279"/>
                <a:gd name="T110" fmla="*/ 454 w 2604"/>
                <a:gd name="T111" fmla="*/ 7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04" h="1279">
                  <a:moveTo>
                    <a:pt x="974" y="519"/>
                  </a:moveTo>
                  <a:cubicBezTo>
                    <a:pt x="974" y="518"/>
                    <a:pt x="974" y="518"/>
                    <a:pt x="974" y="518"/>
                  </a:cubicBezTo>
                  <a:cubicBezTo>
                    <a:pt x="975" y="517"/>
                    <a:pt x="976" y="517"/>
                    <a:pt x="976" y="517"/>
                  </a:cubicBezTo>
                  <a:cubicBezTo>
                    <a:pt x="976" y="517"/>
                    <a:pt x="976" y="518"/>
                    <a:pt x="974" y="519"/>
                  </a:cubicBezTo>
                  <a:moveTo>
                    <a:pt x="426" y="0"/>
                  </a:moveTo>
                  <a:cubicBezTo>
                    <a:pt x="414" y="0"/>
                    <a:pt x="404" y="3"/>
                    <a:pt x="398" y="7"/>
                  </a:cubicBezTo>
                  <a:cubicBezTo>
                    <a:pt x="391" y="11"/>
                    <a:pt x="388" y="15"/>
                    <a:pt x="390" y="15"/>
                  </a:cubicBezTo>
                  <a:cubicBezTo>
                    <a:pt x="391" y="15"/>
                    <a:pt x="391" y="15"/>
                    <a:pt x="391" y="15"/>
                  </a:cubicBezTo>
                  <a:cubicBezTo>
                    <a:pt x="387" y="25"/>
                    <a:pt x="389" y="27"/>
                    <a:pt x="388" y="33"/>
                  </a:cubicBezTo>
                  <a:cubicBezTo>
                    <a:pt x="389" y="43"/>
                    <a:pt x="390" y="51"/>
                    <a:pt x="391" y="60"/>
                  </a:cubicBezTo>
                  <a:cubicBezTo>
                    <a:pt x="400" y="127"/>
                    <a:pt x="409" y="196"/>
                    <a:pt x="418" y="265"/>
                  </a:cubicBezTo>
                  <a:cubicBezTo>
                    <a:pt x="438" y="412"/>
                    <a:pt x="459" y="561"/>
                    <a:pt x="480" y="710"/>
                  </a:cubicBezTo>
                  <a:cubicBezTo>
                    <a:pt x="481" y="719"/>
                    <a:pt x="482" y="728"/>
                    <a:pt x="483" y="737"/>
                  </a:cubicBezTo>
                  <a:cubicBezTo>
                    <a:pt x="463" y="706"/>
                    <a:pt x="444" y="675"/>
                    <a:pt x="425" y="645"/>
                  </a:cubicBezTo>
                  <a:cubicBezTo>
                    <a:pt x="392" y="614"/>
                    <a:pt x="416" y="586"/>
                    <a:pt x="331" y="549"/>
                  </a:cubicBezTo>
                  <a:cubicBezTo>
                    <a:pt x="259" y="566"/>
                    <a:pt x="287" y="591"/>
                    <a:pt x="275" y="605"/>
                  </a:cubicBezTo>
                  <a:cubicBezTo>
                    <a:pt x="271" y="620"/>
                    <a:pt x="271" y="639"/>
                    <a:pt x="264" y="651"/>
                  </a:cubicBezTo>
                  <a:cubicBezTo>
                    <a:pt x="258" y="678"/>
                    <a:pt x="226" y="701"/>
                    <a:pt x="194" y="718"/>
                  </a:cubicBezTo>
                  <a:cubicBezTo>
                    <a:pt x="144" y="739"/>
                    <a:pt x="70" y="749"/>
                    <a:pt x="0" y="761"/>
                  </a:cubicBezTo>
                  <a:cubicBezTo>
                    <a:pt x="0" y="791"/>
                    <a:pt x="0" y="791"/>
                    <a:pt x="0" y="791"/>
                  </a:cubicBezTo>
                  <a:cubicBezTo>
                    <a:pt x="71" y="781"/>
                    <a:pt x="141" y="775"/>
                    <a:pt x="221" y="746"/>
                  </a:cubicBezTo>
                  <a:cubicBezTo>
                    <a:pt x="310" y="717"/>
                    <a:pt x="335" y="610"/>
                    <a:pt x="330" y="589"/>
                  </a:cubicBezTo>
                  <a:cubicBezTo>
                    <a:pt x="343" y="616"/>
                    <a:pt x="395" y="703"/>
                    <a:pt x="427" y="761"/>
                  </a:cubicBezTo>
                  <a:cubicBezTo>
                    <a:pt x="437" y="778"/>
                    <a:pt x="447" y="796"/>
                    <a:pt x="457" y="813"/>
                  </a:cubicBezTo>
                  <a:cubicBezTo>
                    <a:pt x="463" y="822"/>
                    <a:pt x="468" y="832"/>
                    <a:pt x="478" y="843"/>
                  </a:cubicBezTo>
                  <a:cubicBezTo>
                    <a:pt x="490" y="847"/>
                    <a:pt x="475" y="858"/>
                    <a:pt x="526" y="862"/>
                  </a:cubicBezTo>
                  <a:cubicBezTo>
                    <a:pt x="571" y="844"/>
                    <a:pt x="556" y="831"/>
                    <a:pt x="562" y="826"/>
                  </a:cubicBezTo>
                  <a:cubicBezTo>
                    <a:pt x="562" y="777"/>
                    <a:pt x="554" y="746"/>
                    <a:pt x="551" y="706"/>
                  </a:cubicBezTo>
                  <a:cubicBezTo>
                    <a:pt x="533" y="559"/>
                    <a:pt x="516" y="413"/>
                    <a:pt x="499" y="270"/>
                  </a:cubicBezTo>
                  <a:cubicBezTo>
                    <a:pt x="495" y="243"/>
                    <a:pt x="492" y="216"/>
                    <a:pt x="488" y="189"/>
                  </a:cubicBezTo>
                  <a:cubicBezTo>
                    <a:pt x="489" y="190"/>
                    <a:pt x="489" y="190"/>
                    <a:pt x="489" y="190"/>
                  </a:cubicBezTo>
                  <a:cubicBezTo>
                    <a:pt x="567" y="337"/>
                    <a:pt x="652" y="496"/>
                    <a:pt x="744" y="665"/>
                  </a:cubicBezTo>
                  <a:cubicBezTo>
                    <a:pt x="839" y="842"/>
                    <a:pt x="938" y="1023"/>
                    <a:pt x="1037" y="1205"/>
                  </a:cubicBezTo>
                  <a:cubicBezTo>
                    <a:pt x="1051" y="1230"/>
                    <a:pt x="1064" y="1254"/>
                    <a:pt x="1078" y="1279"/>
                  </a:cubicBezTo>
                  <a:cubicBezTo>
                    <a:pt x="1203" y="1279"/>
                    <a:pt x="1203" y="1279"/>
                    <a:pt x="1203" y="1279"/>
                  </a:cubicBezTo>
                  <a:cubicBezTo>
                    <a:pt x="1201" y="1272"/>
                    <a:pt x="1199" y="1264"/>
                    <a:pt x="1197" y="1257"/>
                  </a:cubicBezTo>
                  <a:cubicBezTo>
                    <a:pt x="1168" y="1162"/>
                    <a:pt x="1142" y="1072"/>
                    <a:pt x="1116" y="988"/>
                  </a:cubicBezTo>
                  <a:cubicBezTo>
                    <a:pt x="1072" y="841"/>
                    <a:pt x="1032" y="709"/>
                    <a:pt x="995" y="591"/>
                  </a:cubicBezTo>
                  <a:cubicBezTo>
                    <a:pt x="1004" y="603"/>
                    <a:pt x="1013" y="615"/>
                    <a:pt x="1023" y="628"/>
                  </a:cubicBezTo>
                  <a:cubicBezTo>
                    <a:pt x="1031" y="635"/>
                    <a:pt x="1033" y="643"/>
                    <a:pt x="1057" y="653"/>
                  </a:cubicBezTo>
                  <a:cubicBezTo>
                    <a:pt x="1057" y="653"/>
                    <a:pt x="1058" y="653"/>
                    <a:pt x="1058" y="653"/>
                  </a:cubicBezTo>
                  <a:cubicBezTo>
                    <a:pt x="1103" y="653"/>
                    <a:pt x="1088" y="627"/>
                    <a:pt x="1092" y="623"/>
                  </a:cubicBezTo>
                  <a:cubicBezTo>
                    <a:pt x="1090" y="606"/>
                    <a:pt x="1086" y="592"/>
                    <a:pt x="1084" y="581"/>
                  </a:cubicBezTo>
                  <a:cubicBezTo>
                    <a:pt x="1082" y="576"/>
                    <a:pt x="1084" y="570"/>
                    <a:pt x="1085" y="565"/>
                  </a:cubicBezTo>
                  <a:cubicBezTo>
                    <a:pt x="1095" y="570"/>
                    <a:pt x="1112" y="577"/>
                    <a:pt x="1119" y="577"/>
                  </a:cubicBezTo>
                  <a:cubicBezTo>
                    <a:pt x="1120" y="577"/>
                    <a:pt x="1121" y="577"/>
                    <a:pt x="1121" y="577"/>
                  </a:cubicBezTo>
                  <a:cubicBezTo>
                    <a:pt x="1218" y="565"/>
                    <a:pt x="1499" y="539"/>
                    <a:pt x="1537" y="520"/>
                  </a:cubicBezTo>
                  <a:cubicBezTo>
                    <a:pt x="1570" y="506"/>
                    <a:pt x="1560" y="441"/>
                    <a:pt x="1554" y="428"/>
                  </a:cubicBezTo>
                  <a:cubicBezTo>
                    <a:pt x="1565" y="446"/>
                    <a:pt x="1605" y="501"/>
                    <a:pt x="1631" y="537"/>
                  </a:cubicBezTo>
                  <a:cubicBezTo>
                    <a:pt x="1639" y="548"/>
                    <a:pt x="1647" y="559"/>
                    <a:pt x="1655" y="569"/>
                  </a:cubicBezTo>
                  <a:cubicBezTo>
                    <a:pt x="1659" y="575"/>
                    <a:pt x="1663" y="581"/>
                    <a:pt x="1670" y="588"/>
                  </a:cubicBezTo>
                  <a:cubicBezTo>
                    <a:pt x="1676" y="591"/>
                    <a:pt x="1671" y="597"/>
                    <a:pt x="1695" y="601"/>
                  </a:cubicBezTo>
                  <a:cubicBezTo>
                    <a:pt x="1712" y="593"/>
                    <a:pt x="1703" y="584"/>
                    <a:pt x="1704" y="581"/>
                  </a:cubicBezTo>
                  <a:cubicBezTo>
                    <a:pt x="1695" y="552"/>
                    <a:pt x="1686" y="532"/>
                    <a:pt x="1677" y="507"/>
                  </a:cubicBezTo>
                  <a:cubicBezTo>
                    <a:pt x="1640" y="415"/>
                    <a:pt x="1603" y="321"/>
                    <a:pt x="1565" y="226"/>
                  </a:cubicBezTo>
                  <a:cubicBezTo>
                    <a:pt x="1558" y="208"/>
                    <a:pt x="1550" y="190"/>
                    <a:pt x="1543" y="171"/>
                  </a:cubicBezTo>
                  <a:cubicBezTo>
                    <a:pt x="1543" y="172"/>
                    <a:pt x="1543" y="172"/>
                    <a:pt x="1543" y="172"/>
                  </a:cubicBezTo>
                  <a:cubicBezTo>
                    <a:pt x="1611" y="271"/>
                    <a:pt x="1683" y="377"/>
                    <a:pt x="1759" y="488"/>
                  </a:cubicBezTo>
                  <a:cubicBezTo>
                    <a:pt x="1838" y="603"/>
                    <a:pt x="1917" y="718"/>
                    <a:pt x="1996" y="833"/>
                  </a:cubicBezTo>
                  <a:cubicBezTo>
                    <a:pt x="2016" y="861"/>
                    <a:pt x="2036" y="890"/>
                    <a:pt x="2056" y="920"/>
                  </a:cubicBezTo>
                  <a:cubicBezTo>
                    <a:pt x="2061" y="927"/>
                    <a:pt x="2066" y="934"/>
                    <a:pt x="2074" y="944"/>
                  </a:cubicBezTo>
                  <a:cubicBezTo>
                    <a:pt x="2075" y="946"/>
                    <a:pt x="2079" y="950"/>
                    <a:pt x="2083" y="954"/>
                  </a:cubicBezTo>
                  <a:cubicBezTo>
                    <a:pt x="2081" y="954"/>
                    <a:pt x="2094" y="962"/>
                    <a:pt x="2102" y="962"/>
                  </a:cubicBezTo>
                  <a:cubicBezTo>
                    <a:pt x="2104" y="962"/>
                    <a:pt x="2106" y="961"/>
                    <a:pt x="2107" y="960"/>
                  </a:cubicBezTo>
                  <a:cubicBezTo>
                    <a:pt x="2115" y="957"/>
                    <a:pt x="2114" y="938"/>
                    <a:pt x="2113" y="938"/>
                  </a:cubicBezTo>
                  <a:cubicBezTo>
                    <a:pt x="2113" y="938"/>
                    <a:pt x="2113" y="938"/>
                    <a:pt x="2113" y="939"/>
                  </a:cubicBezTo>
                  <a:cubicBezTo>
                    <a:pt x="2110" y="928"/>
                    <a:pt x="2108" y="925"/>
                    <a:pt x="2106" y="919"/>
                  </a:cubicBezTo>
                  <a:cubicBezTo>
                    <a:pt x="2097" y="902"/>
                    <a:pt x="2091" y="889"/>
                    <a:pt x="2083" y="873"/>
                  </a:cubicBezTo>
                  <a:cubicBezTo>
                    <a:pt x="2054" y="815"/>
                    <a:pt x="2026" y="759"/>
                    <a:pt x="1999" y="706"/>
                  </a:cubicBezTo>
                  <a:cubicBezTo>
                    <a:pt x="1952" y="613"/>
                    <a:pt x="1908" y="526"/>
                    <a:pt x="1869" y="448"/>
                  </a:cubicBezTo>
                  <a:cubicBezTo>
                    <a:pt x="1875" y="456"/>
                    <a:pt x="1882" y="465"/>
                    <a:pt x="1889" y="473"/>
                  </a:cubicBezTo>
                  <a:cubicBezTo>
                    <a:pt x="1894" y="478"/>
                    <a:pt x="1897" y="484"/>
                    <a:pt x="1911" y="491"/>
                  </a:cubicBezTo>
                  <a:cubicBezTo>
                    <a:pt x="1912" y="491"/>
                    <a:pt x="1913" y="491"/>
                    <a:pt x="1914" y="491"/>
                  </a:cubicBezTo>
                  <a:cubicBezTo>
                    <a:pt x="1934" y="491"/>
                    <a:pt x="1922" y="475"/>
                    <a:pt x="1923" y="472"/>
                  </a:cubicBezTo>
                  <a:cubicBezTo>
                    <a:pt x="1920" y="461"/>
                    <a:pt x="1915" y="452"/>
                    <a:pt x="1912" y="444"/>
                  </a:cubicBezTo>
                  <a:cubicBezTo>
                    <a:pt x="1910" y="441"/>
                    <a:pt x="1910" y="437"/>
                    <a:pt x="1909" y="434"/>
                  </a:cubicBezTo>
                  <a:cubicBezTo>
                    <a:pt x="1916" y="438"/>
                    <a:pt x="1926" y="443"/>
                    <a:pt x="1930" y="443"/>
                  </a:cubicBezTo>
                  <a:cubicBezTo>
                    <a:pt x="1930" y="443"/>
                    <a:pt x="1930" y="443"/>
                    <a:pt x="1930" y="443"/>
                  </a:cubicBezTo>
                  <a:cubicBezTo>
                    <a:pt x="1968" y="439"/>
                    <a:pt x="2100" y="430"/>
                    <a:pt x="2118" y="418"/>
                  </a:cubicBezTo>
                  <a:cubicBezTo>
                    <a:pt x="2135" y="409"/>
                    <a:pt x="2122" y="363"/>
                    <a:pt x="2116" y="354"/>
                  </a:cubicBezTo>
                  <a:cubicBezTo>
                    <a:pt x="2125" y="367"/>
                    <a:pt x="2158" y="408"/>
                    <a:pt x="2179" y="435"/>
                  </a:cubicBezTo>
                  <a:cubicBezTo>
                    <a:pt x="2185" y="443"/>
                    <a:pt x="2192" y="451"/>
                    <a:pt x="2198" y="459"/>
                  </a:cubicBezTo>
                  <a:cubicBezTo>
                    <a:pt x="2201" y="463"/>
                    <a:pt x="2205" y="467"/>
                    <a:pt x="2210" y="473"/>
                  </a:cubicBezTo>
                  <a:cubicBezTo>
                    <a:pt x="2214" y="475"/>
                    <a:pt x="2212" y="479"/>
                    <a:pt x="2227" y="483"/>
                  </a:cubicBezTo>
                  <a:cubicBezTo>
                    <a:pt x="2236" y="477"/>
                    <a:pt x="2229" y="471"/>
                    <a:pt x="2229" y="469"/>
                  </a:cubicBezTo>
                  <a:cubicBezTo>
                    <a:pt x="2219" y="447"/>
                    <a:pt x="2211" y="433"/>
                    <a:pt x="2201" y="415"/>
                  </a:cubicBezTo>
                  <a:cubicBezTo>
                    <a:pt x="2165" y="346"/>
                    <a:pt x="2127" y="276"/>
                    <a:pt x="2089" y="204"/>
                  </a:cubicBezTo>
                  <a:cubicBezTo>
                    <a:pt x="2081" y="191"/>
                    <a:pt x="2074" y="177"/>
                    <a:pt x="2066" y="163"/>
                  </a:cubicBezTo>
                  <a:cubicBezTo>
                    <a:pt x="2067" y="163"/>
                    <a:pt x="2067" y="163"/>
                    <a:pt x="2067" y="163"/>
                  </a:cubicBezTo>
                  <a:cubicBezTo>
                    <a:pt x="2124" y="239"/>
                    <a:pt x="2184" y="319"/>
                    <a:pt x="2248" y="403"/>
                  </a:cubicBezTo>
                  <a:cubicBezTo>
                    <a:pt x="2313" y="489"/>
                    <a:pt x="2378" y="575"/>
                    <a:pt x="2442" y="659"/>
                  </a:cubicBezTo>
                  <a:cubicBezTo>
                    <a:pt x="2458" y="680"/>
                    <a:pt x="2474" y="702"/>
                    <a:pt x="2491" y="723"/>
                  </a:cubicBezTo>
                  <a:cubicBezTo>
                    <a:pt x="2495" y="728"/>
                    <a:pt x="2499" y="734"/>
                    <a:pt x="2505" y="741"/>
                  </a:cubicBezTo>
                  <a:cubicBezTo>
                    <a:pt x="2505" y="741"/>
                    <a:pt x="2509" y="746"/>
                    <a:pt x="2511" y="748"/>
                  </a:cubicBezTo>
                  <a:cubicBezTo>
                    <a:pt x="2510" y="748"/>
                    <a:pt x="2521" y="755"/>
                    <a:pt x="2525" y="755"/>
                  </a:cubicBezTo>
                  <a:cubicBezTo>
                    <a:pt x="2526" y="755"/>
                    <a:pt x="2527" y="755"/>
                    <a:pt x="2527" y="754"/>
                  </a:cubicBezTo>
                  <a:cubicBezTo>
                    <a:pt x="2532" y="753"/>
                    <a:pt x="2529" y="739"/>
                    <a:pt x="2528" y="739"/>
                  </a:cubicBezTo>
                  <a:cubicBezTo>
                    <a:pt x="2528" y="739"/>
                    <a:pt x="2528" y="739"/>
                    <a:pt x="2528" y="740"/>
                  </a:cubicBezTo>
                  <a:cubicBezTo>
                    <a:pt x="2525" y="732"/>
                    <a:pt x="2524" y="730"/>
                    <a:pt x="2522" y="726"/>
                  </a:cubicBezTo>
                  <a:cubicBezTo>
                    <a:pt x="2514" y="713"/>
                    <a:pt x="2508" y="703"/>
                    <a:pt x="2501" y="692"/>
                  </a:cubicBezTo>
                  <a:cubicBezTo>
                    <a:pt x="2476" y="650"/>
                    <a:pt x="2451" y="609"/>
                    <a:pt x="2427" y="570"/>
                  </a:cubicBezTo>
                  <a:cubicBezTo>
                    <a:pt x="2384" y="500"/>
                    <a:pt x="2345" y="436"/>
                    <a:pt x="2309" y="376"/>
                  </a:cubicBezTo>
                  <a:cubicBezTo>
                    <a:pt x="2314" y="383"/>
                    <a:pt x="2319" y="389"/>
                    <a:pt x="2325" y="396"/>
                  </a:cubicBezTo>
                  <a:cubicBezTo>
                    <a:pt x="2329" y="399"/>
                    <a:pt x="2332" y="404"/>
                    <a:pt x="2341" y="410"/>
                  </a:cubicBezTo>
                  <a:cubicBezTo>
                    <a:pt x="2342" y="410"/>
                    <a:pt x="2343" y="410"/>
                    <a:pt x="2344" y="410"/>
                  </a:cubicBezTo>
                  <a:cubicBezTo>
                    <a:pt x="2355" y="410"/>
                    <a:pt x="2346" y="397"/>
                    <a:pt x="2346" y="396"/>
                  </a:cubicBezTo>
                  <a:cubicBezTo>
                    <a:pt x="2342" y="387"/>
                    <a:pt x="2338" y="380"/>
                    <a:pt x="2335" y="374"/>
                  </a:cubicBezTo>
                  <a:cubicBezTo>
                    <a:pt x="2333" y="372"/>
                    <a:pt x="2332" y="369"/>
                    <a:pt x="2332" y="367"/>
                  </a:cubicBezTo>
                  <a:cubicBezTo>
                    <a:pt x="2336" y="370"/>
                    <a:pt x="2344" y="374"/>
                    <a:pt x="2346" y="374"/>
                  </a:cubicBezTo>
                  <a:cubicBezTo>
                    <a:pt x="2346" y="374"/>
                    <a:pt x="2346" y="374"/>
                    <a:pt x="2346" y="374"/>
                  </a:cubicBezTo>
                  <a:cubicBezTo>
                    <a:pt x="2376" y="371"/>
                    <a:pt x="2470" y="368"/>
                    <a:pt x="2480" y="359"/>
                  </a:cubicBezTo>
                  <a:cubicBezTo>
                    <a:pt x="2490" y="352"/>
                    <a:pt x="2472" y="316"/>
                    <a:pt x="2467" y="308"/>
                  </a:cubicBezTo>
                  <a:cubicBezTo>
                    <a:pt x="2475" y="318"/>
                    <a:pt x="2502" y="350"/>
                    <a:pt x="2519" y="371"/>
                  </a:cubicBezTo>
                  <a:cubicBezTo>
                    <a:pt x="2524" y="378"/>
                    <a:pt x="2530" y="384"/>
                    <a:pt x="2535" y="390"/>
                  </a:cubicBezTo>
                  <a:cubicBezTo>
                    <a:pt x="2538" y="393"/>
                    <a:pt x="2540" y="397"/>
                    <a:pt x="2544" y="401"/>
                  </a:cubicBezTo>
                  <a:cubicBezTo>
                    <a:pt x="2547" y="403"/>
                    <a:pt x="2547" y="406"/>
                    <a:pt x="2557" y="409"/>
                  </a:cubicBezTo>
                  <a:cubicBezTo>
                    <a:pt x="2562" y="405"/>
                    <a:pt x="2557" y="400"/>
                    <a:pt x="2556" y="399"/>
                  </a:cubicBezTo>
                  <a:cubicBezTo>
                    <a:pt x="2547" y="382"/>
                    <a:pt x="2539" y="371"/>
                    <a:pt x="2531" y="357"/>
                  </a:cubicBezTo>
                  <a:cubicBezTo>
                    <a:pt x="2497" y="303"/>
                    <a:pt x="2463" y="247"/>
                    <a:pt x="2427" y="190"/>
                  </a:cubicBezTo>
                  <a:cubicBezTo>
                    <a:pt x="2420" y="179"/>
                    <a:pt x="2413" y="168"/>
                    <a:pt x="2406" y="157"/>
                  </a:cubicBezTo>
                  <a:cubicBezTo>
                    <a:pt x="2406" y="157"/>
                    <a:pt x="2406" y="157"/>
                    <a:pt x="2406" y="157"/>
                  </a:cubicBezTo>
                  <a:cubicBezTo>
                    <a:pt x="2455" y="218"/>
                    <a:pt x="2506" y="282"/>
                    <a:pt x="2560" y="349"/>
                  </a:cubicBezTo>
                  <a:cubicBezTo>
                    <a:pt x="2574" y="367"/>
                    <a:pt x="2589" y="386"/>
                    <a:pt x="2604" y="404"/>
                  </a:cubicBezTo>
                  <a:cubicBezTo>
                    <a:pt x="2604" y="384"/>
                    <a:pt x="2604" y="384"/>
                    <a:pt x="2604" y="384"/>
                  </a:cubicBezTo>
                  <a:cubicBezTo>
                    <a:pt x="2593" y="370"/>
                    <a:pt x="2583" y="357"/>
                    <a:pt x="2572" y="344"/>
                  </a:cubicBezTo>
                  <a:cubicBezTo>
                    <a:pt x="2519" y="278"/>
                    <a:pt x="2468" y="215"/>
                    <a:pt x="2419" y="155"/>
                  </a:cubicBezTo>
                  <a:cubicBezTo>
                    <a:pt x="2407" y="140"/>
                    <a:pt x="2395" y="125"/>
                    <a:pt x="2383" y="111"/>
                  </a:cubicBezTo>
                  <a:cubicBezTo>
                    <a:pt x="2377" y="103"/>
                    <a:pt x="2373" y="97"/>
                    <a:pt x="2364" y="87"/>
                  </a:cubicBezTo>
                  <a:cubicBezTo>
                    <a:pt x="2361" y="84"/>
                    <a:pt x="2363" y="85"/>
                    <a:pt x="2355" y="79"/>
                  </a:cubicBezTo>
                  <a:cubicBezTo>
                    <a:pt x="2352" y="77"/>
                    <a:pt x="2350" y="76"/>
                    <a:pt x="2348" y="76"/>
                  </a:cubicBezTo>
                  <a:cubicBezTo>
                    <a:pt x="2344" y="76"/>
                    <a:pt x="2346" y="83"/>
                    <a:pt x="2346" y="83"/>
                  </a:cubicBezTo>
                  <a:cubicBezTo>
                    <a:pt x="2348" y="88"/>
                    <a:pt x="2349" y="89"/>
                    <a:pt x="2350" y="91"/>
                  </a:cubicBezTo>
                  <a:cubicBezTo>
                    <a:pt x="2353" y="96"/>
                    <a:pt x="2355" y="99"/>
                    <a:pt x="2357" y="103"/>
                  </a:cubicBezTo>
                  <a:cubicBezTo>
                    <a:pt x="2375" y="131"/>
                    <a:pt x="2394" y="160"/>
                    <a:pt x="2411" y="188"/>
                  </a:cubicBezTo>
                  <a:cubicBezTo>
                    <a:pt x="2448" y="245"/>
                    <a:pt x="2484" y="302"/>
                    <a:pt x="2518" y="356"/>
                  </a:cubicBezTo>
                  <a:cubicBezTo>
                    <a:pt x="2520" y="359"/>
                    <a:pt x="2522" y="362"/>
                    <a:pt x="2524" y="365"/>
                  </a:cubicBezTo>
                  <a:cubicBezTo>
                    <a:pt x="2515" y="353"/>
                    <a:pt x="2505" y="342"/>
                    <a:pt x="2495" y="331"/>
                  </a:cubicBezTo>
                  <a:cubicBezTo>
                    <a:pt x="2483" y="319"/>
                    <a:pt x="2481" y="309"/>
                    <a:pt x="2459" y="294"/>
                  </a:cubicBezTo>
                  <a:cubicBezTo>
                    <a:pt x="2450" y="298"/>
                    <a:pt x="2460" y="308"/>
                    <a:pt x="2461" y="312"/>
                  </a:cubicBezTo>
                  <a:cubicBezTo>
                    <a:pt x="2463" y="317"/>
                    <a:pt x="2467" y="324"/>
                    <a:pt x="2468" y="328"/>
                  </a:cubicBezTo>
                  <a:cubicBezTo>
                    <a:pt x="2473" y="337"/>
                    <a:pt x="2473" y="348"/>
                    <a:pt x="2471" y="353"/>
                  </a:cubicBezTo>
                  <a:cubicBezTo>
                    <a:pt x="2466" y="360"/>
                    <a:pt x="2386" y="362"/>
                    <a:pt x="2347" y="364"/>
                  </a:cubicBezTo>
                  <a:cubicBezTo>
                    <a:pt x="2339" y="361"/>
                    <a:pt x="2328" y="349"/>
                    <a:pt x="2321" y="349"/>
                  </a:cubicBezTo>
                  <a:cubicBezTo>
                    <a:pt x="2309" y="353"/>
                    <a:pt x="2320" y="365"/>
                    <a:pt x="2321" y="371"/>
                  </a:cubicBezTo>
                  <a:cubicBezTo>
                    <a:pt x="2322" y="374"/>
                    <a:pt x="2323" y="376"/>
                    <a:pt x="2325" y="378"/>
                  </a:cubicBezTo>
                  <a:cubicBezTo>
                    <a:pt x="2316" y="368"/>
                    <a:pt x="2307" y="357"/>
                    <a:pt x="2298" y="347"/>
                  </a:cubicBezTo>
                  <a:cubicBezTo>
                    <a:pt x="2295" y="343"/>
                    <a:pt x="2292" y="339"/>
                    <a:pt x="2288" y="335"/>
                  </a:cubicBezTo>
                  <a:cubicBezTo>
                    <a:pt x="2286" y="333"/>
                    <a:pt x="2284" y="330"/>
                    <a:pt x="2280" y="327"/>
                  </a:cubicBezTo>
                  <a:cubicBezTo>
                    <a:pt x="2280" y="327"/>
                    <a:pt x="2273" y="323"/>
                    <a:pt x="2269" y="323"/>
                  </a:cubicBezTo>
                  <a:cubicBezTo>
                    <a:pt x="2268" y="323"/>
                    <a:pt x="2268" y="323"/>
                    <a:pt x="2268" y="324"/>
                  </a:cubicBezTo>
                  <a:cubicBezTo>
                    <a:pt x="2265" y="329"/>
                    <a:pt x="2267" y="330"/>
                    <a:pt x="2268" y="332"/>
                  </a:cubicBezTo>
                  <a:cubicBezTo>
                    <a:pt x="2273" y="344"/>
                    <a:pt x="2278" y="350"/>
                    <a:pt x="2282" y="359"/>
                  </a:cubicBezTo>
                  <a:cubicBezTo>
                    <a:pt x="2320" y="423"/>
                    <a:pt x="2362" y="494"/>
                    <a:pt x="2408" y="572"/>
                  </a:cubicBezTo>
                  <a:cubicBezTo>
                    <a:pt x="2416" y="586"/>
                    <a:pt x="2424" y="600"/>
                    <a:pt x="2433" y="614"/>
                  </a:cubicBezTo>
                  <a:cubicBezTo>
                    <a:pt x="2378" y="542"/>
                    <a:pt x="2323" y="469"/>
                    <a:pt x="2267" y="396"/>
                  </a:cubicBezTo>
                  <a:cubicBezTo>
                    <a:pt x="2204" y="313"/>
                    <a:pt x="2144" y="234"/>
                    <a:pt x="2087" y="159"/>
                  </a:cubicBezTo>
                  <a:cubicBezTo>
                    <a:pt x="2073" y="141"/>
                    <a:pt x="2059" y="123"/>
                    <a:pt x="2046" y="105"/>
                  </a:cubicBezTo>
                  <a:cubicBezTo>
                    <a:pt x="2038" y="96"/>
                    <a:pt x="2033" y="88"/>
                    <a:pt x="2023" y="76"/>
                  </a:cubicBezTo>
                  <a:cubicBezTo>
                    <a:pt x="2019" y="73"/>
                    <a:pt x="2022" y="74"/>
                    <a:pt x="2011" y="66"/>
                  </a:cubicBezTo>
                  <a:cubicBezTo>
                    <a:pt x="2007" y="63"/>
                    <a:pt x="2004" y="63"/>
                    <a:pt x="2002" y="63"/>
                  </a:cubicBezTo>
                  <a:cubicBezTo>
                    <a:pt x="1998" y="63"/>
                    <a:pt x="1997" y="65"/>
                    <a:pt x="1996" y="67"/>
                  </a:cubicBezTo>
                  <a:cubicBezTo>
                    <a:pt x="1995" y="69"/>
                    <a:pt x="1995" y="71"/>
                    <a:pt x="1996" y="71"/>
                  </a:cubicBezTo>
                  <a:cubicBezTo>
                    <a:pt x="1996" y="71"/>
                    <a:pt x="1996" y="71"/>
                    <a:pt x="1996" y="71"/>
                  </a:cubicBezTo>
                  <a:cubicBezTo>
                    <a:pt x="1997" y="77"/>
                    <a:pt x="1999" y="78"/>
                    <a:pt x="2000" y="81"/>
                  </a:cubicBezTo>
                  <a:cubicBezTo>
                    <a:pt x="2003" y="86"/>
                    <a:pt x="2005" y="90"/>
                    <a:pt x="2007" y="95"/>
                  </a:cubicBezTo>
                  <a:cubicBezTo>
                    <a:pt x="2027" y="131"/>
                    <a:pt x="2046" y="166"/>
                    <a:pt x="2066" y="201"/>
                  </a:cubicBezTo>
                  <a:cubicBezTo>
                    <a:pt x="2105" y="274"/>
                    <a:pt x="2144" y="345"/>
                    <a:pt x="2183" y="414"/>
                  </a:cubicBezTo>
                  <a:cubicBezTo>
                    <a:pt x="2185" y="418"/>
                    <a:pt x="2187" y="422"/>
                    <a:pt x="2189" y="426"/>
                  </a:cubicBezTo>
                  <a:cubicBezTo>
                    <a:pt x="2177" y="411"/>
                    <a:pt x="2165" y="397"/>
                    <a:pt x="2154" y="383"/>
                  </a:cubicBezTo>
                  <a:cubicBezTo>
                    <a:pt x="2138" y="368"/>
                    <a:pt x="2116" y="337"/>
                    <a:pt x="2108" y="336"/>
                  </a:cubicBezTo>
                  <a:cubicBezTo>
                    <a:pt x="2093" y="342"/>
                    <a:pt x="2105" y="354"/>
                    <a:pt x="2105" y="360"/>
                  </a:cubicBezTo>
                  <a:cubicBezTo>
                    <a:pt x="2108" y="367"/>
                    <a:pt x="2112" y="375"/>
                    <a:pt x="2113" y="380"/>
                  </a:cubicBezTo>
                  <a:cubicBezTo>
                    <a:pt x="2117" y="392"/>
                    <a:pt x="2114" y="401"/>
                    <a:pt x="2109" y="407"/>
                  </a:cubicBezTo>
                  <a:cubicBezTo>
                    <a:pt x="2104" y="412"/>
                    <a:pt x="1992" y="426"/>
                    <a:pt x="1929" y="430"/>
                  </a:cubicBezTo>
                  <a:cubicBezTo>
                    <a:pt x="1916" y="426"/>
                    <a:pt x="1912" y="411"/>
                    <a:pt x="1898" y="411"/>
                  </a:cubicBezTo>
                  <a:cubicBezTo>
                    <a:pt x="1877" y="417"/>
                    <a:pt x="1891" y="432"/>
                    <a:pt x="1891" y="441"/>
                  </a:cubicBezTo>
                  <a:cubicBezTo>
                    <a:pt x="1892" y="444"/>
                    <a:pt x="1893" y="447"/>
                    <a:pt x="1894" y="450"/>
                  </a:cubicBezTo>
                  <a:cubicBezTo>
                    <a:pt x="1884" y="437"/>
                    <a:pt x="1872" y="422"/>
                    <a:pt x="1862" y="409"/>
                  </a:cubicBezTo>
                  <a:cubicBezTo>
                    <a:pt x="1858" y="404"/>
                    <a:pt x="1854" y="399"/>
                    <a:pt x="1849" y="393"/>
                  </a:cubicBezTo>
                  <a:cubicBezTo>
                    <a:pt x="1846" y="391"/>
                    <a:pt x="1844" y="388"/>
                    <a:pt x="1838" y="383"/>
                  </a:cubicBezTo>
                  <a:cubicBezTo>
                    <a:pt x="1837" y="382"/>
                    <a:pt x="1829" y="378"/>
                    <a:pt x="1824" y="378"/>
                  </a:cubicBezTo>
                  <a:cubicBezTo>
                    <a:pt x="1822" y="378"/>
                    <a:pt x="1820" y="378"/>
                    <a:pt x="1819" y="380"/>
                  </a:cubicBezTo>
                  <a:cubicBezTo>
                    <a:pt x="1814" y="386"/>
                    <a:pt x="1817" y="388"/>
                    <a:pt x="1817" y="390"/>
                  </a:cubicBezTo>
                  <a:cubicBezTo>
                    <a:pt x="1821" y="407"/>
                    <a:pt x="1827" y="415"/>
                    <a:pt x="1831" y="426"/>
                  </a:cubicBezTo>
                  <a:cubicBezTo>
                    <a:pt x="1872" y="511"/>
                    <a:pt x="1917" y="606"/>
                    <a:pt x="1967" y="711"/>
                  </a:cubicBezTo>
                  <a:cubicBezTo>
                    <a:pt x="1976" y="730"/>
                    <a:pt x="1986" y="749"/>
                    <a:pt x="1995" y="769"/>
                  </a:cubicBezTo>
                  <a:cubicBezTo>
                    <a:pt x="1928" y="671"/>
                    <a:pt x="1861" y="574"/>
                    <a:pt x="1794" y="477"/>
                  </a:cubicBezTo>
                  <a:cubicBezTo>
                    <a:pt x="1719" y="368"/>
                    <a:pt x="1647" y="264"/>
                    <a:pt x="1580" y="167"/>
                  </a:cubicBezTo>
                  <a:cubicBezTo>
                    <a:pt x="1563" y="143"/>
                    <a:pt x="1547" y="120"/>
                    <a:pt x="1530" y="96"/>
                  </a:cubicBezTo>
                  <a:cubicBezTo>
                    <a:pt x="1522" y="84"/>
                    <a:pt x="1516" y="75"/>
                    <a:pt x="1503" y="59"/>
                  </a:cubicBezTo>
                  <a:cubicBezTo>
                    <a:pt x="1498" y="55"/>
                    <a:pt x="1503" y="56"/>
                    <a:pt x="1487" y="46"/>
                  </a:cubicBezTo>
                  <a:cubicBezTo>
                    <a:pt x="1482" y="43"/>
                    <a:pt x="1477" y="41"/>
                    <a:pt x="1473" y="41"/>
                  </a:cubicBezTo>
                  <a:cubicBezTo>
                    <a:pt x="1467" y="41"/>
                    <a:pt x="1464" y="44"/>
                    <a:pt x="1461" y="47"/>
                  </a:cubicBezTo>
                  <a:cubicBezTo>
                    <a:pt x="1459" y="49"/>
                    <a:pt x="1459" y="52"/>
                    <a:pt x="1460" y="52"/>
                  </a:cubicBezTo>
                  <a:cubicBezTo>
                    <a:pt x="1460" y="52"/>
                    <a:pt x="1460" y="52"/>
                    <a:pt x="1460" y="52"/>
                  </a:cubicBezTo>
                  <a:cubicBezTo>
                    <a:pt x="1460" y="59"/>
                    <a:pt x="1462" y="61"/>
                    <a:pt x="1463" y="65"/>
                  </a:cubicBezTo>
                  <a:cubicBezTo>
                    <a:pt x="1465" y="72"/>
                    <a:pt x="1468" y="77"/>
                    <a:pt x="1470" y="83"/>
                  </a:cubicBezTo>
                  <a:cubicBezTo>
                    <a:pt x="1489" y="129"/>
                    <a:pt x="1508" y="176"/>
                    <a:pt x="1527" y="222"/>
                  </a:cubicBezTo>
                  <a:cubicBezTo>
                    <a:pt x="1566" y="318"/>
                    <a:pt x="1606" y="414"/>
                    <a:pt x="1645" y="508"/>
                  </a:cubicBezTo>
                  <a:cubicBezTo>
                    <a:pt x="1647" y="513"/>
                    <a:pt x="1649" y="518"/>
                    <a:pt x="1652" y="524"/>
                  </a:cubicBezTo>
                  <a:cubicBezTo>
                    <a:pt x="1637" y="504"/>
                    <a:pt x="1622" y="485"/>
                    <a:pt x="1607" y="466"/>
                  </a:cubicBezTo>
                  <a:cubicBezTo>
                    <a:pt x="1587" y="446"/>
                    <a:pt x="1592" y="429"/>
                    <a:pt x="1546" y="403"/>
                  </a:cubicBezTo>
                  <a:cubicBezTo>
                    <a:pt x="1518" y="412"/>
                    <a:pt x="1535" y="428"/>
                    <a:pt x="1533" y="437"/>
                  </a:cubicBezTo>
                  <a:cubicBezTo>
                    <a:pt x="1534" y="446"/>
                    <a:pt x="1538" y="457"/>
                    <a:pt x="1537" y="464"/>
                  </a:cubicBezTo>
                  <a:cubicBezTo>
                    <a:pt x="1540" y="481"/>
                    <a:pt x="1528" y="502"/>
                    <a:pt x="1518" y="511"/>
                  </a:cubicBezTo>
                  <a:cubicBezTo>
                    <a:pt x="1497" y="524"/>
                    <a:pt x="1261" y="545"/>
                    <a:pt x="1138" y="557"/>
                  </a:cubicBezTo>
                  <a:cubicBezTo>
                    <a:pt x="1116" y="551"/>
                    <a:pt x="1098" y="531"/>
                    <a:pt x="1076" y="531"/>
                  </a:cubicBezTo>
                  <a:cubicBezTo>
                    <a:pt x="1076" y="531"/>
                    <a:pt x="1075" y="531"/>
                    <a:pt x="1075" y="531"/>
                  </a:cubicBezTo>
                  <a:cubicBezTo>
                    <a:pt x="1029" y="542"/>
                    <a:pt x="1049" y="564"/>
                    <a:pt x="1044" y="577"/>
                  </a:cubicBezTo>
                  <a:cubicBezTo>
                    <a:pt x="1044" y="582"/>
                    <a:pt x="1045" y="587"/>
                    <a:pt x="1046" y="591"/>
                  </a:cubicBezTo>
                  <a:cubicBezTo>
                    <a:pt x="1032" y="571"/>
                    <a:pt x="1018" y="551"/>
                    <a:pt x="1003" y="531"/>
                  </a:cubicBezTo>
                  <a:cubicBezTo>
                    <a:pt x="999" y="524"/>
                    <a:pt x="994" y="517"/>
                    <a:pt x="987" y="508"/>
                  </a:cubicBezTo>
                  <a:cubicBezTo>
                    <a:pt x="983" y="504"/>
                    <a:pt x="980" y="500"/>
                    <a:pt x="970" y="494"/>
                  </a:cubicBezTo>
                  <a:cubicBezTo>
                    <a:pt x="970" y="492"/>
                    <a:pt x="956" y="487"/>
                    <a:pt x="945" y="487"/>
                  </a:cubicBezTo>
                  <a:cubicBezTo>
                    <a:pt x="941" y="487"/>
                    <a:pt x="937" y="488"/>
                    <a:pt x="934" y="490"/>
                  </a:cubicBezTo>
                  <a:cubicBezTo>
                    <a:pt x="921" y="500"/>
                    <a:pt x="925" y="503"/>
                    <a:pt x="923" y="506"/>
                  </a:cubicBezTo>
                  <a:cubicBezTo>
                    <a:pt x="922" y="531"/>
                    <a:pt x="929" y="543"/>
                    <a:pt x="932" y="559"/>
                  </a:cubicBezTo>
                  <a:cubicBezTo>
                    <a:pt x="966" y="689"/>
                    <a:pt x="1005" y="836"/>
                    <a:pt x="1048" y="1002"/>
                  </a:cubicBezTo>
                  <a:cubicBezTo>
                    <a:pt x="1056" y="1032"/>
                    <a:pt x="1064" y="1063"/>
                    <a:pt x="1073" y="1095"/>
                  </a:cubicBezTo>
                  <a:cubicBezTo>
                    <a:pt x="990" y="942"/>
                    <a:pt x="907" y="791"/>
                    <a:pt x="825" y="643"/>
                  </a:cubicBezTo>
                  <a:cubicBezTo>
                    <a:pt x="735" y="479"/>
                    <a:pt x="649" y="325"/>
                    <a:pt x="569" y="182"/>
                  </a:cubicBezTo>
                  <a:cubicBezTo>
                    <a:pt x="550" y="148"/>
                    <a:pt x="530" y="113"/>
                    <a:pt x="511" y="79"/>
                  </a:cubicBezTo>
                  <a:cubicBezTo>
                    <a:pt x="501" y="62"/>
                    <a:pt x="496" y="49"/>
                    <a:pt x="479" y="25"/>
                  </a:cubicBezTo>
                  <a:cubicBezTo>
                    <a:pt x="471" y="19"/>
                    <a:pt x="480" y="21"/>
                    <a:pt x="454" y="7"/>
                  </a:cubicBezTo>
                  <a:cubicBezTo>
                    <a:pt x="444" y="1"/>
                    <a:pt x="434" y="0"/>
                    <a:pt x="4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56483A4E-13B0-43BF-BABE-7ED954FF9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" y="537"/>
              <a:ext cx="81" cy="132"/>
            </a:xfrm>
            <a:custGeom>
              <a:avLst/>
              <a:gdLst>
                <a:gd name="T0" fmla="*/ 2 w 43"/>
                <a:gd name="T1" fmla="*/ 0 h 70"/>
                <a:gd name="T2" fmla="*/ 1 w 43"/>
                <a:gd name="T3" fmla="*/ 1 h 70"/>
                <a:gd name="T4" fmla="*/ 2 w 43"/>
                <a:gd name="T5" fmla="*/ 8 h 70"/>
                <a:gd name="T6" fmla="*/ 15 w 43"/>
                <a:gd name="T7" fmla="*/ 29 h 70"/>
                <a:gd name="T8" fmla="*/ 43 w 43"/>
                <a:gd name="T9" fmla="*/ 70 h 70"/>
                <a:gd name="T10" fmla="*/ 43 w 43"/>
                <a:gd name="T11" fmla="*/ 54 h 70"/>
                <a:gd name="T12" fmla="*/ 36 w 43"/>
                <a:gd name="T13" fmla="*/ 43 h 70"/>
                <a:gd name="T14" fmla="*/ 43 w 43"/>
                <a:gd name="T15" fmla="*/ 52 h 70"/>
                <a:gd name="T16" fmla="*/ 43 w 43"/>
                <a:gd name="T17" fmla="*/ 41 h 70"/>
                <a:gd name="T18" fmla="*/ 25 w 43"/>
                <a:gd name="T19" fmla="*/ 20 h 70"/>
                <a:gd name="T20" fmla="*/ 16 w 43"/>
                <a:gd name="T21" fmla="*/ 10 h 70"/>
                <a:gd name="T22" fmla="*/ 9 w 43"/>
                <a:gd name="T23" fmla="*/ 4 h 70"/>
                <a:gd name="T24" fmla="*/ 2 w 43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0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5"/>
                    <a:pt x="2" y="6"/>
                    <a:pt x="2" y="8"/>
                  </a:cubicBezTo>
                  <a:cubicBezTo>
                    <a:pt x="7" y="18"/>
                    <a:pt x="11" y="22"/>
                    <a:pt x="15" y="29"/>
                  </a:cubicBezTo>
                  <a:cubicBezTo>
                    <a:pt x="24" y="42"/>
                    <a:pt x="34" y="56"/>
                    <a:pt x="43" y="70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1" y="51"/>
                    <a:pt x="38" y="47"/>
                    <a:pt x="36" y="43"/>
                  </a:cubicBezTo>
                  <a:cubicBezTo>
                    <a:pt x="38" y="46"/>
                    <a:pt x="41" y="49"/>
                    <a:pt x="43" y="52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37" y="34"/>
                    <a:pt x="31" y="27"/>
                    <a:pt x="25" y="20"/>
                  </a:cubicBezTo>
                  <a:cubicBezTo>
                    <a:pt x="22" y="17"/>
                    <a:pt x="19" y="14"/>
                    <a:pt x="16" y="10"/>
                  </a:cubicBezTo>
                  <a:cubicBezTo>
                    <a:pt x="15" y="8"/>
                    <a:pt x="13" y="7"/>
                    <a:pt x="9" y="4"/>
                  </a:cubicBezTo>
                  <a:cubicBezTo>
                    <a:pt x="9" y="4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13C277D4-07EB-44DA-A5A7-9A69A39CA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588"/>
              <a:ext cx="11" cy="22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12 h 12"/>
                <a:gd name="T4" fmla="*/ 6 w 6"/>
                <a:gd name="T5" fmla="*/ 7 h 12"/>
                <a:gd name="T6" fmla="*/ 0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1" y="3"/>
                    <a:pt x="5" y="8"/>
                    <a:pt x="6" y="1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4"/>
                    <a:pt x="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7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4377D5B-F955-4413-AADA-089FD3068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60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35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72BAA0-0228-44D3-92F1-226D6BF34D9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158213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4203A3-E26F-4520-9780-D93C649F0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923" y="316426"/>
              <a:ext cx="6578154" cy="65415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008D15-E050-48D1-B339-E5E2E07EB71A}"/>
                </a:ext>
              </a:extLst>
            </p:cNvPr>
            <p:cNvSpPr/>
            <p:nvPr/>
          </p:nvSpPr>
          <p:spPr>
            <a:xfrm>
              <a:off x="0" y="158213"/>
              <a:ext cx="12192000" cy="6858000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89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960">
            <a:extLst>
              <a:ext uri="{FF2B5EF4-FFF2-40B4-BE49-F238E27FC236}">
                <a16:creationId xmlns:a16="http://schemas.microsoft.com/office/drawing/2014/main" id="{2BA5FFE4-B3C0-47AE-B9F0-40B30BC5B87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731964" y="1129093"/>
            <a:ext cx="8728075" cy="5045075"/>
          </a:xfrm>
          <a:custGeom>
            <a:avLst/>
            <a:gdLst>
              <a:gd name="T0" fmla="*/ 2147483647 w 13744"/>
              <a:gd name="T1" fmla="*/ 2147483647 h 7946"/>
              <a:gd name="T2" fmla="*/ 2147483647 w 13744"/>
              <a:gd name="T3" fmla="*/ 2147483647 h 7946"/>
              <a:gd name="T4" fmla="*/ 2147483647 w 13744"/>
              <a:gd name="T5" fmla="*/ 2147483647 h 7946"/>
              <a:gd name="T6" fmla="*/ 2147483647 w 13744"/>
              <a:gd name="T7" fmla="*/ 2147483647 h 7946"/>
              <a:gd name="T8" fmla="*/ 2147483647 w 13744"/>
              <a:gd name="T9" fmla="*/ 2147483647 h 7946"/>
              <a:gd name="T10" fmla="*/ 2147483647 w 13744"/>
              <a:gd name="T11" fmla="*/ 2147483647 h 7946"/>
              <a:gd name="T12" fmla="*/ 2147483647 w 13744"/>
              <a:gd name="T13" fmla="*/ 2147483647 h 7946"/>
              <a:gd name="T14" fmla="*/ 2147483647 w 13744"/>
              <a:gd name="T15" fmla="*/ 2147483647 h 7946"/>
              <a:gd name="T16" fmla="*/ 2147483647 w 13744"/>
              <a:gd name="T17" fmla="*/ 2147483647 h 7946"/>
              <a:gd name="T18" fmla="*/ 2147483647 w 13744"/>
              <a:gd name="T19" fmla="*/ 2147483647 h 7946"/>
              <a:gd name="T20" fmla="*/ 2147483647 w 13744"/>
              <a:gd name="T21" fmla="*/ 2147483647 h 7946"/>
              <a:gd name="T22" fmla="*/ 2147483647 w 13744"/>
              <a:gd name="T23" fmla="*/ 2147483647 h 7946"/>
              <a:gd name="T24" fmla="*/ 2147483647 w 13744"/>
              <a:gd name="T25" fmla="*/ 2147483647 h 7946"/>
              <a:gd name="T26" fmla="*/ 2147483647 w 13744"/>
              <a:gd name="T27" fmla="*/ 2147483647 h 7946"/>
              <a:gd name="T28" fmla="*/ 2147483647 w 13744"/>
              <a:gd name="T29" fmla="*/ 2147483647 h 7946"/>
              <a:gd name="T30" fmla="*/ 2147483647 w 13744"/>
              <a:gd name="T31" fmla="*/ 2147483647 h 7946"/>
              <a:gd name="T32" fmla="*/ 2147483647 w 13744"/>
              <a:gd name="T33" fmla="*/ 2147483647 h 7946"/>
              <a:gd name="T34" fmla="*/ 2147483647 w 13744"/>
              <a:gd name="T35" fmla="*/ 2147483647 h 7946"/>
              <a:gd name="T36" fmla="*/ 2147483647 w 13744"/>
              <a:gd name="T37" fmla="*/ 2147483647 h 7946"/>
              <a:gd name="T38" fmla="*/ 2147483647 w 13744"/>
              <a:gd name="T39" fmla="*/ 2147483647 h 7946"/>
              <a:gd name="T40" fmla="*/ 2147483647 w 13744"/>
              <a:gd name="T41" fmla="*/ 2147483647 h 7946"/>
              <a:gd name="T42" fmla="*/ 2147483647 w 13744"/>
              <a:gd name="T43" fmla="*/ 2147483647 h 7946"/>
              <a:gd name="T44" fmla="*/ 2147483647 w 13744"/>
              <a:gd name="T45" fmla="*/ 2147483647 h 7946"/>
              <a:gd name="T46" fmla="*/ 2147483647 w 13744"/>
              <a:gd name="T47" fmla="*/ 2147483647 h 7946"/>
              <a:gd name="T48" fmla="*/ 2147483647 w 13744"/>
              <a:gd name="T49" fmla="*/ 2147483647 h 7946"/>
              <a:gd name="T50" fmla="*/ 2147483647 w 13744"/>
              <a:gd name="T51" fmla="*/ 2147483647 h 7946"/>
              <a:gd name="T52" fmla="*/ 2147483647 w 13744"/>
              <a:gd name="T53" fmla="*/ 2147483647 h 7946"/>
              <a:gd name="T54" fmla="*/ 2147483647 w 13744"/>
              <a:gd name="T55" fmla="*/ 2147483647 h 7946"/>
              <a:gd name="T56" fmla="*/ 2147483647 w 13744"/>
              <a:gd name="T57" fmla="*/ 2147483647 h 7946"/>
              <a:gd name="T58" fmla="*/ 2147483647 w 13744"/>
              <a:gd name="T59" fmla="*/ 2147483647 h 7946"/>
              <a:gd name="T60" fmla="*/ 2147483647 w 13744"/>
              <a:gd name="T61" fmla="*/ 2147483647 h 7946"/>
              <a:gd name="T62" fmla="*/ 2147483647 w 13744"/>
              <a:gd name="T63" fmla="*/ 2147483647 h 7946"/>
              <a:gd name="T64" fmla="*/ 2147483647 w 13744"/>
              <a:gd name="T65" fmla="*/ 2147483647 h 7946"/>
              <a:gd name="T66" fmla="*/ 2147483647 w 13744"/>
              <a:gd name="T67" fmla="*/ 2147483647 h 7946"/>
              <a:gd name="T68" fmla="*/ 2147483647 w 13744"/>
              <a:gd name="T69" fmla="*/ 2147483647 h 7946"/>
              <a:gd name="T70" fmla="*/ 2147483647 w 13744"/>
              <a:gd name="T71" fmla="*/ 2147483647 h 7946"/>
              <a:gd name="T72" fmla="*/ 2147483647 w 13744"/>
              <a:gd name="T73" fmla="*/ 2147483647 h 7946"/>
              <a:gd name="T74" fmla="*/ 2147483647 w 13744"/>
              <a:gd name="T75" fmla="*/ 2147483647 h 7946"/>
              <a:gd name="T76" fmla="*/ 2147483647 w 13744"/>
              <a:gd name="T77" fmla="*/ 2147483647 h 7946"/>
              <a:gd name="T78" fmla="*/ 2147483647 w 13744"/>
              <a:gd name="T79" fmla="*/ 2147483647 h 7946"/>
              <a:gd name="T80" fmla="*/ 2147483647 w 13744"/>
              <a:gd name="T81" fmla="*/ 2147483647 h 7946"/>
              <a:gd name="T82" fmla="*/ 2147483647 w 13744"/>
              <a:gd name="T83" fmla="*/ 2147483647 h 7946"/>
              <a:gd name="T84" fmla="*/ 2147483647 w 13744"/>
              <a:gd name="T85" fmla="*/ 2147483647 h 7946"/>
              <a:gd name="T86" fmla="*/ 2147483647 w 13744"/>
              <a:gd name="T87" fmla="*/ 2147483647 h 7946"/>
              <a:gd name="T88" fmla="*/ 2147483647 w 13744"/>
              <a:gd name="T89" fmla="*/ 2147483647 h 7946"/>
              <a:gd name="T90" fmla="*/ 2147483647 w 13744"/>
              <a:gd name="T91" fmla="*/ 2147483647 h 7946"/>
              <a:gd name="T92" fmla="*/ 2147483647 w 13744"/>
              <a:gd name="T93" fmla="*/ 2147483647 h 7946"/>
              <a:gd name="T94" fmla="*/ 2147483647 w 13744"/>
              <a:gd name="T95" fmla="*/ 2147483647 h 7946"/>
              <a:gd name="T96" fmla="*/ 2147483647 w 13744"/>
              <a:gd name="T97" fmla="*/ 2147483647 h 7946"/>
              <a:gd name="T98" fmla="*/ 2147483647 w 13744"/>
              <a:gd name="T99" fmla="*/ 2147483647 h 7946"/>
              <a:gd name="T100" fmla="*/ 2147483647 w 13744"/>
              <a:gd name="T101" fmla="*/ 2147483647 h 7946"/>
              <a:gd name="T102" fmla="*/ 2147483647 w 13744"/>
              <a:gd name="T103" fmla="*/ 2147483647 h 7946"/>
              <a:gd name="T104" fmla="*/ 2147483647 w 13744"/>
              <a:gd name="T105" fmla="*/ 2147483647 h 7946"/>
              <a:gd name="T106" fmla="*/ 2147483647 w 13744"/>
              <a:gd name="T107" fmla="*/ 2147483647 h 7946"/>
              <a:gd name="T108" fmla="*/ 2147483647 w 13744"/>
              <a:gd name="T109" fmla="*/ 2147483647 h 7946"/>
              <a:gd name="T110" fmla="*/ 2147483647 w 13744"/>
              <a:gd name="T111" fmla="*/ 2147483647 h 7946"/>
              <a:gd name="T112" fmla="*/ 2147483647 w 13744"/>
              <a:gd name="T113" fmla="*/ 2147483647 h 7946"/>
              <a:gd name="T114" fmla="*/ 2147483647 w 13744"/>
              <a:gd name="T115" fmla="*/ 2147483647 h 7946"/>
              <a:gd name="T116" fmla="*/ 2147483647 w 13744"/>
              <a:gd name="T117" fmla="*/ 2147483647 h 7946"/>
              <a:gd name="T118" fmla="*/ 2147483647 w 13744"/>
              <a:gd name="T119" fmla="*/ 2147483647 h 7946"/>
              <a:gd name="T120" fmla="*/ 2147483647 w 13744"/>
              <a:gd name="T121" fmla="*/ 2147483647 h 7946"/>
              <a:gd name="T122" fmla="*/ 2147483647 w 13744"/>
              <a:gd name="T123" fmla="*/ 2147483647 h 7946"/>
              <a:gd name="T124" fmla="*/ 2147483647 w 13744"/>
              <a:gd name="T125" fmla="*/ 2147483647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08D15-E050-48D1-B339-E5E2E07EB7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09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1"/>
            <a:ext cx="4368800" cy="31242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6"/>
            <a:ext cx="5994400" cy="3125315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3"/>
            <a:ext cx="4368800" cy="30480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3"/>
            <a:ext cx="6197600" cy="3048000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758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5616-B5A0-4155-942A-0184B64BE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D65DC-4981-4FCE-B315-0CF7772E5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5068F-3537-4CC9-ABDB-373398C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CD3B4-7C09-4084-A70B-F194E35C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44188-9871-4915-AAB4-7D615C33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83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Righ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00906" y="-35542"/>
            <a:ext cx="9538278" cy="6911830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278" h="6911830">
                <a:moveTo>
                  <a:pt x="0" y="6884017"/>
                </a:moveTo>
                <a:lnTo>
                  <a:pt x="9392574" y="11242"/>
                </a:lnTo>
                <a:cubicBezTo>
                  <a:pt x="9683087" y="-11554"/>
                  <a:pt x="9435444" y="6874"/>
                  <a:pt x="9515185" y="9880"/>
                </a:cubicBezTo>
                <a:cubicBezTo>
                  <a:pt x="9497094" y="1175956"/>
                  <a:pt x="9507583" y="6171967"/>
                  <a:pt x="9520002" y="6911830"/>
                </a:cubicBezTo>
                <a:lnTo>
                  <a:pt x="0" y="688401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957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Lef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7127" y="-110854"/>
            <a:ext cx="6839218" cy="6987141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58 w 7582313"/>
              <a:gd name="connsiteY0" fmla="*/ 6896717 h 6911830"/>
              <a:gd name="connsiteX1" fmla="*/ 7436609 w 7582313"/>
              <a:gd name="connsiteY1" fmla="*/ 11242 h 6911830"/>
              <a:gd name="connsiteX2" fmla="*/ 7559220 w 7582313"/>
              <a:gd name="connsiteY2" fmla="*/ 9880 h 6911830"/>
              <a:gd name="connsiteX3" fmla="*/ 7564037 w 7582313"/>
              <a:gd name="connsiteY3" fmla="*/ 6911830 h 6911830"/>
              <a:gd name="connsiteX4" fmla="*/ 58 w 7582313"/>
              <a:gd name="connsiteY4" fmla="*/ 6896717 h 6911830"/>
              <a:gd name="connsiteX0" fmla="*/ 55 w 7564034"/>
              <a:gd name="connsiteY0" fmla="*/ 6972028 h 6987141"/>
              <a:gd name="connsiteX1" fmla="*/ 7436606 w 7564034"/>
              <a:gd name="connsiteY1" fmla="*/ 86553 h 6987141"/>
              <a:gd name="connsiteX2" fmla="*/ 7559217 w 7564034"/>
              <a:gd name="connsiteY2" fmla="*/ 85191 h 6987141"/>
              <a:gd name="connsiteX3" fmla="*/ 7564034 w 7564034"/>
              <a:gd name="connsiteY3" fmla="*/ 6987141 h 6987141"/>
              <a:gd name="connsiteX4" fmla="*/ 55 w 7564034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996" h="6987141">
                <a:moveTo>
                  <a:pt x="0" y="6984728"/>
                </a:moveTo>
                <a:cubicBezTo>
                  <a:pt x="1325115" y="5580630"/>
                  <a:pt x="5419917" y="1223178"/>
                  <a:pt x="6712568" y="86553"/>
                </a:cubicBezTo>
                <a:cubicBezTo>
                  <a:pt x="6931407" y="-105871"/>
                  <a:pt x="6755438" y="82185"/>
                  <a:pt x="6835179" y="85191"/>
                </a:cubicBezTo>
                <a:cubicBezTo>
                  <a:pt x="6817088" y="1251267"/>
                  <a:pt x="6827577" y="6247278"/>
                  <a:pt x="6839996" y="6987141"/>
                </a:cubicBezTo>
                <a:lnTo>
                  <a:pt x="0" y="6984728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615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6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C03D-F52B-48B9-BCDA-7A07771C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28967-7A0C-4E5A-B8DA-1629F7EAB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8E305-5426-484F-BCF2-F336D5DA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70714-78ED-46C1-825D-7F53C6DD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A4E99-E0F5-4425-83A7-7F575AF2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3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7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16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2485-84DC-42B8-8F16-F49FBD52A7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165F-24A6-4E73-BA57-0CAEC02E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269E7-E4C5-4D03-B29B-92D05313B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7B94-9B50-4208-BD4F-D6D111199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5FBBF-B58A-4246-B5AA-2D75ABD0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1C8E3-7369-4E93-BC14-22619B0A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87E6F-B57C-4E08-AEB3-E34E6232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44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0880-EF5A-4BC5-A018-C8260ACC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B68F7-0579-463A-8F55-E674F2A9E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34326-A7E2-4FBE-82D6-363B7345D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4DA3E-2A9C-4C4B-9886-764A44D5A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0975D-EC8F-4290-9873-CBA0DA4A3A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841EB-B9BB-41A2-BEE4-B5B3B2A5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68117-6E7A-4DBF-A30B-AC1910914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121614-54CF-470B-8961-D864B67D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54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34A736-8D58-4D4D-B6DA-C60C34A17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17529" y="2309734"/>
            <a:ext cx="2039937" cy="18192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3F83D83-3547-4395-A095-A201F984E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2185" y="2308852"/>
            <a:ext cx="2039937" cy="18192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8160594-A1F0-46ED-8C97-0AD4964C63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34536" y="2308851"/>
            <a:ext cx="2039937" cy="18192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109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458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Full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DCF3B-A0C6-422B-A89F-BE08BE2939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9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01EF-19B0-4DEF-84B0-DDD91300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CBF9-D470-4C57-B9AB-52714112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C086C-E728-4669-B3BB-A4C93AEC2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88B28-28C5-4197-AF39-BB5D9A9B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1508D-15C2-4C24-BC3B-6394D5D5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D45C4-F0CC-4493-B38C-6A6A5809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96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D99C-2989-4171-AEC1-BB723E5E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8FAEB-46E7-4FD9-A8AE-DBDAD1E56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7D05D-E87C-4DB0-AC9B-A42499C2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8E4C-C94B-4022-B6DA-A24BCCAF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EBE5-0F1B-45C1-BE01-E895255D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B7BAD-83D9-40E1-9A84-1AFFEC36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00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20F5-FD1F-48B6-A9DF-EBD3BCC7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0F38E-4E86-4E1F-B6C3-49786AD76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FD258-F357-4C49-8F83-21157BFD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D066-ADD5-4AF0-9DE5-3004D164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FB85D-7E73-42EA-981A-05CBE8A8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43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50754-6B0E-4AE4-8BA8-9E64B90A5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D6487-80B2-4478-A668-B14234A4A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5D76F-0A9D-4A8F-AA26-5D7DE258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36109-8B59-43AA-B892-7A291297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5B489-8B8A-4A40-B80A-A151D9259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3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1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5600" y="1752600"/>
            <a:ext cx="4165600" cy="32004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8000" y="1371600"/>
            <a:ext cx="5283200" cy="281940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5600" y="428400"/>
            <a:ext cx="89408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25600" y="990600"/>
            <a:ext cx="89408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89A18-CFE4-4CB1-B918-D17EA2F867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1"/>
            <a:ext cx="4368800" cy="31242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6"/>
            <a:ext cx="5994400" cy="3125315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3"/>
            <a:ext cx="4368800" cy="30480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3"/>
            <a:ext cx="6197600" cy="3048000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3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9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600200"/>
            <a:ext cx="4267200" cy="167640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320800" y="3276600"/>
            <a:ext cx="4267200" cy="175260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588000" y="1752601"/>
            <a:ext cx="4978400" cy="152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5600" y="428400"/>
            <a:ext cx="90424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25600" y="914400"/>
            <a:ext cx="9042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352800"/>
            <a:ext cx="4978400" cy="152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92F10-2708-4A31-AF62-934FB78002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endCxn id="9" idx="3"/>
          </p:cNvCxnSpPr>
          <p:nvPr userDrawn="1"/>
        </p:nvCxnSpPr>
        <p:spPr>
          <a:xfrm rot="5400000">
            <a:off x="3226462" y="2840964"/>
            <a:ext cx="3099594" cy="408517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rot="5400000">
            <a:off x="5970059" y="3808942"/>
            <a:ext cx="4114800" cy="2117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428400"/>
            <a:ext cx="91440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0" y="914400"/>
            <a:ext cx="91440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25600" y="3322638"/>
            <a:ext cx="29464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3322638"/>
            <a:ext cx="30480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823200" y="3322638"/>
            <a:ext cx="29464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524000" y="1493838"/>
            <a:ext cx="3048000" cy="1706563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673600" y="1493838"/>
            <a:ext cx="3048000" cy="1706563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7823200" y="1493838"/>
            <a:ext cx="2946400" cy="1706563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9ABB-4996-432C-84CF-775A44C79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1981201"/>
            <a:ext cx="4472517" cy="304801"/>
          </a:xfrm>
          <a:solidFill>
            <a:schemeClr val="accent5">
              <a:lumMod val="60000"/>
              <a:lumOff val="4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6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5600" y="2286001"/>
            <a:ext cx="4472517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8119" y="2286001"/>
            <a:ext cx="4569883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02351" y="1981202"/>
            <a:ext cx="4464049" cy="304801"/>
          </a:xfrm>
          <a:solidFill>
            <a:schemeClr val="accent5">
              <a:lumMod val="60000"/>
              <a:lumOff val="4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6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5600" y="503238"/>
            <a:ext cx="89408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25600" y="990600"/>
            <a:ext cx="89408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2FACE-F6C8-440F-A5F2-5BF155816F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16000" y="428400"/>
            <a:ext cx="101600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17600" y="914400"/>
            <a:ext cx="101600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FBC0-8951-4E8E-B009-558880CFB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B3405-024A-5F68-BFB8-63B4D24DB4A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effectLst/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25600" y="457201"/>
            <a:ext cx="8940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25600" y="1752601"/>
            <a:ext cx="89408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4400" y="6542089"/>
            <a:ext cx="38608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542089"/>
            <a:ext cx="28448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FE9A15-1AA1-4C19-95B0-EDB87A2212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9" r:id="rId3"/>
    <p:sldLayoutId id="2147483670" r:id="rId4"/>
    <p:sldLayoutId id="2147483671" r:id="rId5"/>
    <p:sldLayoutId id="2147483672" r:id="rId6"/>
    <p:sldLayoutId id="2147483679" r:id="rId7"/>
    <p:sldLayoutId id="2147483673" r:id="rId8"/>
    <p:sldLayoutId id="2147483674" r:id="rId9"/>
    <p:sldLayoutId id="2147483675" r:id="rId10"/>
    <p:sldLayoutId id="2147483676" r:id="rId11"/>
    <p:sldLayoutId id="2147483680" r:id="rId12"/>
    <p:sldLayoutId id="214748368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Lucida Sans" pitchFamily="34" charset="0"/>
          <a:ea typeface="+mj-ea"/>
          <a:cs typeface="Tahoma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25748A"/>
        </a:buClr>
        <a:buSzPct val="70000"/>
        <a:buFont typeface="Arial" charset="0"/>
        <a:defRPr sz="3200" kern="1200">
          <a:solidFill>
            <a:schemeClr val="tx1"/>
          </a:solidFill>
          <a:latin typeface="Lucida Sans" pitchFamily="34" charset="0"/>
          <a:ea typeface="+mn-ea"/>
          <a:cs typeface="Tahoma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25748A"/>
        </a:buClr>
        <a:buSzPct val="70000"/>
        <a:buFont typeface="Arial" charset="0"/>
        <a:buChar char="•"/>
        <a:defRPr sz="2800" kern="1200">
          <a:solidFill>
            <a:schemeClr val="tx1"/>
          </a:solidFill>
          <a:latin typeface="Lucida Sans" pitchFamily="34" charset="0"/>
          <a:ea typeface="+mn-ea"/>
          <a:cs typeface="Tahom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5748A"/>
        </a:buClr>
        <a:buSzPct val="70000"/>
        <a:buFont typeface="Arial" charset="0"/>
        <a:buChar char="•"/>
        <a:defRPr sz="2400" kern="1200">
          <a:solidFill>
            <a:schemeClr val="tx1"/>
          </a:solidFill>
          <a:latin typeface="Lucida Sans" pitchFamily="34" charset="0"/>
          <a:ea typeface="+mn-ea"/>
          <a:cs typeface="Tahoma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25748A"/>
        </a:buClr>
        <a:buSzPct val="70000"/>
        <a:buFont typeface="Arial" charset="0"/>
        <a:buChar char="•"/>
        <a:defRPr sz="2000" kern="1200">
          <a:solidFill>
            <a:schemeClr val="tx1"/>
          </a:solidFill>
          <a:latin typeface="Lucida Sans" pitchFamily="34" charset="0"/>
          <a:ea typeface="+mn-ea"/>
          <a:cs typeface="Tahoma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25748A"/>
        </a:buClr>
        <a:buSzPct val="70000"/>
        <a:buFont typeface="Arial" charset="0"/>
        <a:buChar char="•"/>
        <a:defRPr sz="2000" kern="1200">
          <a:solidFill>
            <a:schemeClr val="tx1"/>
          </a:solidFill>
          <a:latin typeface="Lucida Sans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1" y="1287549"/>
            <a:ext cx="773883" cy="876771"/>
          </a:xfrm>
          <a:custGeom>
            <a:avLst/>
            <a:gdLst/>
            <a:ahLst/>
            <a:cxnLst/>
            <a:rect l="l" t="t" r="r" b="b"/>
            <a:pathLst>
              <a:path w="773883" h="876771">
                <a:moveTo>
                  <a:pt x="0" y="0"/>
                </a:moveTo>
                <a:cubicBezTo>
                  <a:pt x="346150" y="330635"/>
                  <a:pt x="773815" y="686871"/>
                  <a:pt x="773883" y="686927"/>
                </a:cubicBezTo>
                <a:cubicBezTo>
                  <a:pt x="773883" y="686927"/>
                  <a:pt x="482407" y="838333"/>
                  <a:pt x="146767" y="873958"/>
                </a:cubicBezTo>
                <a:cubicBezTo>
                  <a:pt x="100104" y="879045"/>
                  <a:pt x="50739" y="877232"/>
                  <a:pt x="0" y="86853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177156"/>
            <a:ext cx="2275432" cy="1987234"/>
          </a:xfrm>
          <a:custGeom>
            <a:avLst/>
            <a:gdLst/>
            <a:ahLst/>
            <a:cxnLst/>
            <a:rect l="l" t="t" r="r" b="b"/>
            <a:pathLst>
              <a:path w="2275432" h="1987234">
                <a:moveTo>
                  <a:pt x="0" y="0"/>
                </a:moveTo>
                <a:cubicBezTo>
                  <a:pt x="94035" y="17203"/>
                  <a:pt x="184903" y="50943"/>
                  <a:pt x="279259" y="87321"/>
                </a:cubicBezTo>
                <a:cubicBezTo>
                  <a:pt x="659062" y="220915"/>
                  <a:pt x="959371" y="550446"/>
                  <a:pt x="1303844" y="924507"/>
                </a:cubicBezTo>
                <a:cubicBezTo>
                  <a:pt x="1657132" y="1289645"/>
                  <a:pt x="2275373" y="1797270"/>
                  <a:pt x="2275432" y="1797318"/>
                </a:cubicBezTo>
                <a:cubicBezTo>
                  <a:pt x="2275432" y="1797318"/>
                  <a:pt x="1975123" y="1948724"/>
                  <a:pt x="1648316" y="1984349"/>
                </a:cubicBezTo>
                <a:cubicBezTo>
                  <a:pt x="1312676" y="2019974"/>
                  <a:pt x="853380" y="1717162"/>
                  <a:pt x="650229" y="1547944"/>
                </a:cubicBezTo>
                <a:cubicBezTo>
                  <a:pt x="503011" y="1421222"/>
                  <a:pt x="249233" y="1176750"/>
                  <a:pt x="0" y="93107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3887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5430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68143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0856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2400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5113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7822" y="159558"/>
            <a:ext cx="2444178" cy="2004832"/>
          </a:xfrm>
          <a:custGeom>
            <a:avLst/>
            <a:gdLst/>
            <a:ahLst/>
            <a:cxnLst/>
            <a:rect l="l" t="t" r="r" b="b"/>
            <a:pathLst>
              <a:path w="244417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19"/>
                </a:cubicBezTo>
                <a:cubicBezTo>
                  <a:pt x="1377889" y="238513"/>
                  <a:pt x="1678198" y="568044"/>
                  <a:pt x="2031503" y="942105"/>
                </a:cubicBezTo>
                <a:cubicBezTo>
                  <a:pt x="2148937" y="1066590"/>
                  <a:pt x="2298193" y="1207637"/>
                  <a:pt x="2444178" y="1339207"/>
                </a:cubicBezTo>
                <a:lnTo>
                  <a:pt x="2444178" y="1990297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77" y="1253845"/>
                  <a:pt x="141" y="229749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49369" y="159558"/>
            <a:ext cx="942631" cy="1167202"/>
          </a:xfrm>
          <a:custGeom>
            <a:avLst/>
            <a:gdLst/>
            <a:ahLst/>
            <a:cxnLst/>
            <a:rect l="l" t="t" r="r" b="b"/>
            <a:pathLst>
              <a:path w="942631" h="1167202">
                <a:moveTo>
                  <a:pt x="545414" y="271"/>
                </a:moveTo>
                <a:cubicBezTo>
                  <a:pt x="684799" y="-3633"/>
                  <a:pt x="812302" y="35247"/>
                  <a:pt x="942631" y="84369"/>
                </a:cubicBezTo>
                <a:lnTo>
                  <a:pt x="942631" y="1167202"/>
                </a:lnTo>
                <a:cubicBezTo>
                  <a:pt x="516281" y="754757"/>
                  <a:pt x="22" y="22962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1" y="5859652"/>
            <a:ext cx="775813" cy="878592"/>
          </a:xfrm>
          <a:custGeom>
            <a:avLst/>
            <a:gdLst/>
            <a:ahLst/>
            <a:cxnLst/>
            <a:rect l="l" t="t" r="r" b="b"/>
            <a:pathLst>
              <a:path w="775813" h="878592">
                <a:moveTo>
                  <a:pt x="0" y="0"/>
                </a:moveTo>
                <a:cubicBezTo>
                  <a:pt x="346484" y="331128"/>
                  <a:pt x="775714" y="688669"/>
                  <a:pt x="775813" y="688751"/>
                </a:cubicBezTo>
                <a:cubicBezTo>
                  <a:pt x="775813" y="688751"/>
                  <a:pt x="484337" y="840157"/>
                  <a:pt x="148697" y="875782"/>
                </a:cubicBezTo>
                <a:cubicBezTo>
                  <a:pt x="101439" y="880934"/>
                  <a:pt x="51410" y="879008"/>
                  <a:pt x="0" y="869968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4750695"/>
            <a:ext cx="2277362" cy="1987624"/>
          </a:xfrm>
          <a:custGeom>
            <a:avLst/>
            <a:gdLst/>
            <a:ahLst/>
            <a:cxnLst/>
            <a:rect l="l" t="t" r="r" b="b"/>
            <a:pathLst>
              <a:path w="2277362" h="1987624">
                <a:moveTo>
                  <a:pt x="0" y="0"/>
                </a:moveTo>
                <a:cubicBezTo>
                  <a:pt x="94714" y="17129"/>
                  <a:pt x="186184" y="51083"/>
                  <a:pt x="281189" y="87712"/>
                </a:cubicBezTo>
                <a:cubicBezTo>
                  <a:pt x="660992" y="221305"/>
                  <a:pt x="961301" y="550836"/>
                  <a:pt x="1305774" y="924898"/>
                </a:cubicBezTo>
                <a:cubicBezTo>
                  <a:pt x="1659044" y="1290018"/>
                  <a:pt x="2277241" y="1797609"/>
                  <a:pt x="2277362" y="1797708"/>
                </a:cubicBezTo>
                <a:cubicBezTo>
                  <a:pt x="2277362" y="1797708"/>
                  <a:pt x="1977053" y="1949114"/>
                  <a:pt x="1650246" y="1984739"/>
                </a:cubicBezTo>
                <a:cubicBezTo>
                  <a:pt x="1314606" y="2020364"/>
                  <a:pt x="855310" y="1717552"/>
                  <a:pt x="652159" y="1548334"/>
                </a:cubicBezTo>
                <a:cubicBezTo>
                  <a:pt x="504561" y="1421285"/>
                  <a:pt x="249851" y="1175876"/>
                  <a:pt x="0" y="929554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5817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7361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70073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2786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4330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7043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9752" y="4733487"/>
            <a:ext cx="2442248" cy="2004832"/>
          </a:xfrm>
          <a:custGeom>
            <a:avLst/>
            <a:gdLst/>
            <a:ahLst/>
            <a:cxnLst/>
            <a:rect l="l" t="t" r="r" b="b"/>
            <a:pathLst>
              <a:path w="244224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20"/>
                </a:cubicBezTo>
                <a:cubicBezTo>
                  <a:pt x="1377889" y="238513"/>
                  <a:pt x="1678198" y="568044"/>
                  <a:pt x="2031503" y="942106"/>
                </a:cubicBezTo>
                <a:cubicBezTo>
                  <a:pt x="2148417" y="1066039"/>
                  <a:pt x="2296871" y="1206388"/>
                  <a:pt x="2442248" y="1337447"/>
                </a:cubicBezTo>
                <a:lnTo>
                  <a:pt x="2442248" y="1990589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63" y="1253833"/>
                  <a:pt x="59" y="229666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51298" y="4733488"/>
            <a:ext cx="940702" cy="1165326"/>
          </a:xfrm>
          <a:custGeom>
            <a:avLst/>
            <a:gdLst/>
            <a:ahLst/>
            <a:cxnLst/>
            <a:rect l="l" t="t" r="r" b="b"/>
            <a:pathLst>
              <a:path w="940702" h="1165326">
                <a:moveTo>
                  <a:pt x="545414" y="271"/>
                </a:moveTo>
                <a:cubicBezTo>
                  <a:pt x="684112" y="-3613"/>
                  <a:pt x="811046" y="34865"/>
                  <a:pt x="940702" y="83655"/>
                </a:cubicBezTo>
                <a:lnTo>
                  <a:pt x="940702" y="1165326"/>
                </a:lnTo>
                <a:cubicBezTo>
                  <a:pt x="514750" y="753198"/>
                  <a:pt x="90" y="22969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468882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382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446580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7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8882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6580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3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5396A-C8B6-4BBE-A603-2551040C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3FFF8-B749-4639-8BFA-19F8DB434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0E3BC-5B6D-4429-AD37-690F93757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08/09/2022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6767A-236A-4A62-AFBA-ACB25F3CB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C9DB7-FD05-43DB-94E6-31236EEB9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0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microsoft.com/office/2007/relationships/hdphoto" Target="../media/hdphoto2.wdp"/><Relationship Id="rId9" Type="http://schemas.microsoft.com/office/2007/relationships/diagramDrawing" Target="../diagrams/drawin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microsoft.com/office/2007/relationships/hdphoto" Target="../media/hdphoto2.wdp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image" Target="../media/image12.pn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svg"/><Relationship Id="rId7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hyperlink" Target="tel:605-274-24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1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83000">
              <a:srgbClr val="C4C4C4"/>
            </a:gs>
            <a:gs pos="100000">
              <a:srgbClr val="C4C4C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63467-C9E7-E65F-4C1C-3AA736F81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0B5C7B-A734-E6A9-C2BA-6139DD46F630}"/>
              </a:ext>
            </a:extLst>
          </p:cNvPr>
          <p:cNvGrpSpPr/>
          <p:nvPr/>
        </p:nvGrpSpPr>
        <p:grpSpPr>
          <a:xfrm>
            <a:off x="-74801" y="777198"/>
            <a:ext cx="12344400" cy="1975528"/>
            <a:chOff x="-74801" y="777198"/>
            <a:chExt cx="12344400" cy="19755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0F6E9B-BA08-4FA9-2849-3EB43A285925}"/>
                </a:ext>
              </a:extLst>
            </p:cNvPr>
            <p:cNvSpPr/>
            <p:nvPr/>
          </p:nvSpPr>
          <p:spPr>
            <a:xfrm>
              <a:off x="0" y="838200"/>
              <a:ext cx="12192000" cy="18669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83000">
                  <a:srgbClr val="E6E6E6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CA2617-A4EB-95ED-F549-95F2F7B382CD}"/>
                </a:ext>
              </a:extLst>
            </p:cNvPr>
            <p:cNvSpPr/>
            <p:nvPr/>
          </p:nvSpPr>
          <p:spPr>
            <a:xfrm>
              <a:off x="-74801" y="777198"/>
              <a:ext cx="12344400" cy="85726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  <a:scene3d>
              <a:camera prst="orthographicFront"/>
              <a:lightRig rig="flood" dir="t"/>
            </a:scene3d>
            <a:sp3d prstMaterial="dkEdge">
              <a:bevelT w="158750" h="952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DDF696-64EC-3C4B-7B01-93BCA45B6481}"/>
                </a:ext>
              </a:extLst>
            </p:cNvPr>
            <p:cNvSpPr/>
            <p:nvPr/>
          </p:nvSpPr>
          <p:spPr>
            <a:xfrm>
              <a:off x="-74801" y="2667000"/>
              <a:ext cx="12344400" cy="85726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  <a:scene3d>
              <a:camera prst="orthographicFront"/>
              <a:lightRig rig="flood" dir="t"/>
            </a:scene3d>
            <a:sp3d prstMaterial="dkEdge">
              <a:bevelT w="158750" h="952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A close-up of a stethoscope&#10;&#10;Description automatically generated with low confidence">
            <a:extLst>
              <a:ext uri="{FF2B5EF4-FFF2-40B4-BE49-F238E27FC236}">
                <a16:creationId xmlns:a16="http://schemas.microsoft.com/office/drawing/2014/main" id="{BFEFB4CF-C08A-40BE-B345-AA922F0105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12192000" cy="6858000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2286418" y="1066800"/>
            <a:ext cx="8686800" cy="936625"/>
          </a:xfrm>
        </p:spPr>
        <p:txBody>
          <a:bodyPr/>
          <a:lstStyle/>
          <a:p>
            <a:pPr algn="l"/>
            <a:r>
              <a:rPr lang="en-US" sz="6600" b="0" dirty="0">
                <a:gradFill>
                  <a:gsLst>
                    <a:gs pos="0">
                      <a:schemeClr val="accent1"/>
                    </a:gs>
                    <a:gs pos="19250">
                      <a:schemeClr val="accent2"/>
                    </a:gs>
                    <a:gs pos="35000">
                      <a:schemeClr val="accent5"/>
                    </a:gs>
                    <a:gs pos="56000">
                      <a:schemeClr val="accent3"/>
                    </a:gs>
                  </a:gsLst>
                  <a:lin ang="0" scaled="0"/>
                </a:gradFill>
                <a:latin typeface="Verdana Pro Black" panose="020B0A04030504040204" pitchFamily="34" charset="0"/>
              </a:rPr>
              <a:t>MUSICAL</a:t>
            </a:r>
            <a:r>
              <a:rPr lang="en-US" sz="6600" b="0" dirty="0">
                <a:gradFill>
                  <a:gsLst>
                    <a:gs pos="19000">
                      <a:schemeClr val="accent1"/>
                    </a:gs>
                    <a:gs pos="44000">
                      <a:schemeClr val="accent2"/>
                    </a:gs>
                    <a:gs pos="87000">
                      <a:schemeClr val="accent3"/>
                    </a:gs>
                  </a:gsLst>
                  <a:lin ang="0" scaled="0"/>
                </a:gradFill>
                <a:latin typeface="Verdana Pro Black" panose="020B0A04030504040204" pitchFamily="34" charset="0"/>
              </a:rPr>
              <a:t> </a:t>
            </a:r>
            <a:r>
              <a:rPr lang="en-US" sz="6600" b="0" dirty="0">
                <a:solidFill>
                  <a:schemeClr val="accent6"/>
                </a:solidFill>
                <a:latin typeface="Verdana Pro Black" panose="020B0A04030504040204" pitchFamily="34" charset="0"/>
              </a:rPr>
              <a:t>NOTES</a:t>
            </a: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2943646" y="1735973"/>
            <a:ext cx="9245600" cy="762000"/>
          </a:xfrm>
        </p:spPr>
        <p:txBody>
          <a:bodyPr anchor="ctr" anchorCtr="0"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Power Point Subtitle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224B536-8E1A-F4A1-1D50-0D92AEFC182E}"/>
              </a:ext>
            </a:extLst>
          </p:cNvPr>
          <p:cNvSpPr/>
          <p:nvPr/>
        </p:nvSpPr>
        <p:spPr>
          <a:xfrm>
            <a:off x="-294004" y="347473"/>
            <a:ext cx="5637402" cy="1148827"/>
          </a:xfrm>
          <a:custGeom>
            <a:avLst/>
            <a:gdLst>
              <a:gd name="connsiteX0" fmla="*/ 3383503 w 5637402"/>
              <a:gd name="connsiteY0" fmla="*/ 40 h 1148827"/>
              <a:gd name="connsiteX1" fmla="*/ 4562023 w 5637402"/>
              <a:gd name="connsiteY1" fmla="*/ 127595 h 1148827"/>
              <a:gd name="connsiteX2" fmla="*/ 5162523 w 5637402"/>
              <a:gd name="connsiteY2" fmla="*/ 269952 h 1148827"/>
              <a:gd name="connsiteX3" fmla="*/ 5637402 w 5637402"/>
              <a:gd name="connsiteY3" fmla="*/ 406907 h 1148827"/>
              <a:gd name="connsiteX4" fmla="*/ 4541621 w 5637402"/>
              <a:gd name="connsiteY4" fmla="*/ 406907 h 1148827"/>
              <a:gd name="connsiteX5" fmla="*/ 4537912 w 5637402"/>
              <a:gd name="connsiteY5" fmla="*/ 404800 h 1148827"/>
              <a:gd name="connsiteX6" fmla="*/ 4476305 w 5637402"/>
              <a:gd name="connsiteY6" fmla="*/ 366120 h 1148827"/>
              <a:gd name="connsiteX7" fmla="*/ 4081207 w 5637402"/>
              <a:gd name="connsiteY7" fmla="*/ 198385 h 1148827"/>
              <a:gd name="connsiteX8" fmla="*/ 3440161 w 5637402"/>
              <a:gd name="connsiteY8" fmla="*/ 90318 h 1148827"/>
              <a:gd name="connsiteX9" fmla="*/ 2120750 w 5637402"/>
              <a:gd name="connsiteY9" fmla="*/ 272939 h 1148827"/>
              <a:gd name="connsiteX10" fmla="*/ 0 w 5637402"/>
              <a:gd name="connsiteY10" fmla="*/ 1148827 h 1148827"/>
              <a:gd name="connsiteX11" fmla="*/ 33535 w 5637402"/>
              <a:gd name="connsiteY11" fmla="*/ 440673 h 1148827"/>
              <a:gd name="connsiteX12" fmla="*/ 2359276 w 5637402"/>
              <a:gd name="connsiteY12" fmla="*/ 60505 h 1148827"/>
              <a:gd name="connsiteX13" fmla="*/ 3201614 w 5637402"/>
              <a:gd name="connsiteY13" fmla="*/ 4600 h 1148827"/>
              <a:gd name="connsiteX14" fmla="*/ 3383503 w 5637402"/>
              <a:gd name="connsiteY14" fmla="*/ 40 h 114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37402" h="1148827">
                <a:moveTo>
                  <a:pt x="3383503" y="40"/>
                </a:moveTo>
                <a:cubicBezTo>
                  <a:pt x="3806328" y="-1745"/>
                  <a:pt x="4215709" y="56250"/>
                  <a:pt x="4562023" y="127595"/>
                </a:cubicBezTo>
                <a:cubicBezTo>
                  <a:pt x="4769440" y="170318"/>
                  <a:pt x="4968850" y="218393"/>
                  <a:pt x="5162523" y="269952"/>
                </a:cubicBezTo>
                <a:lnTo>
                  <a:pt x="5637402" y="406907"/>
                </a:lnTo>
                <a:lnTo>
                  <a:pt x="4541621" y="406907"/>
                </a:lnTo>
                <a:lnTo>
                  <a:pt x="4537912" y="404800"/>
                </a:lnTo>
                <a:cubicBezTo>
                  <a:pt x="4516592" y="391407"/>
                  <a:pt x="4495236" y="376302"/>
                  <a:pt x="4476305" y="366120"/>
                </a:cubicBezTo>
                <a:cubicBezTo>
                  <a:pt x="4355840" y="301372"/>
                  <a:pt x="4212022" y="240617"/>
                  <a:pt x="4081207" y="198385"/>
                </a:cubicBezTo>
                <a:cubicBezTo>
                  <a:pt x="3894070" y="137985"/>
                  <a:pt x="3678374" y="90318"/>
                  <a:pt x="3440161" y="90318"/>
                </a:cubicBezTo>
                <a:cubicBezTo>
                  <a:pt x="2929741" y="90318"/>
                  <a:pt x="2536378" y="160293"/>
                  <a:pt x="2120750" y="272939"/>
                </a:cubicBezTo>
                <a:cubicBezTo>
                  <a:pt x="1335990" y="485623"/>
                  <a:pt x="669438" y="820445"/>
                  <a:pt x="0" y="1148827"/>
                </a:cubicBezTo>
                <a:cubicBezTo>
                  <a:pt x="6105" y="907689"/>
                  <a:pt x="25987" y="680349"/>
                  <a:pt x="33535" y="440673"/>
                </a:cubicBezTo>
                <a:cubicBezTo>
                  <a:pt x="813528" y="325268"/>
                  <a:pt x="1546062" y="150801"/>
                  <a:pt x="2359276" y="60505"/>
                </a:cubicBezTo>
                <a:cubicBezTo>
                  <a:pt x="2630543" y="30378"/>
                  <a:pt x="2907287" y="18294"/>
                  <a:pt x="3201614" y="4600"/>
                </a:cubicBezTo>
                <a:cubicBezTo>
                  <a:pt x="3262422" y="1770"/>
                  <a:pt x="3323100" y="295"/>
                  <a:pt x="3383503" y="40"/>
                </a:cubicBezTo>
                <a:close/>
              </a:path>
            </a:pathLst>
          </a:custGeom>
          <a:gradFill>
            <a:gsLst>
              <a:gs pos="26000">
                <a:schemeClr val="accent6"/>
              </a:gs>
              <a:gs pos="83000">
                <a:schemeClr val="accent6">
                  <a:lumMod val="90000"/>
                  <a:lumOff val="1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10800000" scaled="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172" name="Picture 4" descr="yourlogo.png"/>
          <p:cNvPicPr>
            <a:picLocks noChangeAspect="1"/>
          </p:cNvPicPr>
          <p:nvPr/>
        </p:nvPicPr>
        <p:blipFill>
          <a:blip r:embed="rId5" cstate="print">
            <a:biLevel thresh="75000"/>
          </a:blip>
          <a:stretch>
            <a:fillRect/>
          </a:stretch>
        </p:blipFill>
        <p:spPr bwMode="auto">
          <a:xfrm>
            <a:off x="5580575" y="5867400"/>
            <a:ext cx="2362199" cy="82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4AA1B3E-C373-D2C1-9459-CA88CD0FFA7F}"/>
              </a:ext>
            </a:extLst>
          </p:cNvPr>
          <p:cNvSpPr/>
          <p:nvPr/>
        </p:nvSpPr>
        <p:spPr>
          <a:xfrm flipH="1" flipV="1">
            <a:off x="6629818" y="2048255"/>
            <a:ext cx="5740038" cy="1152145"/>
          </a:xfrm>
          <a:custGeom>
            <a:avLst/>
            <a:gdLst>
              <a:gd name="connsiteX0" fmla="*/ 0 w 5740038"/>
              <a:gd name="connsiteY0" fmla="*/ 1152145 h 1152145"/>
              <a:gd name="connsiteX1" fmla="*/ 33604 w 5740038"/>
              <a:gd name="connsiteY1" fmla="*/ 441946 h 1152145"/>
              <a:gd name="connsiteX2" fmla="*/ 2364158 w 5740038"/>
              <a:gd name="connsiteY2" fmla="*/ 60680 h 1152145"/>
              <a:gd name="connsiteX3" fmla="*/ 3208237 w 5740038"/>
              <a:gd name="connsiteY3" fmla="*/ 4614 h 1152145"/>
              <a:gd name="connsiteX4" fmla="*/ 4571461 w 5740038"/>
              <a:gd name="connsiteY4" fmla="*/ 127963 h 1152145"/>
              <a:gd name="connsiteX5" fmla="*/ 5173203 w 5740038"/>
              <a:gd name="connsiteY5" fmla="*/ 270731 h 1152145"/>
              <a:gd name="connsiteX6" fmla="*/ 5740038 w 5740038"/>
              <a:gd name="connsiteY6" fmla="*/ 434340 h 1152145"/>
              <a:gd name="connsiteX7" fmla="*/ 4608472 w 5740038"/>
              <a:gd name="connsiteY7" fmla="*/ 434340 h 1152145"/>
              <a:gd name="connsiteX8" fmla="*/ 4579011 w 5740038"/>
              <a:gd name="connsiteY8" fmla="*/ 423998 h 1152145"/>
              <a:gd name="connsiteX9" fmla="*/ 4485565 w 5740038"/>
              <a:gd name="connsiteY9" fmla="*/ 367177 h 1152145"/>
              <a:gd name="connsiteX10" fmla="*/ 4089650 w 5740038"/>
              <a:gd name="connsiteY10" fmla="*/ 198958 h 1152145"/>
              <a:gd name="connsiteX11" fmla="*/ 3447278 w 5740038"/>
              <a:gd name="connsiteY11" fmla="*/ 90579 h 1152145"/>
              <a:gd name="connsiteX12" fmla="*/ 2125138 w 5740038"/>
              <a:gd name="connsiteY12" fmla="*/ 273727 h 1152145"/>
              <a:gd name="connsiteX13" fmla="*/ 0 w 5740038"/>
              <a:gd name="connsiteY13" fmla="*/ 1152145 h 115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0038" h="1152145">
                <a:moveTo>
                  <a:pt x="0" y="1152145"/>
                </a:moveTo>
                <a:cubicBezTo>
                  <a:pt x="6118" y="910310"/>
                  <a:pt x="26041" y="682313"/>
                  <a:pt x="33604" y="441946"/>
                </a:cubicBezTo>
                <a:cubicBezTo>
                  <a:pt x="815211" y="326207"/>
                  <a:pt x="1549261" y="151236"/>
                  <a:pt x="2364158" y="60680"/>
                </a:cubicBezTo>
                <a:cubicBezTo>
                  <a:pt x="2635984" y="30466"/>
                  <a:pt x="2913302" y="18348"/>
                  <a:pt x="3208237" y="4614"/>
                </a:cubicBezTo>
                <a:cubicBezTo>
                  <a:pt x="3695705" y="-18094"/>
                  <a:pt x="4174855" y="46192"/>
                  <a:pt x="4571461" y="127963"/>
                </a:cubicBezTo>
                <a:cubicBezTo>
                  <a:pt x="4779307" y="170810"/>
                  <a:pt x="4979129" y="219024"/>
                  <a:pt x="5173203" y="270731"/>
                </a:cubicBezTo>
                <a:lnTo>
                  <a:pt x="5740038" y="434340"/>
                </a:lnTo>
                <a:lnTo>
                  <a:pt x="4608472" y="434340"/>
                </a:lnTo>
                <a:lnTo>
                  <a:pt x="4579011" y="423998"/>
                </a:lnTo>
                <a:cubicBezTo>
                  <a:pt x="4547945" y="408920"/>
                  <a:pt x="4514021" y="382494"/>
                  <a:pt x="4485565" y="367177"/>
                </a:cubicBezTo>
                <a:cubicBezTo>
                  <a:pt x="4364851" y="302242"/>
                  <a:pt x="4220736" y="241311"/>
                  <a:pt x="4089650" y="198958"/>
                </a:cubicBezTo>
                <a:cubicBezTo>
                  <a:pt x="3902125" y="138384"/>
                  <a:pt x="3685984" y="90579"/>
                  <a:pt x="3447278" y="90579"/>
                </a:cubicBezTo>
                <a:cubicBezTo>
                  <a:pt x="2935802" y="90579"/>
                  <a:pt x="2541626" y="160756"/>
                  <a:pt x="2125138" y="273727"/>
                </a:cubicBezTo>
                <a:cubicBezTo>
                  <a:pt x="1338754" y="487025"/>
                  <a:pt x="670822" y="822814"/>
                  <a:pt x="0" y="1152145"/>
                </a:cubicBezTo>
                <a:close/>
              </a:path>
            </a:pathLst>
          </a:custGeom>
          <a:gradFill>
            <a:gsLst>
              <a:gs pos="26000">
                <a:schemeClr val="accent6"/>
              </a:gs>
              <a:gs pos="83000">
                <a:schemeClr val="accent6">
                  <a:lumMod val="90000"/>
                  <a:lumOff val="1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108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C5B5047-479E-30CD-02CF-DEAA1E88AB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7676666" y="3945604"/>
            <a:ext cx="1003871" cy="887259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EC6391E6-3A40-CB46-AB08-7895BB49A2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43" y="5619630"/>
            <a:ext cx="513945" cy="454245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ED6D02A4-005A-5ACA-AED5-6E8A05AF2B4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892">
            <a:off x="3493582" y="4224325"/>
            <a:ext cx="2474912" cy="2187422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7DD85F7-D931-BA7D-D7EF-46A4DE1B37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74">
            <a:off x="11800068" y="5879138"/>
            <a:ext cx="492257" cy="4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52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8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8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decel="55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55000" autoRev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decel="55000" autoRev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decel="55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24" grpId="0" build="p"/>
      <p:bldP spid="19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AE30AC3-9E10-00D5-E8DE-7F82395C9209}"/>
              </a:ext>
            </a:extLst>
          </p:cNvPr>
          <p:cNvSpPr txBox="1">
            <a:spLocks/>
          </p:cNvSpPr>
          <p:nvPr/>
        </p:nvSpPr>
        <p:spPr>
          <a:xfrm>
            <a:off x="1625600" y="1676401"/>
            <a:ext cx="3264268" cy="3200607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chart utilizes Smart Art which is feature in PowerPoint 2007 and newer.</a:t>
            </a:r>
          </a:p>
          <a:p>
            <a:endParaRPr lang="en-US" sz="1600" dirty="0"/>
          </a:p>
          <a:p>
            <a:r>
              <a:rPr lang="en-US" sz="1600" dirty="0"/>
              <a:t>Here is the description of the chart.  You may change or delete this text as you wish.</a:t>
            </a:r>
          </a:p>
          <a:p>
            <a:endParaRPr lang="en-US" sz="1600" dirty="0"/>
          </a:p>
        </p:txBody>
      </p:sp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Smart Art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Page Layout 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8" y="4731432"/>
            <a:ext cx="8626308" cy="2659968"/>
          </a:xfrm>
          <a:prstGeom prst="rect">
            <a:avLst/>
          </a:prstGeom>
        </p:spPr>
      </p:pic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6A060E83-93BE-2574-06CC-D750E40E6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491581"/>
              </p:ext>
            </p:extLst>
          </p:nvPr>
        </p:nvGraphicFramePr>
        <p:xfrm>
          <a:off x="5562600" y="990600"/>
          <a:ext cx="5350723" cy="556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240E5D5-F8B1-6C2B-3DE1-EDDC6201D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67" y="2731306"/>
            <a:ext cx="2780289" cy="2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0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8" decel="52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52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decel="55000" autoRev="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196" grpId="0"/>
      <p:bldP spid="8197" grpId="0" build="p"/>
      <p:bldP spid="13" grpId="0" animBg="1"/>
      <p:bldP spid="23" grpId="0" animBg="1"/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Hierarchy</a:t>
            </a:r>
            <a:r>
              <a:rPr lang="en-US" dirty="0"/>
              <a:t> Page Layout 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589B66E3-9327-0E10-9F35-164AC855C7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612664"/>
              </p:ext>
            </p:extLst>
          </p:nvPr>
        </p:nvGraphicFramePr>
        <p:xfrm>
          <a:off x="1828800" y="1554162"/>
          <a:ext cx="8585200" cy="5303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8948A74B-7564-00DA-6D00-FCD31BF97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815">
            <a:off x="6973092" y="-1136606"/>
            <a:ext cx="6665772" cy="41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 build="p"/>
      <p:bldP spid="13" grpId="0" animBg="1"/>
      <p:bldP spid="23" grpId="0" animBg="1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AE30AC3-9E10-00D5-E8DE-7F82395C9209}"/>
              </a:ext>
            </a:extLst>
          </p:cNvPr>
          <p:cNvSpPr txBox="1">
            <a:spLocks/>
          </p:cNvSpPr>
          <p:nvPr/>
        </p:nvSpPr>
        <p:spPr>
          <a:xfrm>
            <a:off x="1625600" y="1676401"/>
            <a:ext cx="3264268" cy="3200607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This chart utilizes Smart Art which is feature in PowerPoint 2007 and newer.</a:t>
            </a:r>
          </a:p>
          <a:p>
            <a:endParaRPr lang="en-US" sz="1600" dirty="0"/>
          </a:p>
          <a:p>
            <a:r>
              <a:rPr lang="en-US" sz="1600" dirty="0"/>
              <a:t>Here is the description of the chart.  You may change or delete this text as you wish.</a:t>
            </a:r>
          </a:p>
          <a:p>
            <a:endParaRPr lang="en-US" sz="1600" dirty="0"/>
          </a:p>
        </p:txBody>
      </p:sp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Smart Art</a:t>
            </a:r>
            <a:r>
              <a:rPr lang="en-US" dirty="0"/>
              <a:t> Page Layout 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4529883"/>
            <a:ext cx="9169398" cy="2827433"/>
          </a:xfrm>
          <a:prstGeom prst="rect">
            <a:avLst/>
          </a:prstGeom>
        </p:spPr>
      </p:pic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4BAE38B8-7D99-7A55-E233-AF88A2199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095252"/>
              </p:ext>
            </p:extLst>
          </p:nvPr>
        </p:nvGraphicFramePr>
        <p:xfrm>
          <a:off x="5691131" y="1600199"/>
          <a:ext cx="4531099" cy="4531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017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8" decel="52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196" grpId="0"/>
      <p:bldP spid="8197" grpId="0" build="p"/>
      <p:bldP spid="13" grpId="0" animBg="1"/>
      <p:bldP spid="23" grpId="0" animBg="1"/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_graphic.png">
            <a:extLst>
              <a:ext uri="{FF2B5EF4-FFF2-40B4-BE49-F238E27FC236}">
                <a16:creationId xmlns:a16="http://schemas.microsoft.com/office/drawing/2014/main" id="{51DAB10A-A99D-DE00-FD19-1046268EE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167" r="23352"/>
          <a:stretch/>
        </p:blipFill>
        <p:spPr>
          <a:xfrm>
            <a:off x="0" y="255184"/>
            <a:ext cx="12192000" cy="5334000"/>
          </a:xfrm>
          <a:prstGeom prst="rect">
            <a:avLst/>
          </a:prstGeom>
        </p:spPr>
      </p:pic>
      <p:pic>
        <p:nvPicPr>
          <p:cNvPr id="15" name="Picture Placeholder 4" descr="recycle_wd.png">
            <a:extLst>
              <a:ext uri="{FF2B5EF4-FFF2-40B4-BE49-F238E27FC236}">
                <a16:creationId xmlns:a16="http://schemas.microsoft.com/office/drawing/2014/main" id="{4EDF86BB-F404-7002-A874-98520CEE81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4070" b="4070"/>
          <a:stretch>
            <a:fillRect/>
          </a:stretch>
        </p:blipFill>
        <p:spPr bwMode="auto">
          <a:xfrm>
            <a:off x="1137891" y="754964"/>
            <a:ext cx="9916218" cy="3500525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36EDDF-48DB-88F7-89BC-2F0570A1E880}"/>
              </a:ext>
            </a:extLst>
          </p:cNvPr>
          <p:cNvSpPr/>
          <p:nvPr/>
        </p:nvSpPr>
        <p:spPr>
          <a:xfrm rot="5400000">
            <a:off x="5048228" y="-285772"/>
            <a:ext cx="2081690" cy="12205857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352800" y="4967578"/>
            <a:ext cx="5791200" cy="657802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Picture</a:t>
            </a:r>
            <a:r>
              <a:rPr lang="en-US" sz="3600" dirty="0"/>
              <a:t> Page Layout</a:t>
            </a:r>
          </a:p>
        </p:txBody>
      </p:sp>
      <p:sp>
        <p:nvSpPr>
          <p:cNvPr id="24580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765297"/>
            <a:ext cx="5791200" cy="8048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Here is a place holder for the text.  The earth flower on this page can be removed.  You may delete this text.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2199D-A2C1-E1CE-2ED1-C3AE0B460335}"/>
              </a:ext>
            </a:extLst>
          </p:cNvPr>
          <p:cNvSpPr/>
          <p:nvPr/>
        </p:nvSpPr>
        <p:spPr>
          <a:xfrm>
            <a:off x="-74801" y="218988"/>
            <a:ext cx="12344400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367E8-F2EF-3E62-4BAD-719C9DCF16A4}"/>
              </a:ext>
            </a:extLst>
          </p:cNvPr>
          <p:cNvSpPr/>
          <p:nvPr/>
        </p:nvSpPr>
        <p:spPr>
          <a:xfrm>
            <a:off x="-74801" y="4705739"/>
            <a:ext cx="12344400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8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8808165-97CC-6A94-7C6D-559A78B4A782}"/>
              </a:ext>
            </a:extLst>
          </p:cNvPr>
          <p:cNvSpPr/>
          <p:nvPr/>
        </p:nvSpPr>
        <p:spPr>
          <a:xfrm rot="5400000">
            <a:off x="5511936" y="-5537542"/>
            <a:ext cx="1154272" cy="12205857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_graphic.png">
            <a:extLst>
              <a:ext uri="{FF2B5EF4-FFF2-40B4-BE49-F238E27FC236}">
                <a16:creationId xmlns:a16="http://schemas.microsoft.com/office/drawing/2014/main" id="{51DAB10A-A99D-DE00-FD19-1046268EE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167" r="23352"/>
          <a:stretch/>
        </p:blipFill>
        <p:spPr>
          <a:xfrm>
            <a:off x="0" y="1020511"/>
            <a:ext cx="12192000" cy="533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36EDDF-48DB-88F7-89BC-2F0570A1E880}"/>
              </a:ext>
            </a:extLst>
          </p:cNvPr>
          <p:cNvSpPr/>
          <p:nvPr/>
        </p:nvSpPr>
        <p:spPr>
          <a:xfrm rot="5400000">
            <a:off x="5837326" y="503328"/>
            <a:ext cx="503492" cy="12205857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04800" y="258633"/>
            <a:ext cx="5791200" cy="657802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Timeline</a:t>
            </a:r>
            <a:r>
              <a:rPr lang="en-US" sz="3600" dirty="0"/>
              <a:t>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2199D-A2C1-E1CE-2ED1-C3AE0B460335}"/>
              </a:ext>
            </a:extLst>
          </p:cNvPr>
          <p:cNvSpPr/>
          <p:nvPr/>
        </p:nvSpPr>
        <p:spPr>
          <a:xfrm>
            <a:off x="-74801" y="1142523"/>
            <a:ext cx="12344400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367E8-F2EF-3E62-4BAD-719C9DCF16A4}"/>
              </a:ext>
            </a:extLst>
          </p:cNvPr>
          <p:cNvSpPr/>
          <p:nvPr/>
        </p:nvSpPr>
        <p:spPr>
          <a:xfrm>
            <a:off x="-74801" y="6243106"/>
            <a:ext cx="12344400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4B647-45E0-66C6-53AA-C873FE680E52}"/>
              </a:ext>
            </a:extLst>
          </p:cNvPr>
          <p:cNvSpPr/>
          <p:nvPr/>
        </p:nvSpPr>
        <p:spPr>
          <a:xfrm>
            <a:off x="-76200" y="3812218"/>
            <a:ext cx="12344400" cy="45719"/>
          </a:xfrm>
          <a:custGeom>
            <a:avLst/>
            <a:gdLst>
              <a:gd name="connsiteX0" fmla="*/ 0 w 12344400"/>
              <a:gd name="connsiteY0" fmla="*/ 0 h 45719"/>
              <a:gd name="connsiteX1" fmla="*/ 12344400 w 12344400"/>
              <a:gd name="connsiteY1" fmla="*/ 0 h 45719"/>
              <a:gd name="connsiteX2" fmla="*/ 12344400 w 12344400"/>
              <a:gd name="connsiteY2" fmla="*/ 45719 h 45719"/>
              <a:gd name="connsiteX3" fmla="*/ 0 w 12344400"/>
              <a:gd name="connsiteY3" fmla="*/ 45719 h 45719"/>
              <a:gd name="connsiteX4" fmla="*/ 0 w 12344400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0" h="45719" fill="none" extrusionOk="0">
                <a:moveTo>
                  <a:pt x="0" y="0"/>
                </a:moveTo>
                <a:cubicBezTo>
                  <a:pt x="4811537" y="-49533"/>
                  <a:pt x="8712418" y="-14809"/>
                  <a:pt x="12344400" y="0"/>
                </a:cubicBezTo>
                <a:cubicBezTo>
                  <a:pt x="12347056" y="15808"/>
                  <a:pt x="12344474" y="36854"/>
                  <a:pt x="12344400" y="45719"/>
                </a:cubicBezTo>
                <a:cubicBezTo>
                  <a:pt x="11009205" y="-2512"/>
                  <a:pt x="2043949" y="130174"/>
                  <a:pt x="0" y="45719"/>
                </a:cubicBezTo>
                <a:cubicBezTo>
                  <a:pt x="3655" y="39129"/>
                  <a:pt x="-3331" y="8364"/>
                  <a:pt x="0" y="0"/>
                </a:cubicBezTo>
                <a:close/>
              </a:path>
              <a:path w="12344400" h="45719" stroke="0" extrusionOk="0">
                <a:moveTo>
                  <a:pt x="0" y="0"/>
                </a:moveTo>
                <a:cubicBezTo>
                  <a:pt x="3116611" y="118645"/>
                  <a:pt x="8650848" y="116012"/>
                  <a:pt x="12344400" y="0"/>
                </a:cubicBezTo>
                <a:cubicBezTo>
                  <a:pt x="12345958" y="16138"/>
                  <a:pt x="12346780" y="33919"/>
                  <a:pt x="12344400" y="45719"/>
                </a:cubicBezTo>
                <a:cubicBezTo>
                  <a:pt x="7838919" y="180319"/>
                  <a:pt x="3453586" y="-111477"/>
                  <a:pt x="0" y="45719"/>
                </a:cubicBezTo>
                <a:cubicBezTo>
                  <a:pt x="3911" y="31535"/>
                  <a:pt x="3630" y="6679"/>
                  <a:pt x="0" y="0"/>
                </a:cubicBezTo>
                <a:close/>
              </a:path>
            </a:pathLst>
          </a:custGeom>
          <a:gradFill>
            <a:gsLst>
              <a:gs pos="15000">
                <a:schemeClr val="accent5">
                  <a:lumMod val="75000"/>
                </a:schemeClr>
              </a:gs>
              <a:gs pos="80000">
                <a:schemeClr val="accent3">
                  <a:lumMod val="75000"/>
                </a:schemeClr>
              </a:gs>
              <a:gs pos="40374">
                <a:schemeClr val="accent1"/>
              </a:gs>
              <a:gs pos="56000">
                <a:schemeClr val="accent1"/>
              </a:gs>
            </a:gsLst>
            <a:lin ang="0" scaled="0"/>
          </a:gradFill>
          <a:ln>
            <a:gradFill>
              <a:gsLst>
                <a:gs pos="13000">
                  <a:schemeClr val="accent5">
                    <a:lumMod val="75000"/>
                  </a:schemeClr>
                </a:gs>
                <a:gs pos="42000">
                  <a:schemeClr val="accent1"/>
                </a:gs>
                <a:gs pos="64000">
                  <a:schemeClr val="accent1"/>
                </a:gs>
                <a:gs pos="89000">
                  <a:schemeClr val="accent3">
                    <a:lumMod val="75000"/>
                  </a:schemeClr>
                </a:gs>
              </a:gsLst>
              <a:lin ang="0" scaled="0"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BEBF98-AFB9-6F08-6E3E-2F77398E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452" y="1563985"/>
            <a:ext cx="2649973" cy="234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A7412-CE94-F45F-D563-91401BF0FC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576" y="1563985"/>
            <a:ext cx="2649973" cy="2342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8E946-7533-A8F2-079B-755764B556F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9113" y="1563985"/>
            <a:ext cx="2649973" cy="234214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C3C8A15-90A0-93D2-517F-E4B60D59CD4D}"/>
              </a:ext>
            </a:extLst>
          </p:cNvPr>
          <p:cNvSpPr txBox="1">
            <a:spLocks/>
          </p:cNvSpPr>
          <p:nvPr/>
        </p:nvSpPr>
        <p:spPr>
          <a:xfrm>
            <a:off x="304800" y="3392499"/>
            <a:ext cx="1267525" cy="457200"/>
          </a:xfrm>
          <a:prstGeom prst="rect">
            <a:avLst/>
          </a:prstGeom>
        </p:spPr>
        <p:txBody>
          <a:bodyPr anchor="ctr" anchorCtr="0">
            <a:normAutofit fontScale="85000" lnSpcReduction="20000"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87D0612-CA44-3575-0ADD-C1C47994C329}"/>
              </a:ext>
            </a:extLst>
          </p:cNvPr>
          <p:cNvSpPr txBox="1">
            <a:spLocks/>
          </p:cNvSpPr>
          <p:nvPr/>
        </p:nvSpPr>
        <p:spPr>
          <a:xfrm>
            <a:off x="4267201" y="3410964"/>
            <a:ext cx="1157458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8BA53C2-F38E-F10F-42FC-FF352C41C9F9}"/>
              </a:ext>
            </a:extLst>
          </p:cNvPr>
          <p:cNvSpPr txBox="1">
            <a:spLocks/>
          </p:cNvSpPr>
          <p:nvPr/>
        </p:nvSpPr>
        <p:spPr>
          <a:xfrm>
            <a:off x="8229600" y="3400844"/>
            <a:ext cx="1370016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2045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AF81465-3809-1E68-BC98-69F50EA7C892}"/>
              </a:ext>
            </a:extLst>
          </p:cNvPr>
          <p:cNvSpPr txBox="1">
            <a:spLocks/>
          </p:cNvSpPr>
          <p:nvPr/>
        </p:nvSpPr>
        <p:spPr>
          <a:xfrm>
            <a:off x="304800" y="4015211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Title Goes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FD33402-1719-B56A-569A-91AB75CB4191}"/>
              </a:ext>
            </a:extLst>
          </p:cNvPr>
          <p:cNvSpPr txBox="1">
            <a:spLocks/>
          </p:cNvSpPr>
          <p:nvPr/>
        </p:nvSpPr>
        <p:spPr>
          <a:xfrm>
            <a:off x="4267200" y="4015211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3389B63-5862-85E6-8B52-73D362A36AE8}"/>
              </a:ext>
            </a:extLst>
          </p:cNvPr>
          <p:cNvSpPr txBox="1">
            <a:spLocks/>
          </p:cNvSpPr>
          <p:nvPr/>
        </p:nvSpPr>
        <p:spPr>
          <a:xfrm>
            <a:off x="8229600" y="4015211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Title Goes Here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79B50700-E7D0-95FA-8D3A-21B8502E5D8C}"/>
              </a:ext>
            </a:extLst>
          </p:cNvPr>
          <p:cNvSpPr txBox="1">
            <a:spLocks/>
          </p:cNvSpPr>
          <p:nvPr/>
        </p:nvSpPr>
        <p:spPr>
          <a:xfrm>
            <a:off x="304800" y="4578574"/>
            <a:ext cx="3429000" cy="1654086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D011BF67-404C-0760-FDD8-2A3ED5FB6BCD}"/>
              </a:ext>
            </a:extLst>
          </p:cNvPr>
          <p:cNvSpPr txBox="1">
            <a:spLocks/>
          </p:cNvSpPr>
          <p:nvPr/>
        </p:nvSpPr>
        <p:spPr>
          <a:xfrm>
            <a:off x="4267200" y="4578573"/>
            <a:ext cx="3429000" cy="1659636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E7B2824E-A546-A7AF-FA0B-07697E94A71A}"/>
              </a:ext>
            </a:extLst>
          </p:cNvPr>
          <p:cNvSpPr txBox="1">
            <a:spLocks/>
          </p:cNvSpPr>
          <p:nvPr/>
        </p:nvSpPr>
        <p:spPr>
          <a:xfrm>
            <a:off x="8229600" y="4578573"/>
            <a:ext cx="3429000" cy="1631725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</p:spTree>
    <p:extLst>
      <p:ext uri="{BB962C8B-B14F-4D97-AF65-F5344CB8AC3E}">
        <p14:creationId xmlns:p14="http://schemas.microsoft.com/office/powerpoint/2010/main" val="29283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8" grpId="0" animBg="1"/>
      <p:bldP spid="13" grpId="0" build="p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8808165-97CC-6A94-7C6D-559A78B4A782}"/>
              </a:ext>
            </a:extLst>
          </p:cNvPr>
          <p:cNvSpPr/>
          <p:nvPr/>
        </p:nvSpPr>
        <p:spPr>
          <a:xfrm rot="5400000">
            <a:off x="5511936" y="-5537542"/>
            <a:ext cx="1154272" cy="12205857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_graphic.png">
            <a:extLst>
              <a:ext uri="{FF2B5EF4-FFF2-40B4-BE49-F238E27FC236}">
                <a16:creationId xmlns:a16="http://schemas.microsoft.com/office/drawing/2014/main" id="{51DAB10A-A99D-DE00-FD19-1046268EE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167" r="23352"/>
          <a:stretch/>
        </p:blipFill>
        <p:spPr>
          <a:xfrm>
            <a:off x="0" y="1020511"/>
            <a:ext cx="12192000" cy="533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36EDDF-48DB-88F7-89BC-2F0570A1E880}"/>
              </a:ext>
            </a:extLst>
          </p:cNvPr>
          <p:cNvSpPr/>
          <p:nvPr/>
        </p:nvSpPr>
        <p:spPr>
          <a:xfrm rot="5400000">
            <a:off x="5837326" y="503328"/>
            <a:ext cx="503492" cy="12205857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04800" y="258633"/>
            <a:ext cx="5791200" cy="657802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Timeline</a:t>
            </a:r>
            <a:r>
              <a:rPr lang="en-US" sz="3600" dirty="0"/>
              <a:t>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2199D-A2C1-E1CE-2ED1-C3AE0B460335}"/>
              </a:ext>
            </a:extLst>
          </p:cNvPr>
          <p:cNvSpPr/>
          <p:nvPr/>
        </p:nvSpPr>
        <p:spPr>
          <a:xfrm>
            <a:off x="-74801" y="1142523"/>
            <a:ext cx="12344400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367E8-F2EF-3E62-4BAD-719C9DCF16A4}"/>
              </a:ext>
            </a:extLst>
          </p:cNvPr>
          <p:cNvSpPr/>
          <p:nvPr/>
        </p:nvSpPr>
        <p:spPr>
          <a:xfrm>
            <a:off x="-74801" y="6243106"/>
            <a:ext cx="12344400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4B647-45E0-66C6-53AA-C873FE680E52}"/>
              </a:ext>
            </a:extLst>
          </p:cNvPr>
          <p:cNvSpPr/>
          <p:nvPr/>
        </p:nvSpPr>
        <p:spPr>
          <a:xfrm>
            <a:off x="-76200" y="3812218"/>
            <a:ext cx="12344400" cy="45719"/>
          </a:xfrm>
          <a:custGeom>
            <a:avLst/>
            <a:gdLst>
              <a:gd name="connsiteX0" fmla="*/ 0 w 12344400"/>
              <a:gd name="connsiteY0" fmla="*/ 0 h 45719"/>
              <a:gd name="connsiteX1" fmla="*/ 12344400 w 12344400"/>
              <a:gd name="connsiteY1" fmla="*/ 0 h 45719"/>
              <a:gd name="connsiteX2" fmla="*/ 12344400 w 12344400"/>
              <a:gd name="connsiteY2" fmla="*/ 45719 h 45719"/>
              <a:gd name="connsiteX3" fmla="*/ 0 w 12344400"/>
              <a:gd name="connsiteY3" fmla="*/ 45719 h 45719"/>
              <a:gd name="connsiteX4" fmla="*/ 0 w 12344400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0" h="45719" fill="none" extrusionOk="0">
                <a:moveTo>
                  <a:pt x="0" y="0"/>
                </a:moveTo>
                <a:cubicBezTo>
                  <a:pt x="4811537" y="-49533"/>
                  <a:pt x="8712418" y="-14809"/>
                  <a:pt x="12344400" y="0"/>
                </a:cubicBezTo>
                <a:cubicBezTo>
                  <a:pt x="12347056" y="15808"/>
                  <a:pt x="12344474" y="36854"/>
                  <a:pt x="12344400" y="45719"/>
                </a:cubicBezTo>
                <a:cubicBezTo>
                  <a:pt x="11009205" y="-2512"/>
                  <a:pt x="2043949" y="130174"/>
                  <a:pt x="0" y="45719"/>
                </a:cubicBezTo>
                <a:cubicBezTo>
                  <a:pt x="3655" y="39129"/>
                  <a:pt x="-3331" y="8364"/>
                  <a:pt x="0" y="0"/>
                </a:cubicBezTo>
                <a:close/>
              </a:path>
              <a:path w="12344400" h="45719" stroke="0" extrusionOk="0">
                <a:moveTo>
                  <a:pt x="0" y="0"/>
                </a:moveTo>
                <a:cubicBezTo>
                  <a:pt x="3116611" y="118645"/>
                  <a:pt x="8650848" y="116012"/>
                  <a:pt x="12344400" y="0"/>
                </a:cubicBezTo>
                <a:cubicBezTo>
                  <a:pt x="12345958" y="16138"/>
                  <a:pt x="12346780" y="33919"/>
                  <a:pt x="12344400" y="45719"/>
                </a:cubicBezTo>
                <a:cubicBezTo>
                  <a:pt x="7838919" y="180319"/>
                  <a:pt x="3453586" y="-111477"/>
                  <a:pt x="0" y="45719"/>
                </a:cubicBezTo>
                <a:cubicBezTo>
                  <a:pt x="3911" y="31535"/>
                  <a:pt x="3630" y="6679"/>
                  <a:pt x="0" y="0"/>
                </a:cubicBezTo>
                <a:close/>
              </a:path>
            </a:pathLst>
          </a:custGeom>
          <a:gradFill>
            <a:gsLst>
              <a:gs pos="15000">
                <a:schemeClr val="accent2"/>
              </a:gs>
              <a:gs pos="80000">
                <a:schemeClr val="accent4">
                  <a:lumMod val="75000"/>
                </a:schemeClr>
              </a:gs>
              <a:gs pos="40374">
                <a:schemeClr val="accent6"/>
              </a:gs>
              <a:gs pos="56000">
                <a:schemeClr val="accent6"/>
              </a:gs>
            </a:gsLst>
            <a:lin ang="0" scaled="0"/>
          </a:gradFill>
          <a:ln>
            <a:gradFill>
              <a:gsLst>
                <a:gs pos="13000">
                  <a:schemeClr val="accent2"/>
                </a:gs>
                <a:gs pos="42000">
                  <a:schemeClr val="accent6"/>
                </a:gs>
                <a:gs pos="64000">
                  <a:schemeClr val="accent6"/>
                </a:gs>
                <a:gs pos="89000">
                  <a:schemeClr val="accent4">
                    <a:lumMod val="75000"/>
                  </a:schemeClr>
                </a:gs>
              </a:gsLst>
              <a:lin ang="0" scaled="0"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BEBF98-AFB9-6F08-6E3E-2F77398E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452" y="1563985"/>
            <a:ext cx="2649973" cy="234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A7412-CE94-F45F-D563-91401BF0FC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576" y="1563985"/>
            <a:ext cx="2649973" cy="2342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8E946-7533-A8F2-079B-755764B556F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9113" y="1563985"/>
            <a:ext cx="2649973" cy="234214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C3C8A15-90A0-93D2-517F-E4B60D59CD4D}"/>
              </a:ext>
            </a:extLst>
          </p:cNvPr>
          <p:cNvSpPr txBox="1">
            <a:spLocks/>
          </p:cNvSpPr>
          <p:nvPr/>
        </p:nvSpPr>
        <p:spPr>
          <a:xfrm>
            <a:off x="304800" y="3392499"/>
            <a:ext cx="1267525" cy="457200"/>
          </a:xfrm>
          <a:prstGeom prst="rect">
            <a:avLst/>
          </a:prstGeom>
        </p:spPr>
        <p:txBody>
          <a:bodyPr anchor="ctr" anchorCtr="0">
            <a:normAutofit fontScale="85000" lnSpcReduction="20000"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2055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87D0612-CA44-3575-0ADD-C1C47994C329}"/>
              </a:ext>
            </a:extLst>
          </p:cNvPr>
          <p:cNvSpPr txBox="1">
            <a:spLocks/>
          </p:cNvSpPr>
          <p:nvPr/>
        </p:nvSpPr>
        <p:spPr>
          <a:xfrm>
            <a:off x="4267201" y="3410964"/>
            <a:ext cx="1157458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2065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8BA53C2-F38E-F10F-42FC-FF352C41C9F9}"/>
              </a:ext>
            </a:extLst>
          </p:cNvPr>
          <p:cNvSpPr txBox="1">
            <a:spLocks/>
          </p:cNvSpPr>
          <p:nvPr/>
        </p:nvSpPr>
        <p:spPr>
          <a:xfrm>
            <a:off x="8229600" y="3400844"/>
            <a:ext cx="1370016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2075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AF81465-3809-1E68-BC98-69F50EA7C892}"/>
              </a:ext>
            </a:extLst>
          </p:cNvPr>
          <p:cNvSpPr txBox="1">
            <a:spLocks/>
          </p:cNvSpPr>
          <p:nvPr/>
        </p:nvSpPr>
        <p:spPr>
          <a:xfrm>
            <a:off x="304800" y="4015211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Title Goes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FD33402-1719-B56A-569A-91AB75CB4191}"/>
              </a:ext>
            </a:extLst>
          </p:cNvPr>
          <p:cNvSpPr txBox="1">
            <a:spLocks/>
          </p:cNvSpPr>
          <p:nvPr/>
        </p:nvSpPr>
        <p:spPr>
          <a:xfrm>
            <a:off x="4267200" y="4015211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</a:rPr>
              <a:t>Title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3389B63-5862-85E6-8B52-73D362A36AE8}"/>
              </a:ext>
            </a:extLst>
          </p:cNvPr>
          <p:cNvSpPr txBox="1">
            <a:spLocks/>
          </p:cNvSpPr>
          <p:nvPr/>
        </p:nvSpPr>
        <p:spPr>
          <a:xfrm>
            <a:off x="8229600" y="4015211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marL="230712" indent="-230712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32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Title Goes Here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79B50700-E7D0-95FA-8D3A-21B8502E5D8C}"/>
              </a:ext>
            </a:extLst>
          </p:cNvPr>
          <p:cNvSpPr txBox="1">
            <a:spLocks/>
          </p:cNvSpPr>
          <p:nvPr/>
        </p:nvSpPr>
        <p:spPr>
          <a:xfrm>
            <a:off x="304800" y="4578574"/>
            <a:ext cx="3429000" cy="1654086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D011BF67-404C-0760-FDD8-2A3ED5FB6BCD}"/>
              </a:ext>
            </a:extLst>
          </p:cNvPr>
          <p:cNvSpPr txBox="1">
            <a:spLocks/>
          </p:cNvSpPr>
          <p:nvPr/>
        </p:nvSpPr>
        <p:spPr>
          <a:xfrm>
            <a:off x="4267200" y="4578573"/>
            <a:ext cx="3429000" cy="1659636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E7B2824E-A546-A7AF-FA0B-07697E94A71A}"/>
              </a:ext>
            </a:extLst>
          </p:cNvPr>
          <p:cNvSpPr txBox="1">
            <a:spLocks/>
          </p:cNvSpPr>
          <p:nvPr/>
        </p:nvSpPr>
        <p:spPr>
          <a:xfrm>
            <a:off x="8229600" y="4578573"/>
            <a:ext cx="3429000" cy="1631725"/>
          </a:xfrm>
          <a:prstGeom prst="rect">
            <a:avLst/>
          </a:prstGeom>
        </p:spPr>
        <p:txBody>
          <a:bodyPr vert="horz" lIns="274320" tIns="0" rIns="182880" bIns="45720" rtlCol="0">
            <a:noAutofit/>
          </a:bodyPr>
          <a:lstStyle>
            <a:lvl1pPr marL="230712" indent="-230712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consectetur adipiscing elit, sed do eiusmod tempor incididunt ut labore et dolore magna aliqua.</a:t>
            </a:r>
          </a:p>
        </p:txBody>
      </p:sp>
    </p:spTree>
    <p:extLst>
      <p:ext uri="{BB962C8B-B14F-4D97-AF65-F5344CB8AC3E}">
        <p14:creationId xmlns:p14="http://schemas.microsoft.com/office/powerpoint/2010/main" val="365633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8" grpId="0" animBg="1"/>
      <p:bldP spid="13" grpId="0" build="p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PresenterMedia.com</a:t>
            </a:r>
          </a:p>
          <a:p>
            <a:r>
              <a:rPr lang="en-US" dirty="0"/>
              <a:t>support@presentermedia.com</a:t>
            </a:r>
          </a:p>
          <a:p>
            <a:endParaRPr lang="en-US" dirty="0"/>
          </a:p>
          <a:p>
            <a:r>
              <a:rPr lang="en-US" dirty="0"/>
              <a:t>4416 S. Technology Dr</a:t>
            </a:r>
          </a:p>
          <a:p>
            <a:r>
              <a:rPr lang="en-US" dirty="0"/>
              <a:t>Sioux Falls, SD 57106</a:t>
            </a:r>
          </a:p>
          <a:p>
            <a:endParaRPr lang="en-US" dirty="0"/>
          </a:p>
        </p:txBody>
      </p:sp>
      <p:sp>
        <p:nvSpPr>
          <p:cNvPr id="25603" name="Text Placeholder 9"/>
          <p:cNvSpPr>
            <a:spLocks noGrp="1"/>
          </p:cNvSpPr>
          <p:nvPr>
            <p:ph type="body" sz="half" idx="2"/>
          </p:nvPr>
        </p:nvSpPr>
        <p:spPr>
          <a:xfrm>
            <a:off x="304800" y="1600201"/>
            <a:ext cx="4800599" cy="535365"/>
          </a:xfrm>
        </p:spPr>
        <p:txBody>
          <a:bodyPr/>
          <a:lstStyle/>
          <a:p>
            <a:r>
              <a:rPr lang="en-US" sz="2800" dirty="0"/>
              <a:t>Feel free to contact us.</a:t>
            </a:r>
          </a:p>
          <a:p>
            <a:endParaRPr lang="en-US" sz="2800" dirty="0"/>
          </a:p>
        </p:txBody>
      </p:sp>
      <p:sp>
        <p:nvSpPr>
          <p:cNvPr id="2560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Questions? </a:t>
            </a:r>
            <a:r>
              <a:rPr lang="en-US" dirty="0"/>
              <a:t>Need More Information?</a:t>
            </a:r>
          </a:p>
        </p:txBody>
      </p:sp>
      <p:pic>
        <p:nvPicPr>
          <p:cNvPr id="25607" name="Picture 10" descr="questions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657600" y="702059"/>
            <a:ext cx="9615714" cy="649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807E-8E9C-5A00-53A3-735A939F4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75" y="1515594"/>
            <a:ext cx="4839375" cy="3677163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28585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Replacing </a:t>
            </a:r>
            <a:r>
              <a:rPr lang="en-US" sz="3600" dirty="0">
                <a:solidFill>
                  <a:srgbClr val="00B0F0"/>
                </a:solidFill>
              </a:rPr>
              <a:t>Pictures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6821" y="277468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Choose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Change Graphic or Picture.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6821" y="3693511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Select the new picture from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This Device, Stock Images, or from Online Sources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For icons, use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From Icons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to search and select a new icon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 flipV="1">
            <a:off x="4897451" y="3786830"/>
            <a:ext cx="1754446" cy="631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940949" y="3097855"/>
            <a:ext cx="3695872" cy="79610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910524-B27D-98D4-2B51-13BA4098FDC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308688" y="2317533"/>
            <a:ext cx="5343209" cy="49831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AB9CBC-627B-71E1-D3FC-8BAEA74A6B3F}"/>
              </a:ext>
            </a:extLst>
          </p:cNvPr>
          <p:cNvSpPr txBox="1"/>
          <p:nvPr/>
        </p:nvSpPr>
        <p:spPr>
          <a:xfrm>
            <a:off x="6651897" y="213286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Right click on image or icon.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904FE3-59F2-FA32-22D8-755E6429953D}"/>
              </a:ext>
            </a:extLst>
          </p:cNvPr>
          <p:cNvCxnSpPr>
            <a:cxnSpLocks/>
          </p:cNvCxnSpPr>
          <p:nvPr/>
        </p:nvCxnSpPr>
        <p:spPr>
          <a:xfrm flipH="1" flipV="1">
            <a:off x="4440025" y="4658498"/>
            <a:ext cx="2195070" cy="3076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90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A63C9-1D16-0F81-B017-BDBFB9C00B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2750" y="111561"/>
            <a:ext cx="3330511" cy="2943634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28585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</a:t>
            </a:r>
            <a:r>
              <a:rPr lang="en-US" sz="3600" dirty="0">
                <a:solidFill>
                  <a:srgbClr val="00B0F0"/>
                </a:solidFill>
              </a:rPr>
              <a:t>Recolor Pictures and Notes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097" y="121404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Left click on and image.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33197" y="291049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Choose this icon.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33197" y="354503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Click on the Recolor drop-down options  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AB9CBC-627B-71E1-D3FC-8BAEA74A6B3F}"/>
              </a:ext>
            </a:extLst>
          </p:cNvPr>
          <p:cNvSpPr txBox="1"/>
          <p:nvPr/>
        </p:nvSpPr>
        <p:spPr>
          <a:xfrm>
            <a:off x="4823097" y="189301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Select Format Picture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7E42-AFCB-0507-A09C-7F5514412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579" y="1537211"/>
            <a:ext cx="2324424" cy="21624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910524-B27D-98D4-2B51-13BA4098FDCD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320687" y="1325294"/>
            <a:ext cx="3502410" cy="7341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</p:cNvCxnSpPr>
          <p:nvPr/>
        </p:nvCxnSpPr>
        <p:spPr>
          <a:xfrm flipH="1">
            <a:off x="3497943" y="2097076"/>
            <a:ext cx="1267850" cy="133192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066768B-9B88-E06F-9A33-8E13F3A8B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052" y="3097854"/>
            <a:ext cx="2686425" cy="3400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>
            <a:off x="6419474" y="3126325"/>
            <a:ext cx="1858630" cy="61799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904FE3-59F2-FA32-22D8-755E6429953D}"/>
              </a:ext>
            </a:extLst>
          </p:cNvPr>
          <p:cNvCxnSpPr>
            <a:cxnSpLocks/>
          </p:cNvCxnSpPr>
          <p:nvPr/>
        </p:nvCxnSpPr>
        <p:spPr>
          <a:xfrm flipH="1">
            <a:off x="7141147" y="3772790"/>
            <a:ext cx="1092050" cy="255063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0279809-EA55-38B9-78EE-DEB73F8C4D11}"/>
              </a:ext>
            </a:extLst>
          </p:cNvPr>
          <p:cNvSpPr txBox="1"/>
          <p:nvPr/>
        </p:nvSpPr>
        <p:spPr>
          <a:xfrm>
            <a:off x="8233197" y="445656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5. Select on the bottom color options.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0B0468-8759-A208-0DC6-EDC6569DE301}"/>
              </a:ext>
            </a:extLst>
          </p:cNvPr>
          <p:cNvCxnSpPr>
            <a:cxnSpLocks/>
          </p:cNvCxnSpPr>
          <p:nvPr/>
        </p:nvCxnSpPr>
        <p:spPr>
          <a:xfrm>
            <a:off x="8711246" y="5090305"/>
            <a:ext cx="0" cy="52462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5F18B20-67F7-B3B5-A6ED-577A9558D8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8765" y="5799813"/>
            <a:ext cx="4382112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7801B3-7FB2-1B8C-0710-870F7784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86" y="1069907"/>
            <a:ext cx="2619342" cy="2931532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Add Slides</a:t>
            </a:r>
            <a:r>
              <a:rPr lang="en-US" sz="3600" dirty="0">
                <a:solidFill>
                  <a:schemeClr val="bg1"/>
                </a:solidFill>
              </a:rPr>
              <a:t> to an Existing Presentation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539" y="1296713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Select the slides you would like to copy.  You can do this by holding down Shift on your keyboard while clicking multiple slides.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7539" y="300707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Right click on a selected slide and choose Copy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0967" y="423263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Right click on a slide in the presentation you would like to copy them to.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Choose the middle paste button.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</p:cNvCxnSpPr>
          <p:nvPr/>
        </p:nvCxnSpPr>
        <p:spPr>
          <a:xfrm flipH="1">
            <a:off x="2065992" y="1492289"/>
            <a:ext cx="2541547" cy="903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9919C-61FA-96BE-C467-F7268A2F4FA4}"/>
              </a:ext>
            </a:extLst>
          </p:cNvPr>
          <p:cNvCxnSpPr>
            <a:cxnSpLocks/>
          </p:cNvCxnSpPr>
          <p:nvPr/>
        </p:nvCxnSpPr>
        <p:spPr>
          <a:xfrm flipH="1">
            <a:off x="2939363" y="1499242"/>
            <a:ext cx="1668176" cy="98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 flipV="1">
            <a:off x="3505200" y="2292079"/>
            <a:ext cx="1102339" cy="930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55C5BB0-77D3-4E28-8491-E16950B61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886" y="4188226"/>
            <a:ext cx="3715268" cy="25054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F1BC45-B845-6453-AC13-4559C77E0092}"/>
              </a:ext>
            </a:extLst>
          </p:cNvPr>
          <p:cNvCxnSpPr>
            <a:cxnSpLocks/>
          </p:cNvCxnSpPr>
          <p:nvPr/>
        </p:nvCxnSpPr>
        <p:spPr>
          <a:xfrm flipH="1">
            <a:off x="3773451" y="4385359"/>
            <a:ext cx="1688808" cy="17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DEE0FB-C8A9-5578-EC13-7F9B6D3D76B6}"/>
              </a:ext>
            </a:extLst>
          </p:cNvPr>
          <p:cNvCxnSpPr>
            <a:cxnSpLocks/>
          </p:cNvCxnSpPr>
          <p:nvPr/>
        </p:nvCxnSpPr>
        <p:spPr>
          <a:xfrm flipH="1">
            <a:off x="3955055" y="5527941"/>
            <a:ext cx="1496888" cy="931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36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1078309758"/>
              </p:ext>
            </p:extLst>
          </p:nvPr>
        </p:nvGraphicFramePr>
        <p:xfrm>
          <a:off x="2590800" y="2667001"/>
          <a:ext cx="3581400" cy="90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1430693102"/>
              </p:ext>
            </p:extLst>
          </p:nvPr>
        </p:nvGraphicFramePr>
        <p:xfrm>
          <a:off x="2819400" y="3733801"/>
          <a:ext cx="3581400" cy="90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2423810025"/>
              </p:ext>
            </p:extLst>
          </p:nvPr>
        </p:nvGraphicFramePr>
        <p:xfrm>
          <a:off x="5638800" y="1600201"/>
          <a:ext cx="3581400" cy="90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626382601"/>
              </p:ext>
            </p:extLst>
          </p:nvPr>
        </p:nvGraphicFramePr>
        <p:xfrm>
          <a:off x="5867400" y="2673774"/>
          <a:ext cx="3581400" cy="90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3331793020"/>
              </p:ext>
            </p:extLst>
          </p:nvPr>
        </p:nvGraphicFramePr>
        <p:xfrm>
          <a:off x="6096000" y="3740574"/>
          <a:ext cx="3581400" cy="90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161906542"/>
              </p:ext>
            </p:extLst>
          </p:nvPr>
        </p:nvGraphicFramePr>
        <p:xfrm>
          <a:off x="2362200" y="1600201"/>
          <a:ext cx="3581400" cy="90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Agenda</a:t>
            </a:r>
            <a:r>
              <a:rPr lang="en-US" dirty="0"/>
              <a:t> or Summary Layout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4360506"/>
            <a:ext cx="9829227" cy="303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  <p:bldGraphic spid="36" grpId="0">
        <p:bldAsOne/>
      </p:bldGraphic>
      <p:bldGraphic spid="37" grpId="0">
        <p:bldAsOne/>
      </p:bldGraphic>
      <p:bldGraphic spid="38" grpId="0">
        <p:bldAsOne/>
      </p:bldGraphic>
      <p:bldGraphic spid="39" grpId="0">
        <p:bldAsOne/>
      </p:bldGraphic>
      <p:bldGraphic spid="20" grpId="0">
        <p:bldAsOne/>
      </p:bldGraphic>
      <p:bldP spid="8196" grpId="0"/>
      <p:bldP spid="8197" grpId="0" build="p"/>
      <p:bldP spid="13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B70987DD-F8D3-470F-856A-61F957D72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358" y="341230"/>
            <a:ext cx="9483158" cy="57317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Changing theme Colors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 and newer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61019-4AAF-4628-BEBE-7CF6373172A5}"/>
              </a:ext>
            </a:extLst>
          </p:cNvPr>
          <p:cNvGrpSpPr/>
          <p:nvPr/>
        </p:nvGrpSpPr>
        <p:grpSpPr>
          <a:xfrm>
            <a:off x="1703512" y="1009544"/>
            <a:ext cx="8527832" cy="5155760"/>
            <a:chOff x="1478040" y="851120"/>
            <a:chExt cx="8527832" cy="51557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B72B4E-4DA6-46EC-B4AD-7305876BF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32" t="-46112" r="33283" b="46112"/>
            <a:stretch/>
          </p:blipFill>
          <p:spPr>
            <a:xfrm>
              <a:off x="1478040" y="851120"/>
              <a:ext cx="8163032" cy="5155760"/>
            </a:xfrm>
            <a:prstGeom prst="rect">
              <a:avLst/>
            </a:prstGeom>
          </p:spPr>
        </p:pic>
        <p:cxnSp>
          <p:nvCxnSpPr>
            <p:cNvPr id="25" name="Elbow Connector 17">
              <a:extLst>
                <a:ext uri="{FF2B5EF4-FFF2-40B4-BE49-F238E27FC236}">
                  <a16:creationId xmlns:a16="http://schemas.microsoft.com/office/drawing/2014/main" id="{0AAAAF1E-A434-4790-861C-6FB27A24FE1F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rot="5400000" flipH="1" flipV="1">
              <a:off x="2312596" y="2944086"/>
              <a:ext cx="723250" cy="246582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D98EBD-D967-4A53-A61B-BBB686EFCC1E}"/>
                </a:ext>
              </a:extLst>
            </p:cNvPr>
            <p:cNvSpPr txBox="1"/>
            <p:nvPr/>
          </p:nvSpPr>
          <p:spPr>
            <a:xfrm>
              <a:off x="2797512" y="2434821"/>
              <a:ext cx="224914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1. Click on the design tab</a:t>
              </a:r>
            </a:p>
          </p:txBody>
        </p:sp>
        <p:cxnSp>
          <p:nvCxnSpPr>
            <p:cNvPr id="27" name="Elbow Connector 19">
              <a:extLst>
                <a:ext uri="{FF2B5EF4-FFF2-40B4-BE49-F238E27FC236}">
                  <a16:creationId xmlns:a16="http://schemas.microsoft.com/office/drawing/2014/main" id="{93AAB18E-CE6C-4796-A2DA-CEDBC5237948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rot="5400000" flipH="1" flipV="1">
              <a:off x="7903995" y="3099976"/>
              <a:ext cx="1247617" cy="225084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0">
              <a:extLst>
                <a:ext uri="{FF2B5EF4-FFF2-40B4-BE49-F238E27FC236}">
                  <a16:creationId xmlns:a16="http://schemas.microsoft.com/office/drawing/2014/main" id="{C4A391EF-CE9F-4050-B551-68FD44939FD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rot="16200000" flipV="1">
              <a:off x="4688566" y="3943064"/>
              <a:ext cx="3283039" cy="41429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B874A-8A19-430D-8947-DA237891F91C}"/>
                </a:ext>
              </a:extLst>
            </p:cNvPr>
            <p:cNvSpPr txBox="1"/>
            <p:nvPr/>
          </p:nvSpPr>
          <p:spPr>
            <a:xfrm>
              <a:off x="5511700" y="1720608"/>
              <a:ext cx="1222473" cy="788084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4. Select Customize Colors.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30" name="Elbow Connector 23">
              <a:extLst>
                <a:ext uri="{FF2B5EF4-FFF2-40B4-BE49-F238E27FC236}">
                  <a16:creationId xmlns:a16="http://schemas.microsoft.com/office/drawing/2014/main" id="{7291185C-9163-4C4B-9D20-C4925F80C357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 rot="16200000" flipV="1">
              <a:off x="6511311" y="3182731"/>
              <a:ext cx="1247616" cy="59572"/>
            </a:xfrm>
            <a:prstGeom prst="bentConnector4">
              <a:avLst>
                <a:gd name="adj1" fmla="val 39142"/>
                <a:gd name="adj2" fmla="val 483737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18A20-1279-4018-A46B-08587568673F}"/>
                </a:ext>
              </a:extLst>
            </p:cNvPr>
            <p:cNvSpPr txBox="1"/>
            <p:nvPr/>
          </p:nvSpPr>
          <p:spPr>
            <a:xfrm>
              <a:off x="8640345" y="2317778"/>
              <a:ext cx="136552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2. Select This  Arrow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2D192-C5BA-46D2-94B0-EFEDEB19E0FD}"/>
                </a:ext>
              </a:extLst>
            </p:cNvPr>
            <p:cNvSpPr txBox="1"/>
            <p:nvPr/>
          </p:nvSpPr>
          <p:spPr>
            <a:xfrm>
              <a:off x="7105333" y="2317778"/>
              <a:ext cx="1438939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3. Select Colors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04C70835-4C1D-4795-89F7-B177670E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FB2EF682-E91D-4E68-B109-82D1EF44F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A6A3EA-8AC8-4E80-A531-22F09ADF2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5" r="33839" b="47194"/>
          <a:stretch/>
        </p:blipFill>
        <p:spPr>
          <a:xfrm>
            <a:off x="1825388" y="3321092"/>
            <a:ext cx="8118088" cy="2736534"/>
          </a:xfrm>
          <a:prstGeom prst="rect">
            <a:avLst/>
          </a:prstGeom>
        </p:spPr>
      </p:pic>
      <p:cxnSp>
        <p:nvCxnSpPr>
          <p:cNvPr id="30" name="Elbow Connector 17">
            <a:extLst>
              <a:ext uri="{FF2B5EF4-FFF2-40B4-BE49-F238E27FC236}">
                <a16:creationId xmlns:a16="http://schemas.microsoft.com/office/drawing/2014/main" id="{0280BDDF-115C-4C24-944F-80309969DB70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2655899" y="2679748"/>
            <a:ext cx="854245" cy="76559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19388EC-C663-4277-BF44-ECD5CF0C3798}"/>
              </a:ext>
            </a:extLst>
          </p:cNvPr>
          <p:cNvSpPr txBox="1"/>
          <p:nvPr/>
        </p:nvSpPr>
        <p:spPr>
          <a:xfrm>
            <a:off x="3510144" y="2408817"/>
            <a:ext cx="2249147" cy="541862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Click on the design tab</a:t>
            </a:r>
          </a:p>
        </p:txBody>
      </p:sp>
      <p:cxnSp>
        <p:nvCxnSpPr>
          <p:cNvPr id="32" name="Elbow Connector 19">
            <a:extLst>
              <a:ext uri="{FF2B5EF4-FFF2-40B4-BE49-F238E27FC236}">
                <a16:creationId xmlns:a16="http://schemas.microsoft.com/office/drawing/2014/main" id="{86A0D757-96AD-42F2-A125-4C609D5834C6}"/>
              </a:ext>
            </a:extLst>
          </p:cNvPr>
          <p:cNvCxnSpPr>
            <a:cxnSpLocks/>
            <a:endCxn id="35" idx="3"/>
          </p:cNvCxnSpPr>
          <p:nvPr/>
        </p:nvCxnSpPr>
        <p:spPr>
          <a:xfrm rot="16200000" flipV="1">
            <a:off x="8331205" y="2840436"/>
            <a:ext cx="1247617" cy="315914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20">
            <a:extLst>
              <a:ext uri="{FF2B5EF4-FFF2-40B4-BE49-F238E27FC236}">
                <a16:creationId xmlns:a16="http://schemas.microsoft.com/office/drawing/2014/main" id="{438DB439-420F-4BD0-8B48-6F199C55301D}"/>
              </a:ext>
            </a:extLst>
          </p:cNvPr>
          <p:cNvCxnSpPr>
            <a:cxnSpLocks/>
            <a:endCxn id="34" idx="2"/>
          </p:cNvCxnSpPr>
          <p:nvPr/>
        </p:nvCxnSpPr>
        <p:spPr>
          <a:xfrm rot="16200000" flipV="1">
            <a:off x="5481028" y="3015205"/>
            <a:ext cx="3317202" cy="1875928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E607CF9-A65F-4E95-BC14-517A0E210D47}"/>
              </a:ext>
            </a:extLst>
          </p:cNvPr>
          <p:cNvSpPr txBox="1"/>
          <p:nvPr/>
        </p:nvSpPr>
        <p:spPr>
          <a:xfrm>
            <a:off x="5590428" y="1506484"/>
            <a:ext cx="1222473" cy="788084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Create New Theme Colors.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88BAAB-CBD2-4A42-BF35-7D95EE3965D5}"/>
              </a:ext>
            </a:extLst>
          </p:cNvPr>
          <p:cNvSpPr txBox="1"/>
          <p:nvPr/>
        </p:nvSpPr>
        <p:spPr>
          <a:xfrm>
            <a:off x="7358117" y="2103653"/>
            <a:ext cx="1438939" cy="541862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r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Select Colors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F46E7C-7C84-4934-B5C2-86495FE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092" y="341230"/>
            <a:ext cx="9483158" cy="573170"/>
          </a:xfrm>
        </p:spPr>
        <p:txBody>
          <a:bodyPr anchor="ctr" anchorCtr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Changing theme Colors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2010</a:t>
            </a:r>
          </a:p>
        </p:txBody>
      </p:sp>
      <p:pic>
        <p:nvPicPr>
          <p:cNvPr id="20" name="Graphic 19" descr="Single gear with solid fill">
            <a:extLst>
              <a:ext uri="{FF2B5EF4-FFF2-40B4-BE49-F238E27FC236}">
                <a16:creationId xmlns:a16="http://schemas.microsoft.com/office/drawing/2014/main" id="{719AC7E3-D32B-44C3-8316-9874F4AAA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4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60C96C28-7DCF-4201-9D8D-BC414FD5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5240" y="1546863"/>
            <a:ext cx="2750124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5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Expand Document Theme</a:t>
            </a:r>
          </a:p>
        </p:txBody>
      </p:sp>
      <p:pic>
        <p:nvPicPr>
          <p:cNvPr id="14" name="Picture 3" descr="P:\misc\Screen Shot 2015-12-14 at 10.47.07 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44" y="2409550"/>
            <a:ext cx="3978888" cy="29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lbow Connector 4"/>
          <p:cNvCxnSpPr/>
          <p:nvPr/>
        </p:nvCxnSpPr>
        <p:spPr>
          <a:xfrm rot="10800000">
            <a:off x="3231705" y="1860001"/>
            <a:ext cx="1345097" cy="1059273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5400000" flipH="1" flipV="1">
            <a:off x="5112706" y="3029687"/>
            <a:ext cx="2038939" cy="361717"/>
          </a:xfrm>
          <a:prstGeom prst="bentConnector3">
            <a:avLst>
              <a:gd name="adj1" fmla="val -8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51320" y="1870791"/>
            <a:ext cx="2819054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5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Click Create Theme Colors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5" t="29556" r="19792" b="29556"/>
          <a:stretch/>
        </p:blipFill>
        <p:spPr bwMode="auto">
          <a:xfrm>
            <a:off x="8483349" y="3938743"/>
            <a:ext cx="1708171" cy="18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02413" y="3137733"/>
            <a:ext cx="2427921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5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Change Accent Colors</a:t>
            </a:r>
          </a:p>
        </p:txBody>
      </p:sp>
      <p:cxnSp>
        <p:nvCxnSpPr>
          <p:cNvPr id="20" name="Elbow Connector 19"/>
          <p:cNvCxnSpPr/>
          <p:nvPr/>
        </p:nvCxnSpPr>
        <p:spPr>
          <a:xfrm rot="10800000">
            <a:off x="6747910" y="3451916"/>
            <a:ext cx="1807772" cy="1506295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5E4EE31-2B25-47BE-A3A6-9503C83A4A75}"/>
              </a:ext>
            </a:extLst>
          </p:cNvPr>
          <p:cNvSpPr txBox="1">
            <a:spLocks/>
          </p:cNvSpPr>
          <p:nvPr/>
        </p:nvSpPr>
        <p:spPr>
          <a:xfrm>
            <a:off x="1909663" y="404511"/>
            <a:ext cx="8426548" cy="446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Changing theme Colors </a:t>
            </a:r>
            <a:r>
              <a:rPr kumimoji="0" lang="en-US" sz="1373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PowerPoint Mac 2011</a:t>
            </a: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00ADF1">
                  <a:lumMod val="60000"/>
                  <a:lumOff val="40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16" name="Graphic 15" descr="Single gear with solid fill">
            <a:extLst>
              <a:ext uri="{FF2B5EF4-FFF2-40B4-BE49-F238E27FC236}">
                <a16:creationId xmlns:a16="http://schemas.microsoft.com/office/drawing/2014/main" id="{A8B37F3A-0719-45B5-B46B-937ACAFEB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0704" y="-283438"/>
            <a:ext cx="2766617" cy="2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2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Single gear with solid fill">
            <a:extLst>
              <a:ext uri="{FF2B5EF4-FFF2-40B4-BE49-F238E27FC236}">
                <a16:creationId xmlns:a16="http://schemas.microsoft.com/office/drawing/2014/main" id="{B7909C26-540B-4EE4-ADE6-F01A1FFE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F324B8-C3F3-435A-9169-4D0EC5D88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09" t="27950" r="45980" b="30968"/>
          <a:stretch/>
        </p:blipFill>
        <p:spPr>
          <a:xfrm>
            <a:off x="5313207" y="3669546"/>
            <a:ext cx="2285351" cy="24416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D39F1-C790-44EB-A590-312605CC6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58" t="30982" r="45934" b="31404"/>
          <a:stretch/>
        </p:blipFill>
        <p:spPr>
          <a:xfrm>
            <a:off x="1852598" y="1261662"/>
            <a:ext cx="2349070" cy="22705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44DD72-3A51-4093-A954-EDE3537BCD44}"/>
              </a:ext>
            </a:extLst>
          </p:cNvPr>
          <p:cNvSpPr txBox="1"/>
          <p:nvPr/>
        </p:nvSpPr>
        <p:spPr>
          <a:xfrm>
            <a:off x="5282520" y="1164349"/>
            <a:ext cx="2658762" cy="1034303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0" marR="0" lvl="0" indent="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accents plus the Text/Background-Dark2 are what control the colors in this template.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AAC697-F71D-4781-9630-28C704148B67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30" y="1409551"/>
            <a:ext cx="2260129" cy="68236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F54A8F-7B87-4D7A-81F3-B9555A5F2858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22" y="1409551"/>
            <a:ext cx="2260137" cy="81977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CD24C4-40A2-4E88-8A19-76633373EFE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13" y="1409552"/>
            <a:ext cx="2260144" cy="956167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797B76-CAB7-4112-B1BC-1E642E79E999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2"/>
            <a:ext cx="2260151" cy="108808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BF3E2B-C4C7-43BE-8A25-B380F25C926A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2"/>
            <a:ext cx="2260151" cy="12389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034F28-7F10-406C-894D-9FC2299E83BB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1"/>
            <a:ext cx="2260151" cy="1370544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49FE904-1931-4FAB-BB94-5F510F4ED03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8" y="1409552"/>
            <a:ext cx="2260151" cy="15077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72507AF-D67A-4C8D-A271-7DFB965EF181}"/>
              </a:ext>
            </a:extLst>
          </p:cNvPr>
          <p:cNvSpPr/>
          <p:nvPr/>
        </p:nvSpPr>
        <p:spPr>
          <a:xfrm>
            <a:off x="5155058" y="1374110"/>
            <a:ext cx="70418" cy="7088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37" tIns="24470" rIns="48937" bIns="24470" rtlCol="0" anchor="ctr"/>
          <a:lstStyle/>
          <a:p>
            <a:pPr marL="0" marR="0" lvl="0" indent="0" algn="ctr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6A67B3-4D49-4A1F-BF2B-166D16F90BE6}"/>
              </a:ext>
            </a:extLst>
          </p:cNvPr>
          <p:cNvCxnSpPr>
            <a:cxnSpLocks/>
          </p:cNvCxnSpPr>
          <p:nvPr/>
        </p:nvCxnSpPr>
        <p:spPr>
          <a:xfrm flipH="1">
            <a:off x="6325497" y="2671011"/>
            <a:ext cx="1880040" cy="2004648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A3A8C32-A117-473D-BAED-7108F8F34289}"/>
              </a:ext>
            </a:extLst>
          </p:cNvPr>
          <p:cNvSpPr txBox="1"/>
          <p:nvPr/>
        </p:nvSpPr>
        <p:spPr>
          <a:xfrm>
            <a:off x="8195716" y="2458740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26" marR="0" lvl="0" indent="-152926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click on a color drop down to bring up the colors.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6FFFA4-14B2-414E-810F-660506E29E3C}"/>
              </a:ext>
            </a:extLst>
          </p:cNvPr>
          <p:cNvCxnSpPr>
            <a:cxnSpLocks/>
          </p:cNvCxnSpPr>
          <p:nvPr/>
        </p:nvCxnSpPr>
        <p:spPr>
          <a:xfrm flipH="1">
            <a:off x="6600057" y="3681664"/>
            <a:ext cx="1557355" cy="116644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1DB98D5-3045-4F88-A004-164B9B0A3200}"/>
              </a:ext>
            </a:extLst>
          </p:cNvPr>
          <p:cNvSpPr txBox="1"/>
          <p:nvPr/>
        </p:nvSpPr>
        <p:spPr>
          <a:xfrm>
            <a:off x="8195717" y="3480223"/>
            <a:ext cx="3588915" cy="788082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203900" marR="0" lvl="0" indent="-203900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top square that is highlighted is the main color, select it and change its color.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1BF6602-B80E-4000-A37D-0A6B43038A02}"/>
              </a:ext>
            </a:extLst>
          </p:cNvPr>
          <p:cNvCxnSpPr>
            <a:cxnSpLocks/>
          </p:cNvCxnSpPr>
          <p:nvPr/>
        </p:nvCxnSpPr>
        <p:spPr>
          <a:xfrm flipH="1">
            <a:off x="6611900" y="4932948"/>
            <a:ext cx="1497384" cy="590350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5AF4EDE-662D-487D-AF1C-4FE0DE090EB6}"/>
              </a:ext>
            </a:extLst>
          </p:cNvPr>
          <p:cNvSpPr txBox="1"/>
          <p:nvPr/>
        </p:nvSpPr>
        <p:spPr>
          <a:xfrm>
            <a:off x="8195716" y="4747926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26" marR="0" lvl="0" indent="-152926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More Colors to edit RBG values and select new colors.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BC1506-8CBB-46EB-84A2-AB7CE2F1062F}"/>
              </a:ext>
            </a:extLst>
          </p:cNvPr>
          <p:cNvSpPr txBox="1"/>
          <p:nvPr/>
        </p:nvSpPr>
        <p:spPr>
          <a:xfrm>
            <a:off x="8195716" y="5769409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26" marR="0" lvl="0" indent="-152926" algn="l" defTabSz="489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new name for your theme and click the save button at the bottom.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AA43E3-36BB-46FF-9396-47B5A6801CB7}"/>
              </a:ext>
            </a:extLst>
          </p:cNvPr>
          <p:cNvCxnSpPr>
            <a:cxnSpLocks/>
          </p:cNvCxnSpPr>
          <p:nvPr/>
        </p:nvCxnSpPr>
        <p:spPr>
          <a:xfrm flipH="1" flipV="1">
            <a:off x="5861576" y="5832405"/>
            <a:ext cx="2343962" cy="7510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730DC35C-54D9-4C92-AD80-392A3494674D}"/>
              </a:ext>
            </a:extLst>
          </p:cNvPr>
          <p:cNvSpPr txBox="1">
            <a:spLocks/>
          </p:cNvSpPr>
          <p:nvPr/>
        </p:nvSpPr>
        <p:spPr>
          <a:xfrm>
            <a:off x="1909663" y="404511"/>
            <a:ext cx="8426548" cy="446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Changing theme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ACCENT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Colors</a:t>
            </a: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00ADF1">
                  <a:lumMod val="60000"/>
                  <a:lumOff val="40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34" name="Graphic 33" descr="Single gear with solid fill">
            <a:extLst>
              <a:ext uri="{FF2B5EF4-FFF2-40B4-BE49-F238E27FC236}">
                <a16:creationId xmlns:a16="http://schemas.microsoft.com/office/drawing/2014/main" id="{07FFA6BB-A2FD-48E2-9EFA-310F8D12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0704" y="-283438"/>
            <a:ext cx="2766617" cy="2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5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431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Remove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Animation</a:t>
            </a:r>
            <a:r>
              <a:rPr lang="en-US" sz="3600" dirty="0">
                <a:solidFill>
                  <a:schemeClr val="bg1"/>
                </a:solidFill>
              </a:rPr>
              <a:t> from any slide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842" y="188580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Go to the slide you would like to remove the animation from.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842" y="2894735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Hold Ctrl and press a on you keyboard to select all.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If on 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hold Command and press 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7558" y="197140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With everything on that slide selected, go to the animation menu and select None.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FF372-ABA7-45EC-AF39-91FCA0E7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538" y="3524808"/>
            <a:ext cx="4372585" cy="1219370"/>
          </a:xfrm>
          <a:prstGeom prst="rect">
            <a:avLst/>
          </a:prstGeom>
        </p:spPr>
      </p:pic>
      <p:pic>
        <p:nvPicPr>
          <p:cNvPr id="7" name="Picture 6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E308678E-5395-4B57-872E-999A7794A8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15" y="2595813"/>
            <a:ext cx="1822845" cy="12711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0C2AA7-7C0B-42D3-9CD9-DE3761E7E8BB}"/>
              </a:ext>
            </a:extLst>
          </p:cNvPr>
          <p:cNvSpPr/>
          <p:nvPr/>
        </p:nvSpPr>
        <p:spPr>
          <a:xfrm>
            <a:off x="4749436" y="3476518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B107-0C6C-4E98-BF6A-9A8B451647CC}"/>
              </a:ext>
            </a:extLst>
          </p:cNvPr>
          <p:cNvSpPr/>
          <p:nvPr/>
        </p:nvSpPr>
        <p:spPr>
          <a:xfrm>
            <a:off x="5199536" y="2926730"/>
            <a:ext cx="356722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18D736-56E3-4A0A-B634-F6F066A1ED99}"/>
              </a:ext>
            </a:extLst>
          </p:cNvPr>
          <p:cNvCxnSpPr>
            <a:cxnSpLocks/>
          </p:cNvCxnSpPr>
          <p:nvPr/>
        </p:nvCxnSpPr>
        <p:spPr>
          <a:xfrm>
            <a:off x="4003707" y="3118329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3E32CCBE-5713-4ECF-83AE-DA14D069FA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436" y="4200146"/>
            <a:ext cx="1495312" cy="10182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3B6B51-05D1-4407-8A2C-AB72164F3AF2}"/>
              </a:ext>
            </a:extLst>
          </p:cNvPr>
          <p:cNvSpPr/>
          <p:nvPr/>
        </p:nvSpPr>
        <p:spPr>
          <a:xfrm>
            <a:off x="5777302" y="4848985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7B4B55-EE85-4841-9A20-8091979682A9}"/>
              </a:ext>
            </a:extLst>
          </p:cNvPr>
          <p:cNvSpPr/>
          <p:nvPr/>
        </p:nvSpPr>
        <p:spPr>
          <a:xfrm>
            <a:off x="5333922" y="4208539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B1126E-6840-4080-AAAA-292D37B54953}"/>
              </a:ext>
            </a:extLst>
          </p:cNvPr>
          <p:cNvCxnSpPr>
            <a:cxnSpLocks/>
          </p:cNvCxnSpPr>
          <p:nvPr/>
        </p:nvCxnSpPr>
        <p:spPr>
          <a:xfrm>
            <a:off x="4003707" y="4709264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5D4AF2-FF2F-4963-BB96-E6679532488A}"/>
              </a:ext>
            </a:extLst>
          </p:cNvPr>
          <p:cNvCxnSpPr>
            <a:cxnSpLocks/>
          </p:cNvCxnSpPr>
          <p:nvPr/>
        </p:nvCxnSpPr>
        <p:spPr>
          <a:xfrm flipH="1">
            <a:off x="8509300" y="2894734"/>
            <a:ext cx="1494826" cy="105777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01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Single gear with solid fill">
            <a:extLst>
              <a:ext uri="{FF2B5EF4-FFF2-40B4-BE49-F238E27FC236}">
                <a16:creationId xmlns:a16="http://schemas.microsoft.com/office/drawing/2014/main" id="{E7D3DEA4-1C43-4C44-9F1E-613AE1B0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663951" y="3645025"/>
            <a:ext cx="4268261" cy="2239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PresenterMedia.com</a:t>
            </a:r>
          </a:p>
          <a:p>
            <a:pPr marL="0" indent="0">
              <a:buNone/>
            </a:pPr>
            <a:r>
              <a:rPr lang="en-US" sz="1831" dirty="0">
                <a:solidFill>
                  <a:schemeClr val="accent1"/>
                </a:solidFill>
              </a:rPr>
              <a:t>support@presentermedia.com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(605) 274-2424</a:t>
            </a:r>
            <a:endParaRPr lang="en-US" sz="2000" dirty="0">
              <a:solidFill>
                <a:schemeClr val="accent1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3951" y="2115835"/>
            <a:ext cx="6221537" cy="1396081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More Information?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3000"/>
                    </a14:imgEffect>
                    <a14:imgEffect>
                      <a14:colorTemperature colorTemp="11500"/>
                    </a14:imgEffect>
                    <a14:imgEffect>
                      <a14:saturation sat="190000"/>
                    </a14:imgEffect>
                    <a14:imgEffect>
                      <a14:brightnessContrast bright="-23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3" y="1632037"/>
            <a:ext cx="3808845" cy="40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id="{56B9756B-1B27-781D-06E8-EBB299902BC4}"/>
              </a:ext>
            </a:extLst>
          </p:cNvPr>
          <p:cNvSpPr/>
          <p:nvPr/>
        </p:nvSpPr>
        <p:spPr>
          <a:xfrm>
            <a:off x="8755277" y="1446504"/>
            <a:ext cx="1887323" cy="1762288"/>
          </a:xfrm>
          <a:prstGeom prst="flowChartMagnetic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</a:rPr>
              <a:t>An accent box, click to edit the text inside.</a:t>
            </a:r>
          </a:p>
        </p:txBody>
      </p:sp>
      <p:sp>
        <p:nvSpPr>
          <p:cNvPr id="8" name="Flowchart: Sequential Access Storage 7">
            <a:extLst>
              <a:ext uri="{FF2B5EF4-FFF2-40B4-BE49-F238E27FC236}">
                <a16:creationId xmlns:a16="http://schemas.microsoft.com/office/drawing/2014/main" id="{16783132-DE26-DDF0-E455-4CD168B869D3}"/>
              </a:ext>
            </a:extLst>
          </p:cNvPr>
          <p:cNvSpPr/>
          <p:nvPr/>
        </p:nvSpPr>
        <p:spPr>
          <a:xfrm>
            <a:off x="9017000" y="158355"/>
            <a:ext cx="1651000" cy="1541622"/>
          </a:xfrm>
          <a:prstGeom prst="flowChartMagneticTap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An accent box, click to edit the text inside.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8" y="-47770"/>
            <a:ext cx="1467391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Main Content</a:t>
            </a:r>
            <a:r>
              <a:rPr lang="en-US" dirty="0"/>
              <a:t> Page Layout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4360506"/>
            <a:ext cx="9829227" cy="3030895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02E10BF-1B23-3DFC-FD36-C5CE7D0A3062}"/>
              </a:ext>
            </a:extLst>
          </p:cNvPr>
          <p:cNvSpPr txBox="1">
            <a:spLocks/>
          </p:cNvSpPr>
          <p:nvPr/>
        </p:nvSpPr>
        <p:spPr>
          <a:xfrm>
            <a:off x="1625600" y="1676401"/>
            <a:ext cx="8940800" cy="4373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This text is a placeholder.</a:t>
            </a:r>
          </a:p>
          <a:p>
            <a:pPr lvl="1"/>
            <a:r>
              <a:rPr lang="en-US" sz="2400" dirty="0"/>
              <a:t>Here is the second level.</a:t>
            </a:r>
          </a:p>
          <a:p>
            <a:pPr lvl="1"/>
            <a:r>
              <a:rPr lang="en-US" sz="2400" dirty="0"/>
              <a:t>You may change this text</a:t>
            </a:r>
          </a:p>
          <a:p>
            <a:pPr lvl="2"/>
            <a:r>
              <a:rPr lang="en-US" sz="2000" dirty="0"/>
              <a:t>Here is the third level</a:t>
            </a:r>
          </a:p>
          <a:p>
            <a:pPr lvl="2"/>
            <a:r>
              <a:rPr lang="en-US" sz="2000" dirty="0"/>
              <a:t>Formatting is controlled by the slide master</a:t>
            </a:r>
            <a:br>
              <a:rPr lang="en-US" sz="2000" dirty="0"/>
            </a:br>
            <a:r>
              <a:rPr lang="en-US" sz="2000" dirty="0"/>
              <a:t>and the layout pages.</a:t>
            </a:r>
          </a:p>
          <a:p>
            <a:pPr lvl="3"/>
            <a:r>
              <a:rPr lang="en-US" sz="1800" dirty="0"/>
              <a:t>There is a third level</a:t>
            </a:r>
          </a:p>
          <a:p>
            <a:pPr lvl="4"/>
            <a:r>
              <a:rPr lang="en-US" sz="1800" dirty="0"/>
              <a:t>And even a fourth level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659AB10-A417-D491-4143-513E54119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2844809" y="5411154"/>
            <a:ext cx="1556601" cy="1375783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5A5E5DEA-8AF8-98DF-528D-442A15AB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32" y="5371222"/>
            <a:ext cx="826342" cy="7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decel="55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decel="55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196" grpId="0"/>
      <p:bldP spid="8197" grpId="0" build="p"/>
      <p:bldP spid="13" grpId="0" animBg="1"/>
      <p:bldP spid="2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B15D53-E6EE-3352-AF7F-AC7B83657B36}"/>
              </a:ext>
            </a:extLst>
          </p:cNvPr>
          <p:cNvSpPr txBox="1">
            <a:spLocks/>
          </p:cNvSpPr>
          <p:nvPr/>
        </p:nvSpPr>
        <p:spPr>
          <a:xfrm>
            <a:off x="1625600" y="2047481"/>
            <a:ext cx="4472517" cy="251060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vis,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DECB26C-F9A0-2FF0-636D-7285D20A463C}"/>
              </a:ext>
            </a:extLst>
          </p:cNvPr>
          <p:cNvSpPr txBox="1">
            <a:spLocks/>
          </p:cNvSpPr>
          <p:nvPr/>
        </p:nvSpPr>
        <p:spPr>
          <a:xfrm>
            <a:off x="6098119" y="2047481"/>
            <a:ext cx="4569883" cy="251060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vis,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6EB6AF-E611-5B16-0BF1-45696695D58B}"/>
              </a:ext>
            </a:extLst>
          </p:cNvPr>
          <p:cNvSpPr txBox="1">
            <a:spLocks/>
          </p:cNvSpPr>
          <p:nvPr/>
        </p:nvSpPr>
        <p:spPr>
          <a:xfrm>
            <a:off x="1577340" y="1188273"/>
            <a:ext cx="4520777" cy="571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 anchorCtr="0"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Comparison of Item One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69EBEEB-3318-81FC-601B-23DF5C42CF35}"/>
              </a:ext>
            </a:extLst>
          </p:cNvPr>
          <p:cNvSpPr txBox="1">
            <a:spLocks/>
          </p:cNvSpPr>
          <p:nvPr/>
        </p:nvSpPr>
        <p:spPr>
          <a:xfrm>
            <a:off x="6102351" y="1188274"/>
            <a:ext cx="4512309" cy="571497"/>
          </a:xfrm>
          <a:prstGeom prst="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Comparison of Item Two</a:t>
            </a:r>
          </a:p>
        </p:txBody>
      </p:sp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Comparison</a:t>
            </a:r>
            <a:r>
              <a:rPr lang="en-US" dirty="0"/>
              <a:t> Page Layout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4360506"/>
            <a:ext cx="9829227" cy="3030895"/>
          </a:xfrm>
          <a:prstGeom prst="rect">
            <a:avLst/>
          </a:prstGeom>
        </p:spPr>
      </p:pic>
      <p:sp>
        <p:nvSpPr>
          <p:cNvPr id="21" name="Oval Callout 13">
            <a:extLst>
              <a:ext uri="{FF2B5EF4-FFF2-40B4-BE49-F238E27FC236}">
                <a16:creationId xmlns:a16="http://schemas.microsoft.com/office/drawing/2014/main" id="{7CA623C2-F043-D5B0-2FC3-CCC405F67F95}"/>
              </a:ext>
            </a:extLst>
          </p:cNvPr>
          <p:cNvSpPr/>
          <p:nvPr/>
        </p:nvSpPr>
        <p:spPr>
          <a:xfrm>
            <a:off x="6908245" y="4360506"/>
            <a:ext cx="1970284" cy="1622587"/>
          </a:xfrm>
          <a:prstGeom prst="wedgeEllipseCallout">
            <a:avLst>
              <a:gd name="adj1" fmla="val -65836"/>
              <a:gd name="adj2" fmla="val 28346"/>
            </a:avLst>
          </a:prstGeom>
          <a:solidFill>
            <a:schemeClr val="accent3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A callout, this can be edited or deleted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A983ABC-5C1D-E9A3-593B-A01151745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2844809" y="5411154"/>
            <a:ext cx="1556601" cy="1375783"/>
          </a:xfrm>
          <a:prstGeom prst="rect">
            <a:avLst/>
          </a:prstGeom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30A40199-9DB3-A70C-7463-12D13AC6C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946">
            <a:off x="5910459" y="5509850"/>
            <a:ext cx="826342" cy="730354"/>
          </a:xfrm>
          <a:prstGeom prst="rect">
            <a:avLst/>
          </a:prstGeom>
        </p:spPr>
      </p:pic>
      <p:sp>
        <p:nvSpPr>
          <p:cNvPr id="19" name="Oval Callout 11">
            <a:extLst>
              <a:ext uri="{FF2B5EF4-FFF2-40B4-BE49-F238E27FC236}">
                <a16:creationId xmlns:a16="http://schemas.microsoft.com/office/drawing/2014/main" id="{75F0E86E-3B15-0308-A8F5-3B9C8148876A}"/>
              </a:ext>
            </a:extLst>
          </p:cNvPr>
          <p:cNvSpPr/>
          <p:nvPr/>
        </p:nvSpPr>
        <p:spPr>
          <a:xfrm>
            <a:off x="3869919" y="3947876"/>
            <a:ext cx="1970284" cy="1622587"/>
          </a:xfrm>
          <a:prstGeom prst="wedgeEllipseCallout">
            <a:avLst>
              <a:gd name="adj1" fmla="val -49663"/>
              <a:gd name="adj2" fmla="val 49692"/>
            </a:avLst>
          </a:prstGeom>
          <a:solidFill>
            <a:schemeClr val="accent1">
              <a:lumMod val="60000"/>
              <a:lumOff val="40000"/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</a:rPr>
              <a:t>A callout, this can be edited or deleted</a:t>
            </a:r>
          </a:p>
        </p:txBody>
      </p:sp>
    </p:spTree>
    <p:extLst>
      <p:ext uri="{BB962C8B-B14F-4D97-AF65-F5344CB8AC3E}">
        <p14:creationId xmlns:p14="http://schemas.microsoft.com/office/powerpoint/2010/main" val="1152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decel="55000" autoRev="1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decel="55000" autoRev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decel="55000" autoRev="1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82" dur="3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decel="55000" autoRev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  <p:bldP spid="15" grpId="0" animBg="1"/>
      <p:bldP spid="8196" grpId="0"/>
      <p:bldP spid="13" grpId="0" animBg="1"/>
      <p:bldP spid="23" grpId="0" animBg="1"/>
      <p:bldP spid="21" grpId="0" animBg="1"/>
      <p:bldP spid="21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8E9A7FA-2E75-5068-A2C6-F1808A93A7DA}"/>
              </a:ext>
            </a:extLst>
          </p:cNvPr>
          <p:cNvSpPr txBox="1">
            <a:spLocks/>
          </p:cNvSpPr>
          <p:nvPr/>
        </p:nvSpPr>
        <p:spPr>
          <a:xfrm>
            <a:off x="1625600" y="1752600"/>
            <a:ext cx="4165600" cy="3200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vis.</a:t>
            </a:r>
          </a:p>
          <a:p>
            <a:endParaRPr lang="en-US" sz="1600" dirty="0">
              <a:solidFill>
                <a:schemeClr val="tx1">
                  <a:lumMod val="50000"/>
                </a:schemeClr>
              </a:solidFill>
              <a:ea typeface="Calibri Light" charset="0"/>
              <a:cs typeface="Calibri Light" charset="0"/>
            </a:endParaRP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vis, </a:t>
            </a:r>
          </a:p>
          <a:p>
            <a:endParaRPr lang="en-US" sz="1600" dirty="0">
              <a:solidFill>
                <a:schemeClr val="tx1">
                  <a:lumMod val="50000"/>
                </a:schemeClr>
              </a:solidFill>
              <a:ea typeface="Calibri Light" charset="0"/>
              <a:cs typeface="Calibri Light" charset="0"/>
            </a:endParaRPr>
          </a:p>
        </p:txBody>
      </p:sp>
      <p:pic>
        <p:nvPicPr>
          <p:cNvPr id="5" name="Picture Placeholder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DCF4C-0B5F-2B56-E324-A9C4AFF9E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407"/>
          <a:stretch>
            <a:fillRect/>
          </a:stretch>
        </p:blipFill>
        <p:spPr bwMode="auto">
          <a:xfrm>
            <a:off x="6028930" y="1860620"/>
            <a:ext cx="4413022" cy="2502530"/>
          </a:xfrm>
          <a:prstGeom prst="rect">
            <a:avLst/>
          </a:prstGeom>
          <a:solidFill>
            <a:srgbClr val="FFFFFF">
              <a:shade val="85000"/>
            </a:srgbClr>
          </a:solidFill>
          <a:ln w="117475" cap="rnd">
            <a:noFill/>
          </a:ln>
          <a:effectLst/>
        </p:spPr>
      </p:pic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Small Picture</a:t>
            </a:r>
            <a:r>
              <a:rPr lang="en-US" dirty="0"/>
              <a:t> Page Layout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4728444"/>
            <a:ext cx="8636000" cy="2662957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E3CE8C1-0488-03E7-8F29-7AE08A20D5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2343970" y="5279920"/>
            <a:ext cx="1556601" cy="13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8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52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decel="55000" autoRev="1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196" grpId="0"/>
      <p:bldP spid="8197" grpId="0" build="p"/>
      <p:bldP spid="1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08B8CF-54C4-9E9F-F5B2-2CA3B4E0DB6D}"/>
              </a:ext>
            </a:extLst>
          </p:cNvPr>
          <p:cNvSpPr txBox="1">
            <a:spLocks/>
          </p:cNvSpPr>
          <p:nvPr/>
        </p:nvSpPr>
        <p:spPr>
          <a:xfrm>
            <a:off x="5381228" y="1924163"/>
            <a:ext cx="4978400" cy="1524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vis.</a:t>
            </a:r>
          </a:p>
        </p:txBody>
      </p:sp>
      <p:pic>
        <p:nvPicPr>
          <p:cNvPr id="31" name="Picture Placeholder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22B324-8241-F489-0F25-88F9DDC1C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407"/>
          <a:stretch>
            <a:fillRect/>
          </a:stretch>
        </p:blipFill>
        <p:spPr bwMode="auto">
          <a:xfrm>
            <a:off x="1939865" y="1752599"/>
            <a:ext cx="3160451" cy="1792224"/>
          </a:xfrm>
          <a:prstGeom prst="rect">
            <a:avLst/>
          </a:prstGeom>
          <a:solidFill>
            <a:srgbClr val="FFFFFF">
              <a:shade val="85000"/>
            </a:srgbClr>
          </a:solidFill>
          <a:ln w="117475" cap="rnd">
            <a:noFill/>
          </a:ln>
          <a:effectLst/>
        </p:spPr>
      </p:pic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Two Picture</a:t>
            </a:r>
            <a:r>
              <a:rPr lang="en-US" dirty="0"/>
              <a:t> Page Layout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DC06B3E-32F7-6980-5B7E-3A55866C8445}"/>
              </a:ext>
            </a:extLst>
          </p:cNvPr>
          <p:cNvSpPr txBox="1">
            <a:spLocks/>
          </p:cNvSpPr>
          <p:nvPr/>
        </p:nvSpPr>
        <p:spPr>
          <a:xfrm>
            <a:off x="5381228" y="3827487"/>
            <a:ext cx="4978400" cy="15240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>
              <a:spcBef>
                <a:spcPct val="20000"/>
              </a:spcBef>
              <a:buClr>
                <a:srgbClr val="25748A"/>
              </a:buClr>
              <a:buSzPct val="70000"/>
              <a:buFont typeface="Arial" charset="0"/>
              <a:defRPr sz="1800">
                <a:solidFill>
                  <a:schemeClr val="tx1">
                    <a:lumMod val="50000"/>
                  </a:schemeClr>
                </a:solidFill>
                <a:latin typeface="Lucida Sans" pitchFamily="34" charset="0"/>
                <a:ea typeface="Calibri Light" charset="0"/>
                <a:cs typeface="Calibri Light" charset="0"/>
              </a:defRPr>
            </a:lvl1pPr>
            <a:lvl2pPr marL="742950" indent="-285750">
              <a:spcBef>
                <a:spcPct val="20000"/>
              </a:spcBef>
              <a:buClr>
                <a:srgbClr val="25748A"/>
              </a:buClr>
              <a:buSzPct val="70000"/>
              <a:buFont typeface="Arial" charset="0"/>
              <a:buChar char="•"/>
              <a:defRPr sz="2800">
                <a:latin typeface="Lucida Sans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5748A"/>
              </a:buClr>
              <a:buSzPct val="70000"/>
              <a:buFont typeface="Arial" charset="0"/>
              <a:buChar char="•"/>
              <a:defRPr sz="2400">
                <a:latin typeface="Lucida Sans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5748A"/>
              </a:buClr>
              <a:buSzPct val="70000"/>
              <a:buFont typeface="Arial" charset="0"/>
              <a:buChar char="•"/>
              <a:defRPr sz="2000">
                <a:latin typeface="Lucida Sans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5748A"/>
              </a:buClr>
              <a:buSzPct val="70000"/>
              <a:buFont typeface="Arial" charset="0"/>
              <a:buChar char="•"/>
              <a:defRPr sz="2000">
                <a:latin typeface="Lucida Sans" pitchFamily="34" charset="0"/>
                <a:cs typeface="Tahoma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r>
              <a:rPr lang="en-US" dirty="0"/>
              <a:t>Lorem ipsum dolor sit amet, facilisi repudiandae vis cu, cm ei alterum argumentum necessitatibus. Lorem ipsum dolor sit amet, facilisi repudiandae vis.</a:t>
            </a:r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4966400"/>
            <a:ext cx="7864308" cy="2425001"/>
          </a:xfrm>
          <a:prstGeom prst="rect">
            <a:avLst/>
          </a:prstGeom>
        </p:spPr>
      </p:pic>
      <p:pic>
        <p:nvPicPr>
          <p:cNvPr id="8212" name="Picture Placeholder 8199">
            <a:extLst>
              <a:ext uri="{FF2B5EF4-FFF2-40B4-BE49-F238E27FC236}">
                <a16:creationId xmlns:a16="http://schemas.microsoft.com/office/drawing/2014/main" id="{39742BC2-C826-D7EC-D162-2ABF7212F7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407"/>
          <a:stretch>
            <a:fillRect/>
          </a:stretch>
        </p:blipFill>
        <p:spPr bwMode="auto">
          <a:xfrm>
            <a:off x="1939865" y="3632900"/>
            <a:ext cx="3157764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117475" cap="rnd">
            <a:noFill/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A113F67-49E1-E23A-E838-3559B403E1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2014384" y="5625897"/>
            <a:ext cx="1556601" cy="1375783"/>
          </a:xfrm>
          <a:prstGeom prst="rect">
            <a:avLst/>
          </a:prstGeom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976F51C9-3E62-F76A-9CAC-8F625CD2D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946">
            <a:off x="4286029" y="5788841"/>
            <a:ext cx="629312" cy="5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5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decel="55000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decel="55000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196" grpId="0"/>
      <p:bldP spid="8197" grpId="0" build="p"/>
      <p:bldP spid="23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D08E13-A6DC-A75E-5D60-23660F96C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407"/>
          <a:stretch>
            <a:fillRect/>
          </a:stretch>
        </p:blipFill>
        <p:spPr bwMode="auto">
          <a:xfrm>
            <a:off x="1771402" y="1676400"/>
            <a:ext cx="2850558" cy="1616490"/>
          </a:xfrm>
          <a:prstGeom prst="rect">
            <a:avLst/>
          </a:prstGeom>
          <a:solidFill>
            <a:srgbClr val="FFFFFF">
              <a:shade val="85000"/>
            </a:srgbClr>
          </a:solidFill>
          <a:ln w="117475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5" name="Picture Placeholder 8205">
            <a:extLst>
              <a:ext uri="{FF2B5EF4-FFF2-40B4-BE49-F238E27FC236}">
                <a16:creationId xmlns:a16="http://schemas.microsoft.com/office/drawing/2014/main" id="{1D95B592-CD33-122A-EE42-F952CB19F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407"/>
          <a:stretch>
            <a:fillRect/>
          </a:stretch>
        </p:blipFill>
        <p:spPr bwMode="auto">
          <a:xfrm>
            <a:off x="7674954" y="1676400"/>
            <a:ext cx="2854081" cy="1618488"/>
          </a:xfrm>
          <a:custGeom>
            <a:avLst/>
            <a:gdLst>
              <a:gd name="connsiteX0" fmla="*/ 0 w 6315528"/>
              <a:gd name="connsiteY0" fmla="*/ 0 h 3581400"/>
              <a:gd name="connsiteX1" fmla="*/ 6315528 w 6315528"/>
              <a:gd name="connsiteY1" fmla="*/ 0 h 3581400"/>
              <a:gd name="connsiteX2" fmla="*/ 6315528 w 6315528"/>
              <a:gd name="connsiteY2" fmla="*/ 3581400 h 3581400"/>
              <a:gd name="connsiteX3" fmla="*/ 0 w 6315528"/>
              <a:gd name="connsiteY3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5528" h="3581400">
                <a:moveTo>
                  <a:pt x="0" y="0"/>
                </a:moveTo>
                <a:lnTo>
                  <a:pt x="6315528" y="0"/>
                </a:lnTo>
                <a:lnTo>
                  <a:pt x="6315528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Placeholder 8199">
            <a:extLst>
              <a:ext uri="{FF2B5EF4-FFF2-40B4-BE49-F238E27FC236}">
                <a16:creationId xmlns:a16="http://schemas.microsoft.com/office/drawing/2014/main" id="{881C9E8D-61DC-A49D-60B8-53AB7B16D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r="407"/>
          <a:stretch>
            <a:fillRect/>
          </a:stretch>
        </p:blipFill>
        <p:spPr bwMode="auto">
          <a:xfrm>
            <a:off x="4721416" y="1676400"/>
            <a:ext cx="2854081" cy="1618488"/>
          </a:xfrm>
          <a:prstGeom prst="rect">
            <a:avLst/>
          </a:prstGeom>
          <a:solidFill>
            <a:srgbClr val="FFFFFF">
              <a:shade val="85000"/>
            </a:srgbClr>
          </a:solidFill>
          <a:ln w="117475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D6488959-AD8B-036E-1E40-EBEB1C777637}"/>
              </a:ext>
            </a:extLst>
          </p:cNvPr>
          <p:cNvSpPr txBox="1">
            <a:spLocks/>
          </p:cNvSpPr>
          <p:nvPr/>
        </p:nvSpPr>
        <p:spPr>
          <a:xfrm>
            <a:off x="1625600" y="3451667"/>
            <a:ext cx="2946400" cy="20347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vis.</a:t>
            </a:r>
          </a:p>
        </p:txBody>
      </p:sp>
      <p:sp>
        <p:nvSpPr>
          <p:cNvPr id="28" name="Notched Right Arrow 20">
            <a:extLst>
              <a:ext uri="{FF2B5EF4-FFF2-40B4-BE49-F238E27FC236}">
                <a16:creationId xmlns:a16="http://schemas.microsoft.com/office/drawing/2014/main" id="{60C82D51-B42C-34F1-C631-2B9C7C826797}"/>
              </a:ext>
            </a:extLst>
          </p:cNvPr>
          <p:cNvSpPr/>
          <p:nvPr/>
        </p:nvSpPr>
        <p:spPr>
          <a:xfrm>
            <a:off x="4267200" y="2160150"/>
            <a:ext cx="681351" cy="681351"/>
          </a:xfrm>
          <a:prstGeom prst="notchedRightArrow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Notched Right Arrow 21">
            <a:extLst>
              <a:ext uri="{FF2B5EF4-FFF2-40B4-BE49-F238E27FC236}">
                <a16:creationId xmlns:a16="http://schemas.microsoft.com/office/drawing/2014/main" id="{2F91A006-4761-D9C6-B5BB-93C8189BAA90}"/>
              </a:ext>
            </a:extLst>
          </p:cNvPr>
          <p:cNvSpPr/>
          <p:nvPr/>
        </p:nvSpPr>
        <p:spPr>
          <a:xfrm>
            <a:off x="7200113" y="2170141"/>
            <a:ext cx="681351" cy="681351"/>
          </a:xfrm>
          <a:prstGeom prst="notch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201" name="Content Placeholder 8">
            <a:extLst>
              <a:ext uri="{FF2B5EF4-FFF2-40B4-BE49-F238E27FC236}">
                <a16:creationId xmlns:a16="http://schemas.microsoft.com/office/drawing/2014/main" id="{40BF8D3B-8205-C590-03CC-9DE0CDCD83B3}"/>
              </a:ext>
            </a:extLst>
          </p:cNvPr>
          <p:cNvSpPr txBox="1">
            <a:spLocks/>
          </p:cNvSpPr>
          <p:nvPr/>
        </p:nvSpPr>
        <p:spPr>
          <a:xfrm>
            <a:off x="4611364" y="3451667"/>
            <a:ext cx="2946400" cy="20347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vis.</a:t>
            </a:r>
          </a:p>
        </p:txBody>
      </p:sp>
      <p:sp>
        <p:nvSpPr>
          <p:cNvPr id="8203" name="Content Placeholder 8">
            <a:extLst>
              <a:ext uri="{FF2B5EF4-FFF2-40B4-BE49-F238E27FC236}">
                <a16:creationId xmlns:a16="http://schemas.microsoft.com/office/drawing/2014/main" id="{E6DCFE4E-5D7E-1750-6CED-16310927604B}"/>
              </a:ext>
            </a:extLst>
          </p:cNvPr>
          <p:cNvSpPr txBox="1">
            <a:spLocks/>
          </p:cNvSpPr>
          <p:nvPr/>
        </p:nvSpPr>
        <p:spPr>
          <a:xfrm>
            <a:off x="7597128" y="3451667"/>
            <a:ext cx="2946400" cy="20347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Lorem ipsum dolor sit amet, facilisi repudiandae vis cu, cm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Bold" charset="0"/>
                <a:cs typeface="Calibri Bold" charset="0"/>
              </a:rPr>
              <a:t>ei alterum argumentum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Calibri Light" charset="0"/>
                <a:cs typeface="Calibri Light" charset="0"/>
              </a:rPr>
              <a:t>necessitatibus. Lorem ipsum dolor sit amet, facilisi repudiandae vis.</a:t>
            </a:r>
          </a:p>
        </p:txBody>
      </p:sp>
      <p:sp>
        <p:nvSpPr>
          <p:cNvPr id="8206" name="Text Placeholder 7">
            <a:extLst>
              <a:ext uri="{FF2B5EF4-FFF2-40B4-BE49-F238E27FC236}">
                <a16:creationId xmlns:a16="http://schemas.microsoft.com/office/drawing/2014/main" id="{009E4B79-68FA-D7D4-3A70-8993F9321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4744" y="1149917"/>
            <a:ext cx="2877256" cy="4572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1600" b="1" dirty="0"/>
              <a:t>Add A Picture Title Here</a:t>
            </a:r>
          </a:p>
        </p:txBody>
      </p:sp>
      <p:sp>
        <p:nvSpPr>
          <p:cNvPr id="8207" name="Text Placeholder 7">
            <a:extLst>
              <a:ext uri="{FF2B5EF4-FFF2-40B4-BE49-F238E27FC236}">
                <a16:creationId xmlns:a16="http://schemas.microsoft.com/office/drawing/2014/main" id="{560D6024-56A8-F8C1-5413-7B4D6DE214FD}"/>
              </a:ext>
            </a:extLst>
          </p:cNvPr>
          <p:cNvSpPr txBox="1">
            <a:spLocks/>
          </p:cNvSpPr>
          <p:nvPr/>
        </p:nvSpPr>
        <p:spPr bwMode="auto">
          <a:xfrm>
            <a:off x="4710430" y="1149917"/>
            <a:ext cx="28219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Tx/>
              <a:buNone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Add A Picture Title Here</a:t>
            </a:r>
          </a:p>
        </p:txBody>
      </p:sp>
      <p:sp>
        <p:nvSpPr>
          <p:cNvPr id="8209" name="Text Placeholder 7">
            <a:extLst>
              <a:ext uri="{FF2B5EF4-FFF2-40B4-BE49-F238E27FC236}">
                <a16:creationId xmlns:a16="http://schemas.microsoft.com/office/drawing/2014/main" id="{FA8C86F6-F033-C5E9-EBC3-9AF0206D7071}"/>
              </a:ext>
            </a:extLst>
          </p:cNvPr>
          <p:cNvSpPr txBox="1">
            <a:spLocks/>
          </p:cNvSpPr>
          <p:nvPr/>
        </p:nvSpPr>
        <p:spPr bwMode="auto">
          <a:xfrm>
            <a:off x="7645592" y="1149917"/>
            <a:ext cx="28154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Tx/>
              <a:buNone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Add A Picture Title Here</a:t>
            </a:r>
          </a:p>
        </p:txBody>
      </p:sp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Three Picture</a:t>
            </a:r>
            <a:r>
              <a:rPr lang="en-US" dirty="0"/>
              <a:t> Page Layout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5251348"/>
            <a:ext cx="6940217" cy="21400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59C193D-3518-B767-66BD-A46F16E82E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1767695" y="5808228"/>
            <a:ext cx="1361232" cy="1203108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7D6985F7-4EF1-BF12-DF4E-DBAD58153B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135">
            <a:off x="3709970" y="5928628"/>
            <a:ext cx="592253" cy="52345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530683A-B2A8-E35D-A67D-5F3859D03D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4099395" y="6091762"/>
            <a:ext cx="553714" cy="48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decel="55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decel="55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decel="5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3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decel="55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mph" presetSubtype="0" decel="5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5" dur="3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animBg="1"/>
      <p:bldP spid="28" grpId="1" animBg="1"/>
      <p:bldP spid="30" grpId="0" animBg="1"/>
      <p:bldP spid="30" grpId="1" animBg="1"/>
      <p:bldP spid="8201" grpId="0"/>
      <p:bldP spid="8203" grpId="0"/>
      <p:bldP spid="8206" grpId="0" build="p"/>
      <p:bldP spid="8207" grpId="0" build="p"/>
      <p:bldP spid="8209" grpId="0" build="p"/>
      <p:bldP spid="8196" grpId="0"/>
      <p:bldP spid="13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AE1E582-B6C6-13E8-3214-2D54A506BF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266936"/>
              </p:ext>
            </p:extLst>
          </p:nvPr>
        </p:nvGraphicFramePr>
        <p:xfrm>
          <a:off x="5715000" y="1676400"/>
          <a:ext cx="4571999" cy="396240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22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4087">
                <a:tc>
                  <a:txBody>
                    <a:bodyPr/>
                    <a:lstStyle/>
                    <a:p>
                      <a:r>
                        <a:rPr lang="en-US" sz="1400" dirty="0"/>
                        <a:t>Geographic Region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Q1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Q2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Q3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Q4</a:t>
                      </a: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797">
                <a:tc>
                  <a:txBody>
                    <a:bodyPr/>
                    <a:lstStyle/>
                    <a:p>
                      <a:r>
                        <a:rPr lang="en-US" sz="1400" dirty="0"/>
                        <a:t>United</a:t>
                      </a:r>
                      <a:r>
                        <a:rPr lang="en-US" sz="1400" baseline="0" dirty="0"/>
                        <a:t> States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1254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1254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1254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1254</a:t>
                      </a: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797">
                <a:tc>
                  <a:txBody>
                    <a:bodyPr/>
                    <a:lstStyle/>
                    <a:p>
                      <a:r>
                        <a:rPr lang="en-US" sz="1400" dirty="0"/>
                        <a:t>Europe</a:t>
                      </a:r>
                      <a:r>
                        <a:rPr lang="en-US" sz="1400" baseline="0" dirty="0"/>
                        <a:t> and Asia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324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324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324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324</a:t>
                      </a: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797">
                <a:tc>
                  <a:txBody>
                    <a:bodyPr/>
                    <a:lstStyle/>
                    <a:p>
                      <a:r>
                        <a:rPr lang="en-US" sz="1400" dirty="0"/>
                        <a:t>Australia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797">
                <a:tc>
                  <a:txBody>
                    <a:bodyPr/>
                    <a:lstStyle/>
                    <a:p>
                      <a:r>
                        <a:rPr lang="en-US" sz="1400" dirty="0"/>
                        <a:t>South America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97">
                <a:tc>
                  <a:txBody>
                    <a:bodyPr/>
                    <a:lstStyle/>
                    <a:p>
                      <a:r>
                        <a:rPr lang="en-US" sz="1400" dirty="0"/>
                        <a:t>Canada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797">
                <a:tc>
                  <a:txBody>
                    <a:bodyPr/>
                    <a:lstStyle/>
                    <a:p>
                      <a:r>
                        <a:rPr lang="en-US" sz="1400" dirty="0"/>
                        <a:t>Mexico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532">
                <a:tc>
                  <a:txBody>
                    <a:bodyPr/>
                    <a:lstStyle/>
                    <a:p>
                      <a:r>
                        <a:rPr lang="en-US" sz="1600" dirty="0"/>
                        <a:t>TOTALS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1614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1614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1614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1614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1443" marR="81443" marT="122164" marB="4072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AE30AC3-9E10-00D5-E8DE-7F82395C9209}"/>
              </a:ext>
            </a:extLst>
          </p:cNvPr>
          <p:cNvSpPr txBox="1">
            <a:spLocks/>
          </p:cNvSpPr>
          <p:nvPr/>
        </p:nvSpPr>
        <p:spPr>
          <a:xfrm>
            <a:off x="1625600" y="1676401"/>
            <a:ext cx="3991252" cy="3200607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Here is the description of the table.  You may change or delete this text as you wish.</a:t>
            </a:r>
          </a:p>
          <a:p>
            <a:endParaRPr lang="en-US" sz="1600" dirty="0"/>
          </a:p>
          <a:p>
            <a:r>
              <a:rPr lang="en-US" sz="1600" dirty="0"/>
              <a:t>This chart is compatible with PowerPoint 97 and newer.</a:t>
            </a:r>
          </a:p>
          <a:p>
            <a:endParaRPr lang="en-US" sz="1600" dirty="0"/>
          </a:p>
        </p:txBody>
      </p:sp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Table Page</a:t>
            </a:r>
            <a:r>
              <a:rPr lang="en-US" dirty="0"/>
              <a:t> Layout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8" y="4547188"/>
            <a:ext cx="8626308" cy="2659968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3B48C3E-3229-7F0B-7646-8E151826D6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2343970" y="5279920"/>
            <a:ext cx="1556601" cy="13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2" decel="52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52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decel="55000" autoRev="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196" grpId="0"/>
      <p:bldP spid="8197" grpId="0" build="p"/>
      <p:bldP spid="13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6661654-2688-FD80-94BE-FFB4C4782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853340"/>
              </p:ext>
            </p:extLst>
          </p:nvPr>
        </p:nvGraphicFramePr>
        <p:xfrm>
          <a:off x="5507191" y="1371600"/>
          <a:ext cx="5026018" cy="4674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AE30AC3-9E10-00D5-E8DE-7F82395C9209}"/>
              </a:ext>
            </a:extLst>
          </p:cNvPr>
          <p:cNvSpPr txBox="1">
            <a:spLocks/>
          </p:cNvSpPr>
          <p:nvPr/>
        </p:nvSpPr>
        <p:spPr>
          <a:xfrm>
            <a:off x="1625600" y="1676401"/>
            <a:ext cx="3264268" cy="3200607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defRPr sz="32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5748A"/>
              </a:buClr>
              <a:buSzPct val="7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Lucida Sans" pitchFamily="34" charset="0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Here is the description of the table.  You may change or delete this text as you wish.</a:t>
            </a:r>
          </a:p>
          <a:p>
            <a:endParaRPr lang="en-US" sz="1600" dirty="0"/>
          </a:p>
          <a:p>
            <a:r>
              <a:rPr lang="en-US" sz="1600" dirty="0"/>
              <a:t>This chart is compatible with PowerPoint 97 and newer.</a:t>
            </a:r>
          </a:p>
          <a:p>
            <a:endParaRPr lang="en-US" sz="1600" dirty="0"/>
          </a:p>
        </p:txBody>
      </p:sp>
      <p:sp>
        <p:nvSpPr>
          <p:cNvPr id="81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Bar Graph</a:t>
            </a:r>
            <a:r>
              <a:rPr lang="en-US" dirty="0"/>
              <a:t> Page Layout</a:t>
            </a:r>
          </a:p>
        </p:txBody>
      </p:sp>
      <p:sp>
        <p:nvSpPr>
          <p:cNvPr id="8197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second line of text could go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257088-0B65-D545-D0C9-CB680CE73B6B}"/>
              </a:ext>
            </a:extLst>
          </p:cNvPr>
          <p:cNvSpPr/>
          <p:nvPr/>
        </p:nvSpPr>
        <p:spPr>
          <a:xfrm>
            <a:off x="10724609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565FF2-E4D0-1320-1809-D4952772BCE3}"/>
              </a:ext>
            </a:extLst>
          </p:cNvPr>
          <p:cNvSpPr/>
          <p:nvPr/>
        </p:nvSpPr>
        <p:spPr>
          <a:xfrm>
            <a:off x="0" y="-47770"/>
            <a:ext cx="1455134" cy="690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E09FE8-9716-9F1E-9B10-B2800CF6148D}"/>
              </a:ext>
            </a:extLst>
          </p:cNvPr>
          <p:cNvSpPr/>
          <p:nvPr/>
        </p:nvSpPr>
        <p:spPr>
          <a:xfrm>
            <a:off x="10702977" y="0"/>
            <a:ext cx="1489023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4E5AF-D3D6-B4C9-7362-8FF4B807AD08}"/>
              </a:ext>
            </a:extLst>
          </p:cNvPr>
          <p:cNvSpPr>
            <a:spLocks/>
          </p:cNvSpPr>
          <p:nvPr/>
        </p:nvSpPr>
        <p:spPr bwMode="auto">
          <a:xfrm>
            <a:off x="10820401" y="1"/>
            <a:ext cx="1371599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87969-6403-7F2F-4166-34B3196E22C2}"/>
              </a:ext>
            </a:extLst>
          </p:cNvPr>
          <p:cNvSpPr/>
          <p:nvPr/>
        </p:nvSpPr>
        <p:spPr>
          <a:xfrm rot="16200000">
            <a:off x="7199158" y="3384430"/>
            <a:ext cx="6950125" cy="857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8CDA1A-C136-45F3-5A2C-F789FCD969BF}"/>
              </a:ext>
            </a:extLst>
          </p:cNvPr>
          <p:cNvSpPr/>
          <p:nvPr/>
        </p:nvSpPr>
        <p:spPr>
          <a:xfrm flipH="1">
            <a:off x="-10343" y="0"/>
            <a:ext cx="1491868" cy="6858000"/>
          </a:xfrm>
          <a:prstGeom prst="rect">
            <a:avLst/>
          </a:prstGeom>
          <a:gradFill>
            <a:gsLst>
              <a:gs pos="52000">
                <a:schemeClr val="accent6">
                  <a:lumMod val="10000"/>
                  <a:lumOff val="90000"/>
                  <a:alpha val="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217AA34-4150-C2D4-3711-3E2E84B665D5}"/>
              </a:ext>
            </a:extLst>
          </p:cNvPr>
          <p:cNvSpPr>
            <a:spLocks/>
          </p:cNvSpPr>
          <p:nvPr/>
        </p:nvSpPr>
        <p:spPr bwMode="auto">
          <a:xfrm flipH="1">
            <a:off x="-10343" y="1"/>
            <a:ext cx="1374220" cy="6848052"/>
          </a:xfrm>
          <a:custGeom>
            <a:avLst/>
            <a:gdLst>
              <a:gd name="T0" fmla="*/ 30 w 48"/>
              <a:gd name="T1" fmla="*/ 0 h 304"/>
              <a:gd name="T2" fmla="*/ 48 w 48"/>
              <a:gd name="T3" fmla="*/ 0 h 304"/>
              <a:gd name="T4" fmla="*/ 48 w 48"/>
              <a:gd name="T5" fmla="*/ 45 h 304"/>
              <a:gd name="T6" fmla="*/ 8 w 48"/>
              <a:gd name="T7" fmla="*/ 153 h 304"/>
              <a:gd name="T8" fmla="*/ 8 w 48"/>
              <a:gd name="T9" fmla="*/ 188 h 304"/>
              <a:gd name="T10" fmla="*/ 48 w 48"/>
              <a:gd name="T11" fmla="*/ 258 h 304"/>
              <a:gd name="T12" fmla="*/ 48 w 48"/>
              <a:gd name="T13" fmla="*/ 304 h 304"/>
              <a:gd name="T14" fmla="*/ 33 w 48"/>
              <a:gd name="T15" fmla="*/ 304 h 304"/>
              <a:gd name="T16" fmla="*/ 0 w 48"/>
              <a:gd name="T17" fmla="*/ 178 h 304"/>
              <a:gd name="T18" fmla="*/ 0 w 48"/>
              <a:gd name="T19" fmla="*/ 167 h 304"/>
              <a:gd name="T20" fmla="*/ 30 w 48"/>
              <a:gd name="T2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304">
                <a:moveTo>
                  <a:pt x="30" y="0"/>
                </a:moveTo>
                <a:cubicBezTo>
                  <a:pt x="36" y="0"/>
                  <a:pt x="42" y="0"/>
                  <a:pt x="48" y="0"/>
                </a:cubicBezTo>
                <a:cubicBezTo>
                  <a:pt x="48" y="15"/>
                  <a:pt x="48" y="30"/>
                  <a:pt x="48" y="45"/>
                </a:cubicBezTo>
                <a:cubicBezTo>
                  <a:pt x="31" y="76"/>
                  <a:pt x="13" y="110"/>
                  <a:pt x="8" y="153"/>
                </a:cubicBezTo>
                <a:cubicBezTo>
                  <a:pt x="6" y="165"/>
                  <a:pt x="6" y="177"/>
                  <a:pt x="8" y="188"/>
                </a:cubicBezTo>
                <a:cubicBezTo>
                  <a:pt x="13" y="219"/>
                  <a:pt x="31" y="239"/>
                  <a:pt x="48" y="258"/>
                </a:cubicBezTo>
                <a:cubicBezTo>
                  <a:pt x="48" y="274"/>
                  <a:pt x="48" y="289"/>
                  <a:pt x="48" y="304"/>
                </a:cubicBezTo>
                <a:cubicBezTo>
                  <a:pt x="43" y="304"/>
                  <a:pt x="38" y="304"/>
                  <a:pt x="33" y="304"/>
                </a:cubicBezTo>
                <a:cubicBezTo>
                  <a:pt x="17" y="267"/>
                  <a:pt x="2" y="229"/>
                  <a:pt x="0" y="178"/>
                </a:cubicBezTo>
                <a:cubicBezTo>
                  <a:pt x="0" y="174"/>
                  <a:pt x="0" y="171"/>
                  <a:pt x="0" y="167"/>
                </a:cubicBezTo>
                <a:cubicBezTo>
                  <a:pt x="2" y="103"/>
                  <a:pt x="18" y="53"/>
                  <a:pt x="30" y="0"/>
                </a:cubicBezTo>
                <a:close/>
              </a:path>
            </a:pathLst>
          </a:custGeom>
          <a:gradFill>
            <a:gsLst>
              <a:gs pos="26000">
                <a:schemeClr val="accent6">
                  <a:lumMod val="10000"/>
                  <a:lumOff val="90000"/>
                  <a:alpha val="16000"/>
                </a:schemeClr>
              </a:gs>
              <a:gs pos="8300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E3A68C-9AF4-BA1D-3B9F-035193F6A536}"/>
              </a:ext>
            </a:extLst>
          </p:cNvPr>
          <p:cNvSpPr/>
          <p:nvPr/>
        </p:nvSpPr>
        <p:spPr>
          <a:xfrm rot="5400000" flipH="1">
            <a:off x="-1964726" y="3384348"/>
            <a:ext cx="6950125" cy="8589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bg1"/>
            </a:solidFill>
          </a:ln>
          <a:scene3d>
            <a:camera prst="orthographicFront"/>
            <a:lightRig rig="flood" dir="t"/>
          </a:scene3d>
          <a:sp3d prstMaterial="dkEdge">
            <a:bevelT w="158750" h="952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in_graphic.png">
            <a:extLst>
              <a:ext uri="{FF2B5EF4-FFF2-40B4-BE49-F238E27FC236}">
                <a16:creationId xmlns:a16="http://schemas.microsoft.com/office/drawing/2014/main" id="{4F6ED694-2263-85E5-9B34-2C649C220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774">
            <a:off x="-101598" y="4547188"/>
            <a:ext cx="8626308" cy="2659968"/>
          </a:xfrm>
          <a:prstGeom prst="rect">
            <a:avLst/>
          </a:prstGeom>
        </p:spPr>
      </p:pic>
      <p:sp>
        <p:nvSpPr>
          <p:cNvPr id="8" name="24-Point Star 11">
            <a:extLst>
              <a:ext uri="{FF2B5EF4-FFF2-40B4-BE49-F238E27FC236}">
                <a16:creationId xmlns:a16="http://schemas.microsoft.com/office/drawing/2014/main" id="{97146CBC-83C5-27EE-CA6F-EBD2FA25C96F}"/>
              </a:ext>
            </a:extLst>
          </p:cNvPr>
          <p:cNvSpPr/>
          <p:nvPr/>
        </p:nvSpPr>
        <p:spPr>
          <a:xfrm>
            <a:off x="10439401" y="457200"/>
            <a:ext cx="1371599" cy="1458157"/>
          </a:xfrm>
          <a:prstGeom prst="star24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Star Burst</a:t>
            </a:r>
          </a:p>
        </p:txBody>
      </p:sp>
      <p:sp>
        <p:nvSpPr>
          <p:cNvPr id="10" name="24-Point Star 10">
            <a:extLst>
              <a:ext uri="{FF2B5EF4-FFF2-40B4-BE49-F238E27FC236}">
                <a16:creationId xmlns:a16="http://schemas.microsoft.com/office/drawing/2014/main" id="{FF465F21-12BA-29F2-15C4-F207A3DC1750}"/>
              </a:ext>
            </a:extLst>
          </p:cNvPr>
          <p:cNvSpPr/>
          <p:nvPr/>
        </p:nvSpPr>
        <p:spPr>
          <a:xfrm>
            <a:off x="10439401" y="4920097"/>
            <a:ext cx="1330875" cy="1414862"/>
          </a:xfrm>
          <a:prstGeom prst="star24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Star Burst</a:t>
            </a:r>
          </a:p>
        </p:txBody>
      </p:sp>
      <p:sp>
        <p:nvSpPr>
          <p:cNvPr id="12" name="24-Point Star 12">
            <a:extLst>
              <a:ext uri="{FF2B5EF4-FFF2-40B4-BE49-F238E27FC236}">
                <a16:creationId xmlns:a16="http://schemas.microsoft.com/office/drawing/2014/main" id="{F429E8DA-DD31-F3AD-6501-37BE7960D48B}"/>
              </a:ext>
            </a:extLst>
          </p:cNvPr>
          <p:cNvSpPr/>
          <p:nvPr/>
        </p:nvSpPr>
        <p:spPr>
          <a:xfrm>
            <a:off x="10439401" y="2711480"/>
            <a:ext cx="1328647" cy="1412494"/>
          </a:xfrm>
          <a:prstGeom prst="star24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Star Burst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B4AE6FD-1436-D872-4D4C-57D3F6386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2318598" y="5269973"/>
            <a:ext cx="1556601" cy="1375783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319DC2A3-6A92-6FEE-CFEC-9593B660A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29" y="5406136"/>
            <a:ext cx="826342" cy="73035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FA6F35-E251-AFB4-13B8-C7FDA38FF5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84">
            <a:off x="6997648" y="6343242"/>
            <a:ext cx="577886" cy="5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8" decel="52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52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decel="5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3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decel="55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6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decel="5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decel="55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2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decel="55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1" dur="3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decel="55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8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4" grpId="0"/>
      <p:bldP spid="8196" grpId="0"/>
      <p:bldP spid="8197" grpId="0" build="p"/>
      <p:bldP spid="13" grpId="0" animBg="1"/>
      <p:bldP spid="23" grpId="0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Notes">
      <a:dk1>
        <a:srgbClr val="333333"/>
      </a:dk1>
      <a:lt1>
        <a:srgbClr val="FFFFFF"/>
      </a:lt1>
      <a:dk2>
        <a:srgbClr val="0D586F"/>
      </a:dk2>
      <a:lt2>
        <a:srgbClr val="E0BF50"/>
      </a:lt2>
      <a:accent1>
        <a:srgbClr val="0D586F"/>
      </a:accent1>
      <a:accent2>
        <a:srgbClr val="F2B63E"/>
      </a:accent2>
      <a:accent3>
        <a:srgbClr val="641C90"/>
      </a:accent3>
      <a:accent4>
        <a:srgbClr val="069065"/>
      </a:accent4>
      <a:accent5>
        <a:srgbClr val="BB3D05"/>
      </a:accent5>
      <a:accent6>
        <a:srgbClr val="323232"/>
      </a:accent6>
      <a:hlink>
        <a:srgbClr val="495A67"/>
      </a:hlink>
      <a:folHlink>
        <a:srgbClr val="92D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ombining_strands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radiology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>
            <a:lumMod val="60000"/>
            <a:lumOff val="40000"/>
          </a:schemeClr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nimated-Layouts">
  <a:themeElements>
    <a:clrScheme name="arrow_diagrams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770A2"/>
      </a:accent1>
      <a:accent2>
        <a:srgbClr val="82D9F7"/>
      </a:accent2>
      <a:accent3>
        <a:srgbClr val="FEFEFE"/>
      </a:accent3>
      <a:accent4>
        <a:srgbClr val="00B050"/>
      </a:accent4>
      <a:accent5>
        <a:srgbClr val="F36622"/>
      </a:accent5>
      <a:accent6>
        <a:srgbClr val="FF3C4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24029</TotalTime>
  <Words>1422</Words>
  <Application>Microsoft Office PowerPoint</Application>
  <PresentationFormat>Widescreen</PresentationFormat>
  <Paragraphs>240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Lucida Sans</vt:lpstr>
      <vt:lpstr>Roboto</vt:lpstr>
      <vt:lpstr>Calibri</vt:lpstr>
      <vt:lpstr>Tahoma</vt:lpstr>
      <vt:lpstr>Verdana Pro Black</vt:lpstr>
      <vt:lpstr>Arial</vt:lpstr>
      <vt:lpstr>Calibri Light</vt:lpstr>
      <vt:lpstr>Office Theme</vt:lpstr>
      <vt:lpstr>2_Office Theme</vt:lpstr>
      <vt:lpstr>3_Office Theme</vt:lpstr>
      <vt:lpstr>Animated-Layouts</vt:lpstr>
      <vt:lpstr>MUSICAL NOTES</vt:lpstr>
      <vt:lpstr>Agenda or Summary Layout</vt:lpstr>
      <vt:lpstr>Main Content Page Layout</vt:lpstr>
      <vt:lpstr>Comparison Page Layout</vt:lpstr>
      <vt:lpstr>Small Picture Page Layout</vt:lpstr>
      <vt:lpstr>Two Picture Page Layout</vt:lpstr>
      <vt:lpstr>Three Picture Page Layout</vt:lpstr>
      <vt:lpstr>Table Page Layout</vt:lpstr>
      <vt:lpstr>Bar Graph Page Layout</vt:lpstr>
      <vt:lpstr>Smart Art Page Layout </vt:lpstr>
      <vt:lpstr>Hierarchy Page Layout </vt:lpstr>
      <vt:lpstr>Smart Art Page Layout </vt:lpstr>
      <vt:lpstr>Picture Page Layout</vt:lpstr>
      <vt:lpstr>Timeline Layout</vt:lpstr>
      <vt:lpstr>Timeline Layout</vt:lpstr>
      <vt:lpstr>Questions? Need More Information?</vt:lpstr>
      <vt:lpstr>Replacing Pictures</vt:lpstr>
      <vt:lpstr>How to Recolor Pictures and Notes</vt:lpstr>
      <vt:lpstr>Add Slides to an Existing Presentation</vt:lpstr>
      <vt:lpstr>Changing theme Colors in PowerPoint 2013 and newer</vt:lpstr>
      <vt:lpstr>Changing theme Colors in PowerPoint 2010</vt:lpstr>
      <vt:lpstr>PowerPoint Presentation</vt:lpstr>
      <vt:lpstr>PowerPoint Presentation</vt:lpstr>
      <vt:lpstr>Remove Animation from any slide</vt:lpstr>
      <vt:lpstr>Questions?        More Information?</vt:lpstr>
    </vt:vector>
  </TitlesOfParts>
  <Company>eclipsed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eclipse</dc:creator>
  <cp:lastModifiedBy>James Maloney</cp:lastModifiedBy>
  <cp:revision>435</cp:revision>
  <dcterms:created xsi:type="dcterms:W3CDTF">2009-04-22T21:54:33Z</dcterms:created>
  <dcterms:modified xsi:type="dcterms:W3CDTF">2022-09-08T19:56:11Z</dcterms:modified>
</cp:coreProperties>
</file>