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9" r:id="rId2"/>
  </p:sldMasterIdLst>
  <p:notesMasterIdLst>
    <p:notesMasterId r:id="rId22"/>
  </p:notesMasterIdLst>
  <p:sldIdLst>
    <p:sldId id="256" r:id="rId3"/>
    <p:sldId id="273" r:id="rId4"/>
    <p:sldId id="263" r:id="rId5"/>
    <p:sldId id="259" r:id="rId6"/>
    <p:sldId id="264" r:id="rId7"/>
    <p:sldId id="265" r:id="rId8"/>
    <p:sldId id="272" r:id="rId9"/>
    <p:sldId id="271" r:id="rId10"/>
    <p:sldId id="274" r:id="rId11"/>
    <p:sldId id="269" r:id="rId12"/>
    <p:sldId id="275" r:id="rId13"/>
    <p:sldId id="282" r:id="rId14"/>
    <p:sldId id="300" r:id="rId15"/>
    <p:sldId id="276" r:id="rId16"/>
    <p:sldId id="277" r:id="rId17"/>
    <p:sldId id="279" r:id="rId18"/>
    <p:sldId id="280" r:id="rId19"/>
    <p:sldId id="299" r:id="rId20"/>
    <p:sldId id="281" r:id="rId21"/>
  </p:sldIdLst>
  <p:sldSz cx="18288000" cy="10287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40" userDrawn="1">
          <p15:clr>
            <a:srgbClr val="A4A3A4"/>
          </p15:clr>
        </p15:guide>
        <p15:guide id="2" pos="576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D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78" autoAdjust="0"/>
    <p:restoredTop sz="96405" autoAdjust="0"/>
  </p:normalViewPr>
  <p:slideViewPr>
    <p:cSldViewPr snapToGrid="0">
      <p:cViewPr varScale="1">
        <p:scale>
          <a:sx n="62" d="100"/>
          <a:sy n="62" d="100"/>
        </p:scale>
        <p:origin x="138" y="318"/>
      </p:cViewPr>
      <p:guideLst>
        <p:guide orient="horz" pos="3240"/>
        <p:guide pos="576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7C423-6720-401F-9419-E1D787572EE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AE796-97CE-4335-9D88-5F0EBDF334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8253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3714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685731" algn="l" defTabSz="13714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1371464" algn="l" defTabSz="13714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2057195" algn="l" defTabSz="13714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2742926" algn="l" defTabSz="13714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3428657" algn="l" defTabSz="13714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4114389" algn="l" defTabSz="13714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4800120" algn="l" defTabSz="13714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5485851" algn="l" defTabSz="1371464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https://unsplash.com/photos/RDYdOvk8ats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7594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29461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24800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https://unsplash.com/photos/B6JINerWMz0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2684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https://unsplash.com/photos/webyw4NsFPg</a:t>
            </a:r>
          </a:p>
          <a:p>
            <a:r>
              <a:rPr lang="en-US" dirty="0"/>
              <a:t>https://unsplash.com/photos/Oalh2MojUuk</a:t>
            </a:r>
          </a:p>
          <a:p>
            <a:r>
              <a:rPr lang="en-US" dirty="0"/>
              <a:t>https://unsplash.com/photos/5QgIuuBxKwM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9007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https://pixabay.com/photos/model-nice-makeup-beauty-young-1814200/</a:t>
            </a:r>
          </a:p>
          <a:p>
            <a:r>
              <a:rPr lang="en-US" dirty="0"/>
              <a:t>https://unsplash.com/photos/pAtA8xe_iVM</a:t>
            </a:r>
          </a:p>
          <a:p>
            <a:r>
              <a:rPr lang="en-US" dirty="0"/>
              <a:t>https://unsplash.com/photos/16aAmc4f7fA</a:t>
            </a:r>
          </a:p>
          <a:p>
            <a:r>
              <a:rPr lang="en-US" dirty="0"/>
              <a:t>https://pixabay.com/photos/reader-teacher-consultant-advisor-4507506/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3476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4170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79983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5320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AE796-97CE-4335-9D88-5F0EBDF3348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879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71974"/>
      </p:ext>
    </p:extLst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 anchor="t"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3214736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226851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7231967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0EFA686-97CB-4470-864B-27A06C88A075}"/>
              </a:ext>
            </a:extLst>
          </p:cNvPr>
          <p:cNvSpPr/>
          <p:nvPr userDrawn="1"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C9CF712-6850-4791-A1B1-34F817E64EA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2438400" y="0"/>
            <a:ext cx="15849600" cy="10287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1242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EC1FDA-5D6D-46E2-AA46-1C9BF8E33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71564" y="727928"/>
            <a:ext cx="16144875" cy="734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4800"/>
            </a:lvl1pPr>
          </a:lstStyle>
          <a:p>
            <a:r>
              <a:rPr lang="en-US" dirty="0"/>
              <a:t>Click to edit Master title style?</a:t>
            </a:r>
          </a:p>
        </p:txBody>
      </p:sp>
      <p:sp>
        <p:nvSpPr>
          <p:cNvPr id="10" name="Slide Number Placeholder 7">
            <a:extLst>
              <a:ext uri="{FF2B5EF4-FFF2-40B4-BE49-F238E27FC236}">
                <a16:creationId xmlns:a16="http://schemas.microsoft.com/office/drawing/2014/main" id="{F33240EE-5097-4B62-BD44-6C955E27CB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27828" y="9268243"/>
            <a:ext cx="69151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6444CC-FEB2-47C7-9B2D-2BC3404A0D8A}" type="slidenum">
              <a:rPr lang="en-US" smtClean="0"/>
              <a:pPr/>
              <a:t>‹#›</a:t>
            </a:fld>
            <a:endParaRPr lang="en-US" sz="1950" dirty="0"/>
          </a:p>
        </p:txBody>
      </p:sp>
      <p:sp>
        <p:nvSpPr>
          <p:cNvPr id="3" name="Picture Placeholder 6">
            <a:extLst>
              <a:ext uri="{FF2B5EF4-FFF2-40B4-BE49-F238E27FC236}">
                <a16:creationId xmlns:a16="http://schemas.microsoft.com/office/drawing/2014/main" id="{4ECFE806-6123-6284-C439-7A926990674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938786" y="0"/>
            <a:ext cx="5999385" cy="9361714"/>
          </a:xfrm>
          <a:custGeom>
            <a:avLst/>
            <a:gdLst>
              <a:gd name="connsiteX0" fmla="*/ 0 w 2826722"/>
              <a:gd name="connsiteY0" fmla="*/ 0 h 4410075"/>
              <a:gd name="connsiteX1" fmla="*/ 2826722 w 2826722"/>
              <a:gd name="connsiteY1" fmla="*/ 0 h 4410075"/>
              <a:gd name="connsiteX2" fmla="*/ 2826722 w 2826722"/>
              <a:gd name="connsiteY2" fmla="*/ 4410075 h 4410075"/>
              <a:gd name="connsiteX3" fmla="*/ 0 w 2826722"/>
              <a:gd name="connsiteY3" fmla="*/ 4410075 h 441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722" h="4410075">
                <a:moveTo>
                  <a:pt x="0" y="0"/>
                </a:moveTo>
                <a:lnTo>
                  <a:pt x="2826722" y="0"/>
                </a:lnTo>
                <a:lnTo>
                  <a:pt x="2826722" y="4410075"/>
                </a:lnTo>
                <a:lnTo>
                  <a:pt x="0" y="4410075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71920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EC1FDA-5D6D-46E2-AA46-1C9BF8E33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539" y="727928"/>
            <a:ext cx="16564928" cy="734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style?</a:t>
            </a:r>
          </a:p>
        </p:txBody>
      </p:sp>
      <p:sp>
        <p:nvSpPr>
          <p:cNvPr id="9" name="Picture Placeholder 14">
            <a:extLst>
              <a:ext uri="{FF2B5EF4-FFF2-40B4-BE49-F238E27FC236}">
                <a16:creationId xmlns:a16="http://schemas.microsoft.com/office/drawing/2014/main" id="{D073ADE8-A069-4468-9469-9092CC60BAE6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120018" y="2868911"/>
            <a:ext cx="3984422" cy="272141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0" name="Picture Placeholder 15">
            <a:extLst>
              <a:ext uri="{FF2B5EF4-FFF2-40B4-BE49-F238E27FC236}">
                <a16:creationId xmlns:a16="http://schemas.microsoft.com/office/drawing/2014/main" id="{64E0F0B6-38FF-48BA-8EAF-138022E3F98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183568" y="2868911"/>
            <a:ext cx="3984422" cy="272141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1" name="Picture Placeholder 16">
            <a:extLst>
              <a:ext uri="{FF2B5EF4-FFF2-40B4-BE49-F238E27FC236}">
                <a16:creationId xmlns:a16="http://schemas.microsoft.com/office/drawing/2014/main" id="{CE4BC2CF-2D93-4EBB-AEC5-E88F011E0C3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247116" y="2868911"/>
            <a:ext cx="3984422" cy="272141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99A205C0-3E1B-4C39-91CF-4AED4BC7896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056469" y="2868911"/>
            <a:ext cx="3984422" cy="2721414"/>
          </a:xfrm>
          <a:prstGeom prst="rect">
            <a:avLst/>
          </a:prstGeom>
        </p:spPr>
        <p:txBody>
          <a:bodyPr wrap="square" anchor="ctr">
            <a:noAutofit/>
          </a:bodyPr>
          <a:lstStyle>
            <a:lvl1pPr marL="0" indent="0" algn="ctr">
              <a:buNone/>
              <a:defRPr sz="1800"/>
            </a:lvl1pPr>
          </a:lstStyle>
          <a:p>
            <a:endParaRPr lang="en-US" dirty="0"/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7BC77ABC-11A4-480F-8BE3-9FCED4251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27828" y="9268243"/>
            <a:ext cx="69151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6444CC-FEB2-47C7-9B2D-2BC3404A0D8A}" type="slidenum">
              <a:rPr lang="en-US" smtClean="0"/>
              <a:pPr/>
              <a:t>‹#›</a:t>
            </a:fld>
            <a:endParaRPr lang="en-US" sz="1950"/>
          </a:p>
        </p:txBody>
      </p:sp>
    </p:spTree>
    <p:extLst>
      <p:ext uri="{BB962C8B-B14F-4D97-AF65-F5344CB8AC3E}">
        <p14:creationId xmlns:p14="http://schemas.microsoft.com/office/powerpoint/2010/main" val="31992377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60AF02F0-96CE-C276-6526-0C8BB55BBEF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407775" y="0"/>
            <a:ext cx="6880225" cy="1028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957780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EC1FDA-5D6D-46E2-AA46-1C9BF8E33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539" y="386734"/>
            <a:ext cx="16564928" cy="734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style?</a:t>
            </a:r>
          </a:p>
        </p:txBody>
      </p:sp>
      <p:sp>
        <p:nvSpPr>
          <p:cNvPr id="15" name="Slide Number Placeholder 7">
            <a:extLst>
              <a:ext uri="{FF2B5EF4-FFF2-40B4-BE49-F238E27FC236}">
                <a16:creationId xmlns:a16="http://schemas.microsoft.com/office/drawing/2014/main" id="{7BC77ABC-11A4-480F-8BE3-9FCED42518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27828" y="9268243"/>
            <a:ext cx="69151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6444CC-FEB2-47C7-9B2D-2BC3404A0D8A}" type="slidenum">
              <a:rPr lang="en-US" smtClean="0"/>
              <a:pPr/>
              <a:t>‹#›</a:t>
            </a:fld>
            <a:endParaRPr lang="en-US" sz="1950"/>
          </a:p>
        </p:txBody>
      </p:sp>
      <p:sp>
        <p:nvSpPr>
          <p:cNvPr id="16" name="Picture Placeholder 41">
            <a:extLst>
              <a:ext uri="{FF2B5EF4-FFF2-40B4-BE49-F238E27FC236}">
                <a16:creationId xmlns:a16="http://schemas.microsoft.com/office/drawing/2014/main" id="{FE7F9C55-B824-4ACD-9D3A-44F38B542DAE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3541" y="2688895"/>
            <a:ext cx="3054297" cy="3056267"/>
          </a:xfrm>
          <a:custGeom>
            <a:avLst/>
            <a:gdLst>
              <a:gd name="connsiteX0" fmla="*/ 1233488 w 2463800"/>
              <a:gd name="connsiteY0" fmla="*/ 0 h 2465388"/>
              <a:gd name="connsiteX1" fmla="*/ 2463800 w 2463800"/>
              <a:gd name="connsiteY1" fmla="*/ 1233488 h 2465388"/>
              <a:gd name="connsiteX2" fmla="*/ 1233488 w 2463800"/>
              <a:gd name="connsiteY2" fmla="*/ 2465388 h 2465388"/>
              <a:gd name="connsiteX3" fmla="*/ 0 w 2463800"/>
              <a:gd name="connsiteY3" fmla="*/ 1233488 h 2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3800" h="2465388">
                <a:moveTo>
                  <a:pt x="1233488" y="0"/>
                </a:moveTo>
                <a:lnTo>
                  <a:pt x="2463800" y="1233488"/>
                </a:lnTo>
                <a:lnTo>
                  <a:pt x="1233488" y="2465388"/>
                </a:lnTo>
                <a:lnTo>
                  <a:pt x="0" y="1233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7" name="Picture Placeholder 42">
            <a:extLst>
              <a:ext uri="{FF2B5EF4-FFF2-40B4-BE49-F238E27FC236}">
                <a16:creationId xmlns:a16="http://schemas.microsoft.com/office/drawing/2014/main" id="{A6B80EAC-723C-4C98-B374-3A7B51386CB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562429" y="2688895"/>
            <a:ext cx="3054297" cy="3056267"/>
          </a:xfrm>
          <a:custGeom>
            <a:avLst/>
            <a:gdLst>
              <a:gd name="connsiteX0" fmla="*/ 1233488 w 2463800"/>
              <a:gd name="connsiteY0" fmla="*/ 0 h 2465388"/>
              <a:gd name="connsiteX1" fmla="*/ 2463800 w 2463800"/>
              <a:gd name="connsiteY1" fmla="*/ 1233488 h 2465388"/>
              <a:gd name="connsiteX2" fmla="*/ 1233488 w 2463800"/>
              <a:gd name="connsiteY2" fmla="*/ 2465388 h 2465388"/>
              <a:gd name="connsiteX3" fmla="*/ 0 w 2463800"/>
              <a:gd name="connsiteY3" fmla="*/ 1233488 h 2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3800" h="2465388">
                <a:moveTo>
                  <a:pt x="1233488" y="0"/>
                </a:moveTo>
                <a:lnTo>
                  <a:pt x="2463800" y="1233488"/>
                </a:lnTo>
                <a:lnTo>
                  <a:pt x="1233488" y="2465388"/>
                </a:lnTo>
                <a:lnTo>
                  <a:pt x="0" y="1233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8" name="Picture Placeholder 43">
            <a:extLst>
              <a:ext uri="{FF2B5EF4-FFF2-40B4-BE49-F238E27FC236}">
                <a16:creationId xmlns:a16="http://schemas.microsoft.com/office/drawing/2014/main" id="{C43CBD0F-A2A5-4CA8-A95E-C9A1FDB8EF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9691317" y="2688895"/>
            <a:ext cx="3054297" cy="3056267"/>
          </a:xfrm>
          <a:custGeom>
            <a:avLst/>
            <a:gdLst>
              <a:gd name="connsiteX0" fmla="*/ 1233488 w 2463800"/>
              <a:gd name="connsiteY0" fmla="*/ 0 h 2465388"/>
              <a:gd name="connsiteX1" fmla="*/ 2463800 w 2463800"/>
              <a:gd name="connsiteY1" fmla="*/ 1233488 h 2465388"/>
              <a:gd name="connsiteX2" fmla="*/ 1233488 w 2463800"/>
              <a:gd name="connsiteY2" fmla="*/ 2465388 h 2465388"/>
              <a:gd name="connsiteX3" fmla="*/ 0 w 2463800"/>
              <a:gd name="connsiteY3" fmla="*/ 1233488 h 2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3800" h="2465388">
                <a:moveTo>
                  <a:pt x="1233488" y="0"/>
                </a:moveTo>
                <a:lnTo>
                  <a:pt x="2463800" y="1233488"/>
                </a:lnTo>
                <a:lnTo>
                  <a:pt x="1233488" y="2465388"/>
                </a:lnTo>
                <a:lnTo>
                  <a:pt x="0" y="1233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9" name="Picture Placeholder 44">
            <a:extLst>
              <a:ext uri="{FF2B5EF4-FFF2-40B4-BE49-F238E27FC236}">
                <a16:creationId xmlns:a16="http://schemas.microsoft.com/office/drawing/2014/main" id="{86BBD58F-DB4A-4A6E-AC22-7F568BA931FD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3820202" y="2688895"/>
            <a:ext cx="3054297" cy="3056267"/>
          </a:xfrm>
          <a:custGeom>
            <a:avLst/>
            <a:gdLst>
              <a:gd name="connsiteX0" fmla="*/ 1233487 w 2463800"/>
              <a:gd name="connsiteY0" fmla="*/ 0 h 2465388"/>
              <a:gd name="connsiteX1" fmla="*/ 2463800 w 2463800"/>
              <a:gd name="connsiteY1" fmla="*/ 1233488 h 2465388"/>
              <a:gd name="connsiteX2" fmla="*/ 1233487 w 2463800"/>
              <a:gd name="connsiteY2" fmla="*/ 2465388 h 2465388"/>
              <a:gd name="connsiteX3" fmla="*/ 0 w 2463800"/>
              <a:gd name="connsiteY3" fmla="*/ 1233488 h 2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3800" h="2465388">
                <a:moveTo>
                  <a:pt x="1233487" y="0"/>
                </a:moveTo>
                <a:lnTo>
                  <a:pt x="2463800" y="1233488"/>
                </a:lnTo>
                <a:lnTo>
                  <a:pt x="1233487" y="2465388"/>
                </a:lnTo>
                <a:lnTo>
                  <a:pt x="0" y="123348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60458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EC1FDA-5D6D-46E2-AA46-1C9BF8E33E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61539" y="727928"/>
            <a:ext cx="16564928" cy="734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800"/>
            </a:lvl1pPr>
          </a:lstStyle>
          <a:p>
            <a:r>
              <a:rPr lang="en-US" dirty="0"/>
              <a:t>Click to edit Master title style?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85C6865-E900-4E58-894F-9619F873B8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6827828" y="9268243"/>
            <a:ext cx="69151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95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FE6444CC-FEB2-47C7-9B2D-2BC3404A0D8A}" type="slidenum">
              <a:rPr lang="en-US" smtClean="0"/>
              <a:pPr/>
              <a:t>‹#›</a:t>
            </a:fld>
            <a:endParaRPr lang="en-US" sz="1950"/>
          </a:p>
        </p:txBody>
      </p:sp>
    </p:spTree>
    <p:extLst>
      <p:ext uri="{BB962C8B-B14F-4D97-AF65-F5344CB8AC3E}">
        <p14:creationId xmlns:p14="http://schemas.microsoft.com/office/powerpoint/2010/main" val="62331141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Placeholder 6">
            <a:extLst>
              <a:ext uri="{FF2B5EF4-FFF2-40B4-BE49-F238E27FC236}">
                <a16:creationId xmlns:a16="http://schemas.microsoft.com/office/drawing/2014/main" id="{9DEC1FDA-5D6D-46E2-AA46-1C9BF8E33E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4489" y="727928"/>
            <a:ext cx="15059025" cy="7348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>
              <a:defRPr sz="45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Picture Placeholder 17">
            <a:extLst>
              <a:ext uri="{FF2B5EF4-FFF2-40B4-BE49-F238E27FC236}">
                <a16:creationId xmlns:a16="http://schemas.microsoft.com/office/drawing/2014/main" id="{823FA210-FC59-4734-8580-9904875290C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665605" y="2779292"/>
            <a:ext cx="2940030" cy="3700733"/>
          </a:xfrm>
          <a:custGeom>
            <a:avLst/>
            <a:gdLst>
              <a:gd name="connsiteX0" fmla="*/ 0 w 1781836"/>
              <a:gd name="connsiteY0" fmla="*/ 0 h 2242868"/>
              <a:gd name="connsiteX1" fmla="*/ 1781836 w 1781836"/>
              <a:gd name="connsiteY1" fmla="*/ 0 h 2242868"/>
              <a:gd name="connsiteX2" fmla="*/ 1781836 w 1781836"/>
              <a:gd name="connsiteY2" fmla="*/ 2242868 h 2242868"/>
              <a:gd name="connsiteX3" fmla="*/ 0 w 1781836"/>
              <a:gd name="connsiteY3" fmla="*/ 2242868 h 224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1836" h="2242868">
                <a:moveTo>
                  <a:pt x="0" y="0"/>
                </a:moveTo>
                <a:lnTo>
                  <a:pt x="1781836" y="0"/>
                </a:lnTo>
                <a:lnTo>
                  <a:pt x="1781836" y="2242868"/>
                </a:lnTo>
                <a:lnTo>
                  <a:pt x="0" y="224286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9" name="Picture Placeholder 18">
            <a:extLst>
              <a:ext uri="{FF2B5EF4-FFF2-40B4-BE49-F238E27FC236}">
                <a16:creationId xmlns:a16="http://schemas.microsoft.com/office/drawing/2014/main" id="{CDCD851D-02DC-41FB-A170-06995013DFE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884113" y="2779292"/>
            <a:ext cx="2940030" cy="3700733"/>
          </a:xfrm>
          <a:custGeom>
            <a:avLst/>
            <a:gdLst>
              <a:gd name="connsiteX0" fmla="*/ 0 w 1781836"/>
              <a:gd name="connsiteY0" fmla="*/ 0 h 2242868"/>
              <a:gd name="connsiteX1" fmla="*/ 1781836 w 1781836"/>
              <a:gd name="connsiteY1" fmla="*/ 0 h 2242868"/>
              <a:gd name="connsiteX2" fmla="*/ 1781836 w 1781836"/>
              <a:gd name="connsiteY2" fmla="*/ 2242868 h 2242868"/>
              <a:gd name="connsiteX3" fmla="*/ 0 w 1781836"/>
              <a:gd name="connsiteY3" fmla="*/ 2242868 h 224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1836" h="2242868">
                <a:moveTo>
                  <a:pt x="0" y="0"/>
                </a:moveTo>
                <a:lnTo>
                  <a:pt x="1781836" y="0"/>
                </a:lnTo>
                <a:lnTo>
                  <a:pt x="1781836" y="2242868"/>
                </a:lnTo>
                <a:lnTo>
                  <a:pt x="0" y="224286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0" name="Picture Placeholder 16">
            <a:extLst>
              <a:ext uri="{FF2B5EF4-FFF2-40B4-BE49-F238E27FC236}">
                <a16:creationId xmlns:a16="http://schemas.microsoft.com/office/drawing/2014/main" id="{33E8F2D1-B004-4A15-AB53-91A5ED4BC68F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447096" y="2779292"/>
            <a:ext cx="2940030" cy="3700733"/>
          </a:xfrm>
          <a:custGeom>
            <a:avLst/>
            <a:gdLst>
              <a:gd name="connsiteX0" fmla="*/ 0 w 1781836"/>
              <a:gd name="connsiteY0" fmla="*/ 0 h 2242868"/>
              <a:gd name="connsiteX1" fmla="*/ 1781836 w 1781836"/>
              <a:gd name="connsiteY1" fmla="*/ 0 h 2242868"/>
              <a:gd name="connsiteX2" fmla="*/ 1781836 w 1781836"/>
              <a:gd name="connsiteY2" fmla="*/ 2242868 h 2242868"/>
              <a:gd name="connsiteX3" fmla="*/ 0 w 1781836"/>
              <a:gd name="connsiteY3" fmla="*/ 2242868 h 22428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1836" h="2242868">
                <a:moveTo>
                  <a:pt x="0" y="0"/>
                </a:moveTo>
                <a:lnTo>
                  <a:pt x="1781836" y="0"/>
                </a:lnTo>
                <a:lnTo>
                  <a:pt x="1781836" y="2242868"/>
                </a:lnTo>
                <a:lnTo>
                  <a:pt x="0" y="224286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1" name="Slide Number Placeholder 7">
            <a:extLst>
              <a:ext uri="{FF2B5EF4-FFF2-40B4-BE49-F238E27FC236}">
                <a16:creationId xmlns:a16="http://schemas.microsoft.com/office/drawing/2014/main" id="{B6A961B8-CCF7-4C17-B39F-FC70DCE24F25}"/>
              </a:ext>
            </a:extLst>
          </p:cNvPr>
          <p:cNvSpPr txBox="1">
            <a:spLocks/>
          </p:cNvSpPr>
          <p:nvPr userDrawn="1"/>
        </p:nvSpPr>
        <p:spPr>
          <a:xfrm>
            <a:off x="16827828" y="9268243"/>
            <a:ext cx="691515" cy="547688"/>
          </a:xfrm>
          <a:prstGeom prst="rect">
            <a:avLst/>
          </a:prstGeom>
        </p:spPr>
        <p:txBody>
          <a:bodyPr vert="horz" lIns="137160" tIns="68580" rIns="137160" bIns="6858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3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6444CC-FEB2-47C7-9B2D-2BC3404A0D8A}" type="slidenum">
              <a:rPr lang="en-US" sz="1950" smtClean="0"/>
              <a:pPr/>
              <a:t>‹#›</a:t>
            </a:fld>
            <a:endParaRPr lang="en-US" sz="1950"/>
          </a:p>
        </p:txBody>
      </p:sp>
    </p:spTree>
    <p:extLst>
      <p:ext uri="{BB962C8B-B14F-4D97-AF65-F5344CB8AC3E}">
        <p14:creationId xmlns:p14="http://schemas.microsoft.com/office/powerpoint/2010/main" val="4287975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8671847"/>
      </p:ext>
    </p:extLst>
  </p:cSld>
  <p:clrMapOvr>
    <a:masterClrMapping/>
  </p:clrMapOvr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73620-E93D-F718-4277-6D32FE89B0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-1068405"/>
            <a:ext cx="15773400" cy="664145"/>
          </a:xfrm>
        </p:spPr>
        <p:txBody>
          <a:bodyPr>
            <a:normAutofit/>
          </a:bodyPr>
          <a:lstStyle>
            <a:lvl1pPr algn="ctr">
              <a:defRPr sz="3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DFDBC357-65DF-C767-0E7A-1C7BE1A48AA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33021" y="3106757"/>
            <a:ext cx="5535978" cy="5535978"/>
          </a:xfrm>
          <a:custGeom>
            <a:avLst/>
            <a:gdLst>
              <a:gd name="connsiteX0" fmla="*/ 1845326 w 3690652"/>
              <a:gd name="connsiteY0" fmla="*/ 0 h 3690652"/>
              <a:gd name="connsiteX1" fmla="*/ 3690652 w 3690652"/>
              <a:gd name="connsiteY1" fmla="*/ 1845326 h 3690652"/>
              <a:gd name="connsiteX2" fmla="*/ 1845326 w 3690652"/>
              <a:gd name="connsiteY2" fmla="*/ 3690652 h 3690652"/>
              <a:gd name="connsiteX3" fmla="*/ 0 w 3690652"/>
              <a:gd name="connsiteY3" fmla="*/ 1845326 h 3690652"/>
              <a:gd name="connsiteX4" fmla="*/ 1845326 w 3690652"/>
              <a:gd name="connsiteY4" fmla="*/ 0 h 3690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690652" h="3690652">
                <a:moveTo>
                  <a:pt x="1845326" y="0"/>
                </a:moveTo>
                <a:cubicBezTo>
                  <a:pt x="2864471" y="0"/>
                  <a:pt x="3690652" y="826181"/>
                  <a:pt x="3690652" y="1845326"/>
                </a:cubicBezTo>
                <a:cubicBezTo>
                  <a:pt x="3690652" y="2864471"/>
                  <a:pt x="2864471" y="3690652"/>
                  <a:pt x="1845326" y="3690652"/>
                </a:cubicBezTo>
                <a:cubicBezTo>
                  <a:pt x="826181" y="3690652"/>
                  <a:pt x="0" y="2864471"/>
                  <a:pt x="0" y="1845326"/>
                </a:cubicBezTo>
                <a:cubicBezTo>
                  <a:pt x="0" y="826181"/>
                  <a:pt x="826181" y="0"/>
                  <a:pt x="1845326" y="0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8579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57300" y="4018450"/>
            <a:ext cx="15773400" cy="1246495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5403057"/>
            <a:ext cx="157734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39027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5925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5597219"/>
            <a:ext cx="15773400" cy="1246495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9190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1277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830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372CFD8A-BDF0-4970-93EF-9925331A910C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-2581781" y="0"/>
            <a:chExt cx="12192000" cy="6858000"/>
          </a:xfrm>
        </p:grpSpPr>
        <p:grpSp>
          <p:nvGrpSpPr>
            <p:cNvPr id="6" name="Group 167">
              <a:extLst>
                <a:ext uri="{FF2B5EF4-FFF2-40B4-BE49-F238E27FC236}">
                  <a16:creationId xmlns:a16="http://schemas.microsoft.com/office/drawing/2014/main" id="{63230AA0-7CD2-4493-A3D4-A49CBBE97E18}"/>
                </a:ext>
              </a:extLst>
            </p:cNvPr>
            <p:cNvGrpSpPr>
              <a:grpSpLocks noChangeAspect="1"/>
            </p:cNvGrpSpPr>
            <p:nvPr userDrawn="1"/>
          </p:nvGrpSpPr>
          <p:grpSpPr bwMode="auto">
            <a:xfrm>
              <a:off x="-1073319" y="3492544"/>
              <a:ext cx="9175076" cy="3365456"/>
              <a:chOff x="2" y="3"/>
              <a:chExt cx="3386" cy="1242"/>
            </a:xfrm>
            <a:solidFill>
              <a:schemeClr val="tx1">
                <a:lumMod val="95000"/>
                <a:lumOff val="5000"/>
              </a:schemeClr>
            </a:solidFill>
          </p:grpSpPr>
          <p:sp>
            <p:nvSpPr>
              <p:cNvPr id="7" name="Rectangle 168">
                <a:extLst>
                  <a:ext uri="{FF2B5EF4-FFF2-40B4-BE49-F238E27FC236}">
                    <a16:creationId xmlns:a16="http://schemas.microsoft.com/office/drawing/2014/main" id="{CB5D8874-6FCC-4D6F-AF9E-DDC4898B465F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2" y="751"/>
                <a:ext cx="334" cy="49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/>
              </a:p>
            </p:txBody>
          </p:sp>
          <p:sp>
            <p:nvSpPr>
              <p:cNvPr id="8" name="Freeform 169">
                <a:extLst>
                  <a:ext uri="{FF2B5EF4-FFF2-40B4-BE49-F238E27FC236}">
                    <a16:creationId xmlns:a16="http://schemas.microsoft.com/office/drawing/2014/main" id="{06BF463A-91EC-4236-AB85-56BAD5F0D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21" y="459"/>
                <a:ext cx="374" cy="155"/>
              </a:xfrm>
              <a:custGeom>
                <a:avLst/>
                <a:gdLst>
                  <a:gd name="T0" fmla="*/ 11 w 199"/>
                  <a:gd name="T1" fmla="*/ 81 h 82"/>
                  <a:gd name="T2" fmla="*/ 11 w 199"/>
                  <a:gd name="T3" fmla="*/ 82 h 82"/>
                  <a:gd name="T4" fmla="*/ 189 w 199"/>
                  <a:gd name="T5" fmla="*/ 82 h 82"/>
                  <a:gd name="T6" fmla="*/ 189 w 199"/>
                  <a:gd name="T7" fmla="*/ 81 h 82"/>
                  <a:gd name="T8" fmla="*/ 188 w 199"/>
                  <a:gd name="T9" fmla="*/ 72 h 82"/>
                  <a:gd name="T10" fmla="*/ 199 w 199"/>
                  <a:gd name="T11" fmla="*/ 72 h 82"/>
                  <a:gd name="T12" fmla="*/ 199 w 199"/>
                  <a:gd name="T13" fmla="*/ 61 h 82"/>
                  <a:gd name="T14" fmla="*/ 186 w 199"/>
                  <a:gd name="T15" fmla="*/ 61 h 82"/>
                  <a:gd name="T16" fmla="*/ 108 w 199"/>
                  <a:gd name="T17" fmla="*/ 0 h 82"/>
                  <a:gd name="T18" fmla="*/ 92 w 199"/>
                  <a:gd name="T19" fmla="*/ 0 h 82"/>
                  <a:gd name="T20" fmla="*/ 13 w 199"/>
                  <a:gd name="T21" fmla="*/ 61 h 82"/>
                  <a:gd name="T22" fmla="*/ 0 w 199"/>
                  <a:gd name="T23" fmla="*/ 61 h 82"/>
                  <a:gd name="T24" fmla="*/ 0 w 199"/>
                  <a:gd name="T25" fmla="*/ 72 h 82"/>
                  <a:gd name="T26" fmla="*/ 12 w 199"/>
                  <a:gd name="T27" fmla="*/ 72 h 82"/>
                  <a:gd name="T28" fmla="*/ 11 w 199"/>
                  <a:gd name="T29" fmla="*/ 81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199" h="82">
                    <a:moveTo>
                      <a:pt x="11" y="81"/>
                    </a:moveTo>
                    <a:cubicBezTo>
                      <a:pt x="11" y="82"/>
                      <a:pt x="11" y="82"/>
                      <a:pt x="11" y="82"/>
                    </a:cubicBezTo>
                    <a:cubicBezTo>
                      <a:pt x="189" y="82"/>
                      <a:pt x="189" y="82"/>
                      <a:pt x="189" y="82"/>
                    </a:cubicBezTo>
                    <a:cubicBezTo>
                      <a:pt x="189" y="81"/>
                      <a:pt x="189" y="81"/>
                      <a:pt x="189" y="81"/>
                    </a:cubicBezTo>
                    <a:cubicBezTo>
                      <a:pt x="189" y="78"/>
                      <a:pt x="188" y="75"/>
                      <a:pt x="188" y="72"/>
                    </a:cubicBezTo>
                    <a:cubicBezTo>
                      <a:pt x="199" y="72"/>
                      <a:pt x="199" y="72"/>
                      <a:pt x="199" y="72"/>
                    </a:cubicBezTo>
                    <a:cubicBezTo>
                      <a:pt x="199" y="61"/>
                      <a:pt x="199" y="61"/>
                      <a:pt x="199" y="61"/>
                    </a:cubicBezTo>
                    <a:cubicBezTo>
                      <a:pt x="186" y="61"/>
                      <a:pt x="186" y="61"/>
                      <a:pt x="186" y="61"/>
                    </a:cubicBezTo>
                    <a:cubicBezTo>
                      <a:pt x="177" y="26"/>
                      <a:pt x="146" y="0"/>
                      <a:pt x="108" y="0"/>
                    </a:cubicBezTo>
                    <a:cubicBezTo>
                      <a:pt x="92" y="0"/>
                      <a:pt x="92" y="0"/>
                      <a:pt x="92" y="0"/>
                    </a:cubicBezTo>
                    <a:cubicBezTo>
                      <a:pt x="54" y="0"/>
                      <a:pt x="22" y="26"/>
                      <a:pt x="13" y="61"/>
                    </a:cubicBezTo>
                    <a:cubicBezTo>
                      <a:pt x="0" y="61"/>
                      <a:pt x="0" y="61"/>
                      <a:pt x="0" y="61"/>
                    </a:cubicBezTo>
                    <a:cubicBezTo>
                      <a:pt x="0" y="72"/>
                      <a:pt x="0" y="72"/>
                      <a:pt x="0" y="72"/>
                    </a:cubicBezTo>
                    <a:cubicBezTo>
                      <a:pt x="12" y="72"/>
                      <a:pt x="12" y="72"/>
                      <a:pt x="12" y="72"/>
                    </a:cubicBezTo>
                    <a:cubicBezTo>
                      <a:pt x="11" y="75"/>
                      <a:pt x="11" y="78"/>
                      <a:pt x="11" y="8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/>
              </a:p>
            </p:txBody>
          </p:sp>
          <p:sp>
            <p:nvSpPr>
              <p:cNvPr id="9" name="Rectangle 170">
                <a:extLst>
                  <a:ext uri="{FF2B5EF4-FFF2-40B4-BE49-F238E27FC236}">
                    <a16:creationId xmlns:a16="http://schemas.microsoft.com/office/drawing/2014/main" id="{08E98C39-76A6-4528-B5DE-F828127F4FF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242" y="810"/>
                <a:ext cx="334" cy="6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/>
              </a:p>
            </p:txBody>
          </p:sp>
          <p:sp>
            <p:nvSpPr>
              <p:cNvPr id="10" name="Freeform 171">
                <a:extLst>
                  <a:ext uri="{FF2B5EF4-FFF2-40B4-BE49-F238E27FC236}">
                    <a16:creationId xmlns:a16="http://schemas.microsoft.com/office/drawing/2014/main" id="{266350CF-0445-4DB5-9026-F70ECA85BE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2" y="623"/>
                <a:ext cx="515" cy="158"/>
              </a:xfrm>
              <a:custGeom>
                <a:avLst/>
                <a:gdLst>
                  <a:gd name="T0" fmla="*/ 334 w 515"/>
                  <a:gd name="T1" fmla="*/ 47 h 158"/>
                  <a:gd name="T2" fmla="*/ 387 w 515"/>
                  <a:gd name="T3" fmla="*/ 47 h 158"/>
                  <a:gd name="T4" fmla="*/ 464 w 515"/>
                  <a:gd name="T5" fmla="*/ 158 h 158"/>
                  <a:gd name="T6" fmla="*/ 515 w 515"/>
                  <a:gd name="T7" fmla="*/ 158 h 158"/>
                  <a:gd name="T8" fmla="*/ 408 w 515"/>
                  <a:gd name="T9" fmla="*/ 6 h 158"/>
                  <a:gd name="T10" fmla="*/ 334 w 515"/>
                  <a:gd name="T11" fmla="*/ 6 h 158"/>
                  <a:gd name="T12" fmla="*/ 334 w 515"/>
                  <a:gd name="T13" fmla="*/ 0 h 158"/>
                  <a:gd name="T14" fmla="*/ 0 w 515"/>
                  <a:gd name="T15" fmla="*/ 0 h 158"/>
                  <a:gd name="T16" fmla="*/ 0 w 515"/>
                  <a:gd name="T17" fmla="*/ 117 h 158"/>
                  <a:gd name="T18" fmla="*/ 334 w 515"/>
                  <a:gd name="T19" fmla="*/ 117 h 158"/>
                  <a:gd name="T20" fmla="*/ 334 w 515"/>
                  <a:gd name="T21" fmla="*/ 47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515" h="158">
                    <a:moveTo>
                      <a:pt x="334" y="47"/>
                    </a:moveTo>
                    <a:lnTo>
                      <a:pt x="387" y="47"/>
                    </a:lnTo>
                    <a:lnTo>
                      <a:pt x="464" y="158"/>
                    </a:lnTo>
                    <a:lnTo>
                      <a:pt x="515" y="158"/>
                    </a:lnTo>
                    <a:lnTo>
                      <a:pt x="408" y="6"/>
                    </a:lnTo>
                    <a:lnTo>
                      <a:pt x="334" y="6"/>
                    </a:lnTo>
                    <a:lnTo>
                      <a:pt x="334" y="0"/>
                    </a:lnTo>
                    <a:lnTo>
                      <a:pt x="0" y="0"/>
                    </a:lnTo>
                    <a:lnTo>
                      <a:pt x="0" y="117"/>
                    </a:lnTo>
                    <a:lnTo>
                      <a:pt x="334" y="117"/>
                    </a:lnTo>
                    <a:lnTo>
                      <a:pt x="334" y="4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/>
              </a:p>
            </p:txBody>
          </p:sp>
          <p:sp>
            <p:nvSpPr>
              <p:cNvPr id="11" name="Freeform 172">
                <a:extLst>
                  <a:ext uri="{FF2B5EF4-FFF2-40B4-BE49-F238E27FC236}">
                    <a16:creationId xmlns:a16="http://schemas.microsoft.com/office/drawing/2014/main" id="{ECEC01EB-8918-436F-B26D-99FC3B89290F}"/>
                  </a:ext>
                </a:extLst>
              </p:cNvPr>
              <p:cNvSpPr>
                <a:spLocks noEditPoints="1"/>
              </p:cNvSpPr>
              <p:nvPr/>
            </p:nvSpPr>
            <p:spPr bwMode="auto">
              <a:xfrm>
                <a:off x="2" y="3"/>
                <a:ext cx="3386" cy="1242"/>
              </a:xfrm>
              <a:custGeom>
                <a:avLst/>
                <a:gdLst>
                  <a:gd name="T0" fmla="*/ 1636 w 1800"/>
                  <a:gd name="T1" fmla="*/ 238 h 659"/>
                  <a:gd name="T2" fmla="*/ 1372 w 1800"/>
                  <a:gd name="T3" fmla="*/ 168 h 659"/>
                  <a:gd name="T4" fmla="*/ 1546 w 1800"/>
                  <a:gd name="T5" fmla="*/ 12 h 659"/>
                  <a:gd name="T6" fmla="*/ 1230 w 1800"/>
                  <a:gd name="T7" fmla="*/ 296 h 659"/>
                  <a:gd name="T8" fmla="*/ 1091 w 1800"/>
                  <a:gd name="T9" fmla="*/ 27 h 659"/>
                  <a:gd name="T10" fmla="*/ 869 w 1800"/>
                  <a:gd name="T11" fmla="*/ 327 h 659"/>
                  <a:gd name="T12" fmla="*/ 1066 w 1800"/>
                  <a:gd name="T13" fmla="*/ 266 h 659"/>
                  <a:gd name="T14" fmla="*/ 1162 w 1800"/>
                  <a:gd name="T15" fmla="*/ 418 h 659"/>
                  <a:gd name="T16" fmla="*/ 1127 w 1800"/>
                  <a:gd name="T17" fmla="*/ 507 h 659"/>
                  <a:gd name="T18" fmla="*/ 1049 w 1800"/>
                  <a:gd name="T19" fmla="*/ 405 h 659"/>
                  <a:gd name="T20" fmla="*/ 997 w 1800"/>
                  <a:gd name="T21" fmla="*/ 418 h 659"/>
                  <a:gd name="T22" fmla="*/ 900 w 1800"/>
                  <a:gd name="T23" fmla="*/ 413 h 659"/>
                  <a:gd name="T24" fmla="*/ 586 w 1800"/>
                  <a:gd name="T25" fmla="*/ 221 h 659"/>
                  <a:gd name="T26" fmla="*/ 545 w 1800"/>
                  <a:gd name="T27" fmla="*/ 78 h 659"/>
                  <a:gd name="T28" fmla="*/ 566 w 1800"/>
                  <a:gd name="T29" fmla="*/ 315 h 659"/>
                  <a:gd name="T30" fmla="*/ 499 w 1800"/>
                  <a:gd name="T31" fmla="*/ 314 h 659"/>
                  <a:gd name="T32" fmla="*/ 498 w 1800"/>
                  <a:gd name="T33" fmla="*/ 280 h 659"/>
                  <a:gd name="T34" fmla="*/ 455 w 1800"/>
                  <a:gd name="T35" fmla="*/ 66 h 659"/>
                  <a:gd name="T36" fmla="*/ 475 w 1800"/>
                  <a:gd name="T37" fmla="*/ 392 h 659"/>
                  <a:gd name="T38" fmla="*/ 589 w 1800"/>
                  <a:gd name="T39" fmla="*/ 351 h 659"/>
                  <a:gd name="T40" fmla="*/ 623 w 1800"/>
                  <a:gd name="T41" fmla="*/ 445 h 659"/>
                  <a:gd name="T42" fmla="*/ 430 w 1800"/>
                  <a:gd name="T43" fmla="*/ 185 h 659"/>
                  <a:gd name="T44" fmla="*/ 254 w 1800"/>
                  <a:gd name="T45" fmla="*/ 99 h 659"/>
                  <a:gd name="T46" fmla="*/ 249 w 1800"/>
                  <a:gd name="T47" fmla="*/ 306 h 659"/>
                  <a:gd name="T48" fmla="*/ 325 w 1800"/>
                  <a:gd name="T49" fmla="*/ 185 h 659"/>
                  <a:gd name="T50" fmla="*/ 43 w 1800"/>
                  <a:gd name="T51" fmla="*/ 387 h 659"/>
                  <a:gd name="T52" fmla="*/ 901 w 1800"/>
                  <a:gd name="T53" fmla="*/ 269 h 659"/>
                  <a:gd name="T54" fmla="*/ 901 w 1800"/>
                  <a:gd name="T55" fmla="*/ 204 h 659"/>
                  <a:gd name="T56" fmla="*/ 929 w 1800"/>
                  <a:gd name="T57" fmla="*/ 204 h 659"/>
                  <a:gd name="T58" fmla="*/ 941 w 1800"/>
                  <a:gd name="T59" fmla="*/ 258 h 659"/>
                  <a:gd name="T60" fmla="*/ 1080 w 1800"/>
                  <a:gd name="T61" fmla="*/ 277 h 659"/>
                  <a:gd name="T62" fmla="*/ 1170 w 1800"/>
                  <a:gd name="T63" fmla="*/ 277 h 659"/>
                  <a:gd name="T64" fmla="*/ 963 w 1800"/>
                  <a:gd name="T65" fmla="*/ 354 h 659"/>
                  <a:gd name="T66" fmla="*/ 961 w 1800"/>
                  <a:gd name="T67" fmla="*/ 435 h 659"/>
                  <a:gd name="T68" fmla="*/ 259 w 1800"/>
                  <a:gd name="T69" fmla="*/ 291 h 659"/>
                  <a:gd name="T70" fmla="*/ 413 w 1800"/>
                  <a:gd name="T71" fmla="*/ 250 h 659"/>
                  <a:gd name="T72" fmla="*/ 395 w 1800"/>
                  <a:gd name="T73" fmla="*/ 379 h 659"/>
                  <a:gd name="T74" fmla="*/ 378 w 1800"/>
                  <a:gd name="T75" fmla="*/ 331 h 659"/>
                  <a:gd name="T76" fmla="*/ 343 w 1800"/>
                  <a:gd name="T77" fmla="*/ 331 h 659"/>
                  <a:gd name="T78" fmla="*/ 308 w 1800"/>
                  <a:gd name="T79" fmla="*/ 202 h 659"/>
                  <a:gd name="T80" fmla="*/ 308 w 1800"/>
                  <a:gd name="T81" fmla="*/ 379 h 659"/>
                  <a:gd name="T82" fmla="*/ 286 w 1800"/>
                  <a:gd name="T83" fmla="*/ 450 h 659"/>
                  <a:gd name="T84" fmla="*/ 169 w 1800"/>
                  <a:gd name="T85" fmla="*/ 408 h 659"/>
                  <a:gd name="T86" fmla="*/ 1292 w 1800"/>
                  <a:gd name="T87" fmla="*/ 425 h 659"/>
                  <a:gd name="T88" fmla="*/ 1404 w 1800"/>
                  <a:gd name="T89" fmla="*/ 415 h 659"/>
                  <a:gd name="T90" fmla="*/ 1453 w 1800"/>
                  <a:gd name="T91" fmla="*/ 505 h 659"/>
                  <a:gd name="T92" fmla="*/ 1503 w 1800"/>
                  <a:gd name="T93" fmla="*/ 471 h 659"/>
                  <a:gd name="T94" fmla="*/ 1587 w 1800"/>
                  <a:gd name="T95" fmla="*/ 471 h 659"/>
                  <a:gd name="T96" fmla="*/ 1603 w 1800"/>
                  <a:gd name="T97" fmla="*/ 458 h 659"/>
                  <a:gd name="T98" fmla="*/ 1687 w 1800"/>
                  <a:gd name="T99" fmla="*/ 505 h 659"/>
                  <a:gd name="T100" fmla="*/ 1649 w 1800"/>
                  <a:gd name="T101" fmla="*/ 293 h 659"/>
                  <a:gd name="T102" fmla="*/ 1603 w 1800"/>
                  <a:gd name="T103" fmla="*/ 293 h 659"/>
                  <a:gd name="T104" fmla="*/ 1573 w 1800"/>
                  <a:gd name="T105" fmla="*/ 250 h 659"/>
                  <a:gd name="T106" fmla="*/ 1543 w 1800"/>
                  <a:gd name="T107" fmla="*/ 306 h 659"/>
                  <a:gd name="T108" fmla="*/ 1529 w 1800"/>
                  <a:gd name="T109" fmla="*/ 306 h 659"/>
                  <a:gd name="T110" fmla="*/ 1661 w 1800"/>
                  <a:gd name="T111" fmla="*/ 321 h 659"/>
                  <a:gd name="T112" fmla="*/ 1364 w 1800"/>
                  <a:gd name="T113" fmla="*/ 525 h 659"/>
                  <a:gd name="T114" fmla="*/ 1430 w 1800"/>
                  <a:gd name="T115" fmla="*/ 344 h 659"/>
                  <a:gd name="T116" fmla="*/ 1303 w 1800"/>
                  <a:gd name="T117" fmla="*/ 228 h 659"/>
                  <a:gd name="T118" fmla="*/ 1303 w 1800"/>
                  <a:gd name="T119" fmla="*/ 344 h 659"/>
                  <a:gd name="T120" fmla="*/ 614 w 1800"/>
                  <a:gd name="T121" fmla="*/ 478 h 659"/>
                  <a:gd name="T122" fmla="*/ 1179 w 1800"/>
                  <a:gd name="T123" fmla="*/ 525 h 6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800" h="659">
                    <a:moveTo>
                      <a:pt x="1765" y="525"/>
                    </a:moveTo>
                    <a:cubicBezTo>
                      <a:pt x="1738" y="437"/>
                      <a:pt x="1738" y="437"/>
                      <a:pt x="1738" y="437"/>
                    </a:cubicBezTo>
                    <a:cubicBezTo>
                      <a:pt x="1710" y="437"/>
                      <a:pt x="1710" y="437"/>
                      <a:pt x="1710" y="437"/>
                    </a:cubicBezTo>
                    <a:cubicBezTo>
                      <a:pt x="1710" y="525"/>
                      <a:pt x="1710" y="525"/>
                      <a:pt x="1710" y="525"/>
                    </a:cubicBezTo>
                    <a:cubicBezTo>
                      <a:pt x="1705" y="525"/>
                      <a:pt x="1705" y="525"/>
                      <a:pt x="1705" y="525"/>
                    </a:cubicBezTo>
                    <a:cubicBezTo>
                      <a:pt x="1705" y="413"/>
                      <a:pt x="1705" y="413"/>
                      <a:pt x="1705" y="413"/>
                    </a:cubicBezTo>
                    <a:cubicBezTo>
                      <a:pt x="1694" y="405"/>
                      <a:pt x="1694" y="405"/>
                      <a:pt x="1694" y="405"/>
                    </a:cubicBezTo>
                    <a:cubicBezTo>
                      <a:pt x="1694" y="308"/>
                      <a:pt x="1694" y="308"/>
                      <a:pt x="1694" y="308"/>
                    </a:cubicBezTo>
                    <a:cubicBezTo>
                      <a:pt x="1661" y="308"/>
                      <a:pt x="1661" y="308"/>
                      <a:pt x="1661" y="308"/>
                    </a:cubicBezTo>
                    <a:cubicBezTo>
                      <a:pt x="1661" y="238"/>
                      <a:pt x="1661" y="238"/>
                      <a:pt x="1661" y="238"/>
                    </a:cubicBezTo>
                    <a:cubicBezTo>
                      <a:pt x="1636" y="238"/>
                      <a:pt x="1636" y="238"/>
                      <a:pt x="1636" y="238"/>
                    </a:cubicBezTo>
                    <a:cubicBezTo>
                      <a:pt x="1636" y="180"/>
                      <a:pt x="1636" y="180"/>
                      <a:pt x="1636" y="180"/>
                    </a:cubicBezTo>
                    <a:cubicBezTo>
                      <a:pt x="1501" y="238"/>
                      <a:pt x="1501" y="238"/>
                      <a:pt x="1501" y="238"/>
                    </a:cubicBezTo>
                    <a:cubicBezTo>
                      <a:pt x="1501" y="271"/>
                      <a:pt x="1501" y="271"/>
                      <a:pt x="1501" y="271"/>
                    </a:cubicBezTo>
                    <a:cubicBezTo>
                      <a:pt x="1430" y="271"/>
                      <a:pt x="1430" y="271"/>
                      <a:pt x="1430" y="271"/>
                    </a:cubicBezTo>
                    <a:cubicBezTo>
                      <a:pt x="1430" y="228"/>
                      <a:pt x="1430" y="228"/>
                      <a:pt x="1430" y="228"/>
                    </a:cubicBezTo>
                    <a:cubicBezTo>
                      <a:pt x="1443" y="228"/>
                      <a:pt x="1443" y="228"/>
                      <a:pt x="1443" y="228"/>
                    </a:cubicBezTo>
                    <a:cubicBezTo>
                      <a:pt x="1443" y="217"/>
                      <a:pt x="1443" y="217"/>
                      <a:pt x="1443" y="217"/>
                    </a:cubicBezTo>
                    <a:cubicBezTo>
                      <a:pt x="1430" y="217"/>
                      <a:pt x="1430" y="217"/>
                      <a:pt x="1430" y="217"/>
                    </a:cubicBezTo>
                    <a:cubicBezTo>
                      <a:pt x="1427" y="199"/>
                      <a:pt x="1414" y="185"/>
                      <a:pt x="1397" y="182"/>
                    </a:cubicBezTo>
                    <a:cubicBezTo>
                      <a:pt x="1397" y="168"/>
                      <a:pt x="1397" y="168"/>
                      <a:pt x="1397" y="168"/>
                    </a:cubicBezTo>
                    <a:cubicBezTo>
                      <a:pt x="1372" y="168"/>
                      <a:pt x="1372" y="168"/>
                      <a:pt x="1372" y="168"/>
                    </a:cubicBezTo>
                    <a:cubicBezTo>
                      <a:pt x="1372" y="132"/>
                      <a:pt x="1372" y="132"/>
                      <a:pt x="1372" y="132"/>
                    </a:cubicBezTo>
                    <a:cubicBezTo>
                      <a:pt x="1542" y="132"/>
                      <a:pt x="1542" y="132"/>
                      <a:pt x="1542" y="132"/>
                    </a:cubicBezTo>
                    <a:cubicBezTo>
                      <a:pt x="1540" y="169"/>
                      <a:pt x="1536" y="204"/>
                      <a:pt x="1530" y="221"/>
                    </a:cubicBezTo>
                    <a:cubicBezTo>
                      <a:pt x="1621" y="182"/>
                      <a:pt x="1621" y="182"/>
                      <a:pt x="1621" y="182"/>
                    </a:cubicBezTo>
                    <a:cubicBezTo>
                      <a:pt x="1615" y="133"/>
                      <a:pt x="1613" y="59"/>
                      <a:pt x="1613" y="23"/>
                    </a:cubicBezTo>
                    <a:cubicBezTo>
                      <a:pt x="1626" y="23"/>
                      <a:pt x="1626" y="23"/>
                      <a:pt x="1626" y="23"/>
                    </a:cubicBezTo>
                    <a:cubicBezTo>
                      <a:pt x="1626" y="12"/>
                      <a:pt x="1626" y="12"/>
                      <a:pt x="1626" y="12"/>
                    </a:cubicBezTo>
                    <a:cubicBezTo>
                      <a:pt x="1613" y="12"/>
                      <a:pt x="1613" y="12"/>
                      <a:pt x="1613" y="12"/>
                    </a:cubicBezTo>
                    <a:cubicBezTo>
                      <a:pt x="1613" y="5"/>
                      <a:pt x="1613" y="0"/>
                      <a:pt x="1613" y="0"/>
                    </a:cubicBezTo>
                    <a:cubicBezTo>
                      <a:pt x="1546" y="0"/>
                      <a:pt x="1546" y="0"/>
                      <a:pt x="1546" y="0"/>
                    </a:cubicBezTo>
                    <a:cubicBezTo>
                      <a:pt x="1546" y="0"/>
                      <a:pt x="1546" y="5"/>
                      <a:pt x="1546" y="12"/>
                    </a:cubicBezTo>
                    <a:cubicBezTo>
                      <a:pt x="1537" y="12"/>
                      <a:pt x="1537" y="12"/>
                      <a:pt x="1537" y="12"/>
                    </a:cubicBezTo>
                    <a:cubicBezTo>
                      <a:pt x="1537" y="23"/>
                      <a:pt x="1537" y="23"/>
                      <a:pt x="1537" y="23"/>
                    </a:cubicBezTo>
                    <a:cubicBezTo>
                      <a:pt x="1546" y="23"/>
                      <a:pt x="1546" y="23"/>
                      <a:pt x="1546" y="23"/>
                    </a:cubicBezTo>
                    <a:cubicBezTo>
                      <a:pt x="1546" y="46"/>
                      <a:pt x="1545" y="84"/>
                      <a:pt x="1543" y="121"/>
                    </a:cubicBezTo>
                    <a:cubicBezTo>
                      <a:pt x="1372" y="121"/>
                      <a:pt x="1372" y="121"/>
                      <a:pt x="1372" y="121"/>
                    </a:cubicBezTo>
                    <a:cubicBezTo>
                      <a:pt x="1361" y="121"/>
                      <a:pt x="1361" y="121"/>
                      <a:pt x="1361" y="121"/>
                    </a:cubicBezTo>
                    <a:cubicBezTo>
                      <a:pt x="1230" y="121"/>
                      <a:pt x="1230" y="121"/>
                      <a:pt x="1230" y="121"/>
                    </a:cubicBezTo>
                    <a:cubicBezTo>
                      <a:pt x="1230" y="262"/>
                      <a:pt x="1230" y="262"/>
                      <a:pt x="1230" y="262"/>
                    </a:cubicBezTo>
                    <a:cubicBezTo>
                      <a:pt x="1230" y="273"/>
                      <a:pt x="1230" y="273"/>
                      <a:pt x="1230" y="273"/>
                    </a:cubicBezTo>
                    <a:cubicBezTo>
                      <a:pt x="1230" y="286"/>
                      <a:pt x="1230" y="286"/>
                      <a:pt x="1230" y="286"/>
                    </a:cubicBezTo>
                    <a:cubicBezTo>
                      <a:pt x="1230" y="296"/>
                      <a:pt x="1230" y="296"/>
                      <a:pt x="1230" y="296"/>
                    </a:cubicBezTo>
                    <a:cubicBezTo>
                      <a:pt x="1230" y="378"/>
                      <a:pt x="1230" y="378"/>
                      <a:pt x="1230" y="378"/>
                    </a:cubicBezTo>
                    <a:cubicBezTo>
                      <a:pt x="1229" y="378"/>
                      <a:pt x="1229" y="378"/>
                      <a:pt x="1229" y="378"/>
                    </a:cubicBezTo>
                    <a:cubicBezTo>
                      <a:pt x="1229" y="261"/>
                      <a:pt x="1229" y="261"/>
                      <a:pt x="1229" y="261"/>
                    </a:cubicBezTo>
                    <a:cubicBezTo>
                      <a:pt x="1175" y="207"/>
                      <a:pt x="1175" y="207"/>
                      <a:pt x="1175" y="207"/>
                    </a:cubicBezTo>
                    <a:cubicBezTo>
                      <a:pt x="1147" y="207"/>
                      <a:pt x="1147" y="207"/>
                      <a:pt x="1147" y="207"/>
                    </a:cubicBezTo>
                    <a:cubicBezTo>
                      <a:pt x="1147" y="64"/>
                      <a:pt x="1147" y="64"/>
                      <a:pt x="1147" y="64"/>
                    </a:cubicBezTo>
                    <a:cubicBezTo>
                      <a:pt x="1123" y="64"/>
                      <a:pt x="1123" y="64"/>
                      <a:pt x="1123" y="64"/>
                    </a:cubicBezTo>
                    <a:cubicBezTo>
                      <a:pt x="1123" y="207"/>
                      <a:pt x="1123" y="207"/>
                      <a:pt x="1123" y="207"/>
                    </a:cubicBezTo>
                    <a:cubicBezTo>
                      <a:pt x="1108" y="207"/>
                      <a:pt x="1108" y="207"/>
                      <a:pt x="1108" y="207"/>
                    </a:cubicBezTo>
                    <a:cubicBezTo>
                      <a:pt x="1107" y="147"/>
                      <a:pt x="1106" y="87"/>
                      <a:pt x="1105" y="27"/>
                    </a:cubicBezTo>
                    <a:cubicBezTo>
                      <a:pt x="1099" y="27"/>
                      <a:pt x="1097" y="27"/>
                      <a:pt x="1091" y="27"/>
                    </a:cubicBezTo>
                    <a:cubicBezTo>
                      <a:pt x="1090" y="87"/>
                      <a:pt x="1089" y="147"/>
                      <a:pt x="1088" y="207"/>
                    </a:cubicBezTo>
                    <a:cubicBezTo>
                      <a:pt x="1066" y="207"/>
                      <a:pt x="1066" y="207"/>
                      <a:pt x="1066" y="207"/>
                    </a:cubicBezTo>
                    <a:cubicBezTo>
                      <a:pt x="1066" y="230"/>
                      <a:pt x="1066" y="230"/>
                      <a:pt x="1066" y="230"/>
                    </a:cubicBezTo>
                    <a:cubicBezTo>
                      <a:pt x="974" y="230"/>
                      <a:pt x="974" y="230"/>
                      <a:pt x="974" y="230"/>
                    </a:cubicBezTo>
                    <a:cubicBezTo>
                      <a:pt x="974" y="147"/>
                      <a:pt x="974" y="147"/>
                      <a:pt x="974" y="147"/>
                    </a:cubicBezTo>
                    <a:cubicBezTo>
                      <a:pt x="917" y="147"/>
                      <a:pt x="917" y="147"/>
                      <a:pt x="917" y="147"/>
                    </a:cubicBezTo>
                    <a:cubicBezTo>
                      <a:pt x="917" y="125"/>
                      <a:pt x="917" y="125"/>
                      <a:pt x="917" y="125"/>
                    </a:cubicBezTo>
                    <a:cubicBezTo>
                      <a:pt x="881" y="125"/>
                      <a:pt x="881" y="125"/>
                      <a:pt x="881" y="125"/>
                    </a:cubicBezTo>
                    <a:cubicBezTo>
                      <a:pt x="881" y="147"/>
                      <a:pt x="881" y="147"/>
                      <a:pt x="881" y="147"/>
                    </a:cubicBezTo>
                    <a:cubicBezTo>
                      <a:pt x="869" y="147"/>
                      <a:pt x="869" y="147"/>
                      <a:pt x="869" y="147"/>
                    </a:cubicBezTo>
                    <a:cubicBezTo>
                      <a:pt x="869" y="327"/>
                      <a:pt x="869" y="327"/>
                      <a:pt x="869" y="327"/>
                    </a:cubicBezTo>
                    <a:cubicBezTo>
                      <a:pt x="876" y="327"/>
                      <a:pt x="876" y="327"/>
                      <a:pt x="876" y="327"/>
                    </a:cubicBezTo>
                    <a:cubicBezTo>
                      <a:pt x="879" y="327"/>
                      <a:pt x="879" y="327"/>
                      <a:pt x="879" y="327"/>
                    </a:cubicBezTo>
                    <a:cubicBezTo>
                      <a:pt x="881" y="329"/>
                      <a:pt x="881" y="329"/>
                      <a:pt x="881" y="329"/>
                    </a:cubicBezTo>
                    <a:cubicBezTo>
                      <a:pt x="939" y="413"/>
                      <a:pt x="939" y="413"/>
                      <a:pt x="939" y="413"/>
                    </a:cubicBezTo>
                    <a:cubicBezTo>
                      <a:pt x="944" y="413"/>
                      <a:pt x="944" y="413"/>
                      <a:pt x="944" y="413"/>
                    </a:cubicBezTo>
                    <a:cubicBezTo>
                      <a:pt x="944" y="324"/>
                      <a:pt x="944" y="324"/>
                      <a:pt x="944" y="324"/>
                    </a:cubicBezTo>
                    <a:cubicBezTo>
                      <a:pt x="944" y="319"/>
                      <a:pt x="944" y="319"/>
                      <a:pt x="944" y="319"/>
                    </a:cubicBezTo>
                    <a:cubicBezTo>
                      <a:pt x="950" y="319"/>
                      <a:pt x="950" y="319"/>
                      <a:pt x="950" y="319"/>
                    </a:cubicBezTo>
                    <a:cubicBezTo>
                      <a:pt x="974" y="319"/>
                      <a:pt x="974" y="319"/>
                      <a:pt x="974" y="319"/>
                    </a:cubicBezTo>
                    <a:cubicBezTo>
                      <a:pt x="974" y="266"/>
                      <a:pt x="974" y="266"/>
                      <a:pt x="974" y="266"/>
                    </a:cubicBezTo>
                    <a:cubicBezTo>
                      <a:pt x="1066" y="266"/>
                      <a:pt x="1066" y="266"/>
                      <a:pt x="1066" y="266"/>
                    </a:cubicBezTo>
                    <a:cubicBezTo>
                      <a:pt x="1066" y="319"/>
                      <a:pt x="1066" y="319"/>
                      <a:pt x="1066" y="319"/>
                    </a:cubicBezTo>
                    <a:cubicBezTo>
                      <a:pt x="1127" y="319"/>
                      <a:pt x="1127" y="319"/>
                      <a:pt x="1127" y="319"/>
                    </a:cubicBezTo>
                    <a:cubicBezTo>
                      <a:pt x="1132" y="319"/>
                      <a:pt x="1132" y="319"/>
                      <a:pt x="1132" y="319"/>
                    </a:cubicBezTo>
                    <a:cubicBezTo>
                      <a:pt x="1132" y="324"/>
                      <a:pt x="1132" y="324"/>
                      <a:pt x="1132" y="324"/>
                    </a:cubicBezTo>
                    <a:cubicBezTo>
                      <a:pt x="1132" y="350"/>
                      <a:pt x="1132" y="350"/>
                      <a:pt x="1132" y="350"/>
                    </a:cubicBezTo>
                    <a:cubicBezTo>
                      <a:pt x="1206" y="350"/>
                      <a:pt x="1206" y="350"/>
                      <a:pt x="1206" y="350"/>
                    </a:cubicBezTo>
                    <a:cubicBezTo>
                      <a:pt x="1206" y="381"/>
                      <a:pt x="1206" y="381"/>
                      <a:pt x="1206" y="381"/>
                    </a:cubicBezTo>
                    <a:cubicBezTo>
                      <a:pt x="1202" y="383"/>
                      <a:pt x="1199" y="385"/>
                      <a:pt x="1195" y="387"/>
                    </a:cubicBezTo>
                    <a:cubicBezTo>
                      <a:pt x="1195" y="360"/>
                      <a:pt x="1195" y="360"/>
                      <a:pt x="1195" y="360"/>
                    </a:cubicBezTo>
                    <a:cubicBezTo>
                      <a:pt x="1162" y="360"/>
                      <a:pt x="1162" y="360"/>
                      <a:pt x="1162" y="360"/>
                    </a:cubicBezTo>
                    <a:cubicBezTo>
                      <a:pt x="1162" y="418"/>
                      <a:pt x="1162" y="418"/>
                      <a:pt x="1162" y="418"/>
                    </a:cubicBezTo>
                    <a:cubicBezTo>
                      <a:pt x="1159" y="418"/>
                      <a:pt x="1159" y="418"/>
                      <a:pt x="1159" y="418"/>
                    </a:cubicBezTo>
                    <a:cubicBezTo>
                      <a:pt x="1165" y="418"/>
                      <a:pt x="1170" y="423"/>
                      <a:pt x="1170" y="429"/>
                    </a:cubicBezTo>
                    <a:cubicBezTo>
                      <a:pt x="1170" y="507"/>
                      <a:pt x="1170" y="507"/>
                      <a:pt x="1170" y="507"/>
                    </a:cubicBezTo>
                    <a:cubicBezTo>
                      <a:pt x="1143" y="507"/>
                      <a:pt x="1143" y="507"/>
                      <a:pt x="1143" y="507"/>
                    </a:cubicBezTo>
                    <a:cubicBezTo>
                      <a:pt x="1143" y="429"/>
                      <a:pt x="1143" y="429"/>
                      <a:pt x="1143" y="429"/>
                    </a:cubicBezTo>
                    <a:cubicBezTo>
                      <a:pt x="1143" y="423"/>
                      <a:pt x="1148" y="418"/>
                      <a:pt x="1154" y="418"/>
                    </a:cubicBezTo>
                    <a:cubicBezTo>
                      <a:pt x="1151" y="418"/>
                      <a:pt x="1151" y="418"/>
                      <a:pt x="1151" y="418"/>
                    </a:cubicBezTo>
                    <a:cubicBezTo>
                      <a:pt x="1151" y="360"/>
                      <a:pt x="1151" y="360"/>
                      <a:pt x="1151" y="360"/>
                    </a:cubicBezTo>
                    <a:cubicBezTo>
                      <a:pt x="1132" y="360"/>
                      <a:pt x="1132" y="360"/>
                      <a:pt x="1132" y="360"/>
                    </a:cubicBezTo>
                    <a:cubicBezTo>
                      <a:pt x="1132" y="507"/>
                      <a:pt x="1132" y="507"/>
                      <a:pt x="1132" y="507"/>
                    </a:cubicBezTo>
                    <a:cubicBezTo>
                      <a:pt x="1127" y="507"/>
                      <a:pt x="1127" y="507"/>
                      <a:pt x="1127" y="507"/>
                    </a:cubicBezTo>
                    <a:cubicBezTo>
                      <a:pt x="1127" y="324"/>
                      <a:pt x="1127" y="324"/>
                      <a:pt x="1127" y="324"/>
                    </a:cubicBezTo>
                    <a:cubicBezTo>
                      <a:pt x="950" y="324"/>
                      <a:pt x="950" y="324"/>
                      <a:pt x="950" y="324"/>
                    </a:cubicBezTo>
                    <a:cubicBezTo>
                      <a:pt x="950" y="412"/>
                      <a:pt x="950" y="412"/>
                      <a:pt x="950" y="412"/>
                    </a:cubicBezTo>
                    <a:cubicBezTo>
                      <a:pt x="993" y="368"/>
                      <a:pt x="993" y="368"/>
                      <a:pt x="993" y="368"/>
                    </a:cubicBezTo>
                    <a:cubicBezTo>
                      <a:pt x="1003" y="359"/>
                      <a:pt x="1003" y="359"/>
                      <a:pt x="1003" y="359"/>
                    </a:cubicBezTo>
                    <a:cubicBezTo>
                      <a:pt x="1003" y="372"/>
                      <a:pt x="1003" y="372"/>
                      <a:pt x="1003" y="372"/>
                    </a:cubicBezTo>
                    <a:cubicBezTo>
                      <a:pt x="1003" y="405"/>
                      <a:pt x="1003" y="405"/>
                      <a:pt x="1003" y="405"/>
                    </a:cubicBezTo>
                    <a:cubicBezTo>
                      <a:pt x="1040" y="368"/>
                      <a:pt x="1040" y="368"/>
                      <a:pt x="1040" y="368"/>
                    </a:cubicBezTo>
                    <a:cubicBezTo>
                      <a:pt x="1049" y="359"/>
                      <a:pt x="1049" y="359"/>
                      <a:pt x="1049" y="359"/>
                    </a:cubicBezTo>
                    <a:cubicBezTo>
                      <a:pt x="1049" y="372"/>
                      <a:pt x="1049" y="372"/>
                      <a:pt x="1049" y="372"/>
                    </a:cubicBezTo>
                    <a:cubicBezTo>
                      <a:pt x="1049" y="405"/>
                      <a:pt x="1049" y="405"/>
                      <a:pt x="1049" y="405"/>
                    </a:cubicBezTo>
                    <a:cubicBezTo>
                      <a:pt x="1086" y="368"/>
                      <a:pt x="1086" y="368"/>
                      <a:pt x="1086" y="368"/>
                    </a:cubicBezTo>
                    <a:cubicBezTo>
                      <a:pt x="1095" y="359"/>
                      <a:pt x="1095" y="359"/>
                      <a:pt x="1095" y="359"/>
                    </a:cubicBezTo>
                    <a:cubicBezTo>
                      <a:pt x="1095" y="372"/>
                      <a:pt x="1095" y="372"/>
                      <a:pt x="1095" y="372"/>
                    </a:cubicBezTo>
                    <a:cubicBezTo>
                      <a:pt x="1095" y="418"/>
                      <a:pt x="1095" y="418"/>
                      <a:pt x="1095" y="418"/>
                    </a:cubicBezTo>
                    <a:cubicBezTo>
                      <a:pt x="1095" y="507"/>
                      <a:pt x="1095" y="507"/>
                      <a:pt x="1095" y="507"/>
                    </a:cubicBezTo>
                    <a:cubicBezTo>
                      <a:pt x="1089" y="507"/>
                      <a:pt x="1089" y="507"/>
                      <a:pt x="1089" y="507"/>
                    </a:cubicBezTo>
                    <a:cubicBezTo>
                      <a:pt x="1089" y="418"/>
                      <a:pt x="1089" y="418"/>
                      <a:pt x="1089" y="418"/>
                    </a:cubicBezTo>
                    <a:cubicBezTo>
                      <a:pt x="1089" y="372"/>
                      <a:pt x="1089" y="372"/>
                      <a:pt x="1089" y="372"/>
                    </a:cubicBezTo>
                    <a:cubicBezTo>
                      <a:pt x="1043" y="418"/>
                      <a:pt x="1043" y="418"/>
                      <a:pt x="1043" y="418"/>
                    </a:cubicBezTo>
                    <a:cubicBezTo>
                      <a:pt x="1043" y="372"/>
                      <a:pt x="1043" y="372"/>
                      <a:pt x="1043" y="372"/>
                    </a:cubicBezTo>
                    <a:cubicBezTo>
                      <a:pt x="997" y="418"/>
                      <a:pt x="997" y="418"/>
                      <a:pt x="997" y="418"/>
                    </a:cubicBezTo>
                    <a:cubicBezTo>
                      <a:pt x="997" y="372"/>
                      <a:pt x="997" y="372"/>
                      <a:pt x="997" y="372"/>
                    </a:cubicBezTo>
                    <a:cubicBezTo>
                      <a:pt x="951" y="418"/>
                      <a:pt x="951" y="418"/>
                      <a:pt x="951" y="418"/>
                    </a:cubicBezTo>
                    <a:cubicBezTo>
                      <a:pt x="944" y="418"/>
                      <a:pt x="944" y="418"/>
                      <a:pt x="944" y="418"/>
                    </a:cubicBezTo>
                    <a:cubicBezTo>
                      <a:pt x="943" y="418"/>
                      <a:pt x="943" y="418"/>
                      <a:pt x="943" y="418"/>
                    </a:cubicBezTo>
                    <a:cubicBezTo>
                      <a:pt x="892" y="418"/>
                      <a:pt x="892" y="418"/>
                      <a:pt x="892" y="418"/>
                    </a:cubicBezTo>
                    <a:cubicBezTo>
                      <a:pt x="892" y="507"/>
                      <a:pt x="892" y="507"/>
                      <a:pt x="892" y="507"/>
                    </a:cubicBezTo>
                    <a:cubicBezTo>
                      <a:pt x="887" y="507"/>
                      <a:pt x="887" y="507"/>
                      <a:pt x="887" y="507"/>
                    </a:cubicBezTo>
                    <a:cubicBezTo>
                      <a:pt x="887" y="418"/>
                      <a:pt x="887" y="418"/>
                      <a:pt x="887" y="418"/>
                    </a:cubicBezTo>
                    <a:cubicBezTo>
                      <a:pt x="887" y="413"/>
                      <a:pt x="887" y="413"/>
                      <a:pt x="887" y="413"/>
                    </a:cubicBezTo>
                    <a:cubicBezTo>
                      <a:pt x="892" y="413"/>
                      <a:pt x="892" y="413"/>
                      <a:pt x="892" y="413"/>
                    </a:cubicBezTo>
                    <a:cubicBezTo>
                      <a:pt x="900" y="413"/>
                      <a:pt x="900" y="413"/>
                      <a:pt x="900" y="413"/>
                    </a:cubicBezTo>
                    <a:cubicBezTo>
                      <a:pt x="869" y="368"/>
                      <a:pt x="869" y="368"/>
                      <a:pt x="869" y="368"/>
                    </a:cubicBezTo>
                    <a:cubicBezTo>
                      <a:pt x="869" y="507"/>
                      <a:pt x="869" y="507"/>
                      <a:pt x="869" y="507"/>
                    </a:cubicBezTo>
                    <a:cubicBezTo>
                      <a:pt x="837" y="507"/>
                      <a:pt x="837" y="507"/>
                      <a:pt x="837" y="507"/>
                    </a:cubicBezTo>
                    <a:cubicBezTo>
                      <a:pt x="837" y="468"/>
                      <a:pt x="837" y="468"/>
                      <a:pt x="837" y="468"/>
                    </a:cubicBezTo>
                    <a:cubicBezTo>
                      <a:pt x="659" y="468"/>
                      <a:pt x="659" y="468"/>
                      <a:pt x="659" y="468"/>
                    </a:cubicBezTo>
                    <a:cubicBezTo>
                      <a:pt x="659" y="507"/>
                      <a:pt x="659" y="507"/>
                      <a:pt x="659" y="507"/>
                    </a:cubicBezTo>
                    <a:cubicBezTo>
                      <a:pt x="654" y="507"/>
                      <a:pt x="654" y="507"/>
                      <a:pt x="654" y="507"/>
                    </a:cubicBezTo>
                    <a:cubicBezTo>
                      <a:pt x="643" y="486"/>
                      <a:pt x="643" y="486"/>
                      <a:pt x="643" y="486"/>
                    </a:cubicBezTo>
                    <a:cubicBezTo>
                      <a:pt x="643" y="250"/>
                      <a:pt x="643" y="250"/>
                      <a:pt x="643" y="250"/>
                    </a:cubicBezTo>
                    <a:cubicBezTo>
                      <a:pt x="587" y="250"/>
                      <a:pt x="587" y="250"/>
                      <a:pt x="587" y="250"/>
                    </a:cubicBezTo>
                    <a:cubicBezTo>
                      <a:pt x="587" y="240"/>
                      <a:pt x="587" y="230"/>
                      <a:pt x="586" y="221"/>
                    </a:cubicBezTo>
                    <a:cubicBezTo>
                      <a:pt x="586" y="204"/>
                      <a:pt x="586" y="187"/>
                      <a:pt x="585" y="171"/>
                    </a:cubicBezTo>
                    <a:cubicBezTo>
                      <a:pt x="585" y="151"/>
                      <a:pt x="584" y="131"/>
                      <a:pt x="584" y="111"/>
                    </a:cubicBezTo>
                    <a:cubicBezTo>
                      <a:pt x="584" y="100"/>
                      <a:pt x="583" y="89"/>
                      <a:pt x="583" y="78"/>
                    </a:cubicBezTo>
                    <a:cubicBezTo>
                      <a:pt x="592" y="78"/>
                      <a:pt x="592" y="78"/>
                      <a:pt x="592" y="78"/>
                    </a:cubicBezTo>
                    <a:cubicBezTo>
                      <a:pt x="592" y="66"/>
                      <a:pt x="592" y="66"/>
                      <a:pt x="592" y="66"/>
                    </a:cubicBezTo>
                    <a:cubicBezTo>
                      <a:pt x="583" y="66"/>
                      <a:pt x="583" y="66"/>
                      <a:pt x="583" y="66"/>
                    </a:cubicBezTo>
                    <a:cubicBezTo>
                      <a:pt x="583" y="61"/>
                      <a:pt x="583" y="56"/>
                      <a:pt x="582" y="51"/>
                    </a:cubicBezTo>
                    <a:cubicBezTo>
                      <a:pt x="554" y="51"/>
                      <a:pt x="554" y="51"/>
                      <a:pt x="554" y="51"/>
                    </a:cubicBezTo>
                    <a:cubicBezTo>
                      <a:pt x="554" y="56"/>
                      <a:pt x="554" y="61"/>
                      <a:pt x="554" y="66"/>
                    </a:cubicBezTo>
                    <a:cubicBezTo>
                      <a:pt x="545" y="66"/>
                      <a:pt x="545" y="66"/>
                      <a:pt x="545" y="66"/>
                    </a:cubicBezTo>
                    <a:cubicBezTo>
                      <a:pt x="545" y="78"/>
                      <a:pt x="545" y="78"/>
                      <a:pt x="545" y="78"/>
                    </a:cubicBezTo>
                    <a:cubicBezTo>
                      <a:pt x="554" y="78"/>
                      <a:pt x="554" y="78"/>
                      <a:pt x="554" y="78"/>
                    </a:cubicBezTo>
                    <a:cubicBezTo>
                      <a:pt x="553" y="89"/>
                      <a:pt x="553" y="100"/>
                      <a:pt x="553" y="111"/>
                    </a:cubicBezTo>
                    <a:cubicBezTo>
                      <a:pt x="552" y="131"/>
                      <a:pt x="552" y="151"/>
                      <a:pt x="551" y="171"/>
                    </a:cubicBezTo>
                    <a:cubicBezTo>
                      <a:pt x="551" y="187"/>
                      <a:pt x="551" y="204"/>
                      <a:pt x="550" y="221"/>
                    </a:cubicBezTo>
                    <a:cubicBezTo>
                      <a:pt x="550" y="240"/>
                      <a:pt x="549" y="260"/>
                      <a:pt x="549" y="280"/>
                    </a:cubicBezTo>
                    <a:cubicBezTo>
                      <a:pt x="549" y="289"/>
                      <a:pt x="548" y="297"/>
                      <a:pt x="548" y="306"/>
                    </a:cubicBezTo>
                    <a:cubicBezTo>
                      <a:pt x="553" y="306"/>
                      <a:pt x="553" y="306"/>
                      <a:pt x="553" y="306"/>
                    </a:cubicBezTo>
                    <a:cubicBezTo>
                      <a:pt x="572" y="306"/>
                      <a:pt x="587" y="320"/>
                      <a:pt x="589" y="339"/>
                    </a:cubicBezTo>
                    <a:cubicBezTo>
                      <a:pt x="583" y="339"/>
                      <a:pt x="583" y="339"/>
                      <a:pt x="583" y="339"/>
                    </a:cubicBezTo>
                    <a:cubicBezTo>
                      <a:pt x="582" y="328"/>
                      <a:pt x="575" y="320"/>
                      <a:pt x="566" y="315"/>
                    </a:cubicBezTo>
                    <a:cubicBezTo>
                      <a:pt x="566" y="315"/>
                      <a:pt x="566" y="315"/>
                      <a:pt x="566" y="315"/>
                    </a:cubicBezTo>
                    <a:cubicBezTo>
                      <a:pt x="565" y="315"/>
                      <a:pt x="565" y="314"/>
                      <a:pt x="564" y="314"/>
                    </a:cubicBezTo>
                    <a:cubicBezTo>
                      <a:pt x="564" y="314"/>
                      <a:pt x="563" y="314"/>
                      <a:pt x="563" y="314"/>
                    </a:cubicBezTo>
                    <a:cubicBezTo>
                      <a:pt x="562" y="314"/>
                      <a:pt x="562" y="313"/>
                      <a:pt x="561" y="313"/>
                    </a:cubicBezTo>
                    <a:cubicBezTo>
                      <a:pt x="561" y="313"/>
                      <a:pt x="560" y="313"/>
                      <a:pt x="560" y="313"/>
                    </a:cubicBezTo>
                    <a:cubicBezTo>
                      <a:pt x="560" y="313"/>
                      <a:pt x="559" y="313"/>
                      <a:pt x="559" y="312"/>
                    </a:cubicBezTo>
                    <a:cubicBezTo>
                      <a:pt x="558" y="312"/>
                      <a:pt x="557" y="312"/>
                      <a:pt x="557" y="312"/>
                    </a:cubicBezTo>
                    <a:cubicBezTo>
                      <a:pt x="556" y="312"/>
                      <a:pt x="556" y="312"/>
                      <a:pt x="556" y="312"/>
                    </a:cubicBezTo>
                    <a:cubicBezTo>
                      <a:pt x="555" y="312"/>
                      <a:pt x="554" y="312"/>
                      <a:pt x="553" y="312"/>
                    </a:cubicBezTo>
                    <a:cubicBezTo>
                      <a:pt x="548" y="312"/>
                      <a:pt x="548" y="312"/>
                      <a:pt x="548" y="312"/>
                    </a:cubicBezTo>
                    <a:cubicBezTo>
                      <a:pt x="511" y="312"/>
                      <a:pt x="511" y="312"/>
                      <a:pt x="511" y="312"/>
                    </a:cubicBezTo>
                    <a:cubicBezTo>
                      <a:pt x="506" y="312"/>
                      <a:pt x="502" y="313"/>
                      <a:pt x="499" y="314"/>
                    </a:cubicBezTo>
                    <a:cubicBezTo>
                      <a:pt x="499" y="314"/>
                      <a:pt x="499" y="314"/>
                      <a:pt x="499" y="314"/>
                    </a:cubicBezTo>
                    <a:cubicBezTo>
                      <a:pt x="499" y="314"/>
                      <a:pt x="499" y="314"/>
                      <a:pt x="499" y="314"/>
                    </a:cubicBezTo>
                    <a:cubicBezTo>
                      <a:pt x="497" y="315"/>
                      <a:pt x="496" y="316"/>
                      <a:pt x="495" y="316"/>
                    </a:cubicBezTo>
                    <a:cubicBezTo>
                      <a:pt x="495" y="316"/>
                      <a:pt x="495" y="316"/>
                      <a:pt x="495" y="316"/>
                    </a:cubicBezTo>
                    <a:cubicBezTo>
                      <a:pt x="494" y="317"/>
                      <a:pt x="493" y="318"/>
                      <a:pt x="492" y="318"/>
                    </a:cubicBezTo>
                    <a:cubicBezTo>
                      <a:pt x="492" y="319"/>
                      <a:pt x="491" y="319"/>
                      <a:pt x="491" y="320"/>
                    </a:cubicBezTo>
                    <a:cubicBezTo>
                      <a:pt x="491" y="320"/>
                      <a:pt x="490" y="320"/>
                      <a:pt x="490" y="320"/>
                    </a:cubicBezTo>
                    <a:cubicBezTo>
                      <a:pt x="485" y="325"/>
                      <a:pt x="482" y="332"/>
                      <a:pt x="481" y="339"/>
                    </a:cubicBezTo>
                    <a:cubicBezTo>
                      <a:pt x="475" y="339"/>
                      <a:pt x="475" y="339"/>
                      <a:pt x="475" y="339"/>
                    </a:cubicBezTo>
                    <a:cubicBezTo>
                      <a:pt x="476" y="325"/>
                      <a:pt x="486" y="313"/>
                      <a:pt x="499" y="308"/>
                    </a:cubicBezTo>
                    <a:cubicBezTo>
                      <a:pt x="498" y="299"/>
                      <a:pt x="498" y="289"/>
                      <a:pt x="498" y="280"/>
                    </a:cubicBezTo>
                    <a:cubicBezTo>
                      <a:pt x="497" y="260"/>
                      <a:pt x="497" y="240"/>
                      <a:pt x="497" y="221"/>
                    </a:cubicBezTo>
                    <a:cubicBezTo>
                      <a:pt x="496" y="204"/>
                      <a:pt x="496" y="187"/>
                      <a:pt x="495" y="171"/>
                    </a:cubicBezTo>
                    <a:cubicBezTo>
                      <a:pt x="495" y="151"/>
                      <a:pt x="494" y="131"/>
                      <a:pt x="494" y="111"/>
                    </a:cubicBezTo>
                    <a:cubicBezTo>
                      <a:pt x="494" y="100"/>
                      <a:pt x="493" y="89"/>
                      <a:pt x="493" y="78"/>
                    </a:cubicBezTo>
                    <a:cubicBezTo>
                      <a:pt x="502" y="78"/>
                      <a:pt x="502" y="78"/>
                      <a:pt x="502" y="78"/>
                    </a:cubicBezTo>
                    <a:cubicBezTo>
                      <a:pt x="502" y="66"/>
                      <a:pt x="502" y="66"/>
                      <a:pt x="502" y="66"/>
                    </a:cubicBezTo>
                    <a:cubicBezTo>
                      <a:pt x="493" y="66"/>
                      <a:pt x="493" y="66"/>
                      <a:pt x="493" y="66"/>
                    </a:cubicBezTo>
                    <a:cubicBezTo>
                      <a:pt x="493" y="61"/>
                      <a:pt x="493" y="56"/>
                      <a:pt x="493" y="51"/>
                    </a:cubicBezTo>
                    <a:cubicBezTo>
                      <a:pt x="464" y="51"/>
                      <a:pt x="464" y="51"/>
                      <a:pt x="464" y="51"/>
                    </a:cubicBezTo>
                    <a:cubicBezTo>
                      <a:pt x="464" y="56"/>
                      <a:pt x="464" y="61"/>
                      <a:pt x="464" y="66"/>
                    </a:cubicBezTo>
                    <a:cubicBezTo>
                      <a:pt x="455" y="66"/>
                      <a:pt x="455" y="66"/>
                      <a:pt x="455" y="66"/>
                    </a:cubicBezTo>
                    <a:cubicBezTo>
                      <a:pt x="455" y="78"/>
                      <a:pt x="455" y="78"/>
                      <a:pt x="455" y="78"/>
                    </a:cubicBezTo>
                    <a:cubicBezTo>
                      <a:pt x="464" y="78"/>
                      <a:pt x="464" y="78"/>
                      <a:pt x="464" y="78"/>
                    </a:cubicBezTo>
                    <a:cubicBezTo>
                      <a:pt x="463" y="89"/>
                      <a:pt x="463" y="100"/>
                      <a:pt x="463" y="111"/>
                    </a:cubicBezTo>
                    <a:cubicBezTo>
                      <a:pt x="462" y="131"/>
                      <a:pt x="462" y="151"/>
                      <a:pt x="462" y="171"/>
                    </a:cubicBezTo>
                    <a:cubicBezTo>
                      <a:pt x="461" y="187"/>
                      <a:pt x="461" y="204"/>
                      <a:pt x="460" y="221"/>
                    </a:cubicBezTo>
                    <a:cubicBezTo>
                      <a:pt x="460" y="240"/>
                      <a:pt x="459" y="260"/>
                      <a:pt x="459" y="280"/>
                    </a:cubicBezTo>
                    <a:cubicBezTo>
                      <a:pt x="459" y="292"/>
                      <a:pt x="458" y="303"/>
                      <a:pt x="458" y="315"/>
                    </a:cubicBezTo>
                    <a:cubicBezTo>
                      <a:pt x="458" y="335"/>
                      <a:pt x="457" y="355"/>
                      <a:pt x="457" y="375"/>
                    </a:cubicBezTo>
                    <a:cubicBezTo>
                      <a:pt x="456" y="396"/>
                      <a:pt x="456" y="418"/>
                      <a:pt x="455" y="439"/>
                    </a:cubicBezTo>
                    <a:cubicBezTo>
                      <a:pt x="475" y="439"/>
                      <a:pt x="475" y="439"/>
                      <a:pt x="475" y="439"/>
                    </a:cubicBezTo>
                    <a:cubicBezTo>
                      <a:pt x="475" y="392"/>
                      <a:pt x="475" y="392"/>
                      <a:pt x="475" y="392"/>
                    </a:cubicBezTo>
                    <a:cubicBezTo>
                      <a:pt x="481" y="392"/>
                      <a:pt x="481" y="392"/>
                      <a:pt x="481" y="392"/>
                    </a:cubicBezTo>
                    <a:cubicBezTo>
                      <a:pt x="481" y="439"/>
                      <a:pt x="481" y="439"/>
                      <a:pt x="481" y="439"/>
                    </a:cubicBezTo>
                    <a:cubicBezTo>
                      <a:pt x="502" y="439"/>
                      <a:pt x="502" y="439"/>
                      <a:pt x="502" y="439"/>
                    </a:cubicBezTo>
                    <a:cubicBezTo>
                      <a:pt x="545" y="439"/>
                      <a:pt x="545" y="439"/>
                      <a:pt x="545" y="439"/>
                    </a:cubicBezTo>
                    <a:cubicBezTo>
                      <a:pt x="583" y="439"/>
                      <a:pt x="583" y="439"/>
                      <a:pt x="583" y="439"/>
                    </a:cubicBezTo>
                    <a:cubicBezTo>
                      <a:pt x="583" y="392"/>
                      <a:pt x="583" y="392"/>
                      <a:pt x="583" y="392"/>
                    </a:cubicBezTo>
                    <a:cubicBezTo>
                      <a:pt x="592" y="392"/>
                      <a:pt x="592" y="392"/>
                      <a:pt x="592" y="392"/>
                    </a:cubicBezTo>
                    <a:cubicBezTo>
                      <a:pt x="592" y="380"/>
                      <a:pt x="592" y="380"/>
                      <a:pt x="592" y="380"/>
                    </a:cubicBezTo>
                    <a:cubicBezTo>
                      <a:pt x="583" y="380"/>
                      <a:pt x="583" y="380"/>
                      <a:pt x="583" y="380"/>
                    </a:cubicBezTo>
                    <a:cubicBezTo>
                      <a:pt x="583" y="351"/>
                      <a:pt x="583" y="351"/>
                      <a:pt x="583" y="351"/>
                    </a:cubicBezTo>
                    <a:cubicBezTo>
                      <a:pt x="589" y="351"/>
                      <a:pt x="589" y="351"/>
                      <a:pt x="589" y="351"/>
                    </a:cubicBezTo>
                    <a:cubicBezTo>
                      <a:pt x="590" y="375"/>
                      <a:pt x="590" y="375"/>
                      <a:pt x="590" y="375"/>
                    </a:cubicBezTo>
                    <a:cubicBezTo>
                      <a:pt x="590" y="367"/>
                      <a:pt x="590" y="359"/>
                      <a:pt x="589" y="351"/>
                    </a:cubicBezTo>
                    <a:cubicBezTo>
                      <a:pt x="592" y="351"/>
                      <a:pt x="592" y="351"/>
                      <a:pt x="592" y="351"/>
                    </a:cubicBezTo>
                    <a:cubicBezTo>
                      <a:pt x="592" y="339"/>
                      <a:pt x="592" y="339"/>
                      <a:pt x="592" y="339"/>
                    </a:cubicBezTo>
                    <a:cubicBezTo>
                      <a:pt x="589" y="339"/>
                      <a:pt x="589" y="339"/>
                      <a:pt x="589" y="339"/>
                    </a:cubicBezTo>
                    <a:cubicBezTo>
                      <a:pt x="589" y="331"/>
                      <a:pt x="589" y="323"/>
                      <a:pt x="589" y="315"/>
                    </a:cubicBezTo>
                    <a:cubicBezTo>
                      <a:pt x="588" y="303"/>
                      <a:pt x="588" y="292"/>
                      <a:pt x="588" y="280"/>
                    </a:cubicBezTo>
                    <a:cubicBezTo>
                      <a:pt x="588" y="274"/>
                      <a:pt x="588" y="268"/>
                      <a:pt x="587" y="262"/>
                    </a:cubicBezTo>
                    <a:cubicBezTo>
                      <a:pt x="631" y="262"/>
                      <a:pt x="631" y="262"/>
                      <a:pt x="631" y="262"/>
                    </a:cubicBezTo>
                    <a:cubicBezTo>
                      <a:pt x="631" y="462"/>
                      <a:pt x="631" y="462"/>
                      <a:pt x="631" y="462"/>
                    </a:cubicBezTo>
                    <a:cubicBezTo>
                      <a:pt x="623" y="445"/>
                      <a:pt x="623" y="445"/>
                      <a:pt x="623" y="445"/>
                    </a:cubicBezTo>
                    <a:cubicBezTo>
                      <a:pt x="430" y="445"/>
                      <a:pt x="430" y="445"/>
                      <a:pt x="430" y="445"/>
                    </a:cubicBezTo>
                    <a:cubicBezTo>
                      <a:pt x="386" y="525"/>
                      <a:pt x="386" y="525"/>
                      <a:pt x="386" y="525"/>
                    </a:cubicBezTo>
                    <a:cubicBezTo>
                      <a:pt x="379" y="525"/>
                      <a:pt x="379" y="525"/>
                      <a:pt x="379" y="525"/>
                    </a:cubicBezTo>
                    <a:cubicBezTo>
                      <a:pt x="402" y="483"/>
                      <a:pt x="402" y="483"/>
                      <a:pt x="402" y="483"/>
                    </a:cubicBezTo>
                    <a:cubicBezTo>
                      <a:pt x="286" y="483"/>
                      <a:pt x="286" y="483"/>
                      <a:pt x="286" y="483"/>
                    </a:cubicBezTo>
                    <a:cubicBezTo>
                      <a:pt x="286" y="465"/>
                      <a:pt x="286" y="465"/>
                      <a:pt x="286" y="465"/>
                    </a:cubicBezTo>
                    <a:cubicBezTo>
                      <a:pt x="412" y="465"/>
                      <a:pt x="412" y="465"/>
                      <a:pt x="412" y="465"/>
                    </a:cubicBezTo>
                    <a:cubicBezTo>
                      <a:pt x="425" y="442"/>
                      <a:pt x="425" y="442"/>
                      <a:pt x="425" y="442"/>
                    </a:cubicBezTo>
                    <a:cubicBezTo>
                      <a:pt x="426" y="439"/>
                      <a:pt x="426" y="439"/>
                      <a:pt x="426" y="439"/>
                    </a:cubicBezTo>
                    <a:cubicBezTo>
                      <a:pt x="430" y="439"/>
                      <a:pt x="430" y="439"/>
                      <a:pt x="430" y="439"/>
                    </a:cubicBezTo>
                    <a:cubicBezTo>
                      <a:pt x="430" y="185"/>
                      <a:pt x="430" y="185"/>
                      <a:pt x="430" y="185"/>
                    </a:cubicBezTo>
                    <a:cubicBezTo>
                      <a:pt x="390" y="185"/>
                      <a:pt x="390" y="185"/>
                      <a:pt x="390" y="185"/>
                    </a:cubicBezTo>
                    <a:cubicBezTo>
                      <a:pt x="390" y="37"/>
                      <a:pt x="390" y="37"/>
                      <a:pt x="390" y="37"/>
                    </a:cubicBezTo>
                    <a:cubicBezTo>
                      <a:pt x="348" y="71"/>
                      <a:pt x="348" y="71"/>
                      <a:pt x="348" y="71"/>
                    </a:cubicBezTo>
                    <a:cubicBezTo>
                      <a:pt x="348" y="8"/>
                      <a:pt x="348" y="8"/>
                      <a:pt x="348" y="8"/>
                    </a:cubicBezTo>
                    <a:cubicBezTo>
                      <a:pt x="336" y="8"/>
                      <a:pt x="336" y="8"/>
                      <a:pt x="336" y="8"/>
                    </a:cubicBezTo>
                    <a:cubicBezTo>
                      <a:pt x="336" y="80"/>
                      <a:pt x="336" y="80"/>
                      <a:pt x="336" y="80"/>
                    </a:cubicBezTo>
                    <a:cubicBezTo>
                      <a:pt x="336" y="80"/>
                      <a:pt x="336" y="80"/>
                      <a:pt x="336" y="80"/>
                    </a:cubicBezTo>
                    <a:cubicBezTo>
                      <a:pt x="325" y="89"/>
                      <a:pt x="325" y="89"/>
                      <a:pt x="325" y="89"/>
                    </a:cubicBezTo>
                    <a:cubicBezTo>
                      <a:pt x="325" y="116"/>
                      <a:pt x="325" y="116"/>
                      <a:pt x="325" y="116"/>
                    </a:cubicBezTo>
                    <a:cubicBezTo>
                      <a:pt x="283" y="116"/>
                      <a:pt x="283" y="116"/>
                      <a:pt x="283" y="116"/>
                    </a:cubicBezTo>
                    <a:cubicBezTo>
                      <a:pt x="277" y="106"/>
                      <a:pt x="266" y="99"/>
                      <a:pt x="254" y="99"/>
                    </a:cubicBezTo>
                    <a:cubicBezTo>
                      <a:pt x="241" y="99"/>
                      <a:pt x="230" y="106"/>
                      <a:pt x="225" y="116"/>
                    </a:cubicBezTo>
                    <a:cubicBezTo>
                      <a:pt x="168" y="116"/>
                      <a:pt x="168" y="116"/>
                      <a:pt x="168" y="116"/>
                    </a:cubicBezTo>
                    <a:cubicBezTo>
                      <a:pt x="168" y="250"/>
                      <a:pt x="168" y="250"/>
                      <a:pt x="168" y="250"/>
                    </a:cubicBezTo>
                    <a:cubicBezTo>
                      <a:pt x="145" y="250"/>
                      <a:pt x="145" y="250"/>
                      <a:pt x="145" y="250"/>
                    </a:cubicBezTo>
                    <a:cubicBezTo>
                      <a:pt x="145" y="343"/>
                      <a:pt x="145" y="343"/>
                      <a:pt x="145" y="343"/>
                    </a:cubicBezTo>
                    <a:cubicBezTo>
                      <a:pt x="172" y="316"/>
                      <a:pt x="172" y="316"/>
                      <a:pt x="172" y="316"/>
                    </a:cubicBezTo>
                    <a:cubicBezTo>
                      <a:pt x="182" y="306"/>
                      <a:pt x="182" y="306"/>
                      <a:pt x="182" y="306"/>
                    </a:cubicBezTo>
                    <a:cubicBezTo>
                      <a:pt x="182" y="320"/>
                      <a:pt x="182" y="320"/>
                      <a:pt x="182" y="320"/>
                    </a:cubicBezTo>
                    <a:cubicBezTo>
                      <a:pt x="182" y="372"/>
                      <a:pt x="182" y="372"/>
                      <a:pt x="182" y="372"/>
                    </a:cubicBezTo>
                    <a:cubicBezTo>
                      <a:pt x="239" y="316"/>
                      <a:pt x="239" y="316"/>
                      <a:pt x="239" y="316"/>
                    </a:cubicBezTo>
                    <a:cubicBezTo>
                      <a:pt x="249" y="306"/>
                      <a:pt x="249" y="306"/>
                      <a:pt x="249" y="306"/>
                    </a:cubicBezTo>
                    <a:cubicBezTo>
                      <a:pt x="249" y="320"/>
                      <a:pt x="249" y="320"/>
                      <a:pt x="249" y="320"/>
                    </a:cubicBezTo>
                    <a:cubicBezTo>
                      <a:pt x="249" y="381"/>
                      <a:pt x="249" y="381"/>
                      <a:pt x="249" y="381"/>
                    </a:cubicBezTo>
                    <a:cubicBezTo>
                      <a:pt x="267" y="381"/>
                      <a:pt x="267" y="381"/>
                      <a:pt x="267" y="381"/>
                    </a:cubicBezTo>
                    <a:cubicBezTo>
                      <a:pt x="267" y="250"/>
                      <a:pt x="267" y="250"/>
                      <a:pt x="267" y="250"/>
                    </a:cubicBezTo>
                    <a:cubicBezTo>
                      <a:pt x="198" y="250"/>
                      <a:pt x="198" y="250"/>
                      <a:pt x="198" y="250"/>
                    </a:cubicBezTo>
                    <a:cubicBezTo>
                      <a:pt x="198" y="146"/>
                      <a:pt x="198" y="146"/>
                      <a:pt x="198" y="146"/>
                    </a:cubicBezTo>
                    <a:cubicBezTo>
                      <a:pt x="225" y="146"/>
                      <a:pt x="225" y="146"/>
                      <a:pt x="225" y="146"/>
                    </a:cubicBezTo>
                    <a:cubicBezTo>
                      <a:pt x="230" y="157"/>
                      <a:pt x="241" y="164"/>
                      <a:pt x="254" y="164"/>
                    </a:cubicBezTo>
                    <a:cubicBezTo>
                      <a:pt x="266" y="164"/>
                      <a:pt x="277" y="157"/>
                      <a:pt x="283" y="146"/>
                    </a:cubicBezTo>
                    <a:cubicBezTo>
                      <a:pt x="325" y="146"/>
                      <a:pt x="325" y="146"/>
                      <a:pt x="325" y="146"/>
                    </a:cubicBezTo>
                    <a:cubicBezTo>
                      <a:pt x="325" y="185"/>
                      <a:pt x="325" y="185"/>
                      <a:pt x="325" y="185"/>
                    </a:cubicBezTo>
                    <a:cubicBezTo>
                      <a:pt x="273" y="185"/>
                      <a:pt x="273" y="185"/>
                      <a:pt x="273" y="185"/>
                    </a:cubicBezTo>
                    <a:cubicBezTo>
                      <a:pt x="273" y="525"/>
                      <a:pt x="273" y="525"/>
                      <a:pt x="273" y="525"/>
                    </a:cubicBezTo>
                    <a:cubicBezTo>
                      <a:pt x="267" y="525"/>
                      <a:pt x="267" y="525"/>
                      <a:pt x="267" y="525"/>
                    </a:cubicBezTo>
                    <a:cubicBezTo>
                      <a:pt x="267" y="387"/>
                      <a:pt x="267" y="387"/>
                      <a:pt x="267" y="387"/>
                    </a:cubicBezTo>
                    <a:cubicBezTo>
                      <a:pt x="243" y="387"/>
                      <a:pt x="243" y="387"/>
                      <a:pt x="243" y="387"/>
                    </a:cubicBezTo>
                    <a:cubicBezTo>
                      <a:pt x="243" y="320"/>
                      <a:pt x="243" y="320"/>
                      <a:pt x="243" y="320"/>
                    </a:cubicBezTo>
                    <a:cubicBezTo>
                      <a:pt x="176" y="387"/>
                      <a:pt x="176" y="387"/>
                      <a:pt x="176" y="387"/>
                    </a:cubicBezTo>
                    <a:cubicBezTo>
                      <a:pt x="176" y="320"/>
                      <a:pt x="176" y="320"/>
                      <a:pt x="176" y="320"/>
                    </a:cubicBezTo>
                    <a:cubicBezTo>
                      <a:pt x="110" y="387"/>
                      <a:pt x="110" y="387"/>
                      <a:pt x="110" y="387"/>
                    </a:cubicBezTo>
                    <a:cubicBezTo>
                      <a:pt x="110" y="320"/>
                      <a:pt x="110" y="320"/>
                      <a:pt x="110" y="320"/>
                    </a:cubicBezTo>
                    <a:cubicBezTo>
                      <a:pt x="43" y="387"/>
                      <a:pt x="43" y="387"/>
                      <a:pt x="43" y="387"/>
                    </a:cubicBezTo>
                    <a:cubicBezTo>
                      <a:pt x="43" y="525"/>
                      <a:pt x="43" y="525"/>
                      <a:pt x="43" y="525"/>
                    </a:cubicBezTo>
                    <a:cubicBezTo>
                      <a:pt x="0" y="525"/>
                      <a:pt x="0" y="525"/>
                      <a:pt x="0" y="525"/>
                    </a:cubicBezTo>
                    <a:cubicBezTo>
                      <a:pt x="0" y="543"/>
                      <a:pt x="0" y="543"/>
                      <a:pt x="0" y="543"/>
                    </a:cubicBezTo>
                    <a:cubicBezTo>
                      <a:pt x="0" y="659"/>
                      <a:pt x="0" y="659"/>
                      <a:pt x="0" y="659"/>
                    </a:cubicBezTo>
                    <a:cubicBezTo>
                      <a:pt x="1800" y="659"/>
                      <a:pt x="1800" y="659"/>
                      <a:pt x="1800" y="659"/>
                    </a:cubicBezTo>
                    <a:cubicBezTo>
                      <a:pt x="1800" y="525"/>
                      <a:pt x="1800" y="525"/>
                      <a:pt x="1800" y="525"/>
                    </a:cubicBezTo>
                    <a:lnTo>
                      <a:pt x="1765" y="525"/>
                    </a:lnTo>
                    <a:close/>
                    <a:moveTo>
                      <a:pt x="901" y="312"/>
                    </a:moveTo>
                    <a:cubicBezTo>
                      <a:pt x="885" y="312"/>
                      <a:pt x="885" y="312"/>
                      <a:pt x="885" y="312"/>
                    </a:cubicBezTo>
                    <a:cubicBezTo>
                      <a:pt x="885" y="269"/>
                      <a:pt x="885" y="269"/>
                      <a:pt x="885" y="269"/>
                    </a:cubicBezTo>
                    <a:cubicBezTo>
                      <a:pt x="901" y="269"/>
                      <a:pt x="901" y="269"/>
                      <a:pt x="901" y="269"/>
                    </a:cubicBezTo>
                    <a:lnTo>
                      <a:pt x="901" y="312"/>
                    </a:lnTo>
                    <a:close/>
                    <a:moveTo>
                      <a:pt x="901" y="258"/>
                    </a:moveTo>
                    <a:cubicBezTo>
                      <a:pt x="885" y="258"/>
                      <a:pt x="885" y="258"/>
                      <a:pt x="885" y="258"/>
                    </a:cubicBezTo>
                    <a:cubicBezTo>
                      <a:pt x="885" y="214"/>
                      <a:pt x="885" y="214"/>
                      <a:pt x="885" y="214"/>
                    </a:cubicBezTo>
                    <a:cubicBezTo>
                      <a:pt x="901" y="214"/>
                      <a:pt x="901" y="214"/>
                      <a:pt x="901" y="214"/>
                    </a:cubicBezTo>
                    <a:lnTo>
                      <a:pt x="901" y="258"/>
                    </a:lnTo>
                    <a:close/>
                    <a:moveTo>
                      <a:pt x="901" y="204"/>
                    </a:moveTo>
                    <a:cubicBezTo>
                      <a:pt x="885" y="204"/>
                      <a:pt x="885" y="204"/>
                      <a:pt x="885" y="204"/>
                    </a:cubicBezTo>
                    <a:cubicBezTo>
                      <a:pt x="885" y="161"/>
                      <a:pt x="885" y="161"/>
                      <a:pt x="885" y="161"/>
                    </a:cubicBezTo>
                    <a:cubicBezTo>
                      <a:pt x="901" y="161"/>
                      <a:pt x="901" y="161"/>
                      <a:pt x="901" y="161"/>
                    </a:cubicBezTo>
                    <a:lnTo>
                      <a:pt x="901" y="204"/>
                    </a:lnTo>
                    <a:close/>
                    <a:moveTo>
                      <a:pt x="929" y="312"/>
                    </a:moveTo>
                    <a:cubicBezTo>
                      <a:pt x="913" y="312"/>
                      <a:pt x="913" y="312"/>
                      <a:pt x="913" y="312"/>
                    </a:cubicBezTo>
                    <a:cubicBezTo>
                      <a:pt x="913" y="269"/>
                      <a:pt x="913" y="269"/>
                      <a:pt x="913" y="269"/>
                    </a:cubicBezTo>
                    <a:cubicBezTo>
                      <a:pt x="929" y="269"/>
                      <a:pt x="929" y="269"/>
                      <a:pt x="929" y="269"/>
                    </a:cubicBezTo>
                    <a:lnTo>
                      <a:pt x="929" y="312"/>
                    </a:lnTo>
                    <a:close/>
                    <a:moveTo>
                      <a:pt x="929" y="258"/>
                    </a:moveTo>
                    <a:cubicBezTo>
                      <a:pt x="913" y="258"/>
                      <a:pt x="913" y="258"/>
                      <a:pt x="913" y="258"/>
                    </a:cubicBezTo>
                    <a:cubicBezTo>
                      <a:pt x="913" y="214"/>
                      <a:pt x="913" y="214"/>
                      <a:pt x="913" y="214"/>
                    </a:cubicBezTo>
                    <a:cubicBezTo>
                      <a:pt x="929" y="214"/>
                      <a:pt x="929" y="214"/>
                      <a:pt x="929" y="214"/>
                    </a:cubicBezTo>
                    <a:lnTo>
                      <a:pt x="929" y="258"/>
                    </a:lnTo>
                    <a:close/>
                    <a:moveTo>
                      <a:pt x="929" y="204"/>
                    </a:moveTo>
                    <a:cubicBezTo>
                      <a:pt x="913" y="204"/>
                      <a:pt x="913" y="204"/>
                      <a:pt x="913" y="204"/>
                    </a:cubicBezTo>
                    <a:cubicBezTo>
                      <a:pt x="913" y="161"/>
                      <a:pt x="913" y="161"/>
                      <a:pt x="913" y="161"/>
                    </a:cubicBezTo>
                    <a:cubicBezTo>
                      <a:pt x="929" y="161"/>
                      <a:pt x="929" y="161"/>
                      <a:pt x="929" y="161"/>
                    </a:cubicBezTo>
                    <a:lnTo>
                      <a:pt x="929" y="204"/>
                    </a:lnTo>
                    <a:close/>
                    <a:moveTo>
                      <a:pt x="957" y="312"/>
                    </a:moveTo>
                    <a:cubicBezTo>
                      <a:pt x="941" y="312"/>
                      <a:pt x="941" y="312"/>
                      <a:pt x="941" y="312"/>
                    </a:cubicBezTo>
                    <a:cubicBezTo>
                      <a:pt x="941" y="269"/>
                      <a:pt x="941" y="269"/>
                      <a:pt x="941" y="269"/>
                    </a:cubicBezTo>
                    <a:cubicBezTo>
                      <a:pt x="957" y="269"/>
                      <a:pt x="957" y="269"/>
                      <a:pt x="957" y="269"/>
                    </a:cubicBezTo>
                    <a:lnTo>
                      <a:pt x="957" y="312"/>
                    </a:lnTo>
                    <a:close/>
                    <a:moveTo>
                      <a:pt x="957" y="258"/>
                    </a:moveTo>
                    <a:cubicBezTo>
                      <a:pt x="941" y="258"/>
                      <a:pt x="941" y="258"/>
                      <a:pt x="941" y="258"/>
                    </a:cubicBezTo>
                    <a:cubicBezTo>
                      <a:pt x="941" y="214"/>
                      <a:pt x="941" y="214"/>
                      <a:pt x="941" y="214"/>
                    </a:cubicBezTo>
                    <a:cubicBezTo>
                      <a:pt x="957" y="214"/>
                      <a:pt x="957" y="214"/>
                      <a:pt x="957" y="214"/>
                    </a:cubicBezTo>
                    <a:lnTo>
                      <a:pt x="957" y="258"/>
                    </a:lnTo>
                    <a:close/>
                    <a:moveTo>
                      <a:pt x="957" y="204"/>
                    </a:moveTo>
                    <a:cubicBezTo>
                      <a:pt x="941" y="204"/>
                      <a:pt x="941" y="204"/>
                      <a:pt x="941" y="204"/>
                    </a:cubicBezTo>
                    <a:cubicBezTo>
                      <a:pt x="941" y="161"/>
                      <a:pt x="941" y="161"/>
                      <a:pt x="941" y="161"/>
                    </a:cubicBezTo>
                    <a:cubicBezTo>
                      <a:pt x="957" y="161"/>
                      <a:pt x="957" y="161"/>
                      <a:pt x="957" y="161"/>
                    </a:cubicBezTo>
                    <a:lnTo>
                      <a:pt x="957" y="204"/>
                    </a:lnTo>
                    <a:close/>
                    <a:moveTo>
                      <a:pt x="1115" y="312"/>
                    </a:moveTo>
                    <a:cubicBezTo>
                      <a:pt x="1080" y="312"/>
                      <a:pt x="1080" y="312"/>
                      <a:pt x="1080" y="312"/>
                    </a:cubicBezTo>
                    <a:cubicBezTo>
                      <a:pt x="1080" y="277"/>
                      <a:pt x="1080" y="277"/>
                      <a:pt x="1080" y="277"/>
                    </a:cubicBezTo>
                    <a:cubicBezTo>
                      <a:pt x="1115" y="277"/>
                      <a:pt x="1115" y="277"/>
                      <a:pt x="1115" y="277"/>
                    </a:cubicBezTo>
                    <a:lnTo>
                      <a:pt x="1115" y="312"/>
                    </a:lnTo>
                    <a:close/>
                    <a:moveTo>
                      <a:pt x="1115" y="259"/>
                    </a:moveTo>
                    <a:cubicBezTo>
                      <a:pt x="1080" y="259"/>
                      <a:pt x="1080" y="259"/>
                      <a:pt x="1080" y="259"/>
                    </a:cubicBezTo>
                    <a:cubicBezTo>
                      <a:pt x="1080" y="224"/>
                      <a:pt x="1080" y="224"/>
                      <a:pt x="1080" y="224"/>
                    </a:cubicBezTo>
                    <a:cubicBezTo>
                      <a:pt x="1115" y="224"/>
                      <a:pt x="1115" y="224"/>
                      <a:pt x="1115" y="224"/>
                    </a:cubicBezTo>
                    <a:lnTo>
                      <a:pt x="1115" y="259"/>
                    </a:lnTo>
                    <a:close/>
                    <a:moveTo>
                      <a:pt x="1170" y="312"/>
                    </a:moveTo>
                    <a:cubicBezTo>
                      <a:pt x="1135" y="312"/>
                      <a:pt x="1135" y="312"/>
                      <a:pt x="1135" y="312"/>
                    </a:cubicBezTo>
                    <a:cubicBezTo>
                      <a:pt x="1135" y="277"/>
                      <a:pt x="1135" y="277"/>
                      <a:pt x="1135" y="277"/>
                    </a:cubicBezTo>
                    <a:cubicBezTo>
                      <a:pt x="1170" y="277"/>
                      <a:pt x="1170" y="277"/>
                      <a:pt x="1170" y="277"/>
                    </a:cubicBezTo>
                    <a:lnTo>
                      <a:pt x="1170" y="312"/>
                    </a:lnTo>
                    <a:close/>
                    <a:moveTo>
                      <a:pt x="1170" y="259"/>
                    </a:moveTo>
                    <a:cubicBezTo>
                      <a:pt x="1135" y="259"/>
                      <a:pt x="1135" y="259"/>
                      <a:pt x="1135" y="259"/>
                    </a:cubicBezTo>
                    <a:cubicBezTo>
                      <a:pt x="1135" y="224"/>
                      <a:pt x="1135" y="224"/>
                      <a:pt x="1135" y="224"/>
                    </a:cubicBezTo>
                    <a:cubicBezTo>
                      <a:pt x="1170" y="224"/>
                      <a:pt x="1170" y="224"/>
                      <a:pt x="1170" y="224"/>
                    </a:cubicBezTo>
                    <a:lnTo>
                      <a:pt x="1170" y="259"/>
                    </a:lnTo>
                    <a:close/>
                    <a:moveTo>
                      <a:pt x="963" y="354"/>
                    </a:moveTo>
                    <a:cubicBezTo>
                      <a:pt x="963" y="337"/>
                      <a:pt x="963" y="337"/>
                      <a:pt x="963" y="337"/>
                    </a:cubicBezTo>
                    <a:cubicBezTo>
                      <a:pt x="1113" y="337"/>
                      <a:pt x="1113" y="337"/>
                      <a:pt x="1113" y="337"/>
                    </a:cubicBezTo>
                    <a:cubicBezTo>
                      <a:pt x="1113" y="354"/>
                      <a:pt x="1113" y="354"/>
                      <a:pt x="1113" y="354"/>
                    </a:cubicBezTo>
                    <a:lnTo>
                      <a:pt x="963" y="354"/>
                    </a:lnTo>
                    <a:close/>
                    <a:moveTo>
                      <a:pt x="1045" y="435"/>
                    </a:moveTo>
                    <a:cubicBezTo>
                      <a:pt x="1069" y="435"/>
                      <a:pt x="1069" y="435"/>
                      <a:pt x="1069" y="435"/>
                    </a:cubicBezTo>
                    <a:cubicBezTo>
                      <a:pt x="1069" y="489"/>
                      <a:pt x="1069" y="489"/>
                      <a:pt x="1069" y="489"/>
                    </a:cubicBezTo>
                    <a:cubicBezTo>
                      <a:pt x="1045" y="489"/>
                      <a:pt x="1045" y="489"/>
                      <a:pt x="1045" y="489"/>
                    </a:cubicBezTo>
                    <a:lnTo>
                      <a:pt x="1045" y="435"/>
                    </a:lnTo>
                    <a:close/>
                    <a:moveTo>
                      <a:pt x="1003" y="435"/>
                    </a:moveTo>
                    <a:cubicBezTo>
                      <a:pt x="1027" y="435"/>
                      <a:pt x="1027" y="435"/>
                      <a:pt x="1027" y="435"/>
                    </a:cubicBezTo>
                    <a:cubicBezTo>
                      <a:pt x="1027" y="489"/>
                      <a:pt x="1027" y="489"/>
                      <a:pt x="1027" y="489"/>
                    </a:cubicBezTo>
                    <a:cubicBezTo>
                      <a:pt x="1003" y="489"/>
                      <a:pt x="1003" y="489"/>
                      <a:pt x="1003" y="489"/>
                    </a:cubicBezTo>
                    <a:lnTo>
                      <a:pt x="1003" y="435"/>
                    </a:lnTo>
                    <a:close/>
                    <a:moveTo>
                      <a:pt x="961" y="435"/>
                    </a:moveTo>
                    <a:cubicBezTo>
                      <a:pt x="986" y="435"/>
                      <a:pt x="986" y="435"/>
                      <a:pt x="986" y="435"/>
                    </a:cubicBezTo>
                    <a:cubicBezTo>
                      <a:pt x="986" y="489"/>
                      <a:pt x="986" y="489"/>
                      <a:pt x="986" y="489"/>
                    </a:cubicBezTo>
                    <a:cubicBezTo>
                      <a:pt x="961" y="489"/>
                      <a:pt x="961" y="489"/>
                      <a:pt x="961" y="489"/>
                    </a:cubicBezTo>
                    <a:lnTo>
                      <a:pt x="961" y="435"/>
                    </a:lnTo>
                    <a:close/>
                    <a:moveTo>
                      <a:pt x="475" y="380"/>
                    </a:moveTo>
                    <a:cubicBezTo>
                      <a:pt x="475" y="351"/>
                      <a:pt x="475" y="351"/>
                      <a:pt x="475" y="351"/>
                    </a:cubicBezTo>
                    <a:cubicBezTo>
                      <a:pt x="481" y="351"/>
                      <a:pt x="481" y="351"/>
                      <a:pt x="481" y="351"/>
                    </a:cubicBezTo>
                    <a:cubicBezTo>
                      <a:pt x="481" y="380"/>
                      <a:pt x="481" y="380"/>
                      <a:pt x="481" y="380"/>
                    </a:cubicBezTo>
                    <a:lnTo>
                      <a:pt x="475" y="380"/>
                    </a:lnTo>
                    <a:close/>
                    <a:moveTo>
                      <a:pt x="259" y="273"/>
                    </a:moveTo>
                    <a:cubicBezTo>
                      <a:pt x="259" y="291"/>
                      <a:pt x="259" y="291"/>
                      <a:pt x="259" y="291"/>
                    </a:cubicBezTo>
                    <a:cubicBezTo>
                      <a:pt x="161" y="291"/>
                      <a:pt x="161" y="291"/>
                      <a:pt x="161" y="291"/>
                    </a:cubicBezTo>
                    <a:cubicBezTo>
                      <a:pt x="161" y="273"/>
                      <a:pt x="161" y="273"/>
                      <a:pt x="161" y="273"/>
                    </a:cubicBezTo>
                    <a:lnTo>
                      <a:pt x="259" y="273"/>
                    </a:lnTo>
                    <a:close/>
                    <a:moveTo>
                      <a:pt x="371" y="156"/>
                    </a:moveTo>
                    <a:cubicBezTo>
                      <a:pt x="344" y="156"/>
                      <a:pt x="344" y="156"/>
                      <a:pt x="344" y="156"/>
                    </a:cubicBezTo>
                    <a:cubicBezTo>
                      <a:pt x="344" y="96"/>
                      <a:pt x="344" y="96"/>
                      <a:pt x="344" y="96"/>
                    </a:cubicBezTo>
                    <a:cubicBezTo>
                      <a:pt x="371" y="96"/>
                      <a:pt x="371" y="96"/>
                      <a:pt x="371" y="96"/>
                    </a:cubicBezTo>
                    <a:lnTo>
                      <a:pt x="371" y="156"/>
                    </a:lnTo>
                    <a:close/>
                    <a:moveTo>
                      <a:pt x="395" y="202"/>
                    </a:moveTo>
                    <a:cubicBezTo>
                      <a:pt x="413" y="202"/>
                      <a:pt x="413" y="202"/>
                      <a:pt x="413" y="202"/>
                    </a:cubicBezTo>
                    <a:cubicBezTo>
                      <a:pt x="413" y="250"/>
                      <a:pt x="413" y="250"/>
                      <a:pt x="413" y="250"/>
                    </a:cubicBezTo>
                    <a:cubicBezTo>
                      <a:pt x="395" y="250"/>
                      <a:pt x="395" y="250"/>
                      <a:pt x="395" y="250"/>
                    </a:cubicBezTo>
                    <a:lnTo>
                      <a:pt x="395" y="202"/>
                    </a:lnTo>
                    <a:close/>
                    <a:moveTo>
                      <a:pt x="395" y="267"/>
                    </a:moveTo>
                    <a:cubicBezTo>
                      <a:pt x="413" y="267"/>
                      <a:pt x="413" y="267"/>
                      <a:pt x="413" y="267"/>
                    </a:cubicBezTo>
                    <a:cubicBezTo>
                      <a:pt x="413" y="315"/>
                      <a:pt x="413" y="315"/>
                      <a:pt x="413" y="315"/>
                    </a:cubicBezTo>
                    <a:cubicBezTo>
                      <a:pt x="395" y="315"/>
                      <a:pt x="395" y="315"/>
                      <a:pt x="395" y="315"/>
                    </a:cubicBezTo>
                    <a:lnTo>
                      <a:pt x="395" y="267"/>
                    </a:lnTo>
                    <a:close/>
                    <a:moveTo>
                      <a:pt x="395" y="331"/>
                    </a:moveTo>
                    <a:cubicBezTo>
                      <a:pt x="413" y="331"/>
                      <a:pt x="413" y="331"/>
                      <a:pt x="413" y="331"/>
                    </a:cubicBezTo>
                    <a:cubicBezTo>
                      <a:pt x="413" y="379"/>
                      <a:pt x="413" y="379"/>
                      <a:pt x="413" y="379"/>
                    </a:cubicBezTo>
                    <a:cubicBezTo>
                      <a:pt x="395" y="379"/>
                      <a:pt x="395" y="379"/>
                      <a:pt x="395" y="379"/>
                    </a:cubicBezTo>
                    <a:lnTo>
                      <a:pt x="395" y="331"/>
                    </a:lnTo>
                    <a:close/>
                    <a:moveTo>
                      <a:pt x="360" y="315"/>
                    </a:moveTo>
                    <a:cubicBezTo>
                      <a:pt x="360" y="267"/>
                      <a:pt x="360" y="267"/>
                      <a:pt x="360" y="267"/>
                    </a:cubicBezTo>
                    <a:cubicBezTo>
                      <a:pt x="378" y="267"/>
                      <a:pt x="378" y="267"/>
                      <a:pt x="378" y="267"/>
                    </a:cubicBezTo>
                    <a:cubicBezTo>
                      <a:pt x="378" y="315"/>
                      <a:pt x="378" y="315"/>
                      <a:pt x="378" y="315"/>
                    </a:cubicBezTo>
                    <a:lnTo>
                      <a:pt x="360" y="315"/>
                    </a:lnTo>
                    <a:close/>
                    <a:moveTo>
                      <a:pt x="378" y="331"/>
                    </a:moveTo>
                    <a:cubicBezTo>
                      <a:pt x="378" y="379"/>
                      <a:pt x="378" y="379"/>
                      <a:pt x="378" y="379"/>
                    </a:cubicBezTo>
                    <a:cubicBezTo>
                      <a:pt x="360" y="379"/>
                      <a:pt x="360" y="379"/>
                      <a:pt x="360" y="379"/>
                    </a:cubicBezTo>
                    <a:cubicBezTo>
                      <a:pt x="360" y="331"/>
                      <a:pt x="360" y="331"/>
                      <a:pt x="360" y="331"/>
                    </a:cubicBezTo>
                    <a:lnTo>
                      <a:pt x="378" y="331"/>
                    </a:lnTo>
                    <a:close/>
                    <a:moveTo>
                      <a:pt x="360" y="250"/>
                    </a:moveTo>
                    <a:cubicBezTo>
                      <a:pt x="360" y="202"/>
                      <a:pt x="360" y="202"/>
                      <a:pt x="360" y="202"/>
                    </a:cubicBezTo>
                    <a:cubicBezTo>
                      <a:pt x="378" y="202"/>
                      <a:pt x="378" y="202"/>
                      <a:pt x="378" y="202"/>
                    </a:cubicBezTo>
                    <a:cubicBezTo>
                      <a:pt x="378" y="250"/>
                      <a:pt x="378" y="250"/>
                      <a:pt x="378" y="250"/>
                    </a:cubicBezTo>
                    <a:lnTo>
                      <a:pt x="360" y="250"/>
                    </a:lnTo>
                    <a:close/>
                    <a:moveTo>
                      <a:pt x="325" y="315"/>
                    </a:moveTo>
                    <a:cubicBezTo>
                      <a:pt x="325" y="267"/>
                      <a:pt x="325" y="267"/>
                      <a:pt x="325" y="267"/>
                    </a:cubicBezTo>
                    <a:cubicBezTo>
                      <a:pt x="343" y="267"/>
                      <a:pt x="343" y="267"/>
                      <a:pt x="343" y="267"/>
                    </a:cubicBezTo>
                    <a:cubicBezTo>
                      <a:pt x="343" y="315"/>
                      <a:pt x="343" y="315"/>
                      <a:pt x="343" y="315"/>
                    </a:cubicBezTo>
                    <a:lnTo>
                      <a:pt x="325" y="315"/>
                    </a:lnTo>
                    <a:close/>
                    <a:moveTo>
                      <a:pt x="343" y="331"/>
                    </a:moveTo>
                    <a:cubicBezTo>
                      <a:pt x="343" y="379"/>
                      <a:pt x="343" y="379"/>
                      <a:pt x="343" y="379"/>
                    </a:cubicBezTo>
                    <a:cubicBezTo>
                      <a:pt x="325" y="379"/>
                      <a:pt x="325" y="379"/>
                      <a:pt x="325" y="379"/>
                    </a:cubicBezTo>
                    <a:cubicBezTo>
                      <a:pt x="325" y="331"/>
                      <a:pt x="325" y="331"/>
                      <a:pt x="325" y="331"/>
                    </a:cubicBezTo>
                    <a:lnTo>
                      <a:pt x="343" y="331"/>
                    </a:lnTo>
                    <a:close/>
                    <a:moveTo>
                      <a:pt x="325" y="250"/>
                    </a:moveTo>
                    <a:cubicBezTo>
                      <a:pt x="325" y="202"/>
                      <a:pt x="325" y="202"/>
                      <a:pt x="325" y="202"/>
                    </a:cubicBezTo>
                    <a:cubicBezTo>
                      <a:pt x="343" y="202"/>
                      <a:pt x="343" y="202"/>
                      <a:pt x="343" y="202"/>
                    </a:cubicBezTo>
                    <a:cubicBezTo>
                      <a:pt x="343" y="250"/>
                      <a:pt x="343" y="250"/>
                      <a:pt x="343" y="250"/>
                    </a:cubicBezTo>
                    <a:lnTo>
                      <a:pt x="325" y="250"/>
                    </a:lnTo>
                    <a:close/>
                    <a:moveTo>
                      <a:pt x="290" y="202"/>
                    </a:moveTo>
                    <a:cubicBezTo>
                      <a:pt x="308" y="202"/>
                      <a:pt x="308" y="202"/>
                      <a:pt x="308" y="202"/>
                    </a:cubicBezTo>
                    <a:cubicBezTo>
                      <a:pt x="308" y="250"/>
                      <a:pt x="308" y="250"/>
                      <a:pt x="308" y="250"/>
                    </a:cubicBezTo>
                    <a:cubicBezTo>
                      <a:pt x="290" y="250"/>
                      <a:pt x="290" y="250"/>
                      <a:pt x="290" y="250"/>
                    </a:cubicBezTo>
                    <a:lnTo>
                      <a:pt x="290" y="202"/>
                    </a:lnTo>
                    <a:close/>
                    <a:moveTo>
                      <a:pt x="290" y="267"/>
                    </a:moveTo>
                    <a:cubicBezTo>
                      <a:pt x="308" y="267"/>
                      <a:pt x="308" y="267"/>
                      <a:pt x="308" y="267"/>
                    </a:cubicBezTo>
                    <a:cubicBezTo>
                      <a:pt x="308" y="315"/>
                      <a:pt x="308" y="315"/>
                      <a:pt x="308" y="315"/>
                    </a:cubicBezTo>
                    <a:cubicBezTo>
                      <a:pt x="290" y="315"/>
                      <a:pt x="290" y="315"/>
                      <a:pt x="290" y="315"/>
                    </a:cubicBezTo>
                    <a:lnTo>
                      <a:pt x="290" y="267"/>
                    </a:lnTo>
                    <a:close/>
                    <a:moveTo>
                      <a:pt x="290" y="331"/>
                    </a:moveTo>
                    <a:cubicBezTo>
                      <a:pt x="308" y="331"/>
                      <a:pt x="308" y="331"/>
                      <a:pt x="308" y="331"/>
                    </a:cubicBezTo>
                    <a:cubicBezTo>
                      <a:pt x="308" y="379"/>
                      <a:pt x="308" y="379"/>
                      <a:pt x="308" y="379"/>
                    </a:cubicBezTo>
                    <a:cubicBezTo>
                      <a:pt x="290" y="379"/>
                      <a:pt x="290" y="379"/>
                      <a:pt x="290" y="379"/>
                    </a:cubicBezTo>
                    <a:lnTo>
                      <a:pt x="290" y="331"/>
                    </a:lnTo>
                    <a:close/>
                    <a:moveTo>
                      <a:pt x="286" y="399"/>
                    </a:moveTo>
                    <a:cubicBezTo>
                      <a:pt x="413" y="399"/>
                      <a:pt x="413" y="399"/>
                      <a:pt x="413" y="399"/>
                    </a:cubicBezTo>
                    <a:cubicBezTo>
                      <a:pt x="413" y="417"/>
                      <a:pt x="413" y="417"/>
                      <a:pt x="413" y="417"/>
                    </a:cubicBezTo>
                    <a:cubicBezTo>
                      <a:pt x="286" y="417"/>
                      <a:pt x="286" y="417"/>
                      <a:pt x="286" y="417"/>
                    </a:cubicBezTo>
                    <a:lnTo>
                      <a:pt x="286" y="399"/>
                    </a:lnTo>
                    <a:close/>
                    <a:moveTo>
                      <a:pt x="286" y="432"/>
                    </a:moveTo>
                    <a:cubicBezTo>
                      <a:pt x="413" y="432"/>
                      <a:pt x="413" y="432"/>
                      <a:pt x="413" y="432"/>
                    </a:cubicBezTo>
                    <a:cubicBezTo>
                      <a:pt x="413" y="450"/>
                      <a:pt x="413" y="450"/>
                      <a:pt x="413" y="450"/>
                    </a:cubicBezTo>
                    <a:cubicBezTo>
                      <a:pt x="286" y="450"/>
                      <a:pt x="286" y="450"/>
                      <a:pt x="286" y="450"/>
                    </a:cubicBezTo>
                    <a:lnTo>
                      <a:pt x="286" y="432"/>
                    </a:lnTo>
                    <a:close/>
                    <a:moveTo>
                      <a:pt x="221" y="408"/>
                    </a:moveTo>
                    <a:cubicBezTo>
                      <a:pt x="260" y="408"/>
                      <a:pt x="260" y="408"/>
                      <a:pt x="260" y="408"/>
                    </a:cubicBezTo>
                    <a:cubicBezTo>
                      <a:pt x="260" y="447"/>
                      <a:pt x="260" y="447"/>
                      <a:pt x="260" y="447"/>
                    </a:cubicBezTo>
                    <a:cubicBezTo>
                      <a:pt x="221" y="447"/>
                      <a:pt x="221" y="447"/>
                      <a:pt x="221" y="447"/>
                    </a:cubicBezTo>
                    <a:lnTo>
                      <a:pt x="221" y="408"/>
                    </a:lnTo>
                    <a:close/>
                    <a:moveTo>
                      <a:pt x="169" y="408"/>
                    </a:moveTo>
                    <a:cubicBezTo>
                      <a:pt x="208" y="408"/>
                      <a:pt x="208" y="408"/>
                      <a:pt x="208" y="408"/>
                    </a:cubicBezTo>
                    <a:cubicBezTo>
                      <a:pt x="208" y="447"/>
                      <a:pt x="208" y="447"/>
                      <a:pt x="208" y="447"/>
                    </a:cubicBezTo>
                    <a:cubicBezTo>
                      <a:pt x="169" y="447"/>
                      <a:pt x="169" y="447"/>
                      <a:pt x="169" y="447"/>
                    </a:cubicBezTo>
                    <a:lnTo>
                      <a:pt x="169" y="408"/>
                    </a:lnTo>
                    <a:close/>
                    <a:moveTo>
                      <a:pt x="116" y="408"/>
                    </a:moveTo>
                    <a:cubicBezTo>
                      <a:pt x="155" y="408"/>
                      <a:pt x="155" y="408"/>
                      <a:pt x="155" y="408"/>
                    </a:cubicBezTo>
                    <a:cubicBezTo>
                      <a:pt x="155" y="447"/>
                      <a:pt x="155" y="447"/>
                      <a:pt x="155" y="447"/>
                    </a:cubicBezTo>
                    <a:cubicBezTo>
                      <a:pt x="116" y="447"/>
                      <a:pt x="116" y="447"/>
                      <a:pt x="116" y="447"/>
                    </a:cubicBezTo>
                    <a:lnTo>
                      <a:pt x="116" y="408"/>
                    </a:lnTo>
                    <a:close/>
                    <a:moveTo>
                      <a:pt x="64" y="408"/>
                    </a:moveTo>
                    <a:cubicBezTo>
                      <a:pt x="103" y="408"/>
                      <a:pt x="103" y="408"/>
                      <a:pt x="103" y="408"/>
                    </a:cubicBezTo>
                    <a:cubicBezTo>
                      <a:pt x="103" y="447"/>
                      <a:pt x="103" y="447"/>
                      <a:pt x="103" y="447"/>
                    </a:cubicBezTo>
                    <a:cubicBezTo>
                      <a:pt x="64" y="447"/>
                      <a:pt x="64" y="447"/>
                      <a:pt x="64" y="447"/>
                    </a:cubicBezTo>
                    <a:lnTo>
                      <a:pt x="64" y="408"/>
                    </a:lnTo>
                    <a:close/>
                    <a:moveTo>
                      <a:pt x="1292" y="425"/>
                    </a:moveTo>
                    <a:cubicBezTo>
                      <a:pt x="1303" y="425"/>
                      <a:pt x="1303" y="425"/>
                      <a:pt x="1303" y="425"/>
                    </a:cubicBezTo>
                    <a:cubicBezTo>
                      <a:pt x="1303" y="525"/>
                      <a:pt x="1303" y="525"/>
                      <a:pt x="1303" y="525"/>
                    </a:cubicBezTo>
                    <a:cubicBezTo>
                      <a:pt x="1292" y="525"/>
                      <a:pt x="1292" y="525"/>
                      <a:pt x="1292" y="525"/>
                    </a:cubicBezTo>
                    <a:lnTo>
                      <a:pt x="1292" y="425"/>
                    </a:lnTo>
                    <a:close/>
                    <a:moveTo>
                      <a:pt x="1403" y="525"/>
                    </a:moveTo>
                    <a:cubicBezTo>
                      <a:pt x="1403" y="471"/>
                      <a:pt x="1403" y="471"/>
                      <a:pt x="1403" y="471"/>
                    </a:cubicBezTo>
                    <a:cubicBezTo>
                      <a:pt x="1438" y="471"/>
                      <a:pt x="1438" y="471"/>
                      <a:pt x="1438" y="471"/>
                    </a:cubicBezTo>
                    <a:cubicBezTo>
                      <a:pt x="1438" y="525"/>
                      <a:pt x="1438" y="525"/>
                      <a:pt x="1438" y="525"/>
                    </a:cubicBezTo>
                    <a:lnTo>
                      <a:pt x="1403" y="525"/>
                    </a:lnTo>
                    <a:close/>
                    <a:moveTo>
                      <a:pt x="1404" y="458"/>
                    </a:moveTo>
                    <a:cubicBezTo>
                      <a:pt x="1404" y="415"/>
                      <a:pt x="1404" y="415"/>
                      <a:pt x="1404" y="415"/>
                    </a:cubicBezTo>
                    <a:cubicBezTo>
                      <a:pt x="1420" y="415"/>
                      <a:pt x="1420" y="415"/>
                      <a:pt x="1420" y="415"/>
                    </a:cubicBezTo>
                    <a:cubicBezTo>
                      <a:pt x="1420" y="458"/>
                      <a:pt x="1420" y="458"/>
                      <a:pt x="1420" y="458"/>
                    </a:cubicBezTo>
                    <a:lnTo>
                      <a:pt x="1404" y="458"/>
                    </a:lnTo>
                    <a:close/>
                    <a:moveTo>
                      <a:pt x="1437" y="458"/>
                    </a:moveTo>
                    <a:cubicBezTo>
                      <a:pt x="1437" y="415"/>
                      <a:pt x="1437" y="415"/>
                      <a:pt x="1437" y="415"/>
                    </a:cubicBezTo>
                    <a:cubicBezTo>
                      <a:pt x="1453" y="415"/>
                      <a:pt x="1453" y="415"/>
                      <a:pt x="1453" y="415"/>
                    </a:cubicBezTo>
                    <a:cubicBezTo>
                      <a:pt x="1453" y="458"/>
                      <a:pt x="1453" y="458"/>
                      <a:pt x="1453" y="458"/>
                    </a:cubicBezTo>
                    <a:lnTo>
                      <a:pt x="1437" y="458"/>
                    </a:lnTo>
                    <a:close/>
                    <a:moveTo>
                      <a:pt x="1488" y="471"/>
                    </a:moveTo>
                    <a:cubicBezTo>
                      <a:pt x="1488" y="505"/>
                      <a:pt x="1488" y="505"/>
                      <a:pt x="1488" y="505"/>
                    </a:cubicBezTo>
                    <a:cubicBezTo>
                      <a:pt x="1453" y="505"/>
                      <a:pt x="1453" y="505"/>
                      <a:pt x="1453" y="505"/>
                    </a:cubicBezTo>
                    <a:cubicBezTo>
                      <a:pt x="1453" y="471"/>
                      <a:pt x="1453" y="471"/>
                      <a:pt x="1453" y="471"/>
                    </a:cubicBezTo>
                    <a:lnTo>
                      <a:pt x="1488" y="471"/>
                    </a:lnTo>
                    <a:close/>
                    <a:moveTo>
                      <a:pt x="1470" y="458"/>
                    </a:moveTo>
                    <a:cubicBezTo>
                      <a:pt x="1470" y="415"/>
                      <a:pt x="1470" y="415"/>
                      <a:pt x="1470" y="415"/>
                    </a:cubicBezTo>
                    <a:cubicBezTo>
                      <a:pt x="1486" y="415"/>
                      <a:pt x="1486" y="415"/>
                      <a:pt x="1486" y="415"/>
                    </a:cubicBezTo>
                    <a:cubicBezTo>
                      <a:pt x="1486" y="458"/>
                      <a:pt x="1486" y="458"/>
                      <a:pt x="1486" y="458"/>
                    </a:cubicBezTo>
                    <a:lnTo>
                      <a:pt x="1470" y="458"/>
                    </a:lnTo>
                    <a:close/>
                    <a:moveTo>
                      <a:pt x="1538" y="471"/>
                    </a:moveTo>
                    <a:cubicBezTo>
                      <a:pt x="1538" y="505"/>
                      <a:pt x="1538" y="505"/>
                      <a:pt x="1538" y="505"/>
                    </a:cubicBezTo>
                    <a:cubicBezTo>
                      <a:pt x="1503" y="505"/>
                      <a:pt x="1503" y="505"/>
                      <a:pt x="1503" y="505"/>
                    </a:cubicBezTo>
                    <a:cubicBezTo>
                      <a:pt x="1503" y="471"/>
                      <a:pt x="1503" y="471"/>
                      <a:pt x="1503" y="471"/>
                    </a:cubicBezTo>
                    <a:lnTo>
                      <a:pt x="1538" y="471"/>
                    </a:lnTo>
                    <a:close/>
                    <a:moveTo>
                      <a:pt x="1503" y="458"/>
                    </a:moveTo>
                    <a:cubicBezTo>
                      <a:pt x="1503" y="415"/>
                      <a:pt x="1503" y="415"/>
                      <a:pt x="1503" y="415"/>
                    </a:cubicBezTo>
                    <a:cubicBezTo>
                      <a:pt x="1519" y="415"/>
                      <a:pt x="1519" y="415"/>
                      <a:pt x="1519" y="415"/>
                    </a:cubicBezTo>
                    <a:cubicBezTo>
                      <a:pt x="1519" y="458"/>
                      <a:pt x="1519" y="458"/>
                      <a:pt x="1519" y="458"/>
                    </a:cubicBezTo>
                    <a:lnTo>
                      <a:pt x="1503" y="458"/>
                    </a:lnTo>
                    <a:close/>
                    <a:moveTo>
                      <a:pt x="1587" y="471"/>
                    </a:moveTo>
                    <a:cubicBezTo>
                      <a:pt x="1587" y="505"/>
                      <a:pt x="1587" y="505"/>
                      <a:pt x="1587" y="505"/>
                    </a:cubicBezTo>
                    <a:cubicBezTo>
                      <a:pt x="1552" y="505"/>
                      <a:pt x="1552" y="505"/>
                      <a:pt x="1552" y="505"/>
                    </a:cubicBezTo>
                    <a:cubicBezTo>
                      <a:pt x="1552" y="471"/>
                      <a:pt x="1552" y="471"/>
                      <a:pt x="1552" y="471"/>
                    </a:cubicBezTo>
                    <a:lnTo>
                      <a:pt x="1587" y="471"/>
                    </a:lnTo>
                    <a:close/>
                    <a:moveTo>
                      <a:pt x="1570" y="458"/>
                    </a:moveTo>
                    <a:cubicBezTo>
                      <a:pt x="1570" y="415"/>
                      <a:pt x="1570" y="415"/>
                      <a:pt x="1570" y="415"/>
                    </a:cubicBezTo>
                    <a:cubicBezTo>
                      <a:pt x="1586" y="415"/>
                      <a:pt x="1586" y="415"/>
                      <a:pt x="1586" y="415"/>
                    </a:cubicBezTo>
                    <a:cubicBezTo>
                      <a:pt x="1586" y="458"/>
                      <a:pt x="1586" y="458"/>
                      <a:pt x="1586" y="458"/>
                    </a:cubicBezTo>
                    <a:lnTo>
                      <a:pt x="1570" y="458"/>
                    </a:lnTo>
                    <a:close/>
                    <a:moveTo>
                      <a:pt x="1637" y="471"/>
                    </a:moveTo>
                    <a:cubicBezTo>
                      <a:pt x="1637" y="505"/>
                      <a:pt x="1637" y="505"/>
                      <a:pt x="1637" y="505"/>
                    </a:cubicBezTo>
                    <a:cubicBezTo>
                      <a:pt x="1602" y="505"/>
                      <a:pt x="1602" y="505"/>
                      <a:pt x="1602" y="505"/>
                    </a:cubicBezTo>
                    <a:cubicBezTo>
                      <a:pt x="1602" y="471"/>
                      <a:pt x="1602" y="471"/>
                      <a:pt x="1602" y="471"/>
                    </a:cubicBezTo>
                    <a:lnTo>
                      <a:pt x="1637" y="471"/>
                    </a:lnTo>
                    <a:close/>
                    <a:moveTo>
                      <a:pt x="1603" y="458"/>
                    </a:moveTo>
                    <a:cubicBezTo>
                      <a:pt x="1603" y="415"/>
                      <a:pt x="1603" y="415"/>
                      <a:pt x="1603" y="415"/>
                    </a:cubicBezTo>
                    <a:cubicBezTo>
                      <a:pt x="1619" y="415"/>
                      <a:pt x="1619" y="415"/>
                      <a:pt x="1619" y="415"/>
                    </a:cubicBezTo>
                    <a:cubicBezTo>
                      <a:pt x="1619" y="458"/>
                      <a:pt x="1619" y="458"/>
                      <a:pt x="1619" y="458"/>
                    </a:cubicBezTo>
                    <a:lnTo>
                      <a:pt x="1603" y="458"/>
                    </a:lnTo>
                    <a:close/>
                    <a:moveTo>
                      <a:pt x="1685" y="415"/>
                    </a:moveTo>
                    <a:cubicBezTo>
                      <a:pt x="1685" y="458"/>
                      <a:pt x="1685" y="458"/>
                      <a:pt x="1685" y="458"/>
                    </a:cubicBezTo>
                    <a:cubicBezTo>
                      <a:pt x="1669" y="458"/>
                      <a:pt x="1669" y="458"/>
                      <a:pt x="1669" y="458"/>
                    </a:cubicBezTo>
                    <a:cubicBezTo>
                      <a:pt x="1669" y="415"/>
                      <a:pt x="1669" y="415"/>
                      <a:pt x="1669" y="415"/>
                    </a:cubicBezTo>
                    <a:lnTo>
                      <a:pt x="1685" y="415"/>
                    </a:lnTo>
                    <a:close/>
                    <a:moveTo>
                      <a:pt x="1687" y="471"/>
                    </a:moveTo>
                    <a:cubicBezTo>
                      <a:pt x="1687" y="505"/>
                      <a:pt x="1687" y="505"/>
                      <a:pt x="1687" y="505"/>
                    </a:cubicBezTo>
                    <a:cubicBezTo>
                      <a:pt x="1652" y="505"/>
                      <a:pt x="1652" y="505"/>
                      <a:pt x="1652" y="505"/>
                    </a:cubicBezTo>
                    <a:cubicBezTo>
                      <a:pt x="1652" y="471"/>
                      <a:pt x="1652" y="471"/>
                      <a:pt x="1652" y="471"/>
                    </a:cubicBezTo>
                    <a:lnTo>
                      <a:pt x="1687" y="471"/>
                    </a:lnTo>
                    <a:close/>
                    <a:moveTo>
                      <a:pt x="1652" y="458"/>
                    </a:moveTo>
                    <a:cubicBezTo>
                      <a:pt x="1636" y="458"/>
                      <a:pt x="1636" y="458"/>
                      <a:pt x="1636" y="458"/>
                    </a:cubicBezTo>
                    <a:cubicBezTo>
                      <a:pt x="1636" y="415"/>
                      <a:pt x="1636" y="415"/>
                      <a:pt x="1636" y="415"/>
                    </a:cubicBezTo>
                    <a:cubicBezTo>
                      <a:pt x="1652" y="415"/>
                      <a:pt x="1652" y="415"/>
                      <a:pt x="1652" y="415"/>
                    </a:cubicBezTo>
                    <a:lnTo>
                      <a:pt x="1652" y="458"/>
                    </a:lnTo>
                    <a:close/>
                    <a:moveTo>
                      <a:pt x="1633" y="250"/>
                    </a:moveTo>
                    <a:cubicBezTo>
                      <a:pt x="1649" y="250"/>
                      <a:pt x="1649" y="250"/>
                      <a:pt x="1649" y="250"/>
                    </a:cubicBezTo>
                    <a:cubicBezTo>
                      <a:pt x="1649" y="293"/>
                      <a:pt x="1649" y="293"/>
                      <a:pt x="1649" y="293"/>
                    </a:cubicBezTo>
                    <a:cubicBezTo>
                      <a:pt x="1633" y="293"/>
                      <a:pt x="1633" y="293"/>
                      <a:pt x="1633" y="293"/>
                    </a:cubicBezTo>
                    <a:lnTo>
                      <a:pt x="1633" y="250"/>
                    </a:lnTo>
                    <a:close/>
                    <a:moveTo>
                      <a:pt x="1633" y="306"/>
                    </a:moveTo>
                    <a:cubicBezTo>
                      <a:pt x="1649" y="306"/>
                      <a:pt x="1649" y="306"/>
                      <a:pt x="1649" y="306"/>
                    </a:cubicBezTo>
                    <a:cubicBezTo>
                      <a:pt x="1649" y="349"/>
                      <a:pt x="1649" y="349"/>
                      <a:pt x="1649" y="349"/>
                    </a:cubicBezTo>
                    <a:cubicBezTo>
                      <a:pt x="1633" y="349"/>
                      <a:pt x="1633" y="349"/>
                      <a:pt x="1633" y="349"/>
                    </a:cubicBezTo>
                    <a:lnTo>
                      <a:pt x="1633" y="306"/>
                    </a:lnTo>
                    <a:close/>
                    <a:moveTo>
                      <a:pt x="1603" y="250"/>
                    </a:moveTo>
                    <a:cubicBezTo>
                      <a:pt x="1619" y="250"/>
                      <a:pt x="1619" y="250"/>
                      <a:pt x="1619" y="250"/>
                    </a:cubicBezTo>
                    <a:cubicBezTo>
                      <a:pt x="1619" y="293"/>
                      <a:pt x="1619" y="293"/>
                      <a:pt x="1619" y="293"/>
                    </a:cubicBezTo>
                    <a:cubicBezTo>
                      <a:pt x="1603" y="293"/>
                      <a:pt x="1603" y="293"/>
                      <a:pt x="1603" y="293"/>
                    </a:cubicBezTo>
                    <a:lnTo>
                      <a:pt x="1603" y="250"/>
                    </a:lnTo>
                    <a:close/>
                    <a:moveTo>
                      <a:pt x="1603" y="306"/>
                    </a:moveTo>
                    <a:cubicBezTo>
                      <a:pt x="1619" y="306"/>
                      <a:pt x="1619" y="306"/>
                      <a:pt x="1619" y="306"/>
                    </a:cubicBezTo>
                    <a:cubicBezTo>
                      <a:pt x="1619" y="349"/>
                      <a:pt x="1619" y="349"/>
                      <a:pt x="1619" y="349"/>
                    </a:cubicBezTo>
                    <a:cubicBezTo>
                      <a:pt x="1603" y="349"/>
                      <a:pt x="1603" y="349"/>
                      <a:pt x="1603" y="349"/>
                    </a:cubicBezTo>
                    <a:lnTo>
                      <a:pt x="1603" y="306"/>
                    </a:lnTo>
                    <a:close/>
                    <a:moveTo>
                      <a:pt x="1573" y="250"/>
                    </a:moveTo>
                    <a:cubicBezTo>
                      <a:pt x="1589" y="250"/>
                      <a:pt x="1589" y="250"/>
                      <a:pt x="1589" y="250"/>
                    </a:cubicBezTo>
                    <a:cubicBezTo>
                      <a:pt x="1589" y="293"/>
                      <a:pt x="1589" y="293"/>
                      <a:pt x="1589" y="293"/>
                    </a:cubicBezTo>
                    <a:cubicBezTo>
                      <a:pt x="1573" y="293"/>
                      <a:pt x="1573" y="293"/>
                      <a:pt x="1573" y="293"/>
                    </a:cubicBezTo>
                    <a:lnTo>
                      <a:pt x="1573" y="250"/>
                    </a:lnTo>
                    <a:close/>
                    <a:moveTo>
                      <a:pt x="1573" y="306"/>
                    </a:moveTo>
                    <a:cubicBezTo>
                      <a:pt x="1589" y="306"/>
                      <a:pt x="1589" y="306"/>
                      <a:pt x="1589" y="306"/>
                    </a:cubicBezTo>
                    <a:cubicBezTo>
                      <a:pt x="1589" y="349"/>
                      <a:pt x="1589" y="349"/>
                      <a:pt x="1589" y="349"/>
                    </a:cubicBezTo>
                    <a:cubicBezTo>
                      <a:pt x="1573" y="349"/>
                      <a:pt x="1573" y="349"/>
                      <a:pt x="1573" y="349"/>
                    </a:cubicBezTo>
                    <a:lnTo>
                      <a:pt x="1573" y="306"/>
                    </a:lnTo>
                    <a:close/>
                    <a:moveTo>
                      <a:pt x="1543" y="250"/>
                    </a:moveTo>
                    <a:cubicBezTo>
                      <a:pt x="1559" y="250"/>
                      <a:pt x="1559" y="250"/>
                      <a:pt x="1559" y="250"/>
                    </a:cubicBezTo>
                    <a:cubicBezTo>
                      <a:pt x="1559" y="293"/>
                      <a:pt x="1559" y="293"/>
                      <a:pt x="1559" y="293"/>
                    </a:cubicBezTo>
                    <a:cubicBezTo>
                      <a:pt x="1543" y="293"/>
                      <a:pt x="1543" y="293"/>
                      <a:pt x="1543" y="293"/>
                    </a:cubicBezTo>
                    <a:lnTo>
                      <a:pt x="1543" y="250"/>
                    </a:lnTo>
                    <a:close/>
                    <a:moveTo>
                      <a:pt x="1543" y="306"/>
                    </a:moveTo>
                    <a:cubicBezTo>
                      <a:pt x="1559" y="306"/>
                      <a:pt x="1559" y="306"/>
                      <a:pt x="1559" y="306"/>
                    </a:cubicBezTo>
                    <a:cubicBezTo>
                      <a:pt x="1559" y="349"/>
                      <a:pt x="1559" y="349"/>
                      <a:pt x="1559" y="349"/>
                    </a:cubicBezTo>
                    <a:cubicBezTo>
                      <a:pt x="1543" y="349"/>
                      <a:pt x="1543" y="349"/>
                      <a:pt x="1543" y="349"/>
                    </a:cubicBezTo>
                    <a:lnTo>
                      <a:pt x="1543" y="306"/>
                    </a:lnTo>
                    <a:close/>
                    <a:moveTo>
                      <a:pt x="1513" y="250"/>
                    </a:moveTo>
                    <a:cubicBezTo>
                      <a:pt x="1529" y="250"/>
                      <a:pt x="1529" y="250"/>
                      <a:pt x="1529" y="250"/>
                    </a:cubicBezTo>
                    <a:cubicBezTo>
                      <a:pt x="1529" y="293"/>
                      <a:pt x="1529" y="293"/>
                      <a:pt x="1529" y="293"/>
                    </a:cubicBezTo>
                    <a:cubicBezTo>
                      <a:pt x="1513" y="293"/>
                      <a:pt x="1513" y="293"/>
                      <a:pt x="1513" y="293"/>
                    </a:cubicBezTo>
                    <a:lnTo>
                      <a:pt x="1513" y="250"/>
                    </a:lnTo>
                    <a:close/>
                    <a:moveTo>
                      <a:pt x="1513" y="306"/>
                    </a:moveTo>
                    <a:cubicBezTo>
                      <a:pt x="1529" y="306"/>
                      <a:pt x="1529" y="306"/>
                      <a:pt x="1529" y="306"/>
                    </a:cubicBezTo>
                    <a:cubicBezTo>
                      <a:pt x="1529" y="349"/>
                      <a:pt x="1529" y="349"/>
                      <a:pt x="1529" y="349"/>
                    </a:cubicBezTo>
                    <a:cubicBezTo>
                      <a:pt x="1513" y="349"/>
                      <a:pt x="1513" y="349"/>
                      <a:pt x="1513" y="349"/>
                    </a:cubicBezTo>
                    <a:lnTo>
                      <a:pt x="1513" y="306"/>
                    </a:lnTo>
                    <a:close/>
                    <a:moveTo>
                      <a:pt x="1501" y="311"/>
                    </a:moveTo>
                    <a:cubicBezTo>
                      <a:pt x="1501" y="374"/>
                      <a:pt x="1501" y="374"/>
                      <a:pt x="1501" y="374"/>
                    </a:cubicBezTo>
                    <a:cubicBezTo>
                      <a:pt x="1545" y="406"/>
                      <a:pt x="1545" y="406"/>
                      <a:pt x="1545" y="406"/>
                    </a:cubicBezTo>
                    <a:cubicBezTo>
                      <a:pt x="1621" y="350"/>
                      <a:pt x="1621" y="350"/>
                      <a:pt x="1621" y="350"/>
                    </a:cubicBezTo>
                    <a:cubicBezTo>
                      <a:pt x="1624" y="348"/>
                      <a:pt x="1624" y="348"/>
                      <a:pt x="1624" y="348"/>
                    </a:cubicBezTo>
                    <a:cubicBezTo>
                      <a:pt x="1628" y="350"/>
                      <a:pt x="1628" y="350"/>
                      <a:pt x="1628" y="350"/>
                    </a:cubicBezTo>
                    <a:cubicBezTo>
                      <a:pt x="1661" y="375"/>
                      <a:pt x="1661" y="375"/>
                      <a:pt x="1661" y="375"/>
                    </a:cubicBezTo>
                    <a:cubicBezTo>
                      <a:pt x="1661" y="321"/>
                      <a:pt x="1661" y="321"/>
                      <a:pt x="1661" y="321"/>
                    </a:cubicBezTo>
                    <a:cubicBezTo>
                      <a:pt x="1681" y="321"/>
                      <a:pt x="1681" y="321"/>
                      <a:pt x="1681" y="321"/>
                    </a:cubicBezTo>
                    <a:cubicBezTo>
                      <a:pt x="1681" y="395"/>
                      <a:pt x="1681" y="395"/>
                      <a:pt x="1681" y="395"/>
                    </a:cubicBezTo>
                    <a:cubicBezTo>
                      <a:pt x="1624" y="354"/>
                      <a:pt x="1624" y="354"/>
                      <a:pt x="1624" y="354"/>
                    </a:cubicBezTo>
                    <a:cubicBezTo>
                      <a:pt x="1545" y="413"/>
                      <a:pt x="1545" y="413"/>
                      <a:pt x="1545" y="413"/>
                    </a:cubicBezTo>
                    <a:cubicBezTo>
                      <a:pt x="1465" y="354"/>
                      <a:pt x="1465" y="354"/>
                      <a:pt x="1465" y="354"/>
                    </a:cubicBezTo>
                    <a:cubicBezTo>
                      <a:pt x="1385" y="413"/>
                      <a:pt x="1385" y="413"/>
                      <a:pt x="1385" y="413"/>
                    </a:cubicBezTo>
                    <a:cubicBezTo>
                      <a:pt x="1385" y="525"/>
                      <a:pt x="1385" y="525"/>
                      <a:pt x="1385" y="525"/>
                    </a:cubicBezTo>
                    <a:cubicBezTo>
                      <a:pt x="1380" y="525"/>
                      <a:pt x="1380" y="525"/>
                      <a:pt x="1380" y="525"/>
                    </a:cubicBezTo>
                    <a:cubicBezTo>
                      <a:pt x="1380" y="460"/>
                      <a:pt x="1380" y="460"/>
                      <a:pt x="1380" y="460"/>
                    </a:cubicBezTo>
                    <a:cubicBezTo>
                      <a:pt x="1364" y="460"/>
                      <a:pt x="1364" y="460"/>
                      <a:pt x="1364" y="460"/>
                    </a:cubicBezTo>
                    <a:cubicBezTo>
                      <a:pt x="1364" y="525"/>
                      <a:pt x="1364" y="525"/>
                      <a:pt x="1364" y="525"/>
                    </a:cubicBezTo>
                    <a:cubicBezTo>
                      <a:pt x="1354" y="525"/>
                      <a:pt x="1354" y="525"/>
                      <a:pt x="1354" y="525"/>
                    </a:cubicBezTo>
                    <a:cubicBezTo>
                      <a:pt x="1354" y="449"/>
                      <a:pt x="1354" y="449"/>
                      <a:pt x="1354" y="449"/>
                    </a:cubicBezTo>
                    <a:cubicBezTo>
                      <a:pt x="1380" y="449"/>
                      <a:pt x="1380" y="449"/>
                      <a:pt x="1380" y="449"/>
                    </a:cubicBezTo>
                    <a:cubicBezTo>
                      <a:pt x="1380" y="413"/>
                      <a:pt x="1380" y="413"/>
                      <a:pt x="1380" y="413"/>
                    </a:cubicBezTo>
                    <a:cubicBezTo>
                      <a:pt x="1380" y="410"/>
                      <a:pt x="1380" y="410"/>
                      <a:pt x="1380" y="410"/>
                    </a:cubicBezTo>
                    <a:cubicBezTo>
                      <a:pt x="1382" y="409"/>
                      <a:pt x="1382" y="409"/>
                      <a:pt x="1382" y="409"/>
                    </a:cubicBezTo>
                    <a:cubicBezTo>
                      <a:pt x="1430" y="373"/>
                      <a:pt x="1430" y="373"/>
                      <a:pt x="1430" y="373"/>
                    </a:cubicBezTo>
                    <a:cubicBezTo>
                      <a:pt x="1430" y="354"/>
                      <a:pt x="1430" y="354"/>
                      <a:pt x="1430" y="354"/>
                    </a:cubicBezTo>
                    <a:cubicBezTo>
                      <a:pt x="1443" y="354"/>
                      <a:pt x="1443" y="354"/>
                      <a:pt x="1443" y="354"/>
                    </a:cubicBezTo>
                    <a:cubicBezTo>
                      <a:pt x="1443" y="344"/>
                      <a:pt x="1443" y="344"/>
                      <a:pt x="1443" y="344"/>
                    </a:cubicBezTo>
                    <a:cubicBezTo>
                      <a:pt x="1430" y="344"/>
                      <a:pt x="1430" y="344"/>
                      <a:pt x="1430" y="344"/>
                    </a:cubicBezTo>
                    <a:cubicBezTo>
                      <a:pt x="1430" y="311"/>
                      <a:pt x="1430" y="311"/>
                      <a:pt x="1430" y="311"/>
                    </a:cubicBezTo>
                    <a:lnTo>
                      <a:pt x="1501" y="311"/>
                    </a:lnTo>
                    <a:close/>
                    <a:moveTo>
                      <a:pt x="1241" y="132"/>
                    </a:moveTo>
                    <a:cubicBezTo>
                      <a:pt x="1361" y="132"/>
                      <a:pt x="1361" y="132"/>
                      <a:pt x="1361" y="132"/>
                    </a:cubicBezTo>
                    <a:cubicBezTo>
                      <a:pt x="1361" y="168"/>
                      <a:pt x="1361" y="168"/>
                      <a:pt x="1361" y="168"/>
                    </a:cubicBezTo>
                    <a:cubicBezTo>
                      <a:pt x="1336" y="168"/>
                      <a:pt x="1336" y="168"/>
                      <a:pt x="1336" y="168"/>
                    </a:cubicBezTo>
                    <a:cubicBezTo>
                      <a:pt x="1336" y="182"/>
                      <a:pt x="1336" y="182"/>
                      <a:pt x="1336" y="182"/>
                    </a:cubicBezTo>
                    <a:cubicBezTo>
                      <a:pt x="1319" y="185"/>
                      <a:pt x="1306" y="199"/>
                      <a:pt x="1303" y="217"/>
                    </a:cubicBezTo>
                    <a:cubicBezTo>
                      <a:pt x="1292" y="217"/>
                      <a:pt x="1292" y="217"/>
                      <a:pt x="1292" y="217"/>
                    </a:cubicBezTo>
                    <a:cubicBezTo>
                      <a:pt x="1292" y="228"/>
                      <a:pt x="1292" y="228"/>
                      <a:pt x="1292" y="228"/>
                    </a:cubicBezTo>
                    <a:cubicBezTo>
                      <a:pt x="1303" y="228"/>
                      <a:pt x="1303" y="228"/>
                      <a:pt x="1303" y="228"/>
                    </a:cubicBezTo>
                    <a:cubicBezTo>
                      <a:pt x="1303" y="262"/>
                      <a:pt x="1303" y="262"/>
                      <a:pt x="1303" y="262"/>
                    </a:cubicBezTo>
                    <a:cubicBezTo>
                      <a:pt x="1241" y="262"/>
                      <a:pt x="1241" y="262"/>
                      <a:pt x="1241" y="262"/>
                    </a:cubicBezTo>
                    <a:lnTo>
                      <a:pt x="1241" y="132"/>
                    </a:lnTo>
                    <a:close/>
                    <a:moveTo>
                      <a:pt x="1241" y="273"/>
                    </a:moveTo>
                    <a:cubicBezTo>
                      <a:pt x="1303" y="273"/>
                      <a:pt x="1303" y="273"/>
                      <a:pt x="1303" y="273"/>
                    </a:cubicBezTo>
                    <a:cubicBezTo>
                      <a:pt x="1303" y="286"/>
                      <a:pt x="1303" y="286"/>
                      <a:pt x="1303" y="286"/>
                    </a:cubicBezTo>
                    <a:cubicBezTo>
                      <a:pt x="1241" y="286"/>
                      <a:pt x="1241" y="286"/>
                      <a:pt x="1241" y="286"/>
                    </a:cubicBezTo>
                    <a:lnTo>
                      <a:pt x="1241" y="273"/>
                    </a:lnTo>
                    <a:close/>
                    <a:moveTo>
                      <a:pt x="1241" y="296"/>
                    </a:moveTo>
                    <a:cubicBezTo>
                      <a:pt x="1303" y="296"/>
                      <a:pt x="1303" y="296"/>
                      <a:pt x="1303" y="296"/>
                    </a:cubicBezTo>
                    <a:cubicBezTo>
                      <a:pt x="1303" y="344"/>
                      <a:pt x="1303" y="344"/>
                      <a:pt x="1303" y="344"/>
                    </a:cubicBezTo>
                    <a:cubicBezTo>
                      <a:pt x="1292" y="344"/>
                      <a:pt x="1292" y="344"/>
                      <a:pt x="1292" y="344"/>
                    </a:cubicBezTo>
                    <a:cubicBezTo>
                      <a:pt x="1292" y="354"/>
                      <a:pt x="1292" y="354"/>
                      <a:pt x="1292" y="354"/>
                    </a:cubicBezTo>
                    <a:cubicBezTo>
                      <a:pt x="1303" y="354"/>
                      <a:pt x="1303" y="354"/>
                      <a:pt x="1303" y="354"/>
                    </a:cubicBezTo>
                    <a:cubicBezTo>
                      <a:pt x="1303" y="414"/>
                      <a:pt x="1303" y="414"/>
                      <a:pt x="1303" y="414"/>
                    </a:cubicBezTo>
                    <a:cubicBezTo>
                      <a:pt x="1292" y="414"/>
                      <a:pt x="1292" y="414"/>
                      <a:pt x="1292" y="414"/>
                    </a:cubicBezTo>
                    <a:cubicBezTo>
                      <a:pt x="1288" y="394"/>
                      <a:pt x="1271" y="378"/>
                      <a:pt x="1249" y="378"/>
                    </a:cubicBezTo>
                    <a:cubicBezTo>
                      <a:pt x="1241" y="378"/>
                      <a:pt x="1241" y="378"/>
                      <a:pt x="1241" y="378"/>
                    </a:cubicBezTo>
                    <a:lnTo>
                      <a:pt x="1241" y="296"/>
                    </a:lnTo>
                    <a:close/>
                    <a:moveTo>
                      <a:pt x="488" y="460"/>
                    </a:moveTo>
                    <a:cubicBezTo>
                      <a:pt x="614" y="460"/>
                      <a:pt x="614" y="460"/>
                      <a:pt x="614" y="460"/>
                    </a:cubicBezTo>
                    <a:cubicBezTo>
                      <a:pt x="614" y="478"/>
                      <a:pt x="614" y="478"/>
                      <a:pt x="614" y="478"/>
                    </a:cubicBezTo>
                    <a:cubicBezTo>
                      <a:pt x="488" y="478"/>
                      <a:pt x="488" y="478"/>
                      <a:pt x="488" y="478"/>
                    </a:cubicBezTo>
                    <a:lnTo>
                      <a:pt x="488" y="460"/>
                    </a:lnTo>
                    <a:close/>
                    <a:moveTo>
                      <a:pt x="472" y="460"/>
                    </a:moveTo>
                    <a:cubicBezTo>
                      <a:pt x="472" y="525"/>
                      <a:pt x="472" y="525"/>
                      <a:pt x="472" y="525"/>
                    </a:cubicBezTo>
                    <a:cubicBezTo>
                      <a:pt x="442" y="525"/>
                      <a:pt x="442" y="525"/>
                      <a:pt x="442" y="525"/>
                    </a:cubicBezTo>
                    <a:cubicBezTo>
                      <a:pt x="442" y="460"/>
                      <a:pt x="442" y="460"/>
                      <a:pt x="442" y="460"/>
                    </a:cubicBezTo>
                    <a:lnTo>
                      <a:pt x="472" y="460"/>
                    </a:lnTo>
                    <a:close/>
                    <a:moveTo>
                      <a:pt x="663" y="525"/>
                    </a:moveTo>
                    <a:cubicBezTo>
                      <a:pt x="662" y="524"/>
                      <a:pt x="662" y="524"/>
                      <a:pt x="662" y="524"/>
                    </a:cubicBezTo>
                    <a:cubicBezTo>
                      <a:pt x="1179" y="524"/>
                      <a:pt x="1179" y="524"/>
                      <a:pt x="1179" y="524"/>
                    </a:cubicBezTo>
                    <a:cubicBezTo>
                      <a:pt x="1179" y="525"/>
                      <a:pt x="1179" y="525"/>
                      <a:pt x="1179" y="525"/>
                    </a:cubicBezTo>
                    <a:cubicBezTo>
                      <a:pt x="720" y="525"/>
                      <a:pt x="720" y="525"/>
                      <a:pt x="720" y="525"/>
                    </a:cubicBezTo>
                    <a:lnTo>
                      <a:pt x="663" y="5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GB" sz="2700"/>
              </a:p>
            </p:txBody>
          </p:sp>
        </p:grp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BD0C458-0437-475F-B71B-06755B8B0CD2}"/>
                </a:ext>
              </a:extLst>
            </p:cNvPr>
            <p:cNvSpPr/>
            <p:nvPr/>
          </p:nvSpPr>
          <p:spPr>
            <a:xfrm>
              <a:off x="-2581781" y="0"/>
              <a:ext cx="12192000" cy="6858000"/>
            </a:xfrm>
            <a:prstGeom prst="rect">
              <a:avLst/>
            </a:prstGeom>
            <a:solidFill>
              <a:schemeClr val="bg1">
                <a:alpha val="9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D" sz="270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0" y="341049"/>
            <a:ext cx="15773400" cy="747897"/>
          </a:xfrm>
        </p:spPr>
        <p:txBody>
          <a:bodyPr anchor="ctr" anchorCtr="0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8890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5265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F825C77-F1D9-4DD5-97A0-83255D1695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608" y="2966947"/>
            <a:ext cx="10884584" cy="6215006"/>
          </a:xfrm>
          <a:custGeom>
            <a:avLst/>
            <a:gdLst>
              <a:gd name="connsiteX0" fmla="*/ 2129300 w 4495667"/>
              <a:gd name="connsiteY0" fmla="*/ 0 h 2566988"/>
              <a:gd name="connsiteX1" fmla="*/ 3403000 w 4495667"/>
              <a:gd name="connsiteY1" fmla="*/ 1116457 h 2566988"/>
              <a:gd name="connsiteX2" fmla="*/ 3732740 w 4495667"/>
              <a:gd name="connsiteY2" fmla="*/ 1041020 h 2566988"/>
              <a:gd name="connsiteX3" fmla="*/ 4495667 w 4495667"/>
              <a:gd name="connsiteY3" fmla="*/ 1804004 h 2566988"/>
              <a:gd name="connsiteX4" fmla="*/ 3732740 w 4495667"/>
              <a:gd name="connsiteY4" fmla="*/ 2566988 h 2566988"/>
              <a:gd name="connsiteX5" fmla="*/ 859910 w 4495667"/>
              <a:gd name="connsiteY5" fmla="*/ 2566988 h 2566988"/>
              <a:gd name="connsiteX6" fmla="*/ 0 w 4495667"/>
              <a:gd name="connsiteY6" fmla="*/ 1707015 h 2566988"/>
              <a:gd name="connsiteX7" fmla="*/ 859910 w 4495667"/>
              <a:gd name="connsiteY7" fmla="*/ 847041 h 2566988"/>
              <a:gd name="connsiteX8" fmla="*/ 922409 w 4495667"/>
              <a:gd name="connsiteY8" fmla="*/ 849197 h 2566988"/>
              <a:gd name="connsiteX9" fmla="*/ 2129300 w 4495667"/>
              <a:gd name="connsiteY9" fmla="*/ 0 h 256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5667" h="2566988">
                <a:moveTo>
                  <a:pt x="2129300" y="0"/>
                </a:moveTo>
                <a:cubicBezTo>
                  <a:pt x="2775848" y="0"/>
                  <a:pt x="3318949" y="478481"/>
                  <a:pt x="3403000" y="1116457"/>
                </a:cubicBezTo>
                <a:cubicBezTo>
                  <a:pt x="3506448" y="1064729"/>
                  <a:pt x="3616361" y="1041020"/>
                  <a:pt x="3732740" y="1041020"/>
                </a:cubicBezTo>
                <a:cubicBezTo>
                  <a:pt x="4152996" y="1041020"/>
                  <a:pt x="4495667" y="1381561"/>
                  <a:pt x="4495667" y="1804004"/>
                </a:cubicBezTo>
                <a:cubicBezTo>
                  <a:pt x="4495667" y="2224292"/>
                  <a:pt x="4152996" y="2566988"/>
                  <a:pt x="3732740" y="2566988"/>
                </a:cubicBezTo>
                <a:cubicBezTo>
                  <a:pt x="3732740" y="2566988"/>
                  <a:pt x="3732740" y="2566988"/>
                  <a:pt x="859910" y="2566988"/>
                </a:cubicBezTo>
                <a:cubicBezTo>
                  <a:pt x="385774" y="2566988"/>
                  <a:pt x="0" y="2181186"/>
                  <a:pt x="0" y="1707015"/>
                </a:cubicBezTo>
                <a:cubicBezTo>
                  <a:pt x="0" y="1232844"/>
                  <a:pt x="385774" y="847041"/>
                  <a:pt x="859910" y="847041"/>
                </a:cubicBezTo>
                <a:cubicBezTo>
                  <a:pt x="879306" y="847041"/>
                  <a:pt x="900858" y="847041"/>
                  <a:pt x="922409" y="849197"/>
                </a:cubicBezTo>
                <a:cubicBezTo>
                  <a:pt x="1105598" y="340541"/>
                  <a:pt x="1588354" y="0"/>
                  <a:pt x="21293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2225">
            <a:solidFill>
              <a:schemeClr val="accent3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723AB-6D19-42CA-A50A-3E9F780E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21057-AA51-436F-9A51-BFFE3B64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73B7D-ACF0-4D95-AE6B-5ED9663C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4022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F825C77-F1D9-4DD5-97A0-83255D1695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608" y="2966947"/>
            <a:ext cx="10884584" cy="6215006"/>
          </a:xfrm>
          <a:custGeom>
            <a:avLst/>
            <a:gdLst>
              <a:gd name="connsiteX0" fmla="*/ 2129300 w 4495667"/>
              <a:gd name="connsiteY0" fmla="*/ 0 h 2566988"/>
              <a:gd name="connsiteX1" fmla="*/ 3403000 w 4495667"/>
              <a:gd name="connsiteY1" fmla="*/ 1116457 h 2566988"/>
              <a:gd name="connsiteX2" fmla="*/ 3732740 w 4495667"/>
              <a:gd name="connsiteY2" fmla="*/ 1041020 h 2566988"/>
              <a:gd name="connsiteX3" fmla="*/ 4495667 w 4495667"/>
              <a:gd name="connsiteY3" fmla="*/ 1804004 h 2566988"/>
              <a:gd name="connsiteX4" fmla="*/ 3732740 w 4495667"/>
              <a:gd name="connsiteY4" fmla="*/ 2566988 h 2566988"/>
              <a:gd name="connsiteX5" fmla="*/ 859910 w 4495667"/>
              <a:gd name="connsiteY5" fmla="*/ 2566988 h 2566988"/>
              <a:gd name="connsiteX6" fmla="*/ 0 w 4495667"/>
              <a:gd name="connsiteY6" fmla="*/ 1707015 h 2566988"/>
              <a:gd name="connsiteX7" fmla="*/ 859910 w 4495667"/>
              <a:gd name="connsiteY7" fmla="*/ 847041 h 2566988"/>
              <a:gd name="connsiteX8" fmla="*/ 922409 w 4495667"/>
              <a:gd name="connsiteY8" fmla="*/ 849197 h 2566988"/>
              <a:gd name="connsiteX9" fmla="*/ 2129300 w 4495667"/>
              <a:gd name="connsiteY9" fmla="*/ 0 h 256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5667" h="2566988">
                <a:moveTo>
                  <a:pt x="2129300" y="0"/>
                </a:moveTo>
                <a:cubicBezTo>
                  <a:pt x="2775848" y="0"/>
                  <a:pt x="3318949" y="478481"/>
                  <a:pt x="3403000" y="1116457"/>
                </a:cubicBezTo>
                <a:cubicBezTo>
                  <a:pt x="3506448" y="1064729"/>
                  <a:pt x="3616361" y="1041020"/>
                  <a:pt x="3732740" y="1041020"/>
                </a:cubicBezTo>
                <a:cubicBezTo>
                  <a:pt x="4152996" y="1041020"/>
                  <a:pt x="4495667" y="1381561"/>
                  <a:pt x="4495667" y="1804004"/>
                </a:cubicBezTo>
                <a:cubicBezTo>
                  <a:pt x="4495667" y="2224292"/>
                  <a:pt x="4152996" y="2566988"/>
                  <a:pt x="3732740" y="2566988"/>
                </a:cubicBezTo>
                <a:cubicBezTo>
                  <a:pt x="3732740" y="2566988"/>
                  <a:pt x="3732740" y="2566988"/>
                  <a:pt x="859910" y="2566988"/>
                </a:cubicBezTo>
                <a:cubicBezTo>
                  <a:pt x="385774" y="2566988"/>
                  <a:pt x="0" y="2181186"/>
                  <a:pt x="0" y="1707015"/>
                </a:cubicBezTo>
                <a:cubicBezTo>
                  <a:pt x="0" y="1232844"/>
                  <a:pt x="385774" y="847041"/>
                  <a:pt x="859910" y="847041"/>
                </a:cubicBezTo>
                <a:cubicBezTo>
                  <a:pt x="879306" y="847041"/>
                  <a:pt x="900858" y="847041"/>
                  <a:pt x="922409" y="849197"/>
                </a:cubicBezTo>
                <a:cubicBezTo>
                  <a:pt x="1105598" y="340541"/>
                  <a:pt x="1588354" y="0"/>
                  <a:pt x="21293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2225">
            <a:solidFill>
              <a:schemeClr val="accent2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723AB-6D19-42CA-A50A-3E9F780E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21057-AA51-436F-9A51-BFFE3B64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73B7D-ACF0-4D95-AE6B-5ED9663C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285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876533"/>
      </p:ext>
    </p:extLst>
  </p:cSld>
  <p:clrMapOvr>
    <a:masterClrMapping/>
  </p:clrMapOvr>
  <p:hf hd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F825C77-F1D9-4DD5-97A0-83255D1695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608" y="2966947"/>
            <a:ext cx="10884584" cy="6215006"/>
          </a:xfrm>
          <a:custGeom>
            <a:avLst/>
            <a:gdLst>
              <a:gd name="connsiteX0" fmla="*/ 2129300 w 4495667"/>
              <a:gd name="connsiteY0" fmla="*/ 0 h 2566988"/>
              <a:gd name="connsiteX1" fmla="*/ 3403000 w 4495667"/>
              <a:gd name="connsiteY1" fmla="*/ 1116457 h 2566988"/>
              <a:gd name="connsiteX2" fmla="*/ 3732740 w 4495667"/>
              <a:gd name="connsiteY2" fmla="*/ 1041020 h 2566988"/>
              <a:gd name="connsiteX3" fmla="*/ 4495667 w 4495667"/>
              <a:gd name="connsiteY3" fmla="*/ 1804004 h 2566988"/>
              <a:gd name="connsiteX4" fmla="*/ 3732740 w 4495667"/>
              <a:gd name="connsiteY4" fmla="*/ 2566988 h 2566988"/>
              <a:gd name="connsiteX5" fmla="*/ 859910 w 4495667"/>
              <a:gd name="connsiteY5" fmla="*/ 2566988 h 2566988"/>
              <a:gd name="connsiteX6" fmla="*/ 0 w 4495667"/>
              <a:gd name="connsiteY6" fmla="*/ 1707015 h 2566988"/>
              <a:gd name="connsiteX7" fmla="*/ 859910 w 4495667"/>
              <a:gd name="connsiteY7" fmla="*/ 847041 h 2566988"/>
              <a:gd name="connsiteX8" fmla="*/ 922409 w 4495667"/>
              <a:gd name="connsiteY8" fmla="*/ 849197 h 2566988"/>
              <a:gd name="connsiteX9" fmla="*/ 2129300 w 4495667"/>
              <a:gd name="connsiteY9" fmla="*/ 0 h 256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5667" h="2566988">
                <a:moveTo>
                  <a:pt x="2129300" y="0"/>
                </a:moveTo>
                <a:cubicBezTo>
                  <a:pt x="2775848" y="0"/>
                  <a:pt x="3318949" y="478481"/>
                  <a:pt x="3403000" y="1116457"/>
                </a:cubicBezTo>
                <a:cubicBezTo>
                  <a:pt x="3506448" y="1064729"/>
                  <a:pt x="3616361" y="1041020"/>
                  <a:pt x="3732740" y="1041020"/>
                </a:cubicBezTo>
                <a:cubicBezTo>
                  <a:pt x="4152996" y="1041020"/>
                  <a:pt x="4495667" y="1381561"/>
                  <a:pt x="4495667" y="1804004"/>
                </a:cubicBezTo>
                <a:cubicBezTo>
                  <a:pt x="4495667" y="2224292"/>
                  <a:pt x="4152996" y="2566988"/>
                  <a:pt x="3732740" y="2566988"/>
                </a:cubicBezTo>
                <a:cubicBezTo>
                  <a:pt x="3732740" y="2566988"/>
                  <a:pt x="3732740" y="2566988"/>
                  <a:pt x="859910" y="2566988"/>
                </a:cubicBezTo>
                <a:cubicBezTo>
                  <a:pt x="385774" y="2566988"/>
                  <a:pt x="0" y="2181186"/>
                  <a:pt x="0" y="1707015"/>
                </a:cubicBezTo>
                <a:cubicBezTo>
                  <a:pt x="0" y="1232844"/>
                  <a:pt x="385774" y="847041"/>
                  <a:pt x="859910" y="847041"/>
                </a:cubicBezTo>
                <a:cubicBezTo>
                  <a:pt x="879306" y="847041"/>
                  <a:pt x="900858" y="847041"/>
                  <a:pt x="922409" y="849197"/>
                </a:cubicBezTo>
                <a:cubicBezTo>
                  <a:pt x="1105598" y="340541"/>
                  <a:pt x="1588354" y="0"/>
                  <a:pt x="21293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2225">
            <a:solidFill>
              <a:schemeClr val="accent1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723AB-6D19-42CA-A50A-3E9F780E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21057-AA51-436F-9A51-BFFE3B64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73B7D-ACF0-4D95-AE6B-5ED9663C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614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F825C77-F1D9-4DD5-97A0-83255D1695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608" y="2966947"/>
            <a:ext cx="10884584" cy="6215006"/>
          </a:xfrm>
          <a:custGeom>
            <a:avLst/>
            <a:gdLst>
              <a:gd name="connsiteX0" fmla="*/ 2129300 w 4495667"/>
              <a:gd name="connsiteY0" fmla="*/ 0 h 2566988"/>
              <a:gd name="connsiteX1" fmla="*/ 3403000 w 4495667"/>
              <a:gd name="connsiteY1" fmla="*/ 1116457 h 2566988"/>
              <a:gd name="connsiteX2" fmla="*/ 3732740 w 4495667"/>
              <a:gd name="connsiteY2" fmla="*/ 1041020 h 2566988"/>
              <a:gd name="connsiteX3" fmla="*/ 4495667 w 4495667"/>
              <a:gd name="connsiteY3" fmla="*/ 1804004 h 2566988"/>
              <a:gd name="connsiteX4" fmla="*/ 3732740 w 4495667"/>
              <a:gd name="connsiteY4" fmla="*/ 2566988 h 2566988"/>
              <a:gd name="connsiteX5" fmla="*/ 859910 w 4495667"/>
              <a:gd name="connsiteY5" fmla="*/ 2566988 h 2566988"/>
              <a:gd name="connsiteX6" fmla="*/ 0 w 4495667"/>
              <a:gd name="connsiteY6" fmla="*/ 1707015 h 2566988"/>
              <a:gd name="connsiteX7" fmla="*/ 859910 w 4495667"/>
              <a:gd name="connsiteY7" fmla="*/ 847041 h 2566988"/>
              <a:gd name="connsiteX8" fmla="*/ 922409 w 4495667"/>
              <a:gd name="connsiteY8" fmla="*/ 849197 h 2566988"/>
              <a:gd name="connsiteX9" fmla="*/ 2129300 w 4495667"/>
              <a:gd name="connsiteY9" fmla="*/ 0 h 256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5667" h="2566988">
                <a:moveTo>
                  <a:pt x="2129300" y="0"/>
                </a:moveTo>
                <a:cubicBezTo>
                  <a:pt x="2775848" y="0"/>
                  <a:pt x="3318949" y="478481"/>
                  <a:pt x="3403000" y="1116457"/>
                </a:cubicBezTo>
                <a:cubicBezTo>
                  <a:pt x="3506448" y="1064729"/>
                  <a:pt x="3616361" y="1041020"/>
                  <a:pt x="3732740" y="1041020"/>
                </a:cubicBezTo>
                <a:cubicBezTo>
                  <a:pt x="4152996" y="1041020"/>
                  <a:pt x="4495667" y="1381561"/>
                  <a:pt x="4495667" y="1804004"/>
                </a:cubicBezTo>
                <a:cubicBezTo>
                  <a:pt x="4495667" y="2224292"/>
                  <a:pt x="4152996" y="2566988"/>
                  <a:pt x="3732740" y="2566988"/>
                </a:cubicBezTo>
                <a:cubicBezTo>
                  <a:pt x="3732740" y="2566988"/>
                  <a:pt x="3732740" y="2566988"/>
                  <a:pt x="859910" y="2566988"/>
                </a:cubicBezTo>
                <a:cubicBezTo>
                  <a:pt x="385774" y="2566988"/>
                  <a:pt x="0" y="2181186"/>
                  <a:pt x="0" y="1707015"/>
                </a:cubicBezTo>
                <a:cubicBezTo>
                  <a:pt x="0" y="1232844"/>
                  <a:pt x="385774" y="847041"/>
                  <a:pt x="859910" y="847041"/>
                </a:cubicBezTo>
                <a:cubicBezTo>
                  <a:pt x="879306" y="847041"/>
                  <a:pt x="900858" y="847041"/>
                  <a:pt x="922409" y="849197"/>
                </a:cubicBezTo>
                <a:cubicBezTo>
                  <a:pt x="1105598" y="340541"/>
                  <a:pt x="1588354" y="0"/>
                  <a:pt x="21293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2225">
            <a:solidFill>
              <a:schemeClr val="accent4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723AB-6D19-42CA-A50A-3E9F780E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21057-AA51-436F-9A51-BFFE3B64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73B7D-ACF0-4D95-AE6B-5ED9663C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338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F825C77-F1D9-4DD5-97A0-83255D1695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15608" y="2966947"/>
            <a:ext cx="10884584" cy="6215006"/>
          </a:xfrm>
          <a:custGeom>
            <a:avLst/>
            <a:gdLst>
              <a:gd name="connsiteX0" fmla="*/ 2129300 w 4495667"/>
              <a:gd name="connsiteY0" fmla="*/ 0 h 2566988"/>
              <a:gd name="connsiteX1" fmla="*/ 3403000 w 4495667"/>
              <a:gd name="connsiteY1" fmla="*/ 1116457 h 2566988"/>
              <a:gd name="connsiteX2" fmla="*/ 3732740 w 4495667"/>
              <a:gd name="connsiteY2" fmla="*/ 1041020 h 2566988"/>
              <a:gd name="connsiteX3" fmla="*/ 4495667 w 4495667"/>
              <a:gd name="connsiteY3" fmla="*/ 1804004 h 2566988"/>
              <a:gd name="connsiteX4" fmla="*/ 3732740 w 4495667"/>
              <a:gd name="connsiteY4" fmla="*/ 2566988 h 2566988"/>
              <a:gd name="connsiteX5" fmla="*/ 859910 w 4495667"/>
              <a:gd name="connsiteY5" fmla="*/ 2566988 h 2566988"/>
              <a:gd name="connsiteX6" fmla="*/ 0 w 4495667"/>
              <a:gd name="connsiteY6" fmla="*/ 1707015 h 2566988"/>
              <a:gd name="connsiteX7" fmla="*/ 859910 w 4495667"/>
              <a:gd name="connsiteY7" fmla="*/ 847041 h 2566988"/>
              <a:gd name="connsiteX8" fmla="*/ 922409 w 4495667"/>
              <a:gd name="connsiteY8" fmla="*/ 849197 h 2566988"/>
              <a:gd name="connsiteX9" fmla="*/ 2129300 w 4495667"/>
              <a:gd name="connsiteY9" fmla="*/ 0 h 256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5667" h="2566988">
                <a:moveTo>
                  <a:pt x="2129300" y="0"/>
                </a:moveTo>
                <a:cubicBezTo>
                  <a:pt x="2775848" y="0"/>
                  <a:pt x="3318949" y="478481"/>
                  <a:pt x="3403000" y="1116457"/>
                </a:cubicBezTo>
                <a:cubicBezTo>
                  <a:pt x="3506448" y="1064729"/>
                  <a:pt x="3616361" y="1041020"/>
                  <a:pt x="3732740" y="1041020"/>
                </a:cubicBezTo>
                <a:cubicBezTo>
                  <a:pt x="4152996" y="1041020"/>
                  <a:pt x="4495667" y="1381561"/>
                  <a:pt x="4495667" y="1804004"/>
                </a:cubicBezTo>
                <a:cubicBezTo>
                  <a:pt x="4495667" y="2224292"/>
                  <a:pt x="4152996" y="2566988"/>
                  <a:pt x="3732740" y="2566988"/>
                </a:cubicBezTo>
                <a:cubicBezTo>
                  <a:pt x="3732740" y="2566988"/>
                  <a:pt x="3732740" y="2566988"/>
                  <a:pt x="859910" y="2566988"/>
                </a:cubicBezTo>
                <a:cubicBezTo>
                  <a:pt x="385774" y="2566988"/>
                  <a:pt x="0" y="2181186"/>
                  <a:pt x="0" y="1707015"/>
                </a:cubicBezTo>
                <a:cubicBezTo>
                  <a:pt x="0" y="1232844"/>
                  <a:pt x="385774" y="847041"/>
                  <a:pt x="859910" y="847041"/>
                </a:cubicBezTo>
                <a:cubicBezTo>
                  <a:pt x="879306" y="847041"/>
                  <a:pt x="900858" y="847041"/>
                  <a:pt x="922409" y="849197"/>
                </a:cubicBezTo>
                <a:cubicBezTo>
                  <a:pt x="1105598" y="340541"/>
                  <a:pt x="1588354" y="0"/>
                  <a:pt x="21293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2225">
            <a:solidFill>
              <a:schemeClr val="accent5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723AB-6D19-42CA-A50A-3E9F780E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21057-AA51-436F-9A51-BFFE3B64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73B7D-ACF0-4D95-AE6B-5ED9663C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491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AF825C77-F1D9-4DD5-97A0-83255D16954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930729" y="792491"/>
            <a:ext cx="7015842" cy="4005987"/>
          </a:xfrm>
          <a:custGeom>
            <a:avLst/>
            <a:gdLst>
              <a:gd name="connsiteX0" fmla="*/ 2129300 w 4495667"/>
              <a:gd name="connsiteY0" fmla="*/ 0 h 2566988"/>
              <a:gd name="connsiteX1" fmla="*/ 3403000 w 4495667"/>
              <a:gd name="connsiteY1" fmla="*/ 1116457 h 2566988"/>
              <a:gd name="connsiteX2" fmla="*/ 3732740 w 4495667"/>
              <a:gd name="connsiteY2" fmla="*/ 1041020 h 2566988"/>
              <a:gd name="connsiteX3" fmla="*/ 4495667 w 4495667"/>
              <a:gd name="connsiteY3" fmla="*/ 1804004 h 2566988"/>
              <a:gd name="connsiteX4" fmla="*/ 3732740 w 4495667"/>
              <a:gd name="connsiteY4" fmla="*/ 2566988 h 2566988"/>
              <a:gd name="connsiteX5" fmla="*/ 859910 w 4495667"/>
              <a:gd name="connsiteY5" fmla="*/ 2566988 h 2566988"/>
              <a:gd name="connsiteX6" fmla="*/ 0 w 4495667"/>
              <a:gd name="connsiteY6" fmla="*/ 1707015 h 2566988"/>
              <a:gd name="connsiteX7" fmla="*/ 859910 w 4495667"/>
              <a:gd name="connsiteY7" fmla="*/ 847041 h 2566988"/>
              <a:gd name="connsiteX8" fmla="*/ 922409 w 4495667"/>
              <a:gd name="connsiteY8" fmla="*/ 849197 h 2566988"/>
              <a:gd name="connsiteX9" fmla="*/ 2129300 w 4495667"/>
              <a:gd name="connsiteY9" fmla="*/ 0 h 256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5667" h="2566988">
                <a:moveTo>
                  <a:pt x="2129300" y="0"/>
                </a:moveTo>
                <a:cubicBezTo>
                  <a:pt x="2775848" y="0"/>
                  <a:pt x="3318949" y="478481"/>
                  <a:pt x="3403000" y="1116457"/>
                </a:cubicBezTo>
                <a:cubicBezTo>
                  <a:pt x="3506448" y="1064729"/>
                  <a:pt x="3616361" y="1041020"/>
                  <a:pt x="3732740" y="1041020"/>
                </a:cubicBezTo>
                <a:cubicBezTo>
                  <a:pt x="4152996" y="1041020"/>
                  <a:pt x="4495667" y="1381561"/>
                  <a:pt x="4495667" y="1804004"/>
                </a:cubicBezTo>
                <a:cubicBezTo>
                  <a:pt x="4495667" y="2224292"/>
                  <a:pt x="4152996" y="2566988"/>
                  <a:pt x="3732740" y="2566988"/>
                </a:cubicBezTo>
                <a:cubicBezTo>
                  <a:pt x="3732740" y="2566988"/>
                  <a:pt x="3732740" y="2566988"/>
                  <a:pt x="859910" y="2566988"/>
                </a:cubicBezTo>
                <a:cubicBezTo>
                  <a:pt x="385774" y="2566988"/>
                  <a:pt x="0" y="2181186"/>
                  <a:pt x="0" y="1707015"/>
                </a:cubicBezTo>
                <a:cubicBezTo>
                  <a:pt x="0" y="1232844"/>
                  <a:pt x="385774" y="847041"/>
                  <a:pt x="859910" y="847041"/>
                </a:cubicBezTo>
                <a:cubicBezTo>
                  <a:pt x="879306" y="847041"/>
                  <a:pt x="900858" y="847041"/>
                  <a:pt x="922409" y="849197"/>
                </a:cubicBezTo>
                <a:cubicBezTo>
                  <a:pt x="1105598" y="340541"/>
                  <a:pt x="1588354" y="0"/>
                  <a:pt x="21293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2225">
            <a:solidFill>
              <a:schemeClr val="accent1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4723AB-6D19-42CA-A50A-3E9F780E7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721057-AA51-436F-9A51-BFFE3B64D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E73B7D-ACF0-4D95-AE6B-5ED9663CB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Picture Placeholder 37">
            <a:extLst>
              <a:ext uri="{FF2B5EF4-FFF2-40B4-BE49-F238E27FC236}">
                <a16:creationId xmlns:a16="http://schemas.microsoft.com/office/drawing/2014/main" id="{2AEEE2D8-3B2C-44B2-9E4F-86719C6D4A9A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30729" y="5457020"/>
            <a:ext cx="7015842" cy="4005987"/>
          </a:xfrm>
          <a:custGeom>
            <a:avLst/>
            <a:gdLst>
              <a:gd name="connsiteX0" fmla="*/ 2129300 w 4495667"/>
              <a:gd name="connsiteY0" fmla="*/ 0 h 2566988"/>
              <a:gd name="connsiteX1" fmla="*/ 3403000 w 4495667"/>
              <a:gd name="connsiteY1" fmla="*/ 1116457 h 2566988"/>
              <a:gd name="connsiteX2" fmla="*/ 3732740 w 4495667"/>
              <a:gd name="connsiteY2" fmla="*/ 1041020 h 2566988"/>
              <a:gd name="connsiteX3" fmla="*/ 4495667 w 4495667"/>
              <a:gd name="connsiteY3" fmla="*/ 1804004 h 2566988"/>
              <a:gd name="connsiteX4" fmla="*/ 3732740 w 4495667"/>
              <a:gd name="connsiteY4" fmla="*/ 2566988 h 2566988"/>
              <a:gd name="connsiteX5" fmla="*/ 859910 w 4495667"/>
              <a:gd name="connsiteY5" fmla="*/ 2566988 h 2566988"/>
              <a:gd name="connsiteX6" fmla="*/ 0 w 4495667"/>
              <a:gd name="connsiteY6" fmla="*/ 1707015 h 2566988"/>
              <a:gd name="connsiteX7" fmla="*/ 859910 w 4495667"/>
              <a:gd name="connsiteY7" fmla="*/ 847041 h 2566988"/>
              <a:gd name="connsiteX8" fmla="*/ 922409 w 4495667"/>
              <a:gd name="connsiteY8" fmla="*/ 849197 h 2566988"/>
              <a:gd name="connsiteX9" fmla="*/ 2129300 w 4495667"/>
              <a:gd name="connsiteY9" fmla="*/ 0 h 256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95667" h="2566988">
                <a:moveTo>
                  <a:pt x="2129300" y="0"/>
                </a:moveTo>
                <a:cubicBezTo>
                  <a:pt x="2775848" y="0"/>
                  <a:pt x="3318949" y="478481"/>
                  <a:pt x="3403000" y="1116457"/>
                </a:cubicBezTo>
                <a:cubicBezTo>
                  <a:pt x="3506448" y="1064729"/>
                  <a:pt x="3616361" y="1041020"/>
                  <a:pt x="3732740" y="1041020"/>
                </a:cubicBezTo>
                <a:cubicBezTo>
                  <a:pt x="4152996" y="1041020"/>
                  <a:pt x="4495667" y="1381561"/>
                  <a:pt x="4495667" y="1804004"/>
                </a:cubicBezTo>
                <a:cubicBezTo>
                  <a:pt x="4495667" y="2224292"/>
                  <a:pt x="4152996" y="2566988"/>
                  <a:pt x="3732740" y="2566988"/>
                </a:cubicBezTo>
                <a:cubicBezTo>
                  <a:pt x="3732740" y="2566988"/>
                  <a:pt x="3732740" y="2566988"/>
                  <a:pt x="859910" y="2566988"/>
                </a:cubicBezTo>
                <a:cubicBezTo>
                  <a:pt x="385774" y="2566988"/>
                  <a:pt x="0" y="2181186"/>
                  <a:pt x="0" y="1707015"/>
                </a:cubicBezTo>
                <a:cubicBezTo>
                  <a:pt x="0" y="1232844"/>
                  <a:pt x="385774" y="847041"/>
                  <a:pt x="859910" y="847041"/>
                </a:cubicBezTo>
                <a:cubicBezTo>
                  <a:pt x="879306" y="847041"/>
                  <a:pt x="900858" y="847041"/>
                  <a:pt x="922409" y="849197"/>
                </a:cubicBezTo>
                <a:cubicBezTo>
                  <a:pt x="1105598" y="340541"/>
                  <a:pt x="1588354" y="0"/>
                  <a:pt x="2129300" y="0"/>
                </a:cubicBezTo>
                <a:close/>
              </a:path>
            </a:pathLst>
          </a:custGeom>
          <a:solidFill>
            <a:schemeClr val="bg1">
              <a:lumMod val="75000"/>
            </a:schemeClr>
          </a:solidFill>
          <a:ln w="22225">
            <a:solidFill>
              <a:schemeClr val="accent1">
                <a:lumMod val="75000"/>
              </a:schemeClr>
            </a:solidFill>
          </a:ln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121585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0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6" grpId="0" animBg="1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6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960">
            <a:extLst>
              <a:ext uri="{FF2B5EF4-FFF2-40B4-BE49-F238E27FC236}">
                <a16:creationId xmlns:a16="http://schemas.microsoft.com/office/drawing/2014/main" id="{2BA5FFE4-B3C0-47AE-B9F0-40B30BC5B87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2597945" y="1693639"/>
            <a:ext cx="13092113" cy="7567613"/>
          </a:xfrm>
          <a:custGeom>
            <a:avLst/>
            <a:gdLst>
              <a:gd name="T0" fmla="*/ 2147483647 w 13744"/>
              <a:gd name="T1" fmla="*/ 2147483647 h 7946"/>
              <a:gd name="T2" fmla="*/ 2147483647 w 13744"/>
              <a:gd name="T3" fmla="*/ 2147483647 h 7946"/>
              <a:gd name="T4" fmla="*/ 2147483647 w 13744"/>
              <a:gd name="T5" fmla="*/ 2147483647 h 7946"/>
              <a:gd name="T6" fmla="*/ 2147483647 w 13744"/>
              <a:gd name="T7" fmla="*/ 2147483647 h 7946"/>
              <a:gd name="T8" fmla="*/ 2147483647 w 13744"/>
              <a:gd name="T9" fmla="*/ 2147483647 h 7946"/>
              <a:gd name="T10" fmla="*/ 2147483647 w 13744"/>
              <a:gd name="T11" fmla="*/ 2147483647 h 7946"/>
              <a:gd name="T12" fmla="*/ 2147483647 w 13744"/>
              <a:gd name="T13" fmla="*/ 2147483647 h 7946"/>
              <a:gd name="T14" fmla="*/ 2147483647 w 13744"/>
              <a:gd name="T15" fmla="*/ 2147483647 h 7946"/>
              <a:gd name="T16" fmla="*/ 2147483647 w 13744"/>
              <a:gd name="T17" fmla="*/ 2147483647 h 7946"/>
              <a:gd name="T18" fmla="*/ 2147483647 w 13744"/>
              <a:gd name="T19" fmla="*/ 2147483647 h 7946"/>
              <a:gd name="T20" fmla="*/ 2147483647 w 13744"/>
              <a:gd name="T21" fmla="*/ 2147483647 h 7946"/>
              <a:gd name="T22" fmla="*/ 2147483647 w 13744"/>
              <a:gd name="T23" fmla="*/ 2147483647 h 7946"/>
              <a:gd name="T24" fmla="*/ 2147483647 w 13744"/>
              <a:gd name="T25" fmla="*/ 2147483647 h 7946"/>
              <a:gd name="T26" fmla="*/ 2147483647 w 13744"/>
              <a:gd name="T27" fmla="*/ 2147483647 h 7946"/>
              <a:gd name="T28" fmla="*/ 2147483647 w 13744"/>
              <a:gd name="T29" fmla="*/ 2147483647 h 7946"/>
              <a:gd name="T30" fmla="*/ 2147483647 w 13744"/>
              <a:gd name="T31" fmla="*/ 2147483647 h 7946"/>
              <a:gd name="T32" fmla="*/ 2147483647 w 13744"/>
              <a:gd name="T33" fmla="*/ 2147483647 h 7946"/>
              <a:gd name="T34" fmla="*/ 2147483647 w 13744"/>
              <a:gd name="T35" fmla="*/ 2147483647 h 7946"/>
              <a:gd name="T36" fmla="*/ 2147483647 w 13744"/>
              <a:gd name="T37" fmla="*/ 2147483647 h 7946"/>
              <a:gd name="T38" fmla="*/ 2147483647 w 13744"/>
              <a:gd name="T39" fmla="*/ 2147483647 h 7946"/>
              <a:gd name="T40" fmla="*/ 2147483647 w 13744"/>
              <a:gd name="T41" fmla="*/ 2147483647 h 7946"/>
              <a:gd name="T42" fmla="*/ 2147483647 w 13744"/>
              <a:gd name="T43" fmla="*/ 2147483647 h 7946"/>
              <a:gd name="T44" fmla="*/ 2147483647 w 13744"/>
              <a:gd name="T45" fmla="*/ 2147483647 h 7946"/>
              <a:gd name="T46" fmla="*/ 2147483647 w 13744"/>
              <a:gd name="T47" fmla="*/ 2147483647 h 7946"/>
              <a:gd name="T48" fmla="*/ 2147483647 w 13744"/>
              <a:gd name="T49" fmla="*/ 2147483647 h 7946"/>
              <a:gd name="T50" fmla="*/ 2147483647 w 13744"/>
              <a:gd name="T51" fmla="*/ 2147483647 h 7946"/>
              <a:gd name="T52" fmla="*/ 2147483647 w 13744"/>
              <a:gd name="T53" fmla="*/ 2147483647 h 7946"/>
              <a:gd name="T54" fmla="*/ 2147483647 w 13744"/>
              <a:gd name="T55" fmla="*/ 2147483647 h 7946"/>
              <a:gd name="T56" fmla="*/ 2147483647 w 13744"/>
              <a:gd name="T57" fmla="*/ 2147483647 h 7946"/>
              <a:gd name="T58" fmla="*/ 2147483647 w 13744"/>
              <a:gd name="T59" fmla="*/ 2147483647 h 7946"/>
              <a:gd name="T60" fmla="*/ 2147483647 w 13744"/>
              <a:gd name="T61" fmla="*/ 2147483647 h 7946"/>
              <a:gd name="T62" fmla="*/ 2147483647 w 13744"/>
              <a:gd name="T63" fmla="*/ 2147483647 h 7946"/>
              <a:gd name="T64" fmla="*/ 2147483647 w 13744"/>
              <a:gd name="T65" fmla="*/ 2147483647 h 7946"/>
              <a:gd name="T66" fmla="*/ 2147483647 w 13744"/>
              <a:gd name="T67" fmla="*/ 2147483647 h 7946"/>
              <a:gd name="T68" fmla="*/ 2147483647 w 13744"/>
              <a:gd name="T69" fmla="*/ 2147483647 h 7946"/>
              <a:gd name="T70" fmla="*/ 2147483647 w 13744"/>
              <a:gd name="T71" fmla="*/ 2147483647 h 7946"/>
              <a:gd name="T72" fmla="*/ 2147483647 w 13744"/>
              <a:gd name="T73" fmla="*/ 2147483647 h 7946"/>
              <a:gd name="T74" fmla="*/ 2147483647 w 13744"/>
              <a:gd name="T75" fmla="*/ 2147483647 h 7946"/>
              <a:gd name="T76" fmla="*/ 2147483647 w 13744"/>
              <a:gd name="T77" fmla="*/ 2147483647 h 7946"/>
              <a:gd name="T78" fmla="*/ 2147483647 w 13744"/>
              <a:gd name="T79" fmla="*/ 2147483647 h 7946"/>
              <a:gd name="T80" fmla="*/ 2147483647 w 13744"/>
              <a:gd name="T81" fmla="*/ 2147483647 h 7946"/>
              <a:gd name="T82" fmla="*/ 2147483647 w 13744"/>
              <a:gd name="T83" fmla="*/ 2147483647 h 7946"/>
              <a:gd name="T84" fmla="*/ 2147483647 w 13744"/>
              <a:gd name="T85" fmla="*/ 2147483647 h 7946"/>
              <a:gd name="T86" fmla="*/ 2147483647 w 13744"/>
              <a:gd name="T87" fmla="*/ 2147483647 h 7946"/>
              <a:gd name="T88" fmla="*/ 2147483647 w 13744"/>
              <a:gd name="T89" fmla="*/ 2147483647 h 7946"/>
              <a:gd name="T90" fmla="*/ 2147483647 w 13744"/>
              <a:gd name="T91" fmla="*/ 2147483647 h 7946"/>
              <a:gd name="T92" fmla="*/ 2147483647 w 13744"/>
              <a:gd name="T93" fmla="*/ 2147483647 h 7946"/>
              <a:gd name="T94" fmla="*/ 2147483647 w 13744"/>
              <a:gd name="T95" fmla="*/ 2147483647 h 7946"/>
              <a:gd name="T96" fmla="*/ 2147483647 w 13744"/>
              <a:gd name="T97" fmla="*/ 2147483647 h 7946"/>
              <a:gd name="T98" fmla="*/ 2147483647 w 13744"/>
              <a:gd name="T99" fmla="*/ 2147483647 h 7946"/>
              <a:gd name="T100" fmla="*/ 2147483647 w 13744"/>
              <a:gd name="T101" fmla="*/ 2147483647 h 7946"/>
              <a:gd name="T102" fmla="*/ 2147483647 w 13744"/>
              <a:gd name="T103" fmla="*/ 2147483647 h 7946"/>
              <a:gd name="T104" fmla="*/ 2147483647 w 13744"/>
              <a:gd name="T105" fmla="*/ 2147483647 h 7946"/>
              <a:gd name="T106" fmla="*/ 2147483647 w 13744"/>
              <a:gd name="T107" fmla="*/ 2147483647 h 7946"/>
              <a:gd name="T108" fmla="*/ 2147483647 w 13744"/>
              <a:gd name="T109" fmla="*/ 2147483647 h 7946"/>
              <a:gd name="T110" fmla="*/ 2147483647 w 13744"/>
              <a:gd name="T111" fmla="*/ 2147483647 h 7946"/>
              <a:gd name="T112" fmla="*/ 2147483647 w 13744"/>
              <a:gd name="T113" fmla="*/ 2147483647 h 7946"/>
              <a:gd name="T114" fmla="*/ 2147483647 w 13744"/>
              <a:gd name="T115" fmla="*/ 2147483647 h 7946"/>
              <a:gd name="T116" fmla="*/ 2147483647 w 13744"/>
              <a:gd name="T117" fmla="*/ 2147483647 h 7946"/>
              <a:gd name="T118" fmla="*/ 2147483647 w 13744"/>
              <a:gd name="T119" fmla="*/ 2147483647 h 7946"/>
              <a:gd name="T120" fmla="*/ 2147483647 w 13744"/>
              <a:gd name="T121" fmla="*/ 2147483647 h 7946"/>
              <a:gd name="T122" fmla="*/ 2147483647 w 13744"/>
              <a:gd name="T123" fmla="*/ 2147483647 h 7946"/>
              <a:gd name="T124" fmla="*/ 2147483647 w 13744"/>
              <a:gd name="T125" fmla="*/ 2147483647 h 79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744"/>
              <a:gd name="T190" fmla="*/ 0 h 7946"/>
              <a:gd name="T191" fmla="*/ 13744 w 13744"/>
              <a:gd name="T192" fmla="*/ 7946 h 79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744" h="7946">
                <a:moveTo>
                  <a:pt x="3858" y="2900"/>
                </a:moveTo>
                <a:lnTo>
                  <a:pt x="3858" y="2900"/>
                </a:lnTo>
                <a:lnTo>
                  <a:pt x="3862" y="2896"/>
                </a:lnTo>
                <a:lnTo>
                  <a:pt x="3862" y="2894"/>
                </a:lnTo>
                <a:lnTo>
                  <a:pt x="3856" y="2896"/>
                </a:lnTo>
                <a:lnTo>
                  <a:pt x="3850" y="2902"/>
                </a:lnTo>
                <a:lnTo>
                  <a:pt x="3842" y="2906"/>
                </a:lnTo>
                <a:lnTo>
                  <a:pt x="3834" y="2906"/>
                </a:lnTo>
                <a:lnTo>
                  <a:pt x="3828" y="2906"/>
                </a:lnTo>
                <a:lnTo>
                  <a:pt x="3824" y="2908"/>
                </a:lnTo>
                <a:lnTo>
                  <a:pt x="3820" y="2908"/>
                </a:lnTo>
                <a:lnTo>
                  <a:pt x="3818" y="2908"/>
                </a:lnTo>
                <a:lnTo>
                  <a:pt x="3814" y="2908"/>
                </a:lnTo>
                <a:lnTo>
                  <a:pt x="3808" y="2908"/>
                </a:lnTo>
                <a:lnTo>
                  <a:pt x="3804" y="2910"/>
                </a:lnTo>
                <a:lnTo>
                  <a:pt x="3802" y="2910"/>
                </a:lnTo>
                <a:lnTo>
                  <a:pt x="3802" y="2912"/>
                </a:lnTo>
                <a:lnTo>
                  <a:pt x="3796" y="2916"/>
                </a:lnTo>
                <a:lnTo>
                  <a:pt x="3790" y="2920"/>
                </a:lnTo>
                <a:lnTo>
                  <a:pt x="3788" y="2924"/>
                </a:lnTo>
                <a:lnTo>
                  <a:pt x="3790" y="2926"/>
                </a:lnTo>
                <a:lnTo>
                  <a:pt x="3794" y="2926"/>
                </a:lnTo>
                <a:lnTo>
                  <a:pt x="3796" y="2926"/>
                </a:lnTo>
                <a:lnTo>
                  <a:pt x="3794" y="2928"/>
                </a:lnTo>
                <a:lnTo>
                  <a:pt x="3794" y="2930"/>
                </a:lnTo>
                <a:lnTo>
                  <a:pt x="3796" y="2930"/>
                </a:lnTo>
                <a:lnTo>
                  <a:pt x="3800" y="2930"/>
                </a:lnTo>
                <a:lnTo>
                  <a:pt x="3804" y="2928"/>
                </a:lnTo>
                <a:lnTo>
                  <a:pt x="3806" y="2926"/>
                </a:lnTo>
                <a:lnTo>
                  <a:pt x="3808" y="2926"/>
                </a:lnTo>
                <a:lnTo>
                  <a:pt x="3810" y="2924"/>
                </a:lnTo>
                <a:lnTo>
                  <a:pt x="3816" y="2922"/>
                </a:lnTo>
                <a:lnTo>
                  <a:pt x="3822" y="2920"/>
                </a:lnTo>
                <a:lnTo>
                  <a:pt x="3832" y="2920"/>
                </a:lnTo>
                <a:lnTo>
                  <a:pt x="3840" y="2916"/>
                </a:lnTo>
                <a:lnTo>
                  <a:pt x="3856" y="2912"/>
                </a:lnTo>
                <a:lnTo>
                  <a:pt x="3870" y="2904"/>
                </a:lnTo>
                <a:lnTo>
                  <a:pt x="3874" y="2902"/>
                </a:lnTo>
                <a:lnTo>
                  <a:pt x="3876" y="2900"/>
                </a:lnTo>
                <a:lnTo>
                  <a:pt x="3872" y="2900"/>
                </a:lnTo>
                <a:lnTo>
                  <a:pt x="3870" y="2902"/>
                </a:lnTo>
                <a:lnTo>
                  <a:pt x="3866" y="2902"/>
                </a:lnTo>
                <a:lnTo>
                  <a:pt x="3862" y="2902"/>
                </a:lnTo>
                <a:lnTo>
                  <a:pt x="3860" y="2904"/>
                </a:lnTo>
                <a:lnTo>
                  <a:pt x="3854" y="2906"/>
                </a:lnTo>
                <a:lnTo>
                  <a:pt x="3850" y="2908"/>
                </a:lnTo>
                <a:lnTo>
                  <a:pt x="3852" y="2904"/>
                </a:lnTo>
                <a:lnTo>
                  <a:pt x="3858" y="2900"/>
                </a:lnTo>
                <a:close/>
                <a:moveTo>
                  <a:pt x="6188" y="1470"/>
                </a:moveTo>
                <a:lnTo>
                  <a:pt x="6188" y="1470"/>
                </a:lnTo>
                <a:lnTo>
                  <a:pt x="6198" y="1458"/>
                </a:lnTo>
                <a:lnTo>
                  <a:pt x="6206" y="1454"/>
                </a:lnTo>
                <a:lnTo>
                  <a:pt x="6212" y="1450"/>
                </a:lnTo>
                <a:lnTo>
                  <a:pt x="6218" y="1444"/>
                </a:lnTo>
                <a:lnTo>
                  <a:pt x="6224" y="1430"/>
                </a:lnTo>
                <a:lnTo>
                  <a:pt x="6226" y="1422"/>
                </a:lnTo>
                <a:lnTo>
                  <a:pt x="6226" y="1414"/>
                </a:lnTo>
                <a:lnTo>
                  <a:pt x="6226" y="1408"/>
                </a:lnTo>
                <a:lnTo>
                  <a:pt x="6222" y="1402"/>
                </a:lnTo>
                <a:lnTo>
                  <a:pt x="6218" y="1398"/>
                </a:lnTo>
                <a:lnTo>
                  <a:pt x="6210" y="1396"/>
                </a:lnTo>
                <a:lnTo>
                  <a:pt x="6204" y="1396"/>
                </a:lnTo>
                <a:lnTo>
                  <a:pt x="6198" y="1394"/>
                </a:lnTo>
                <a:lnTo>
                  <a:pt x="6194" y="1388"/>
                </a:lnTo>
                <a:lnTo>
                  <a:pt x="6190" y="1384"/>
                </a:lnTo>
                <a:lnTo>
                  <a:pt x="6186" y="1384"/>
                </a:lnTo>
                <a:lnTo>
                  <a:pt x="6180" y="1384"/>
                </a:lnTo>
                <a:lnTo>
                  <a:pt x="6178" y="1384"/>
                </a:lnTo>
                <a:lnTo>
                  <a:pt x="6178" y="1382"/>
                </a:lnTo>
                <a:lnTo>
                  <a:pt x="6182" y="1376"/>
                </a:lnTo>
                <a:lnTo>
                  <a:pt x="6184" y="1370"/>
                </a:lnTo>
                <a:lnTo>
                  <a:pt x="6184" y="1366"/>
                </a:lnTo>
                <a:lnTo>
                  <a:pt x="6180" y="1364"/>
                </a:lnTo>
                <a:lnTo>
                  <a:pt x="6176" y="1364"/>
                </a:lnTo>
                <a:lnTo>
                  <a:pt x="6170" y="1362"/>
                </a:lnTo>
                <a:lnTo>
                  <a:pt x="6168" y="1360"/>
                </a:lnTo>
                <a:lnTo>
                  <a:pt x="6168" y="1358"/>
                </a:lnTo>
                <a:lnTo>
                  <a:pt x="6174" y="1354"/>
                </a:lnTo>
                <a:lnTo>
                  <a:pt x="6184" y="1344"/>
                </a:lnTo>
                <a:lnTo>
                  <a:pt x="6186" y="1342"/>
                </a:lnTo>
                <a:lnTo>
                  <a:pt x="6184" y="1340"/>
                </a:lnTo>
                <a:lnTo>
                  <a:pt x="6178" y="1340"/>
                </a:lnTo>
                <a:lnTo>
                  <a:pt x="6168" y="1342"/>
                </a:lnTo>
                <a:lnTo>
                  <a:pt x="6158" y="1348"/>
                </a:lnTo>
                <a:lnTo>
                  <a:pt x="6150" y="1352"/>
                </a:lnTo>
                <a:lnTo>
                  <a:pt x="6148" y="1354"/>
                </a:lnTo>
                <a:lnTo>
                  <a:pt x="6144" y="1350"/>
                </a:lnTo>
                <a:lnTo>
                  <a:pt x="6140" y="1346"/>
                </a:lnTo>
                <a:lnTo>
                  <a:pt x="6136" y="1338"/>
                </a:lnTo>
                <a:lnTo>
                  <a:pt x="6132" y="1332"/>
                </a:lnTo>
                <a:lnTo>
                  <a:pt x="6126" y="1330"/>
                </a:lnTo>
                <a:lnTo>
                  <a:pt x="6120" y="1328"/>
                </a:lnTo>
                <a:lnTo>
                  <a:pt x="6114" y="1330"/>
                </a:lnTo>
                <a:lnTo>
                  <a:pt x="6108" y="1332"/>
                </a:lnTo>
                <a:lnTo>
                  <a:pt x="6104" y="1334"/>
                </a:lnTo>
                <a:lnTo>
                  <a:pt x="6104" y="1338"/>
                </a:lnTo>
                <a:lnTo>
                  <a:pt x="6104" y="1342"/>
                </a:lnTo>
                <a:lnTo>
                  <a:pt x="6108" y="1352"/>
                </a:lnTo>
                <a:lnTo>
                  <a:pt x="6108" y="1354"/>
                </a:lnTo>
                <a:lnTo>
                  <a:pt x="6108" y="1358"/>
                </a:lnTo>
                <a:lnTo>
                  <a:pt x="6106" y="1358"/>
                </a:lnTo>
                <a:lnTo>
                  <a:pt x="6102" y="1358"/>
                </a:lnTo>
                <a:lnTo>
                  <a:pt x="6092" y="1356"/>
                </a:lnTo>
                <a:lnTo>
                  <a:pt x="6086" y="1354"/>
                </a:lnTo>
                <a:lnTo>
                  <a:pt x="6082" y="1356"/>
                </a:lnTo>
                <a:lnTo>
                  <a:pt x="6074" y="1362"/>
                </a:lnTo>
                <a:lnTo>
                  <a:pt x="6070" y="1366"/>
                </a:lnTo>
                <a:lnTo>
                  <a:pt x="6068" y="1368"/>
                </a:lnTo>
                <a:lnTo>
                  <a:pt x="6062" y="1368"/>
                </a:lnTo>
                <a:lnTo>
                  <a:pt x="6058" y="1364"/>
                </a:lnTo>
                <a:lnTo>
                  <a:pt x="6048" y="1356"/>
                </a:lnTo>
                <a:lnTo>
                  <a:pt x="6044" y="1354"/>
                </a:lnTo>
                <a:lnTo>
                  <a:pt x="6040" y="1354"/>
                </a:lnTo>
                <a:lnTo>
                  <a:pt x="6038" y="1356"/>
                </a:lnTo>
                <a:lnTo>
                  <a:pt x="6036" y="1358"/>
                </a:lnTo>
                <a:lnTo>
                  <a:pt x="6036" y="1368"/>
                </a:lnTo>
                <a:lnTo>
                  <a:pt x="6036" y="1374"/>
                </a:lnTo>
                <a:lnTo>
                  <a:pt x="6036" y="1376"/>
                </a:lnTo>
                <a:lnTo>
                  <a:pt x="6034" y="1378"/>
                </a:lnTo>
                <a:lnTo>
                  <a:pt x="6032" y="1376"/>
                </a:lnTo>
                <a:lnTo>
                  <a:pt x="6026" y="1370"/>
                </a:lnTo>
                <a:lnTo>
                  <a:pt x="6022" y="1360"/>
                </a:lnTo>
                <a:lnTo>
                  <a:pt x="6020" y="1354"/>
                </a:lnTo>
                <a:lnTo>
                  <a:pt x="6016" y="1352"/>
                </a:lnTo>
                <a:lnTo>
                  <a:pt x="6010" y="1354"/>
                </a:lnTo>
                <a:lnTo>
                  <a:pt x="6004" y="1356"/>
                </a:lnTo>
                <a:lnTo>
                  <a:pt x="5998" y="1360"/>
                </a:lnTo>
                <a:lnTo>
                  <a:pt x="5994" y="1366"/>
                </a:lnTo>
                <a:lnTo>
                  <a:pt x="5990" y="1372"/>
                </a:lnTo>
                <a:lnTo>
                  <a:pt x="5990" y="1378"/>
                </a:lnTo>
                <a:lnTo>
                  <a:pt x="5990" y="1388"/>
                </a:lnTo>
                <a:lnTo>
                  <a:pt x="5988" y="1388"/>
                </a:lnTo>
                <a:lnTo>
                  <a:pt x="5986" y="1388"/>
                </a:lnTo>
                <a:lnTo>
                  <a:pt x="5978" y="1382"/>
                </a:lnTo>
                <a:lnTo>
                  <a:pt x="5970" y="1370"/>
                </a:lnTo>
                <a:lnTo>
                  <a:pt x="5964" y="1362"/>
                </a:lnTo>
                <a:lnTo>
                  <a:pt x="5960" y="1358"/>
                </a:lnTo>
                <a:lnTo>
                  <a:pt x="5956" y="1358"/>
                </a:lnTo>
                <a:lnTo>
                  <a:pt x="5954" y="1360"/>
                </a:lnTo>
                <a:lnTo>
                  <a:pt x="5950" y="1364"/>
                </a:lnTo>
                <a:lnTo>
                  <a:pt x="5950" y="1368"/>
                </a:lnTo>
                <a:lnTo>
                  <a:pt x="5950" y="1374"/>
                </a:lnTo>
                <a:lnTo>
                  <a:pt x="5952" y="1380"/>
                </a:lnTo>
                <a:lnTo>
                  <a:pt x="5956" y="1390"/>
                </a:lnTo>
                <a:lnTo>
                  <a:pt x="5954" y="1394"/>
                </a:lnTo>
                <a:lnTo>
                  <a:pt x="5954" y="1398"/>
                </a:lnTo>
                <a:lnTo>
                  <a:pt x="5952" y="1400"/>
                </a:lnTo>
                <a:lnTo>
                  <a:pt x="5948" y="1400"/>
                </a:lnTo>
                <a:lnTo>
                  <a:pt x="5944" y="1396"/>
                </a:lnTo>
                <a:lnTo>
                  <a:pt x="5940" y="1392"/>
                </a:lnTo>
                <a:lnTo>
                  <a:pt x="5936" y="1388"/>
                </a:lnTo>
                <a:lnTo>
                  <a:pt x="5932" y="1390"/>
                </a:lnTo>
                <a:lnTo>
                  <a:pt x="5930" y="1394"/>
                </a:lnTo>
                <a:lnTo>
                  <a:pt x="5926" y="1400"/>
                </a:lnTo>
                <a:lnTo>
                  <a:pt x="5924" y="1404"/>
                </a:lnTo>
                <a:lnTo>
                  <a:pt x="5920" y="1408"/>
                </a:lnTo>
                <a:lnTo>
                  <a:pt x="5918" y="1408"/>
                </a:lnTo>
                <a:lnTo>
                  <a:pt x="5914" y="1402"/>
                </a:lnTo>
                <a:lnTo>
                  <a:pt x="5910" y="1394"/>
                </a:lnTo>
                <a:lnTo>
                  <a:pt x="5910" y="1388"/>
                </a:lnTo>
                <a:lnTo>
                  <a:pt x="5912" y="1378"/>
                </a:lnTo>
                <a:lnTo>
                  <a:pt x="5912" y="1374"/>
                </a:lnTo>
                <a:lnTo>
                  <a:pt x="5912" y="1372"/>
                </a:lnTo>
                <a:lnTo>
                  <a:pt x="5908" y="1368"/>
                </a:lnTo>
                <a:lnTo>
                  <a:pt x="5902" y="1362"/>
                </a:lnTo>
                <a:lnTo>
                  <a:pt x="5890" y="1354"/>
                </a:lnTo>
                <a:lnTo>
                  <a:pt x="5884" y="1348"/>
                </a:lnTo>
                <a:lnTo>
                  <a:pt x="5880" y="1344"/>
                </a:lnTo>
                <a:lnTo>
                  <a:pt x="5868" y="1338"/>
                </a:lnTo>
                <a:lnTo>
                  <a:pt x="5860" y="1336"/>
                </a:lnTo>
                <a:lnTo>
                  <a:pt x="5852" y="1336"/>
                </a:lnTo>
                <a:lnTo>
                  <a:pt x="5846" y="1336"/>
                </a:lnTo>
                <a:lnTo>
                  <a:pt x="5842" y="1338"/>
                </a:lnTo>
                <a:lnTo>
                  <a:pt x="5838" y="1340"/>
                </a:lnTo>
                <a:lnTo>
                  <a:pt x="5836" y="1344"/>
                </a:lnTo>
                <a:lnTo>
                  <a:pt x="5836" y="1346"/>
                </a:lnTo>
                <a:lnTo>
                  <a:pt x="5838" y="1350"/>
                </a:lnTo>
                <a:lnTo>
                  <a:pt x="5846" y="1354"/>
                </a:lnTo>
                <a:lnTo>
                  <a:pt x="5856" y="1360"/>
                </a:lnTo>
                <a:lnTo>
                  <a:pt x="5864" y="1364"/>
                </a:lnTo>
                <a:lnTo>
                  <a:pt x="5872" y="1372"/>
                </a:lnTo>
                <a:lnTo>
                  <a:pt x="5872" y="1374"/>
                </a:lnTo>
                <a:lnTo>
                  <a:pt x="5870" y="1376"/>
                </a:lnTo>
                <a:lnTo>
                  <a:pt x="5862" y="1372"/>
                </a:lnTo>
                <a:lnTo>
                  <a:pt x="5850" y="1366"/>
                </a:lnTo>
                <a:lnTo>
                  <a:pt x="5838" y="1358"/>
                </a:lnTo>
                <a:lnTo>
                  <a:pt x="5832" y="1354"/>
                </a:lnTo>
                <a:lnTo>
                  <a:pt x="5828" y="1354"/>
                </a:lnTo>
                <a:lnTo>
                  <a:pt x="5824" y="1354"/>
                </a:lnTo>
                <a:lnTo>
                  <a:pt x="5820" y="1356"/>
                </a:lnTo>
                <a:lnTo>
                  <a:pt x="5814" y="1364"/>
                </a:lnTo>
                <a:lnTo>
                  <a:pt x="5812" y="1376"/>
                </a:lnTo>
                <a:lnTo>
                  <a:pt x="5812" y="1380"/>
                </a:lnTo>
                <a:lnTo>
                  <a:pt x="5810" y="1384"/>
                </a:lnTo>
                <a:lnTo>
                  <a:pt x="5806" y="1384"/>
                </a:lnTo>
                <a:lnTo>
                  <a:pt x="5802" y="1386"/>
                </a:lnTo>
                <a:lnTo>
                  <a:pt x="5800" y="1388"/>
                </a:lnTo>
                <a:lnTo>
                  <a:pt x="5800" y="1392"/>
                </a:lnTo>
                <a:lnTo>
                  <a:pt x="5800" y="1396"/>
                </a:lnTo>
                <a:lnTo>
                  <a:pt x="5796" y="1396"/>
                </a:lnTo>
                <a:lnTo>
                  <a:pt x="5790" y="1396"/>
                </a:lnTo>
                <a:lnTo>
                  <a:pt x="5786" y="1396"/>
                </a:lnTo>
                <a:lnTo>
                  <a:pt x="5782" y="1396"/>
                </a:lnTo>
                <a:lnTo>
                  <a:pt x="5780" y="1398"/>
                </a:lnTo>
                <a:lnTo>
                  <a:pt x="5782" y="1402"/>
                </a:lnTo>
                <a:lnTo>
                  <a:pt x="5784" y="1404"/>
                </a:lnTo>
                <a:lnTo>
                  <a:pt x="5790" y="1406"/>
                </a:lnTo>
                <a:lnTo>
                  <a:pt x="5802" y="1410"/>
                </a:lnTo>
                <a:lnTo>
                  <a:pt x="5810" y="1410"/>
                </a:lnTo>
                <a:lnTo>
                  <a:pt x="5818" y="1408"/>
                </a:lnTo>
                <a:lnTo>
                  <a:pt x="5832" y="1404"/>
                </a:lnTo>
                <a:lnTo>
                  <a:pt x="5842" y="1402"/>
                </a:lnTo>
                <a:lnTo>
                  <a:pt x="5874" y="1404"/>
                </a:lnTo>
                <a:lnTo>
                  <a:pt x="5884" y="1406"/>
                </a:lnTo>
                <a:lnTo>
                  <a:pt x="5888" y="1408"/>
                </a:lnTo>
                <a:lnTo>
                  <a:pt x="5886" y="1410"/>
                </a:lnTo>
                <a:lnTo>
                  <a:pt x="5882" y="1412"/>
                </a:lnTo>
                <a:lnTo>
                  <a:pt x="5870" y="1418"/>
                </a:lnTo>
                <a:lnTo>
                  <a:pt x="5866" y="1422"/>
                </a:lnTo>
                <a:lnTo>
                  <a:pt x="5864" y="1424"/>
                </a:lnTo>
                <a:lnTo>
                  <a:pt x="5866" y="1428"/>
                </a:lnTo>
                <a:lnTo>
                  <a:pt x="5870" y="1430"/>
                </a:lnTo>
                <a:lnTo>
                  <a:pt x="5882" y="1430"/>
                </a:lnTo>
                <a:lnTo>
                  <a:pt x="5888" y="1430"/>
                </a:lnTo>
                <a:lnTo>
                  <a:pt x="5888" y="1432"/>
                </a:lnTo>
                <a:lnTo>
                  <a:pt x="5882" y="1436"/>
                </a:lnTo>
                <a:lnTo>
                  <a:pt x="5874" y="1438"/>
                </a:lnTo>
                <a:lnTo>
                  <a:pt x="5868" y="1438"/>
                </a:lnTo>
                <a:lnTo>
                  <a:pt x="5858" y="1436"/>
                </a:lnTo>
                <a:lnTo>
                  <a:pt x="5850" y="1434"/>
                </a:lnTo>
                <a:lnTo>
                  <a:pt x="5846" y="1434"/>
                </a:lnTo>
                <a:lnTo>
                  <a:pt x="5840" y="1436"/>
                </a:lnTo>
                <a:lnTo>
                  <a:pt x="5836" y="1440"/>
                </a:lnTo>
                <a:lnTo>
                  <a:pt x="5828" y="1440"/>
                </a:lnTo>
                <a:lnTo>
                  <a:pt x="5816" y="1442"/>
                </a:lnTo>
                <a:lnTo>
                  <a:pt x="5806" y="1444"/>
                </a:lnTo>
                <a:lnTo>
                  <a:pt x="5804" y="1446"/>
                </a:lnTo>
                <a:lnTo>
                  <a:pt x="5804" y="1450"/>
                </a:lnTo>
                <a:lnTo>
                  <a:pt x="5806" y="1454"/>
                </a:lnTo>
                <a:lnTo>
                  <a:pt x="5808" y="1454"/>
                </a:lnTo>
                <a:lnTo>
                  <a:pt x="5820" y="1454"/>
                </a:lnTo>
                <a:lnTo>
                  <a:pt x="5836" y="1452"/>
                </a:lnTo>
                <a:lnTo>
                  <a:pt x="5846" y="1452"/>
                </a:lnTo>
                <a:lnTo>
                  <a:pt x="5858" y="1454"/>
                </a:lnTo>
                <a:lnTo>
                  <a:pt x="5864" y="1454"/>
                </a:lnTo>
                <a:lnTo>
                  <a:pt x="5868" y="1456"/>
                </a:lnTo>
                <a:lnTo>
                  <a:pt x="5870" y="1460"/>
                </a:lnTo>
                <a:lnTo>
                  <a:pt x="5870" y="1462"/>
                </a:lnTo>
                <a:lnTo>
                  <a:pt x="5870" y="1468"/>
                </a:lnTo>
                <a:lnTo>
                  <a:pt x="5872" y="1470"/>
                </a:lnTo>
                <a:lnTo>
                  <a:pt x="5876" y="1472"/>
                </a:lnTo>
                <a:lnTo>
                  <a:pt x="5882" y="1476"/>
                </a:lnTo>
                <a:lnTo>
                  <a:pt x="5886" y="1484"/>
                </a:lnTo>
                <a:lnTo>
                  <a:pt x="5888" y="1492"/>
                </a:lnTo>
                <a:lnTo>
                  <a:pt x="5884" y="1500"/>
                </a:lnTo>
                <a:lnTo>
                  <a:pt x="5880" y="1504"/>
                </a:lnTo>
                <a:lnTo>
                  <a:pt x="5874" y="1504"/>
                </a:lnTo>
                <a:lnTo>
                  <a:pt x="5866" y="1502"/>
                </a:lnTo>
                <a:lnTo>
                  <a:pt x="5858" y="1500"/>
                </a:lnTo>
                <a:lnTo>
                  <a:pt x="5856" y="1502"/>
                </a:lnTo>
                <a:lnTo>
                  <a:pt x="5854" y="1508"/>
                </a:lnTo>
                <a:lnTo>
                  <a:pt x="5856" y="1512"/>
                </a:lnTo>
                <a:lnTo>
                  <a:pt x="5858" y="1516"/>
                </a:lnTo>
                <a:lnTo>
                  <a:pt x="5862" y="1518"/>
                </a:lnTo>
                <a:lnTo>
                  <a:pt x="5866" y="1518"/>
                </a:lnTo>
                <a:lnTo>
                  <a:pt x="5880" y="1518"/>
                </a:lnTo>
                <a:lnTo>
                  <a:pt x="5904" y="1516"/>
                </a:lnTo>
                <a:lnTo>
                  <a:pt x="5916" y="1518"/>
                </a:lnTo>
                <a:lnTo>
                  <a:pt x="5928" y="1520"/>
                </a:lnTo>
                <a:lnTo>
                  <a:pt x="5936" y="1522"/>
                </a:lnTo>
                <a:lnTo>
                  <a:pt x="5944" y="1526"/>
                </a:lnTo>
                <a:lnTo>
                  <a:pt x="5958" y="1534"/>
                </a:lnTo>
                <a:lnTo>
                  <a:pt x="5966" y="1536"/>
                </a:lnTo>
                <a:lnTo>
                  <a:pt x="5976" y="1538"/>
                </a:lnTo>
                <a:lnTo>
                  <a:pt x="5986" y="1538"/>
                </a:lnTo>
                <a:lnTo>
                  <a:pt x="5992" y="1540"/>
                </a:lnTo>
                <a:lnTo>
                  <a:pt x="6002" y="1546"/>
                </a:lnTo>
                <a:lnTo>
                  <a:pt x="6008" y="1548"/>
                </a:lnTo>
                <a:lnTo>
                  <a:pt x="6014" y="1550"/>
                </a:lnTo>
                <a:lnTo>
                  <a:pt x="6020" y="1550"/>
                </a:lnTo>
                <a:lnTo>
                  <a:pt x="6030" y="1546"/>
                </a:lnTo>
                <a:lnTo>
                  <a:pt x="6040" y="1544"/>
                </a:lnTo>
                <a:lnTo>
                  <a:pt x="6046" y="1538"/>
                </a:lnTo>
                <a:lnTo>
                  <a:pt x="6052" y="1530"/>
                </a:lnTo>
                <a:lnTo>
                  <a:pt x="6056" y="1528"/>
                </a:lnTo>
                <a:lnTo>
                  <a:pt x="6058" y="1524"/>
                </a:lnTo>
                <a:lnTo>
                  <a:pt x="6064" y="1522"/>
                </a:lnTo>
                <a:lnTo>
                  <a:pt x="6072" y="1522"/>
                </a:lnTo>
                <a:lnTo>
                  <a:pt x="6080" y="1522"/>
                </a:lnTo>
                <a:lnTo>
                  <a:pt x="6088" y="1520"/>
                </a:lnTo>
                <a:lnTo>
                  <a:pt x="6104" y="1514"/>
                </a:lnTo>
                <a:lnTo>
                  <a:pt x="6136" y="1494"/>
                </a:lnTo>
                <a:lnTo>
                  <a:pt x="6146" y="1490"/>
                </a:lnTo>
                <a:lnTo>
                  <a:pt x="6154" y="1486"/>
                </a:lnTo>
                <a:lnTo>
                  <a:pt x="6168" y="1484"/>
                </a:lnTo>
                <a:lnTo>
                  <a:pt x="6174" y="1484"/>
                </a:lnTo>
                <a:lnTo>
                  <a:pt x="6178" y="1482"/>
                </a:lnTo>
                <a:lnTo>
                  <a:pt x="6184" y="1478"/>
                </a:lnTo>
                <a:lnTo>
                  <a:pt x="6188" y="1470"/>
                </a:lnTo>
                <a:close/>
                <a:moveTo>
                  <a:pt x="4306" y="176"/>
                </a:moveTo>
                <a:lnTo>
                  <a:pt x="4306" y="176"/>
                </a:lnTo>
                <a:lnTo>
                  <a:pt x="4312" y="186"/>
                </a:lnTo>
                <a:lnTo>
                  <a:pt x="4316" y="194"/>
                </a:lnTo>
                <a:lnTo>
                  <a:pt x="4316" y="202"/>
                </a:lnTo>
                <a:lnTo>
                  <a:pt x="4314" y="210"/>
                </a:lnTo>
                <a:lnTo>
                  <a:pt x="4310" y="214"/>
                </a:lnTo>
                <a:lnTo>
                  <a:pt x="4302" y="218"/>
                </a:lnTo>
                <a:lnTo>
                  <a:pt x="4294" y="220"/>
                </a:lnTo>
                <a:lnTo>
                  <a:pt x="4282" y="216"/>
                </a:lnTo>
                <a:lnTo>
                  <a:pt x="4262" y="212"/>
                </a:lnTo>
                <a:lnTo>
                  <a:pt x="4242" y="210"/>
                </a:lnTo>
                <a:lnTo>
                  <a:pt x="4222" y="210"/>
                </a:lnTo>
                <a:lnTo>
                  <a:pt x="4204" y="212"/>
                </a:lnTo>
                <a:lnTo>
                  <a:pt x="4186" y="216"/>
                </a:lnTo>
                <a:lnTo>
                  <a:pt x="4170" y="222"/>
                </a:lnTo>
                <a:lnTo>
                  <a:pt x="4156" y="230"/>
                </a:lnTo>
                <a:lnTo>
                  <a:pt x="4140" y="238"/>
                </a:lnTo>
                <a:lnTo>
                  <a:pt x="4110" y="254"/>
                </a:lnTo>
                <a:lnTo>
                  <a:pt x="4080" y="270"/>
                </a:lnTo>
                <a:lnTo>
                  <a:pt x="4068" y="276"/>
                </a:lnTo>
                <a:lnTo>
                  <a:pt x="4058" y="282"/>
                </a:lnTo>
                <a:lnTo>
                  <a:pt x="4054" y="290"/>
                </a:lnTo>
                <a:lnTo>
                  <a:pt x="4054" y="292"/>
                </a:lnTo>
                <a:lnTo>
                  <a:pt x="4056" y="296"/>
                </a:lnTo>
                <a:lnTo>
                  <a:pt x="4062" y="300"/>
                </a:lnTo>
                <a:lnTo>
                  <a:pt x="4070" y="304"/>
                </a:lnTo>
                <a:lnTo>
                  <a:pt x="4080" y="306"/>
                </a:lnTo>
                <a:lnTo>
                  <a:pt x="4092" y="308"/>
                </a:lnTo>
                <a:lnTo>
                  <a:pt x="4116" y="308"/>
                </a:lnTo>
                <a:lnTo>
                  <a:pt x="4138" y="306"/>
                </a:lnTo>
                <a:lnTo>
                  <a:pt x="4146" y="306"/>
                </a:lnTo>
                <a:lnTo>
                  <a:pt x="4152" y="310"/>
                </a:lnTo>
                <a:lnTo>
                  <a:pt x="4154" y="316"/>
                </a:lnTo>
                <a:lnTo>
                  <a:pt x="4156" y="326"/>
                </a:lnTo>
                <a:lnTo>
                  <a:pt x="4154" y="336"/>
                </a:lnTo>
                <a:lnTo>
                  <a:pt x="4152" y="348"/>
                </a:lnTo>
                <a:lnTo>
                  <a:pt x="4146" y="360"/>
                </a:lnTo>
                <a:lnTo>
                  <a:pt x="4136" y="370"/>
                </a:lnTo>
                <a:lnTo>
                  <a:pt x="4126" y="378"/>
                </a:lnTo>
                <a:lnTo>
                  <a:pt x="4116" y="384"/>
                </a:lnTo>
                <a:lnTo>
                  <a:pt x="4104" y="384"/>
                </a:lnTo>
                <a:lnTo>
                  <a:pt x="4090" y="384"/>
                </a:lnTo>
                <a:lnTo>
                  <a:pt x="4060" y="382"/>
                </a:lnTo>
                <a:lnTo>
                  <a:pt x="4042" y="382"/>
                </a:lnTo>
                <a:lnTo>
                  <a:pt x="4024" y="384"/>
                </a:lnTo>
                <a:lnTo>
                  <a:pt x="4008" y="386"/>
                </a:lnTo>
                <a:lnTo>
                  <a:pt x="3998" y="390"/>
                </a:lnTo>
                <a:lnTo>
                  <a:pt x="3992" y="394"/>
                </a:lnTo>
                <a:lnTo>
                  <a:pt x="3986" y="398"/>
                </a:lnTo>
                <a:lnTo>
                  <a:pt x="3978" y="402"/>
                </a:lnTo>
                <a:lnTo>
                  <a:pt x="3966" y="408"/>
                </a:lnTo>
                <a:lnTo>
                  <a:pt x="3948" y="412"/>
                </a:lnTo>
                <a:lnTo>
                  <a:pt x="3920" y="416"/>
                </a:lnTo>
                <a:lnTo>
                  <a:pt x="3892" y="422"/>
                </a:lnTo>
                <a:lnTo>
                  <a:pt x="3868" y="428"/>
                </a:lnTo>
                <a:lnTo>
                  <a:pt x="3852" y="434"/>
                </a:lnTo>
                <a:lnTo>
                  <a:pt x="3842" y="440"/>
                </a:lnTo>
                <a:lnTo>
                  <a:pt x="3836" y="448"/>
                </a:lnTo>
                <a:lnTo>
                  <a:pt x="3836" y="456"/>
                </a:lnTo>
                <a:lnTo>
                  <a:pt x="3840" y="462"/>
                </a:lnTo>
                <a:lnTo>
                  <a:pt x="3848" y="470"/>
                </a:lnTo>
                <a:lnTo>
                  <a:pt x="3856" y="478"/>
                </a:lnTo>
                <a:lnTo>
                  <a:pt x="3864" y="480"/>
                </a:lnTo>
                <a:lnTo>
                  <a:pt x="3874" y="482"/>
                </a:lnTo>
                <a:lnTo>
                  <a:pt x="3884" y="484"/>
                </a:lnTo>
                <a:lnTo>
                  <a:pt x="3888" y="486"/>
                </a:lnTo>
                <a:lnTo>
                  <a:pt x="3894" y="490"/>
                </a:lnTo>
                <a:lnTo>
                  <a:pt x="3898" y="494"/>
                </a:lnTo>
                <a:lnTo>
                  <a:pt x="3904" y="496"/>
                </a:lnTo>
                <a:lnTo>
                  <a:pt x="3914" y="494"/>
                </a:lnTo>
                <a:lnTo>
                  <a:pt x="3924" y="494"/>
                </a:lnTo>
                <a:lnTo>
                  <a:pt x="3928" y="496"/>
                </a:lnTo>
                <a:lnTo>
                  <a:pt x="3934" y="500"/>
                </a:lnTo>
                <a:lnTo>
                  <a:pt x="3938" y="506"/>
                </a:lnTo>
                <a:lnTo>
                  <a:pt x="3944" y="510"/>
                </a:lnTo>
                <a:lnTo>
                  <a:pt x="3952" y="512"/>
                </a:lnTo>
                <a:lnTo>
                  <a:pt x="3960" y="514"/>
                </a:lnTo>
                <a:lnTo>
                  <a:pt x="3982" y="516"/>
                </a:lnTo>
                <a:lnTo>
                  <a:pt x="4012" y="516"/>
                </a:lnTo>
                <a:lnTo>
                  <a:pt x="4028" y="516"/>
                </a:lnTo>
                <a:lnTo>
                  <a:pt x="4046" y="512"/>
                </a:lnTo>
                <a:lnTo>
                  <a:pt x="4074" y="508"/>
                </a:lnTo>
                <a:lnTo>
                  <a:pt x="4086" y="506"/>
                </a:lnTo>
                <a:lnTo>
                  <a:pt x="4096" y="504"/>
                </a:lnTo>
                <a:lnTo>
                  <a:pt x="4104" y="506"/>
                </a:lnTo>
                <a:lnTo>
                  <a:pt x="4108" y="510"/>
                </a:lnTo>
                <a:lnTo>
                  <a:pt x="4110" y="516"/>
                </a:lnTo>
                <a:lnTo>
                  <a:pt x="4106" y="520"/>
                </a:lnTo>
                <a:lnTo>
                  <a:pt x="4098" y="522"/>
                </a:lnTo>
                <a:lnTo>
                  <a:pt x="4086" y="524"/>
                </a:lnTo>
                <a:lnTo>
                  <a:pt x="4010" y="528"/>
                </a:lnTo>
                <a:lnTo>
                  <a:pt x="3964" y="532"/>
                </a:lnTo>
                <a:lnTo>
                  <a:pt x="3942" y="536"/>
                </a:lnTo>
                <a:lnTo>
                  <a:pt x="3922" y="542"/>
                </a:lnTo>
                <a:lnTo>
                  <a:pt x="3908" y="546"/>
                </a:lnTo>
                <a:lnTo>
                  <a:pt x="3898" y="552"/>
                </a:lnTo>
                <a:lnTo>
                  <a:pt x="3898" y="554"/>
                </a:lnTo>
                <a:lnTo>
                  <a:pt x="3898" y="558"/>
                </a:lnTo>
                <a:lnTo>
                  <a:pt x="3900" y="560"/>
                </a:lnTo>
                <a:lnTo>
                  <a:pt x="3906" y="564"/>
                </a:lnTo>
                <a:lnTo>
                  <a:pt x="3920" y="570"/>
                </a:lnTo>
                <a:lnTo>
                  <a:pt x="3938" y="574"/>
                </a:lnTo>
                <a:lnTo>
                  <a:pt x="3976" y="580"/>
                </a:lnTo>
                <a:lnTo>
                  <a:pt x="3990" y="582"/>
                </a:lnTo>
                <a:lnTo>
                  <a:pt x="3998" y="586"/>
                </a:lnTo>
                <a:lnTo>
                  <a:pt x="3996" y="588"/>
                </a:lnTo>
                <a:lnTo>
                  <a:pt x="3984" y="594"/>
                </a:lnTo>
                <a:lnTo>
                  <a:pt x="3972" y="598"/>
                </a:lnTo>
                <a:lnTo>
                  <a:pt x="3968" y="600"/>
                </a:lnTo>
                <a:lnTo>
                  <a:pt x="3968" y="604"/>
                </a:lnTo>
                <a:lnTo>
                  <a:pt x="3970" y="606"/>
                </a:lnTo>
                <a:lnTo>
                  <a:pt x="3972" y="608"/>
                </a:lnTo>
                <a:lnTo>
                  <a:pt x="3982" y="614"/>
                </a:lnTo>
                <a:lnTo>
                  <a:pt x="4018" y="624"/>
                </a:lnTo>
                <a:lnTo>
                  <a:pt x="4062" y="636"/>
                </a:lnTo>
                <a:lnTo>
                  <a:pt x="4078" y="640"/>
                </a:lnTo>
                <a:lnTo>
                  <a:pt x="4084" y="642"/>
                </a:lnTo>
                <a:lnTo>
                  <a:pt x="4084" y="640"/>
                </a:lnTo>
                <a:lnTo>
                  <a:pt x="4084" y="638"/>
                </a:lnTo>
                <a:lnTo>
                  <a:pt x="4078" y="634"/>
                </a:lnTo>
                <a:lnTo>
                  <a:pt x="4066" y="622"/>
                </a:lnTo>
                <a:lnTo>
                  <a:pt x="4064" y="616"/>
                </a:lnTo>
                <a:lnTo>
                  <a:pt x="4064" y="614"/>
                </a:lnTo>
                <a:lnTo>
                  <a:pt x="4068" y="614"/>
                </a:lnTo>
                <a:lnTo>
                  <a:pt x="4074" y="612"/>
                </a:lnTo>
                <a:lnTo>
                  <a:pt x="4078" y="614"/>
                </a:lnTo>
                <a:lnTo>
                  <a:pt x="4084" y="618"/>
                </a:lnTo>
                <a:lnTo>
                  <a:pt x="4086" y="620"/>
                </a:lnTo>
                <a:lnTo>
                  <a:pt x="4090" y="622"/>
                </a:lnTo>
                <a:lnTo>
                  <a:pt x="4098" y="622"/>
                </a:lnTo>
                <a:lnTo>
                  <a:pt x="4108" y="618"/>
                </a:lnTo>
                <a:lnTo>
                  <a:pt x="4118" y="614"/>
                </a:lnTo>
                <a:lnTo>
                  <a:pt x="4122" y="614"/>
                </a:lnTo>
                <a:lnTo>
                  <a:pt x="4124" y="614"/>
                </a:lnTo>
                <a:lnTo>
                  <a:pt x="4122" y="618"/>
                </a:lnTo>
                <a:lnTo>
                  <a:pt x="4120" y="622"/>
                </a:lnTo>
                <a:lnTo>
                  <a:pt x="4122" y="626"/>
                </a:lnTo>
                <a:lnTo>
                  <a:pt x="4126" y="628"/>
                </a:lnTo>
                <a:lnTo>
                  <a:pt x="4136" y="630"/>
                </a:lnTo>
                <a:lnTo>
                  <a:pt x="4148" y="630"/>
                </a:lnTo>
                <a:lnTo>
                  <a:pt x="4156" y="626"/>
                </a:lnTo>
                <a:lnTo>
                  <a:pt x="4162" y="622"/>
                </a:lnTo>
                <a:lnTo>
                  <a:pt x="4166" y="618"/>
                </a:lnTo>
                <a:lnTo>
                  <a:pt x="4170" y="614"/>
                </a:lnTo>
                <a:lnTo>
                  <a:pt x="4174" y="612"/>
                </a:lnTo>
                <a:lnTo>
                  <a:pt x="4180" y="614"/>
                </a:lnTo>
                <a:lnTo>
                  <a:pt x="4188" y="620"/>
                </a:lnTo>
                <a:lnTo>
                  <a:pt x="4194" y="624"/>
                </a:lnTo>
                <a:lnTo>
                  <a:pt x="4200" y="624"/>
                </a:lnTo>
                <a:lnTo>
                  <a:pt x="4204" y="622"/>
                </a:lnTo>
                <a:lnTo>
                  <a:pt x="4208" y="618"/>
                </a:lnTo>
                <a:lnTo>
                  <a:pt x="4210" y="614"/>
                </a:lnTo>
                <a:lnTo>
                  <a:pt x="4216" y="610"/>
                </a:lnTo>
                <a:lnTo>
                  <a:pt x="4224" y="608"/>
                </a:lnTo>
                <a:lnTo>
                  <a:pt x="4232" y="612"/>
                </a:lnTo>
                <a:lnTo>
                  <a:pt x="4244" y="614"/>
                </a:lnTo>
                <a:lnTo>
                  <a:pt x="4258" y="616"/>
                </a:lnTo>
                <a:lnTo>
                  <a:pt x="4282" y="618"/>
                </a:lnTo>
                <a:lnTo>
                  <a:pt x="4304" y="620"/>
                </a:lnTo>
                <a:lnTo>
                  <a:pt x="4312" y="622"/>
                </a:lnTo>
                <a:lnTo>
                  <a:pt x="4320" y="626"/>
                </a:lnTo>
                <a:lnTo>
                  <a:pt x="4326" y="632"/>
                </a:lnTo>
                <a:lnTo>
                  <a:pt x="4330" y="634"/>
                </a:lnTo>
                <a:lnTo>
                  <a:pt x="4336" y="634"/>
                </a:lnTo>
                <a:lnTo>
                  <a:pt x="4342" y="632"/>
                </a:lnTo>
                <a:lnTo>
                  <a:pt x="4348" y="634"/>
                </a:lnTo>
                <a:lnTo>
                  <a:pt x="4358" y="636"/>
                </a:lnTo>
                <a:lnTo>
                  <a:pt x="4370" y="642"/>
                </a:lnTo>
                <a:lnTo>
                  <a:pt x="4396" y="654"/>
                </a:lnTo>
                <a:lnTo>
                  <a:pt x="4414" y="662"/>
                </a:lnTo>
                <a:lnTo>
                  <a:pt x="4420" y="666"/>
                </a:lnTo>
                <a:lnTo>
                  <a:pt x="4422" y="670"/>
                </a:lnTo>
                <a:lnTo>
                  <a:pt x="4420" y="674"/>
                </a:lnTo>
                <a:lnTo>
                  <a:pt x="4414" y="680"/>
                </a:lnTo>
                <a:lnTo>
                  <a:pt x="4412" y="682"/>
                </a:lnTo>
                <a:lnTo>
                  <a:pt x="4412" y="686"/>
                </a:lnTo>
                <a:lnTo>
                  <a:pt x="4414" y="690"/>
                </a:lnTo>
                <a:lnTo>
                  <a:pt x="4418" y="694"/>
                </a:lnTo>
                <a:lnTo>
                  <a:pt x="4432" y="704"/>
                </a:lnTo>
                <a:lnTo>
                  <a:pt x="4448" y="714"/>
                </a:lnTo>
                <a:lnTo>
                  <a:pt x="4480" y="734"/>
                </a:lnTo>
                <a:lnTo>
                  <a:pt x="4488" y="742"/>
                </a:lnTo>
                <a:lnTo>
                  <a:pt x="4490" y="746"/>
                </a:lnTo>
                <a:lnTo>
                  <a:pt x="4490" y="750"/>
                </a:lnTo>
                <a:lnTo>
                  <a:pt x="4486" y="756"/>
                </a:lnTo>
                <a:lnTo>
                  <a:pt x="4480" y="762"/>
                </a:lnTo>
                <a:lnTo>
                  <a:pt x="4468" y="776"/>
                </a:lnTo>
                <a:lnTo>
                  <a:pt x="4464" y="780"/>
                </a:lnTo>
                <a:lnTo>
                  <a:pt x="4464" y="782"/>
                </a:lnTo>
                <a:lnTo>
                  <a:pt x="4468" y="782"/>
                </a:lnTo>
                <a:lnTo>
                  <a:pt x="4478" y="780"/>
                </a:lnTo>
                <a:lnTo>
                  <a:pt x="4498" y="774"/>
                </a:lnTo>
                <a:lnTo>
                  <a:pt x="4502" y="774"/>
                </a:lnTo>
                <a:lnTo>
                  <a:pt x="4504" y="776"/>
                </a:lnTo>
                <a:lnTo>
                  <a:pt x="4508" y="782"/>
                </a:lnTo>
                <a:lnTo>
                  <a:pt x="4510" y="786"/>
                </a:lnTo>
                <a:lnTo>
                  <a:pt x="4516" y="790"/>
                </a:lnTo>
                <a:lnTo>
                  <a:pt x="4522" y="794"/>
                </a:lnTo>
                <a:lnTo>
                  <a:pt x="4522" y="798"/>
                </a:lnTo>
                <a:lnTo>
                  <a:pt x="4520" y="802"/>
                </a:lnTo>
                <a:lnTo>
                  <a:pt x="4518" y="806"/>
                </a:lnTo>
                <a:lnTo>
                  <a:pt x="4516" y="808"/>
                </a:lnTo>
                <a:lnTo>
                  <a:pt x="4516" y="812"/>
                </a:lnTo>
                <a:lnTo>
                  <a:pt x="4522" y="818"/>
                </a:lnTo>
                <a:lnTo>
                  <a:pt x="4534" y="822"/>
                </a:lnTo>
                <a:lnTo>
                  <a:pt x="4542" y="828"/>
                </a:lnTo>
                <a:lnTo>
                  <a:pt x="4544" y="832"/>
                </a:lnTo>
                <a:lnTo>
                  <a:pt x="4542" y="838"/>
                </a:lnTo>
                <a:lnTo>
                  <a:pt x="4538" y="844"/>
                </a:lnTo>
                <a:lnTo>
                  <a:pt x="4536" y="848"/>
                </a:lnTo>
                <a:lnTo>
                  <a:pt x="4534" y="854"/>
                </a:lnTo>
                <a:lnTo>
                  <a:pt x="4538" y="858"/>
                </a:lnTo>
                <a:lnTo>
                  <a:pt x="4546" y="860"/>
                </a:lnTo>
                <a:lnTo>
                  <a:pt x="4556" y="864"/>
                </a:lnTo>
                <a:lnTo>
                  <a:pt x="4564" y="870"/>
                </a:lnTo>
                <a:lnTo>
                  <a:pt x="4566" y="876"/>
                </a:lnTo>
                <a:lnTo>
                  <a:pt x="4566" y="882"/>
                </a:lnTo>
                <a:lnTo>
                  <a:pt x="4564" y="888"/>
                </a:lnTo>
                <a:lnTo>
                  <a:pt x="4560" y="894"/>
                </a:lnTo>
                <a:lnTo>
                  <a:pt x="4552" y="898"/>
                </a:lnTo>
                <a:lnTo>
                  <a:pt x="4544" y="900"/>
                </a:lnTo>
                <a:lnTo>
                  <a:pt x="4536" y="902"/>
                </a:lnTo>
                <a:lnTo>
                  <a:pt x="4530" y="906"/>
                </a:lnTo>
                <a:lnTo>
                  <a:pt x="4526" y="910"/>
                </a:lnTo>
                <a:lnTo>
                  <a:pt x="4526" y="916"/>
                </a:lnTo>
                <a:lnTo>
                  <a:pt x="4528" y="922"/>
                </a:lnTo>
                <a:lnTo>
                  <a:pt x="4530" y="928"/>
                </a:lnTo>
                <a:lnTo>
                  <a:pt x="4542" y="942"/>
                </a:lnTo>
                <a:lnTo>
                  <a:pt x="4544" y="948"/>
                </a:lnTo>
                <a:lnTo>
                  <a:pt x="4544" y="952"/>
                </a:lnTo>
                <a:lnTo>
                  <a:pt x="4540" y="954"/>
                </a:lnTo>
                <a:lnTo>
                  <a:pt x="4534" y="956"/>
                </a:lnTo>
                <a:lnTo>
                  <a:pt x="4522" y="958"/>
                </a:lnTo>
                <a:lnTo>
                  <a:pt x="4518" y="960"/>
                </a:lnTo>
                <a:lnTo>
                  <a:pt x="4520" y="962"/>
                </a:lnTo>
                <a:lnTo>
                  <a:pt x="4526" y="970"/>
                </a:lnTo>
                <a:lnTo>
                  <a:pt x="4532" y="980"/>
                </a:lnTo>
                <a:lnTo>
                  <a:pt x="4534" y="982"/>
                </a:lnTo>
                <a:lnTo>
                  <a:pt x="4538" y="986"/>
                </a:lnTo>
                <a:lnTo>
                  <a:pt x="4542" y="986"/>
                </a:lnTo>
                <a:lnTo>
                  <a:pt x="4546" y="984"/>
                </a:lnTo>
                <a:lnTo>
                  <a:pt x="4552" y="982"/>
                </a:lnTo>
                <a:lnTo>
                  <a:pt x="4560" y="984"/>
                </a:lnTo>
                <a:lnTo>
                  <a:pt x="4574" y="988"/>
                </a:lnTo>
                <a:lnTo>
                  <a:pt x="4580" y="988"/>
                </a:lnTo>
                <a:lnTo>
                  <a:pt x="4588" y="988"/>
                </a:lnTo>
                <a:lnTo>
                  <a:pt x="4594" y="984"/>
                </a:lnTo>
                <a:lnTo>
                  <a:pt x="4600" y="974"/>
                </a:lnTo>
                <a:lnTo>
                  <a:pt x="4604" y="970"/>
                </a:lnTo>
                <a:lnTo>
                  <a:pt x="4608" y="966"/>
                </a:lnTo>
                <a:lnTo>
                  <a:pt x="4616" y="960"/>
                </a:lnTo>
                <a:lnTo>
                  <a:pt x="4626" y="958"/>
                </a:lnTo>
                <a:lnTo>
                  <a:pt x="4636" y="960"/>
                </a:lnTo>
                <a:lnTo>
                  <a:pt x="4646" y="962"/>
                </a:lnTo>
                <a:lnTo>
                  <a:pt x="4652" y="966"/>
                </a:lnTo>
                <a:lnTo>
                  <a:pt x="4654" y="968"/>
                </a:lnTo>
                <a:lnTo>
                  <a:pt x="4654" y="970"/>
                </a:lnTo>
                <a:lnTo>
                  <a:pt x="4654" y="972"/>
                </a:lnTo>
                <a:lnTo>
                  <a:pt x="4648" y="976"/>
                </a:lnTo>
                <a:lnTo>
                  <a:pt x="4646" y="980"/>
                </a:lnTo>
                <a:lnTo>
                  <a:pt x="4650" y="982"/>
                </a:lnTo>
                <a:lnTo>
                  <a:pt x="4654" y="982"/>
                </a:lnTo>
                <a:lnTo>
                  <a:pt x="4660" y="984"/>
                </a:lnTo>
                <a:lnTo>
                  <a:pt x="4664" y="986"/>
                </a:lnTo>
                <a:lnTo>
                  <a:pt x="4666" y="988"/>
                </a:lnTo>
                <a:lnTo>
                  <a:pt x="4662" y="994"/>
                </a:lnTo>
                <a:lnTo>
                  <a:pt x="4660" y="996"/>
                </a:lnTo>
                <a:lnTo>
                  <a:pt x="4660" y="1000"/>
                </a:lnTo>
                <a:lnTo>
                  <a:pt x="4666" y="1006"/>
                </a:lnTo>
                <a:lnTo>
                  <a:pt x="4674" y="1010"/>
                </a:lnTo>
                <a:lnTo>
                  <a:pt x="4684" y="1014"/>
                </a:lnTo>
                <a:lnTo>
                  <a:pt x="4702" y="1020"/>
                </a:lnTo>
                <a:lnTo>
                  <a:pt x="4710" y="1022"/>
                </a:lnTo>
                <a:lnTo>
                  <a:pt x="4710" y="1024"/>
                </a:lnTo>
                <a:lnTo>
                  <a:pt x="4704" y="1032"/>
                </a:lnTo>
                <a:lnTo>
                  <a:pt x="4702" y="1038"/>
                </a:lnTo>
                <a:lnTo>
                  <a:pt x="4706" y="1044"/>
                </a:lnTo>
                <a:lnTo>
                  <a:pt x="4710" y="1050"/>
                </a:lnTo>
                <a:lnTo>
                  <a:pt x="4712" y="1052"/>
                </a:lnTo>
                <a:lnTo>
                  <a:pt x="4710" y="1054"/>
                </a:lnTo>
                <a:lnTo>
                  <a:pt x="4700" y="1052"/>
                </a:lnTo>
                <a:lnTo>
                  <a:pt x="4684" y="1048"/>
                </a:lnTo>
                <a:lnTo>
                  <a:pt x="4668" y="1040"/>
                </a:lnTo>
                <a:lnTo>
                  <a:pt x="4658" y="1034"/>
                </a:lnTo>
                <a:lnTo>
                  <a:pt x="4646" y="1032"/>
                </a:lnTo>
                <a:lnTo>
                  <a:pt x="4620" y="1028"/>
                </a:lnTo>
                <a:lnTo>
                  <a:pt x="4594" y="1028"/>
                </a:lnTo>
                <a:lnTo>
                  <a:pt x="4584" y="1030"/>
                </a:lnTo>
                <a:lnTo>
                  <a:pt x="4578" y="1032"/>
                </a:lnTo>
                <a:lnTo>
                  <a:pt x="4576" y="1036"/>
                </a:lnTo>
                <a:lnTo>
                  <a:pt x="4576" y="1040"/>
                </a:lnTo>
                <a:lnTo>
                  <a:pt x="4580" y="1044"/>
                </a:lnTo>
                <a:lnTo>
                  <a:pt x="4586" y="1048"/>
                </a:lnTo>
                <a:lnTo>
                  <a:pt x="4602" y="1056"/>
                </a:lnTo>
                <a:lnTo>
                  <a:pt x="4618" y="1058"/>
                </a:lnTo>
                <a:lnTo>
                  <a:pt x="4632" y="1060"/>
                </a:lnTo>
                <a:lnTo>
                  <a:pt x="4640" y="1064"/>
                </a:lnTo>
                <a:lnTo>
                  <a:pt x="4648" y="1068"/>
                </a:lnTo>
                <a:lnTo>
                  <a:pt x="4652" y="1072"/>
                </a:lnTo>
                <a:lnTo>
                  <a:pt x="4656" y="1076"/>
                </a:lnTo>
                <a:lnTo>
                  <a:pt x="4660" y="1082"/>
                </a:lnTo>
                <a:lnTo>
                  <a:pt x="4668" y="1084"/>
                </a:lnTo>
                <a:lnTo>
                  <a:pt x="4680" y="1086"/>
                </a:lnTo>
                <a:lnTo>
                  <a:pt x="4694" y="1088"/>
                </a:lnTo>
                <a:lnTo>
                  <a:pt x="4702" y="1092"/>
                </a:lnTo>
                <a:lnTo>
                  <a:pt x="4704" y="1094"/>
                </a:lnTo>
                <a:lnTo>
                  <a:pt x="4706" y="1098"/>
                </a:lnTo>
                <a:lnTo>
                  <a:pt x="4704" y="1106"/>
                </a:lnTo>
                <a:lnTo>
                  <a:pt x="4702" y="1112"/>
                </a:lnTo>
                <a:lnTo>
                  <a:pt x="4706" y="1118"/>
                </a:lnTo>
                <a:lnTo>
                  <a:pt x="4710" y="1120"/>
                </a:lnTo>
                <a:lnTo>
                  <a:pt x="4712" y="1120"/>
                </a:lnTo>
                <a:lnTo>
                  <a:pt x="4716" y="1116"/>
                </a:lnTo>
                <a:lnTo>
                  <a:pt x="4718" y="1112"/>
                </a:lnTo>
                <a:lnTo>
                  <a:pt x="4724" y="1106"/>
                </a:lnTo>
                <a:lnTo>
                  <a:pt x="4726" y="1108"/>
                </a:lnTo>
                <a:lnTo>
                  <a:pt x="4726" y="1114"/>
                </a:lnTo>
                <a:lnTo>
                  <a:pt x="4724" y="1120"/>
                </a:lnTo>
                <a:lnTo>
                  <a:pt x="4718" y="1134"/>
                </a:lnTo>
                <a:lnTo>
                  <a:pt x="4712" y="1148"/>
                </a:lnTo>
                <a:lnTo>
                  <a:pt x="4708" y="1162"/>
                </a:lnTo>
                <a:lnTo>
                  <a:pt x="4708" y="1170"/>
                </a:lnTo>
                <a:lnTo>
                  <a:pt x="4708" y="1174"/>
                </a:lnTo>
                <a:lnTo>
                  <a:pt x="4712" y="1182"/>
                </a:lnTo>
                <a:lnTo>
                  <a:pt x="4712" y="1184"/>
                </a:lnTo>
                <a:lnTo>
                  <a:pt x="4712" y="1186"/>
                </a:lnTo>
                <a:lnTo>
                  <a:pt x="4702" y="1192"/>
                </a:lnTo>
                <a:lnTo>
                  <a:pt x="4694" y="1194"/>
                </a:lnTo>
                <a:lnTo>
                  <a:pt x="4686" y="1194"/>
                </a:lnTo>
                <a:lnTo>
                  <a:pt x="4674" y="1192"/>
                </a:lnTo>
                <a:lnTo>
                  <a:pt x="4664" y="1190"/>
                </a:lnTo>
                <a:lnTo>
                  <a:pt x="4658" y="1190"/>
                </a:lnTo>
                <a:lnTo>
                  <a:pt x="4654" y="1192"/>
                </a:lnTo>
                <a:lnTo>
                  <a:pt x="4650" y="1196"/>
                </a:lnTo>
                <a:lnTo>
                  <a:pt x="4644" y="1198"/>
                </a:lnTo>
                <a:lnTo>
                  <a:pt x="4632" y="1200"/>
                </a:lnTo>
                <a:lnTo>
                  <a:pt x="4624" y="1204"/>
                </a:lnTo>
                <a:lnTo>
                  <a:pt x="4622" y="1206"/>
                </a:lnTo>
                <a:lnTo>
                  <a:pt x="4624" y="1208"/>
                </a:lnTo>
                <a:lnTo>
                  <a:pt x="4624" y="1212"/>
                </a:lnTo>
                <a:lnTo>
                  <a:pt x="4622" y="1214"/>
                </a:lnTo>
                <a:lnTo>
                  <a:pt x="4620" y="1214"/>
                </a:lnTo>
                <a:lnTo>
                  <a:pt x="4620" y="1216"/>
                </a:lnTo>
                <a:lnTo>
                  <a:pt x="4628" y="1220"/>
                </a:lnTo>
                <a:lnTo>
                  <a:pt x="4632" y="1224"/>
                </a:lnTo>
                <a:lnTo>
                  <a:pt x="4632" y="1228"/>
                </a:lnTo>
                <a:lnTo>
                  <a:pt x="4628" y="1232"/>
                </a:lnTo>
                <a:lnTo>
                  <a:pt x="4624" y="1234"/>
                </a:lnTo>
                <a:lnTo>
                  <a:pt x="4614" y="1240"/>
                </a:lnTo>
                <a:lnTo>
                  <a:pt x="4610" y="1242"/>
                </a:lnTo>
                <a:lnTo>
                  <a:pt x="4610" y="1246"/>
                </a:lnTo>
                <a:lnTo>
                  <a:pt x="4610" y="1252"/>
                </a:lnTo>
                <a:lnTo>
                  <a:pt x="4608" y="1260"/>
                </a:lnTo>
                <a:lnTo>
                  <a:pt x="4600" y="1284"/>
                </a:lnTo>
                <a:lnTo>
                  <a:pt x="4598" y="1290"/>
                </a:lnTo>
                <a:lnTo>
                  <a:pt x="4598" y="1296"/>
                </a:lnTo>
                <a:lnTo>
                  <a:pt x="4602" y="1300"/>
                </a:lnTo>
                <a:lnTo>
                  <a:pt x="4608" y="1302"/>
                </a:lnTo>
                <a:lnTo>
                  <a:pt x="4624" y="1304"/>
                </a:lnTo>
                <a:lnTo>
                  <a:pt x="4648" y="1304"/>
                </a:lnTo>
                <a:lnTo>
                  <a:pt x="4636" y="1312"/>
                </a:lnTo>
                <a:lnTo>
                  <a:pt x="4626" y="1320"/>
                </a:lnTo>
                <a:lnTo>
                  <a:pt x="4618" y="1328"/>
                </a:lnTo>
                <a:lnTo>
                  <a:pt x="4612" y="1336"/>
                </a:lnTo>
                <a:lnTo>
                  <a:pt x="4608" y="1346"/>
                </a:lnTo>
                <a:lnTo>
                  <a:pt x="4608" y="1354"/>
                </a:lnTo>
                <a:lnTo>
                  <a:pt x="4610" y="1360"/>
                </a:lnTo>
                <a:lnTo>
                  <a:pt x="4616" y="1368"/>
                </a:lnTo>
                <a:lnTo>
                  <a:pt x="4622" y="1372"/>
                </a:lnTo>
                <a:lnTo>
                  <a:pt x="4626" y="1376"/>
                </a:lnTo>
                <a:lnTo>
                  <a:pt x="4628" y="1384"/>
                </a:lnTo>
                <a:lnTo>
                  <a:pt x="4628" y="1388"/>
                </a:lnTo>
                <a:lnTo>
                  <a:pt x="4630" y="1390"/>
                </a:lnTo>
                <a:lnTo>
                  <a:pt x="4632" y="1392"/>
                </a:lnTo>
                <a:lnTo>
                  <a:pt x="4642" y="1394"/>
                </a:lnTo>
                <a:lnTo>
                  <a:pt x="4650" y="1398"/>
                </a:lnTo>
                <a:lnTo>
                  <a:pt x="4654" y="1404"/>
                </a:lnTo>
                <a:lnTo>
                  <a:pt x="4656" y="1410"/>
                </a:lnTo>
                <a:lnTo>
                  <a:pt x="4654" y="1414"/>
                </a:lnTo>
                <a:lnTo>
                  <a:pt x="4654" y="1418"/>
                </a:lnTo>
                <a:lnTo>
                  <a:pt x="4656" y="1422"/>
                </a:lnTo>
                <a:lnTo>
                  <a:pt x="4660" y="1424"/>
                </a:lnTo>
                <a:lnTo>
                  <a:pt x="4664" y="1430"/>
                </a:lnTo>
                <a:lnTo>
                  <a:pt x="4666" y="1434"/>
                </a:lnTo>
                <a:lnTo>
                  <a:pt x="4666" y="1440"/>
                </a:lnTo>
                <a:lnTo>
                  <a:pt x="4668" y="1448"/>
                </a:lnTo>
                <a:lnTo>
                  <a:pt x="4670" y="1450"/>
                </a:lnTo>
                <a:lnTo>
                  <a:pt x="4672" y="1452"/>
                </a:lnTo>
                <a:lnTo>
                  <a:pt x="4672" y="1462"/>
                </a:lnTo>
                <a:lnTo>
                  <a:pt x="4672" y="1476"/>
                </a:lnTo>
                <a:lnTo>
                  <a:pt x="4674" y="1482"/>
                </a:lnTo>
                <a:lnTo>
                  <a:pt x="4676" y="1486"/>
                </a:lnTo>
                <a:lnTo>
                  <a:pt x="4678" y="1488"/>
                </a:lnTo>
                <a:lnTo>
                  <a:pt x="4684" y="1486"/>
                </a:lnTo>
                <a:lnTo>
                  <a:pt x="4690" y="1480"/>
                </a:lnTo>
                <a:lnTo>
                  <a:pt x="4696" y="1470"/>
                </a:lnTo>
                <a:lnTo>
                  <a:pt x="4706" y="1454"/>
                </a:lnTo>
                <a:lnTo>
                  <a:pt x="4708" y="1454"/>
                </a:lnTo>
                <a:lnTo>
                  <a:pt x="4710" y="1456"/>
                </a:lnTo>
                <a:lnTo>
                  <a:pt x="4712" y="1462"/>
                </a:lnTo>
                <a:lnTo>
                  <a:pt x="4714" y="1462"/>
                </a:lnTo>
                <a:lnTo>
                  <a:pt x="4720" y="1460"/>
                </a:lnTo>
                <a:lnTo>
                  <a:pt x="4726" y="1456"/>
                </a:lnTo>
                <a:lnTo>
                  <a:pt x="4732" y="1454"/>
                </a:lnTo>
                <a:lnTo>
                  <a:pt x="4738" y="1452"/>
                </a:lnTo>
                <a:lnTo>
                  <a:pt x="4742" y="1452"/>
                </a:lnTo>
                <a:lnTo>
                  <a:pt x="4748" y="1454"/>
                </a:lnTo>
                <a:lnTo>
                  <a:pt x="4752" y="1458"/>
                </a:lnTo>
                <a:lnTo>
                  <a:pt x="4756" y="1462"/>
                </a:lnTo>
                <a:lnTo>
                  <a:pt x="4758" y="1468"/>
                </a:lnTo>
                <a:lnTo>
                  <a:pt x="4758" y="1474"/>
                </a:lnTo>
                <a:lnTo>
                  <a:pt x="4756" y="1474"/>
                </a:lnTo>
                <a:lnTo>
                  <a:pt x="4748" y="1470"/>
                </a:lnTo>
                <a:lnTo>
                  <a:pt x="4738" y="1462"/>
                </a:lnTo>
                <a:lnTo>
                  <a:pt x="4732" y="1462"/>
                </a:lnTo>
                <a:lnTo>
                  <a:pt x="4728" y="1462"/>
                </a:lnTo>
                <a:lnTo>
                  <a:pt x="4724" y="1466"/>
                </a:lnTo>
                <a:lnTo>
                  <a:pt x="4724" y="1468"/>
                </a:lnTo>
                <a:lnTo>
                  <a:pt x="4732" y="1472"/>
                </a:lnTo>
                <a:lnTo>
                  <a:pt x="4734" y="1474"/>
                </a:lnTo>
                <a:lnTo>
                  <a:pt x="4736" y="1476"/>
                </a:lnTo>
                <a:lnTo>
                  <a:pt x="4734" y="1476"/>
                </a:lnTo>
                <a:lnTo>
                  <a:pt x="4726" y="1478"/>
                </a:lnTo>
                <a:lnTo>
                  <a:pt x="4720" y="1478"/>
                </a:lnTo>
                <a:lnTo>
                  <a:pt x="4716" y="1480"/>
                </a:lnTo>
                <a:lnTo>
                  <a:pt x="4716" y="1482"/>
                </a:lnTo>
                <a:lnTo>
                  <a:pt x="4716" y="1484"/>
                </a:lnTo>
                <a:lnTo>
                  <a:pt x="4718" y="1486"/>
                </a:lnTo>
                <a:lnTo>
                  <a:pt x="4716" y="1488"/>
                </a:lnTo>
                <a:lnTo>
                  <a:pt x="4712" y="1490"/>
                </a:lnTo>
                <a:lnTo>
                  <a:pt x="4704" y="1492"/>
                </a:lnTo>
                <a:lnTo>
                  <a:pt x="4692" y="1494"/>
                </a:lnTo>
                <a:lnTo>
                  <a:pt x="4694" y="1496"/>
                </a:lnTo>
                <a:lnTo>
                  <a:pt x="4696" y="1500"/>
                </a:lnTo>
                <a:lnTo>
                  <a:pt x="4696" y="1502"/>
                </a:lnTo>
                <a:lnTo>
                  <a:pt x="4694" y="1502"/>
                </a:lnTo>
                <a:lnTo>
                  <a:pt x="4692" y="1504"/>
                </a:lnTo>
                <a:lnTo>
                  <a:pt x="4690" y="1506"/>
                </a:lnTo>
                <a:lnTo>
                  <a:pt x="4694" y="1510"/>
                </a:lnTo>
                <a:lnTo>
                  <a:pt x="4696" y="1512"/>
                </a:lnTo>
                <a:lnTo>
                  <a:pt x="4698" y="1516"/>
                </a:lnTo>
                <a:lnTo>
                  <a:pt x="4696" y="1518"/>
                </a:lnTo>
                <a:lnTo>
                  <a:pt x="4696" y="1522"/>
                </a:lnTo>
                <a:lnTo>
                  <a:pt x="4696" y="1524"/>
                </a:lnTo>
                <a:lnTo>
                  <a:pt x="4698" y="1532"/>
                </a:lnTo>
                <a:lnTo>
                  <a:pt x="4710" y="1552"/>
                </a:lnTo>
                <a:lnTo>
                  <a:pt x="4714" y="1556"/>
                </a:lnTo>
                <a:lnTo>
                  <a:pt x="4718" y="1560"/>
                </a:lnTo>
                <a:lnTo>
                  <a:pt x="4728" y="1562"/>
                </a:lnTo>
                <a:lnTo>
                  <a:pt x="4734" y="1562"/>
                </a:lnTo>
                <a:lnTo>
                  <a:pt x="4734" y="1564"/>
                </a:lnTo>
                <a:lnTo>
                  <a:pt x="4734" y="1568"/>
                </a:lnTo>
                <a:lnTo>
                  <a:pt x="4734" y="1572"/>
                </a:lnTo>
                <a:lnTo>
                  <a:pt x="4734" y="1574"/>
                </a:lnTo>
                <a:lnTo>
                  <a:pt x="4738" y="1582"/>
                </a:lnTo>
                <a:lnTo>
                  <a:pt x="4742" y="1588"/>
                </a:lnTo>
                <a:lnTo>
                  <a:pt x="4744" y="1592"/>
                </a:lnTo>
                <a:lnTo>
                  <a:pt x="4744" y="1596"/>
                </a:lnTo>
                <a:lnTo>
                  <a:pt x="4744" y="1604"/>
                </a:lnTo>
                <a:lnTo>
                  <a:pt x="4746" y="1610"/>
                </a:lnTo>
                <a:lnTo>
                  <a:pt x="4752" y="1614"/>
                </a:lnTo>
                <a:lnTo>
                  <a:pt x="4762" y="1618"/>
                </a:lnTo>
                <a:lnTo>
                  <a:pt x="4768" y="1622"/>
                </a:lnTo>
                <a:lnTo>
                  <a:pt x="4770" y="1626"/>
                </a:lnTo>
                <a:lnTo>
                  <a:pt x="4772" y="1630"/>
                </a:lnTo>
                <a:lnTo>
                  <a:pt x="4770" y="1634"/>
                </a:lnTo>
                <a:lnTo>
                  <a:pt x="4770" y="1638"/>
                </a:lnTo>
                <a:lnTo>
                  <a:pt x="4770" y="1640"/>
                </a:lnTo>
                <a:lnTo>
                  <a:pt x="4774" y="1638"/>
                </a:lnTo>
                <a:lnTo>
                  <a:pt x="4778" y="1638"/>
                </a:lnTo>
                <a:lnTo>
                  <a:pt x="4780" y="1640"/>
                </a:lnTo>
                <a:lnTo>
                  <a:pt x="4782" y="1646"/>
                </a:lnTo>
                <a:lnTo>
                  <a:pt x="4782" y="1654"/>
                </a:lnTo>
                <a:lnTo>
                  <a:pt x="4784" y="1656"/>
                </a:lnTo>
                <a:lnTo>
                  <a:pt x="4786" y="1656"/>
                </a:lnTo>
                <a:lnTo>
                  <a:pt x="4792" y="1654"/>
                </a:lnTo>
                <a:lnTo>
                  <a:pt x="4794" y="1656"/>
                </a:lnTo>
                <a:lnTo>
                  <a:pt x="4794" y="1662"/>
                </a:lnTo>
                <a:lnTo>
                  <a:pt x="4790" y="1670"/>
                </a:lnTo>
                <a:lnTo>
                  <a:pt x="4790" y="1676"/>
                </a:lnTo>
                <a:lnTo>
                  <a:pt x="4792" y="1678"/>
                </a:lnTo>
                <a:lnTo>
                  <a:pt x="4802" y="1678"/>
                </a:lnTo>
                <a:lnTo>
                  <a:pt x="4814" y="1678"/>
                </a:lnTo>
                <a:lnTo>
                  <a:pt x="4816" y="1680"/>
                </a:lnTo>
                <a:lnTo>
                  <a:pt x="4816" y="1684"/>
                </a:lnTo>
                <a:lnTo>
                  <a:pt x="4814" y="1688"/>
                </a:lnTo>
                <a:lnTo>
                  <a:pt x="4814" y="1692"/>
                </a:lnTo>
                <a:lnTo>
                  <a:pt x="4816" y="1694"/>
                </a:lnTo>
                <a:lnTo>
                  <a:pt x="4820" y="1694"/>
                </a:lnTo>
                <a:lnTo>
                  <a:pt x="4826" y="1694"/>
                </a:lnTo>
                <a:lnTo>
                  <a:pt x="4830" y="1696"/>
                </a:lnTo>
                <a:lnTo>
                  <a:pt x="4832" y="1698"/>
                </a:lnTo>
                <a:lnTo>
                  <a:pt x="4834" y="1700"/>
                </a:lnTo>
                <a:lnTo>
                  <a:pt x="4832" y="1702"/>
                </a:lnTo>
                <a:lnTo>
                  <a:pt x="4830" y="1702"/>
                </a:lnTo>
                <a:lnTo>
                  <a:pt x="4826" y="1704"/>
                </a:lnTo>
                <a:lnTo>
                  <a:pt x="4826" y="1708"/>
                </a:lnTo>
                <a:lnTo>
                  <a:pt x="4826" y="1712"/>
                </a:lnTo>
                <a:lnTo>
                  <a:pt x="4830" y="1720"/>
                </a:lnTo>
                <a:lnTo>
                  <a:pt x="4832" y="1724"/>
                </a:lnTo>
                <a:lnTo>
                  <a:pt x="4836" y="1726"/>
                </a:lnTo>
                <a:lnTo>
                  <a:pt x="4840" y="1726"/>
                </a:lnTo>
                <a:lnTo>
                  <a:pt x="4846" y="1726"/>
                </a:lnTo>
                <a:lnTo>
                  <a:pt x="4852" y="1722"/>
                </a:lnTo>
                <a:lnTo>
                  <a:pt x="4860" y="1716"/>
                </a:lnTo>
                <a:lnTo>
                  <a:pt x="4868" y="1712"/>
                </a:lnTo>
                <a:lnTo>
                  <a:pt x="4874" y="1710"/>
                </a:lnTo>
                <a:lnTo>
                  <a:pt x="4878" y="1712"/>
                </a:lnTo>
                <a:lnTo>
                  <a:pt x="4880" y="1712"/>
                </a:lnTo>
                <a:lnTo>
                  <a:pt x="4884" y="1716"/>
                </a:lnTo>
                <a:lnTo>
                  <a:pt x="4886" y="1716"/>
                </a:lnTo>
                <a:lnTo>
                  <a:pt x="4890" y="1712"/>
                </a:lnTo>
                <a:lnTo>
                  <a:pt x="4900" y="1706"/>
                </a:lnTo>
                <a:lnTo>
                  <a:pt x="4910" y="1702"/>
                </a:lnTo>
                <a:lnTo>
                  <a:pt x="4916" y="1698"/>
                </a:lnTo>
                <a:lnTo>
                  <a:pt x="4918" y="1696"/>
                </a:lnTo>
                <a:lnTo>
                  <a:pt x="4918" y="1692"/>
                </a:lnTo>
                <a:lnTo>
                  <a:pt x="4918" y="1688"/>
                </a:lnTo>
                <a:lnTo>
                  <a:pt x="4918" y="1686"/>
                </a:lnTo>
                <a:lnTo>
                  <a:pt x="4920" y="1686"/>
                </a:lnTo>
                <a:lnTo>
                  <a:pt x="4924" y="1690"/>
                </a:lnTo>
                <a:lnTo>
                  <a:pt x="4926" y="1694"/>
                </a:lnTo>
                <a:lnTo>
                  <a:pt x="4926" y="1698"/>
                </a:lnTo>
                <a:lnTo>
                  <a:pt x="4926" y="1704"/>
                </a:lnTo>
                <a:lnTo>
                  <a:pt x="4922" y="1708"/>
                </a:lnTo>
                <a:lnTo>
                  <a:pt x="4914" y="1718"/>
                </a:lnTo>
                <a:lnTo>
                  <a:pt x="4912" y="1724"/>
                </a:lnTo>
                <a:lnTo>
                  <a:pt x="4912" y="1728"/>
                </a:lnTo>
                <a:lnTo>
                  <a:pt x="4916" y="1730"/>
                </a:lnTo>
                <a:lnTo>
                  <a:pt x="4926" y="1736"/>
                </a:lnTo>
                <a:lnTo>
                  <a:pt x="4936" y="1738"/>
                </a:lnTo>
                <a:lnTo>
                  <a:pt x="4944" y="1738"/>
                </a:lnTo>
                <a:lnTo>
                  <a:pt x="4956" y="1738"/>
                </a:lnTo>
                <a:lnTo>
                  <a:pt x="4962" y="1738"/>
                </a:lnTo>
                <a:lnTo>
                  <a:pt x="4962" y="1740"/>
                </a:lnTo>
                <a:lnTo>
                  <a:pt x="4962" y="1744"/>
                </a:lnTo>
                <a:lnTo>
                  <a:pt x="4956" y="1752"/>
                </a:lnTo>
                <a:lnTo>
                  <a:pt x="4954" y="1758"/>
                </a:lnTo>
                <a:lnTo>
                  <a:pt x="4952" y="1762"/>
                </a:lnTo>
                <a:lnTo>
                  <a:pt x="4954" y="1766"/>
                </a:lnTo>
                <a:lnTo>
                  <a:pt x="4958" y="1768"/>
                </a:lnTo>
                <a:lnTo>
                  <a:pt x="4964" y="1770"/>
                </a:lnTo>
                <a:lnTo>
                  <a:pt x="4968" y="1770"/>
                </a:lnTo>
                <a:lnTo>
                  <a:pt x="4974" y="1768"/>
                </a:lnTo>
                <a:lnTo>
                  <a:pt x="4978" y="1766"/>
                </a:lnTo>
                <a:lnTo>
                  <a:pt x="4988" y="1758"/>
                </a:lnTo>
                <a:lnTo>
                  <a:pt x="4990" y="1758"/>
                </a:lnTo>
                <a:lnTo>
                  <a:pt x="4992" y="1758"/>
                </a:lnTo>
                <a:lnTo>
                  <a:pt x="4998" y="1762"/>
                </a:lnTo>
                <a:lnTo>
                  <a:pt x="5006" y="1770"/>
                </a:lnTo>
                <a:lnTo>
                  <a:pt x="5018" y="1776"/>
                </a:lnTo>
                <a:lnTo>
                  <a:pt x="5022" y="1776"/>
                </a:lnTo>
                <a:lnTo>
                  <a:pt x="5026" y="1774"/>
                </a:lnTo>
                <a:lnTo>
                  <a:pt x="5030" y="1772"/>
                </a:lnTo>
                <a:lnTo>
                  <a:pt x="5034" y="1768"/>
                </a:lnTo>
                <a:lnTo>
                  <a:pt x="5036" y="1762"/>
                </a:lnTo>
                <a:lnTo>
                  <a:pt x="5036" y="1756"/>
                </a:lnTo>
                <a:lnTo>
                  <a:pt x="5036" y="1748"/>
                </a:lnTo>
                <a:lnTo>
                  <a:pt x="5034" y="1746"/>
                </a:lnTo>
                <a:lnTo>
                  <a:pt x="5030" y="1744"/>
                </a:lnTo>
                <a:lnTo>
                  <a:pt x="5028" y="1744"/>
                </a:lnTo>
                <a:lnTo>
                  <a:pt x="5022" y="1746"/>
                </a:lnTo>
                <a:lnTo>
                  <a:pt x="5024" y="1742"/>
                </a:lnTo>
                <a:lnTo>
                  <a:pt x="5026" y="1740"/>
                </a:lnTo>
                <a:lnTo>
                  <a:pt x="5030" y="1736"/>
                </a:lnTo>
                <a:lnTo>
                  <a:pt x="5040" y="1732"/>
                </a:lnTo>
                <a:lnTo>
                  <a:pt x="5044" y="1730"/>
                </a:lnTo>
                <a:lnTo>
                  <a:pt x="5048" y="1728"/>
                </a:lnTo>
                <a:lnTo>
                  <a:pt x="5048" y="1724"/>
                </a:lnTo>
                <a:lnTo>
                  <a:pt x="5048" y="1718"/>
                </a:lnTo>
                <a:lnTo>
                  <a:pt x="5048" y="1710"/>
                </a:lnTo>
                <a:lnTo>
                  <a:pt x="5050" y="1700"/>
                </a:lnTo>
                <a:lnTo>
                  <a:pt x="5060" y="1676"/>
                </a:lnTo>
                <a:lnTo>
                  <a:pt x="5070" y="1650"/>
                </a:lnTo>
                <a:lnTo>
                  <a:pt x="5072" y="1640"/>
                </a:lnTo>
                <a:lnTo>
                  <a:pt x="5072" y="1630"/>
                </a:lnTo>
                <a:lnTo>
                  <a:pt x="5070" y="1624"/>
                </a:lnTo>
                <a:lnTo>
                  <a:pt x="5068" y="1622"/>
                </a:lnTo>
                <a:lnTo>
                  <a:pt x="5066" y="1620"/>
                </a:lnTo>
                <a:lnTo>
                  <a:pt x="5064" y="1622"/>
                </a:lnTo>
                <a:lnTo>
                  <a:pt x="5062" y="1622"/>
                </a:lnTo>
                <a:lnTo>
                  <a:pt x="5060" y="1622"/>
                </a:lnTo>
                <a:lnTo>
                  <a:pt x="5056" y="1620"/>
                </a:lnTo>
                <a:lnTo>
                  <a:pt x="5050" y="1614"/>
                </a:lnTo>
                <a:lnTo>
                  <a:pt x="5048" y="1610"/>
                </a:lnTo>
                <a:lnTo>
                  <a:pt x="5048" y="1608"/>
                </a:lnTo>
                <a:lnTo>
                  <a:pt x="5058" y="1612"/>
                </a:lnTo>
                <a:lnTo>
                  <a:pt x="5068" y="1614"/>
                </a:lnTo>
                <a:lnTo>
                  <a:pt x="5072" y="1614"/>
                </a:lnTo>
                <a:lnTo>
                  <a:pt x="5072" y="1610"/>
                </a:lnTo>
                <a:lnTo>
                  <a:pt x="5070" y="1604"/>
                </a:lnTo>
                <a:lnTo>
                  <a:pt x="5068" y="1602"/>
                </a:lnTo>
                <a:lnTo>
                  <a:pt x="5062" y="1598"/>
                </a:lnTo>
                <a:lnTo>
                  <a:pt x="5056" y="1596"/>
                </a:lnTo>
                <a:lnTo>
                  <a:pt x="5056" y="1594"/>
                </a:lnTo>
                <a:lnTo>
                  <a:pt x="5058" y="1592"/>
                </a:lnTo>
                <a:lnTo>
                  <a:pt x="5062" y="1588"/>
                </a:lnTo>
                <a:lnTo>
                  <a:pt x="5066" y="1586"/>
                </a:lnTo>
                <a:lnTo>
                  <a:pt x="5080" y="1584"/>
                </a:lnTo>
                <a:lnTo>
                  <a:pt x="5086" y="1582"/>
                </a:lnTo>
                <a:lnTo>
                  <a:pt x="5092" y="1578"/>
                </a:lnTo>
                <a:lnTo>
                  <a:pt x="5096" y="1574"/>
                </a:lnTo>
                <a:lnTo>
                  <a:pt x="5098" y="1566"/>
                </a:lnTo>
                <a:lnTo>
                  <a:pt x="5100" y="1560"/>
                </a:lnTo>
                <a:lnTo>
                  <a:pt x="5102" y="1556"/>
                </a:lnTo>
                <a:lnTo>
                  <a:pt x="5106" y="1556"/>
                </a:lnTo>
                <a:lnTo>
                  <a:pt x="5108" y="1558"/>
                </a:lnTo>
                <a:lnTo>
                  <a:pt x="5114" y="1562"/>
                </a:lnTo>
                <a:lnTo>
                  <a:pt x="5116" y="1560"/>
                </a:lnTo>
                <a:lnTo>
                  <a:pt x="5116" y="1556"/>
                </a:lnTo>
                <a:lnTo>
                  <a:pt x="5118" y="1550"/>
                </a:lnTo>
                <a:lnTo>
                  <a:pt x="5122" y="1544"/>
                </a:lnTo>
                <a:lnTo>
                  <a:pt x="5130" y="1538"/>
                </a:lnTo>
                <a:lnTo>
                  <a:pt x="5136" y="1530"/>
                </a:lnTo>
                <a:lnTo>
                  <a:pt x="5138" y="1526"/>
                </a:lnTo>
                <a:lnTo>
                  <a:pt x="5138" y="1520"/>
                </a:lnTo>
                <a:lnTo>
                  <a:pt x="5136" y="1508"/>
                </a:lnTo>
                <a:lnTo>
                  <a:pt x="5138" y="1502"/>
                </a:lnTo>
                <a:lnTo>
                  <a:pt x="5136" y="1500"/>
                </a:lnTo>
                <a:lnTo>
                  <a:pt x="5134" y="1498"/>
                </a:lnTo>
                <a:lnTo>
                  <a:pt x="5122" y="1498"/>
                </a:lnTo>
                <a:lnTo>
                  <a:pt x="5114" y="1496"/>
                </a:lnTo>
                <a:lnTo>
                  <a:pt x="5106" y="1494"/>
                </a:lnTo>
                <a:lnTo>
                  <a:pt x="5102" y="1492"/>
                </a:lnTo>
                <a:lnTo>
                  <a:pt x="5098" y="1488"/>
                </a:lnTo>
                <a:lnTo>
                  <a:pt x="5098" y="1486"/>
                </a:lnTo>
                <a:lnTo>
                  <a:pt x="5098" y="1484"/>
                </a:lnTo>
                <a:lnTo>
                  <a:pt x="5100" y="1484"/>
                </a:lnTo>
                <a:lnTo>
                  <a:pt x="5106" y="1484"/>
                </a:lnTo>
                <a:lnTo>
                  <a:pt x="5112" y="1486"/>
                </a:lnTo>
                <a:lnTo>
                  <a:pt x="5116" y="1486"/>
                </a:lnTo>
                <a:lnTo>
                  <a:pt x="5124" y="1484"/>
                </a:lnTo>
                <a:lnTo>
                  <a:pt x="5130" y="1482"/>
                </a:lnTo>
                <a:lnTo>
                  <a:pt x="5136" y="1482"/>
                </a:lnTo>
                <a:lnTo>
                  <a:pt x="5144" y="1482"/>
                </a:lnTo>
                <a:lnTo>
                  <a:pt x="5144" y="1480"/>
                </a:lnTo>
                <a:lnTo>
                  <a:pt x="5144" y="1478"/>
                </a:lnTo>
                <a:lnTo>
                  <a:pt x="5140" y="1468"/>
                </a:lnTo>
                <a:lnTo>
                  <a:pt x="5126" y="1454"/>
                </a:lnTo>
                <a:lnTo>
                  <a:pt x="5120" y="1446"/>
                </a:lnTo>
                <a:lnTo>
                  <a:pt x="5116" y="1440"/>
                </a:lnTo>
                <a:lnTo>
                  <a:pt x="5118" y="1436"/>
                </a:lnTo>
                <a:lnTo>
                  <a:pt x="5120" y="1434"/>
                </a:lnTo>
                <a:lnTo>
                  <a:pt x="5126" y="1434"/>
                </a:lnTo>
                <a:lnTo>
                  <a:pt x="5132" y="1434"/>
                </a:lnTo>
                <a:lnTo>
                  <a:pt x="5146" y="1436"/>
                </a:lnTo>
                <a:lnTo>
                  <a:pt x="5152" y="1438"/>
                </a:lnTo>
                <a:lnTo>
                  <a:pt x="5158" y="1436"/>
                </a:lnTo>
                <a:lnTo>
                  <a:pt x="5160" y="1432"/>
                </a:lnTo>
                <a:lnTo>
                  <a:pt x="5164" y="1428"/>
                </a:lnTo>
                <a:lnTo>
                  <a:pt x="5168" y="1420"/>
                </a:lnTo>
                <a:lnTo>
                  <a:pt x="5170" y="1418"/>
                </a:lnTo>
                <a:lnTo>
                  <a:pt x="5174" y="1418"/>
                </a:lnTo>
                <a:lnTo>
                  <a:pt x="5180" y="1418"/>
                </a:lnTo>
                <a:lnTo>
                  <a:pt x="5184" y="1418"/>
                </a:lnTo>
                <a:lnTo>
                  <a:pt x="5180" y="1414"/>
                </a:lnTo>
                <a:lnTo>
                  <a:pt x="5170" y="1408"/>
                </a:lnTo>
                <a:lnTo>
                  <a:pt x="5162" y="1404"/>
                </a:lnTo>
                <a:lnTo>
                  <a:pt x="5162" y="1402"/>
                </a:lnTo>
                <a:lnTo>
                  <a:pt x="5168" y="1402"/>
                </a:lnTo>
                <a:lnTo>
                  <a:pt x="5174" y="1398"/>
                </a:lnTo>
                <a:lnTo>
                  <a:pt x="5180" y="1396"/>
                </a:lnTo>
                <a:lnTo>
                  <a:pt x="5188" y="1398"/>
                </a:lnTo>
                <a:lnTo>
                  <a:pt x="5196" y="1398"/>
                </a:lnTo>
                <a:lnTo>
                  <a:pt x="5208" y="1398"/>
                </a:lnTo>
                <a:lnTo>
                  <a:pt x="5218" y="1396"/>
                </a:lnTo>
                <a:lnTo>
                  <a:pt x="5224" y="1396"/>
                </a:lnTo>
                <a:lnTo>
                  <a:pt x="5230" y="1394"/>
                </a:lnTo>
                <a:lnTo>
                  <a:pt x="5234" y="1390"/>
                </a:lnTo>
                <a:lnTo>
                  <a:pt x="5236" y="1386"/>
                </a:lnTo>
                <a:lnTo>
                  <a:pt x="5234" y="1382"/>
                </a:lnTo>
                <a:lnTo>
                  <a:pt x="5234" y="1380"/>
                </a:lnTo>
                <a:lnTo>
                  <a:pt x="5238" y="1376"/>
                </a:lnTo>
                <a:lnTo>
                  <a:pt x="5242" y="1370"/>
                </a:lnTo>
                <a:lnTo>
                  <a:pt x="5240" y="1368"/>
                </a:lnTo>
                <a:lnTo>
                  <a:pt x="5240" y="1364"/>
                </a:lnTo>
                <a:lnTo>
                  <a:pt x="5248" y="1358"/>
                </a:lnTo>
                <a:lnTo>
                  <a:pt x="5250" y="1356"/>
                </a:lnTo>
                <a:lnTo>
                  <a:pt x="5252" y="1354"/>
                </a:lnTo>
                <a:lnTo>
                  <a:pt x="5250" y="1350"/>
                </a:lnTo>
                <a:lnTo>
                  <a:pt x="5248" y="1348"/>
                </a:lnTo>
                <a:lnTo>
                  <a:pt x="5242" y="1346"/>
                </a:lnTo>
                <a:lnTo>
                  <a:pt x="5242" y="1344"/>
                </a:lnTo>
                <a:lnTo>
                  <a:pt x="5242" y="1342"/>
                </a:lnTo>
                <a:lnTo>
                  <a:pt x="5246" y="1342"/>
                </a:lnTo>
                <a:lnTo>
                  <a:pt x="5250" y="1342"/>
                </a:lnTo>
                <a:lnTo>
                  <a:pt x="5256" y="1344"/>
                </a:lnTo>
                <a:lnTo>
                  <a:pt x="5266" y="1344"/>
                </a:lnTo>
                <a:lnTo>
                  <a:pt x="5272" y="1344"/>
                </a:lnTo>
                <a:lnTo>
                  <a:pt x="5270" y="1346"/>
                </a:lnTo>
                <a:lnTo>
                  <a:pt x="5264" y="1352"/>
                </a:lnTo>
                <a:lnTo>
                  <a:pt x="5260" y="1356"/>
                </a:lnTo>
                <a:lnTo>
                  <a:pt x="5258" y="1360"/>
                </a:lnTo>
                <a:lnTo>
                  <a:pt x="5254" y="1364"/>
                </a:lnTo>
                <a:lnTo>
                  <a:pt x="5250" y="1366"/>
                </a:lnTo>
                <a:lnTo>
                  <a:pt x="5248" y="1372"/>
                </a:lnTo>
                <a:lnTo>
                  <a:pt x="5248" y="1378"/>
                </a:lnTo>
                <a:lnTo>
                  <a:pt x="5244" y="1386"/>
                </a:lnTo>
                <a:lnTo>
                  <a:pt x="5242" y="1392"/>
                </a:lnTo>
                <a:lnTo>
                  <a:pt x="5242" y="1394"/>
                </a:lnTo>
                <a:lnTo>
                  <a:pt x="5244" y="1396"/>
                </a:lnTo>
                <a:lnTo>
                  <a:pt x="5250" y="1398"/>
                </a:lnTo>
                <a:lnTo>
                  <a:pt x="5256" y="1398"/>
                </a:lnTo>
                <a:lnTo>
                  <a:pt x="5262" y="1396"/>
                </a:lnTo>
                <a:lnTo>
                  <a:pt x="5268" y="1390"/>
                </a:lnTo>
                <a:lnTo>
                  <a:pt x="5276" y="1380"/>
                </a:lnTo>
                <a:lnTo>
                  <a:pt x="5280" y="1380"/>
                </a:lnTo>
                <a:lnTo>
                  <a:pt x="5284" y="1382"/>
                </a:lnTo>
                <a:lnTo>
                  <a:pt x="5290" y="1386"/>
                </a:lnTo>
                <a:lnTo>
                  <a:pt x="5292" y="1384"/>
                </a:lnTo>
                <a:lnTo>
                  <a:pt x="5292" y="1380"/>
                </a:lnTo>
                <a:lnTo>
                  <a:pt x="5290" y="1378"/>
                </a:lnTo>
                <a:lnTo>
                  <a:pt x="5288" y="1376"/>
                </a:lnTo>
                <a:lnTo>
                  <a:pt x="5290" y="1374"/>
                </a:lnTo>
                <a:lnTo>
                  <a:pt x="5294" y="1370"/>
                </a:lnTo>
                <a:lnTo>
                  <a:pt x="5300" y="1370"/>
                </a:lnTo>
                <a:lnTo>
                  <a:pt x="5302" y="1370"/>
                </a:lnTo>
                <a:lnTo>
                  <a:pt x="5306" y="1370"/>
                </a:lnTo>
                <a:lnTo>
                  <a:pt x="5308" y="1372"/>
                </a:lnTo>
                <a:lnTo>
                  <a:pt x="5312" y="1372"/>
                </a:lnTo>
                <a:lnTo>
                  <a:pt x="5320" y="1370"/>
                </a:lnTo>
                <a:lnTo>
                  <a:pt x="5336" y="1362"/>
                </a:lnTo>
                <a:lnTo>
                  <a:pt x="5338" y="1358"/>
                </a:lnTo>
                <a:lnTo>
                  <a:pt x="5338" y="1354"/>
                </a:lnTo>
                <a:lnTo>
                  <a:pt x="5338" y="1350"/>
                </a:lnTo>
                <a:lnTo>
                  <a:pt x="5340" y="1350"/>
                </a:lnTo>
                <a:lnTo>
                  <a:pt x="5340" y="1348"/>
                </a:lnTo>
                <a:lnTo>
                  <a:pt x="5344" y="1350"/>
                </a:lnTo>
                <a:lnTo>
                  <a:pt x="5346" y="1350"/>
                </a:lnTo>
                <a:lnTo>
                  <a:pt x="5346" y="1352"/>
                </a:lnTo>
                <a:lnTo>
                  <a:pt x="5348" y="1354"/>
                </a:lnTo>
                <a:lnTo>
                  <a:pt x="5358" y="1350"/>
                </a:lnTo>
                <a:lnTo>
                  <a:pt x="5368" y="1344"/>
                </a:lnTo>
                <a:lnTo>
                  <a:pt x="5394" y="1324"/>
                </a:lnTo>
                <a:lnTo>
                  <a:pt x="5406" y="1312"/>
                </a:lnTo>
                <a:lnTo>
                  <a:pt x="5416" y="1300"/>
                </a:lnTo>
                <a:lnTo>
                  <a:pt x="5424" y="1290"/>
                </a:lnTo>
                <a:lnTo>
                  <a:pt x="5428" y="1280"/>
                </a:lnTo>
                <a:lnTo>
                  <a:pt x="5436" y="1264"/>
                </a:lnTo>
                <a:lnTo>
                  <a:pt x="5446" y="1250"/>
                </a:lnTo>
                <a:lnTo>
                  <a:pt x="5458" y="1240"/>
                </a:lnTo>
                <a:lnTo>
                  <a:pt x="5464" y="1238"/>
                </a:lnTo>
                <a:lnTo>
                  <a:pt x="5470" y="1238"/>
                </a:lnTo>
                <a:lnTo>
                  <a:pt x="5480" y="1236"/>
                </a:lnTo>
                <a:lnTo>
                  <a:pt x="5482" y="1234"/>
                </a:lnTo>
                <a:lnTo>
                  <a:pt x="5484" y="1230"/>
                </a:lnTo>
                <a:lnTo>
                  <a:pt x="5484" y="1226"/>
                </a:lnTo>
                <a:lnTo>
                  <a:pt x="5482" y="1220"/>
                </a:lnTo>
                <a:lnTo>
                  <a:pt x="5476" y="1214"/>
                </a:lnTo>
                <a:lnTo>
                  <a:pt x="5468" y="1204"/>
                </a:lnTo>
                <a:lnTo>
                  <a:pt x="5462" y="1196"/>
                </a:lnTo>
                <a:lnTo>
                  <a:pt x="5462" y="1194"/>
                </a:lnTo>
                <a:lnTo>
                  <a:pt x="5472" y="1200"/>
                </a:lnTo>
                <a:lnTo>
                  <a:pt x="5506" y="1222"/>
                </a:lnTo>
                <a:lnTo>
                  <a:pt x="5522" y="1226"/>
                </a:lnTo>
                <a:lnTo>
                  <a:pt x="5530" y="1228"/>
                </a:lnTo>
                <a:lnTo>
                  <a:pt x="5538" y="1228"/>
                </a:lnTo>
                <a:lnTo>
                  <a:pt x="5546" y="1226"/>
                </a:lnTo>
                <a:lnTo>
                  <a:pt x="5554" y="1222"/>
                </a:lnTo>
                <a:lnTo>
                  <a:pt x="5560" y="1218"/>
                </a:lnTo>
                <a:lnTo>
                  <a:pt x="5566" y="1212"/>
                </a:lnTo>
                <a:lnTo>
                  <a:pt x="5568" y="1206"/>
                </a:lnTo>
                <a:lnTo>
                  <a:pt x="5572" y="1204"/>
                </a:lnTo>
                <a:lnTo>
                  <a:pt x="5574" y="1204"/>
                </a:lnTo>
                <a:lnTo>
                  <a:pt x="5578" y="1206"/>
                </a:lnTo>
                <a:lnTo>
                  <a:pt x="5584" y="1208"/>
                </a:lnTo>
                <a:lnTo>
                  <a:pt x="5592" y="1208"/>
                </a:lnTo>
                <a:lnTo>
                  <a:pt x="5602" y="1206"/>
                </a:lnTo>
                <a:lnTo>
                  <a:pt x="5618" y="1202"/>
                </a:lnTo>
                <a:lnTo>
                  <a:pt x="5636" y="1196"/>
                </a:lnTo>
                <a:lnTo>
                  <a:pt x="5656" y="1190"/>
                </a:lnTo>
                <a:lnTo>
                  <a:pt x="5692" y="1184"/>
                </a:lnTo>
                <a:lnTo>
                  <a:pt x="5722" y="1176"/>
                </a:lnTo>
                <a:lnTo>
                  <a:pt x="5734" y="1172"/>
                </a:lnTo>
                <a:lnTo>
                  <a:pt x="5742" y="1166"/>
                </a:lnTo>
                <a:lnTo>
                  <a:pt x="5756" y="1152"/>
                </a:lnTo>
                <a:lnTo>
                  <a:pt x="5770" y="1140"/>
                </a:lnTo>
                <a:lnTo>
                  <a:pt x="5786" y="1132"/>
                </a:lnTo>
                <a:lnTo>
                  <a:pt x="5796" y="1128"/>
                </a:lnTo>
                <a:lnTo>
                  <a:pt x="5806" y="1126"/>
                </a:lnTo>
                <a:lnTo>
                  <a:pt x="5814" y="1124"/>
                </a:lnTo>
                <a:lnTo>
                  <a:pt x="5818" y="1122"/>
                </a:lnTo>
                <a:lnTo>
                  <a:pt x="5818" y="1118"/>
                </a:lnTo>
                <a:lnTo>
                  <a:pt x="5818" y="1114"/>
                </a:lnTo>
                <a:lnTo>
                  <a:pt x="5818" y="1112"/>
                </a:lnTo>
                <a:lnTo>
                  <a:pt x="5818" y="1108"/>
                </a:lnTo>
                <a:lnTo>
                  <a:pt x="5822" y="1106"/>
                </a:lnTo>
                <a:lnTo>
                  <a:pt x="5832" y="1104"/>
                </a:lnTo>
                <a:lnTo>
                  <a:pt x="5846" y="1104"/>
                </a:lnTo>
                <a:lnTo>
                  <a:pt x="5848" y="1102"/>
                </a:lnTo>
                <a:lnTo>
                  <a:pt x="5850" y="1100"/>
                </a:lnTo>
                <a:lnTo>
                  <a:pt x="5854" y="1094"/>
                </a:lnTo>
                <a:lnTo>
                  <a:pt x="5858" y="1092"/>
                </a:lnTo>
                <a:lnTo>
                  <a:pt x="5868" y="1086"/>
                </a:lnTo>
                <a:lnTo>
                  <a:pt x="5882" y="1078"/>
                </a:lnTo>
                <a:lnTo>
                  <a:pt x="5882" y="1076"/>
                </a:lnTo>
                <a:lnTo>
                  <a:pt x="5880" y="1076"/>
                </a:lnTo>
                <a:lnTo>
                  <a:pt x="5864" y="1076"/>
                </a:lnTo>
                <a:lnTo>
                  <a:pt x="5836" y="1078"/>
                </a:lnTo>
                <a:lnTo>
                  <a:pt x="5820" y="1078"/>
                </a:lnTo>
                <a:lnTo>
                  <a:pt x="5806" y="1076"/>
                </a:lnTo>
                <a:lnTo>
                  <a:pt x="5794" y="1070"/>
                </a:lnTo>
                <a:lnTo>
                  <a:pt x="5780" y="1064"/>
                </a:lnTo>
                <a:lnTo>
                  <a:pt x="5768" y="1058"/>
                </a:lnTo>
                <a:lnTo>
                  <a:pt x="5756" y="1056"/>
                </a:lnTo>
                <a:lnTo>
                  <a:pt x="5750" y="1056"/>
                </a:lnTo>
                <a:lnTo>
                  <a:pt x="5742" y="1056"/>
                </a:lnTo>
                <a:lnTo>
                  <a:pt x="5736" y="1060"/>
                </a:lnTo>
                <a:lnTo>
                  <a:pt x="5728" y="1064"/>
                </a:lnTo>
                <a:lnTo>
                  <a:pt x="5722" y="1068"/>
                </a:lnTo>
                <a:lnTo>
                  <a:pt x="5714" y="1070"/>
                </a:lnTo>
                <a:lnTo>
                  <a:pt x="5702" y="1070"/>
                </a:lnTo>
                <a:lnTo>
                  <a:pt x="5696" y="1070"/>
                </a:lnTo>
                <a:lnTo>
                  <a:pt x="5690" y="1070"/>
                </a:lnTo>
                <a:lnTo>
                  <a:pt x="5684" y="1074"/>
                </a:lnTo>
                <a:lnTo>
                  <a:pt x="5676" y="1082"/>
                </a:lnTo>
                <a:lnTo>
                  <a:pt x="5670" y="1086"/>
                </a:lnTo>
                <a:lnTo>
                  <a:pt x="5664" y="1088"/>
                </a:lnTo>
                <a:lnTo>
                  <a:pt x="5660" y="1090"/>
                </a:lnTo>
                <a:lnTo>
                  <a:pt x="5656" y="1090"/>
                </a:lnTo>
                <a:lnTo>
                  <a:pt x="5656" y="1086"/>
                </a:lnTo>
                <a:lnTo>
                  <a:pt x="5656" y="1082"/>
                </a:lnTo>
                <a:lnTo>
                  <a:pt x="5660" y="1078"/>
                </a:lnTo>
                <a:lnTo>
                  <a:pt x="5668" y="1070"/>
                </a:lnTo>
                <a:lnTo>
                  <a:pt x="5678" y="1064"/>
                </a:lnTo>
                <a:lnTo>
                  <a:pt x="5684" y="1062"/>
                </a:lnTo>
                <a:lnTo>
                  <a:pt x="5690" y="1060"/>
                </a:lnTo>
                <a:lnTo>
                  <a:pt x="5694" y="1060"/>
                </a:lnTo>
                <a:lnTo>
                  <a:pt x="5700" y="1064"/>
                </a:lnTo>
                <a:lnTo>
                  <a:pt x="5702" y="1064"/>
                </a:lnTo>
                <a:lnTo>
                  <a:pt x="5706" y="1062"/>
                </a:lnTo>
                <a:lnTo>
                  <a:pt x="5714" y="1056"/>
                </a:lnTo>
                <a:lnTo>
                  <a:pt x="5714" y="1054"/>
                </a:lnTo>
                <a:lnTo>
                  <a:pt x="5714" y="1052"/>
                </a:lnTo>
                <a:lnTo>
                  <a:pt x="5710" y="1052"/>
                </a:lnTo>
                <a:lnTo>
                  <a:pt x="5704" y="1050"/>
                </a:lnTo>
                <a:lnTo>
                  <a:pt x="5680" y="1052"/>
                </a:lnTo>
                <a:lnTo>
                  <a:pt x="5652" y="1056"/>
                </a:lnTo>
                <a:lnTo>
                  <a:pt x="5638" y="1058"/>
                </a:lnTo>
                <a:lnTo>
                  <a:pt x="5634" y="1056"/>
                </a:lnTo>
                <a:lnTo>
                  <a:pt x="5632" y="1052"/>
                </a:lnTo>
                <a:lnTo>
                  <a:pt x="5636" y="1046"/>
                </a:lnTo>
                <a:lnTo>
                  <a:pt x="5640" y="1038"/>
                </a:lnTo>
                <a:lnTo>
                  <a:pt x="5650" y="1022"/>
                </a:lnTo>
                <a:lnTo>
                  <a:pt x="5656" y="1012"/>
                </a:lnTo>
                <a:lnTo>
                  <a:pt x="5658" y="1010"/>
                </a:lnTo>
                <a:lnTo>
                  <a:pt x="5664" y="1016"/>
                </a:lnTo>
                <a:lnTo>
                  <a:pt x="5672" y="1022"/>
                </a:lnTo>
                <a:lnTo>
                  <a:pt x="5676" y="1022"/>
                </a:lnTo>
                <a:lnTo>
                  <a:pt x="5680" y="1022"/>
                </a:lnTo>
                <a:lnTo>
                  <a:pt x="5718" y="1010"/>
                </a:lnTo>
                <a:lnTo>
                  <a:pt x="5732" y="1004"/>
                </a:lnTo>
                <a:lnTo>
                  <a:pt x="5742" y="1000"/>
                </a:lnTo>
                <a:lnTo>
                  <a:pt x="5746" y="996"/>
                </a:lnTo>
                <a:lnTo>
                  <a:pt x="5746" y="990"/>
                </a:lnTo>
                <a:lnTo>
                  <a:pt x="5742" y="986"/>
                </a:lnTo>
                <a:lnTo>
                  <a:pt x="5734" y="982"/>
                </a:lnTo>
                <a:lnTo>
                  <a:pt x="5724" y="980"/>
                </a:lnTo>
                <a:lnTo>
                  <a:pt x="5710" y="976"/>
                </a:lnTo>
                <a:lnTo>
                  <a:pt x="5688" y="972"/>
                </a:lnTo>
                <a:lnTo>
                  <a:pt x="5682" y="970"/>
                </a:lnTo>
                <a:lnTo>
                  <a:pt x="5680" y="968"/>
                </a:lnTo>
                <a:lnTo>
                  <a:pt x="5680" y="966"/>
                </a:lnTo>
                <a:lnTo>
                  <a:pt x="5686" y="966"/>
                </a:lnTo>
                <a:lnTo>
                  <a:pt x="5706" y="966"/>
                </a:lnTo>
                <a:lnTo>
                  <a:pt x="5728" y="970"/>
                </a:lnTo>
                <a:lnTo>
                  <a:pt x="5742" y="974"/>
                </a:lnTo>
                <a:lnTo>
                  <a:pt x="5754" y="980"/>
                </a:lnTo>
                <a:lnTo>
                  <a:pt x="5768" y="986"/>
                </a:lnTo>
                <a:lnTo>
                  <a:pt x="5782" y="990"/>
                </a:lnTo>
                <a:lnTo>
                  <a:pt x="5790" y="996"/>
                </a:lnTo>
                <a:lnTo>
                  <a:pt x="5794" y="1006"/>
                </a:lnTo>
                <a:lnTo>
                  <a:pt x="5796" y="1022"/>
                </a:lnTo>
                <a:lnTo>
                  <a:pt x="5800" y="1030"/>
                </a:lnTo>
                <a:lnTo>
                  <a:pt x="5806" y="1038"/>
                </a:lnTo>
                <a:lnTo>
                  <a:pt x="5814" y="1044"/>
                </a:lnTo>
                <a:lnTo>
                  <a:pt x="5824" y="1048"/>
                </a:lnTo>
                <a:lnTo>
                  <a:pt x="5834" y="1052"/>
                </a:lnTo>
                <a:lnTo>
                  <a:pt x="5844" y="1054"/>
                </a:lnTo>
                <a:lnTo>
                  <a:pt x="5852" y="1054"/>
                </a:lnTo>
                <a:lnTo>
                  <a:pt x="5858" y="1052"/>
                </a:lnTo>
                <a:lnTo>
                  <a:pt x="5866" y="1048"/>
                </a:lnTo>
                <a:lnTo>
                  <a:pt x="5872" y="1048"/>
                </a:lnTo>
                <a:lnTo>
                  <a:pt x="5882" y="1052"/>
                </a:lnTo>
                <a:lnTo>
                  <a:pt x="5896" y="1054"/>
                </a:lnTo>
                <a:lnTo>
                  <a:pt x="5904" y="1054"/>
                </a:lnTo>
                <a:lnTo>
                  <a:pt x="5908" y="1048"/>
                </a:lnTo>
                <a:lnTo>
                  <a:pt x="5908" y="1042"/>
                </a:lnTo>
                <a:lnTo>
                  <a:pt x="5906" y="1032"/>
                </a:lnTo>
                <a:lnTo>
                  <a:pt x="5902" y="1008"/>
                </a:lnTo>
                <a:lnTo>
                  <a:pt x="5900" y="996"/>
                </a:lnTo>
                <a:lnTo>
                  <a:pt x="5900" y="984"/>
                </a:lnTo>
                <a:lnTo>
                  <a:pt x="5900" y="976"/>
                </a:lnTo>
                <a:lnTo>
                  <a:pt x="5898" y="974"/>
                </a:lnTo>
                <a:lnTo>
                  <a:pt x="5896" y="974"/>
                </a:lnTo>
                <a:lnTo>
                  <a:pt x="5892" y="976"/>
                </a:lnTo>
                <a:lnTo>
                  <a:pt x="5886" y="980"/>
                </a:lnTo>
                <a:lnTo>
                  <a:pt x="5880" y="984"/>
                </a:lnTo>
                <a:lnTo>
                  <a:pt x="5874" y="988"/>
                </a:lnTo>
                <a:lnTo>
                  <a:pt x="5868" y="990"/>
                </a:lnTo>
                <a:lnTo>
                  <a:pt x="5868" y="988"/>
                </a:lnTo>
                <a:lnTo>
                  <a:pt x="5866" y="984"/>
                </a:lnTo>
                <a:lnTo>
                  <a:pt x="5864" y="976"/>
                </a:lnTo>
                <a:lnTo>
                  <a:pt x="5866" y="974"/>
                </a:lnTo>
                <a:lnTo>
                  <a:pt x="5868" y="972"/>
                </a:lnTo>
                <a:lnTo>
                  <a:pt x="5876" y="970"/>
                </a:lnTo>
                <a:lnTo>
                  <a:pt x="5880" y="968"/>
                </a:lnTo>
                <a:lnTo>
                  <a:pt x="5886" y="960"/>
                </a:lnTo>
                <a:lnTo>
                  <a:pt x="5890" y="956"/>
                </a:lnTo>
                <a:lnTo>
                  <a:pt x="5892" y="954"/>
                </a:lnTo>
                <a:lnTo>
                  <a:pt x="5890" y="954"/>
                </a:lnTo>
                <a:lnTo>
                  <a:pt x="5880" y="958"/>
                </a:lnTo>
                <a:lnTo>
                  <a:pt x="5870" y="960"/>
                </a:lnTo>
                <a:lnTo>
                  <a:pt x="5866" y="960"/>
                </a:lnTo>
                <a:lnTo>
                  <a:pt x="5866" y="954"/>
                </a:lnTo>
                <a:lnTo>
                  <a:pt x="5868" y="948"/>
                </a:lnTo>
                <a:lnTo>
                  <a:pt x="5866" y="944"/>
                </a:lnTo>
                <a:lnTo>
                  <a:pt x="5862" y="940"/>
                </a:lnTo>
                <a:lnTo>
                  <a:pt x="5856" y="936"/>
                </a:lnTo>
                <a:lnTo>
                  <a:pt x="5838" y="932"/>
                </a:lnTo>
                <a:lnTo>
                  <a:pt x="5816" y="924"/>
                </a:lnTo>
                <a:lnTo>
                  <a:pt x="5796" y="918"/>
                </a:lnTo>
                <a:lnTo>
                  <a:pt x="5786" y="912"/>
                </a:lnTo>
                <a:lnTo>
                  <a:pt x="5780" y="906"/>
                </a:lnTo>
                <a:lnTo>
                  <a:pt x="5780" y="902"/>
                </a:lnTo>
                <a:lnTo>
                  <a:pt x="5780" y="900"/>
                </a:lnTo>
                <a:lnTo>
                  <a:pt x="5780" y="896"/>
                </a:lnTo>
                <a:lnTo>
                  <a:pt x="5778" y="890"/>
                </a:lnTo>
                <a:lnTo>
                  <a:pt x="5770" y="884"/>
                </a:lnTo>
                <a:lnTo>
                  <a:pt x="5762" y="880"/>
                </a:lnTo>
                <a:lnTo>
                  <a:pt x="5758" y="874"/>
                </a:lnTo>
                <a:lnTo>
                  <a:pt x="5760" y="870"/>
                </a:lnTo>
                <a:lnTo>
                  <a:pt x="5760" y="866"/>
                </a:lnTo>
                <a:lnTo>
                  <a:pt x="5758" y="862"/>
                </a:lnTo>
                <a:lnTo>
                  <a:pt x="5752" y="856"/>
                </a:lnTo>
                <a:lnTo>
                  <a:pt x="5738" y="852"/>
                </a:lnTo>
                <a:lnTo>
                  <a:pt x="5714" y="844"/>
                </a:lnTo>
                <a:lnTo>
                  <a:pt x="5724" y="846"/>
                </a:lnTo>
                <a:lnTo>
                  <a:pt x="5732" y="844"/>
                </a:lnTo>
                <a:lnTo>
                  <a:pt x="5740" y="840"/>
                </a:lnTo>
                <a:lnTo>
                  <a:pt x="5748" y="836"/>
                </a:lnTo>
                <a:lnTo>
                  <a:pt x="5764" y="828"/>
                </a:lnTo>
                <a:lnTo>
                  <a:pt x="5784" y="816"/>
                </a:lnTo>
                <a:lnTo>
                  <a:pt x="5790" y="816"/>
                </a:lnTo>
                <a:lnTo>
                  <a:pt x="5796" y="814"/>
                </a:lnTo>
                <a:lnTo>
                  <a:pt x="5810" y="818"/>
                </a:lnTo>
                <a:lnTo>
                  <a:pt x="5824" y="824"/>
                </a:lnTo>
                <a:lnTo>
                  <a:pt x="5838" y="832"/>
                </a:lnTo>
                <a:lnTo>
                  <a:pt x="5852" y="838"/>
                </a:lnTo>
                <a:lnTo>
                  <a:pt x="5866" y="842"/>
                </a:lnTo>
                <a:lnTo>
                  <a:pt x="5874" y="842"/>
                </a:lnTo>
                <a:lnTo>
                  <a:pt x="5880" y="842"/>
                </a:lnTo>
                <a:lnTo>
                  <a:pt x="5888" y="840"/>
                </a:lnTo>
                <a:lnTo>
                  <a:pt x="5894" y="836"/>
                </a:lnTo>
                <a:lnTo>
                  <a:pt x="5906" y="828"/>
                </a:lnTo>
                <a:lnTo>
                  <a:pt x="5916" y="826"/>
                </a:lnTo>
                <a:lnTo>
                  <a:pt x="5922" y="826"/>
                </a:lnTo>
                <a:lnTo>
                  <a:pt x="5928" y="828"/>
                </a:lnTo>
                <a:lnTo>
                  <a:pt x="5932" y="828"/>
                </a:lnTo>
                <a:lnTo>
                  <a:pt x="5936" y="828"/>
                </a:lnTo>
                <a:lnTo>
                  <a:pt x="5942" y="826"/>
                </a:lnTo>
                <a:lnTo>
                  <a:pt x="5948" y="818"/>
                </a:lnTo>
                <a:lnTo>
                  <a:pt x="5954" y="808"/>
                </a:lnTo>
                <a:lnTo>
                  <a:pt x="5954" y="804"/>
                </a:lnTo>
                <a:lnTo>
                  <a:pt x="5952" y="802"/>
                </a:lnTo>
                <a:lnTo>
                  <a:pt x="5948" y="796"/>
                </a:lnTo>
                <a:lnTo>
                  <a:pt x="5940" y="792"/>
                </a:lnTo>
                <a:lnTo>
                  <a:pt x="5930" y="788"/>
                </a:lnTo>
                <a:lnTo>
                  <a:pt x="5916" y="788"/>
                </a:lnTo>
                <a:lnTo>
                  <a:pt x="5890" y="786"/>
                </a:lnTo>
                <a:lnTo>
                  <a:pt x="5880" y="784"/>
                </a:lnTo>
                <a:lnTo>
                  <a:pt x="5876" y="782"/>
                </a:lnTo>
                <a:lnTo>
                  <a:pt x="5876" y="780"/>
                </a:lnTo>
                <a:lnTo>
                  <a:pt x="5876" y="774"/>
                </a:lnTo>
                <a:lnTo>
                  <a:pt x="5882" y="768"/>
                </a:lnTo>
                <a:lnTo>
                  <a:pt x="5890" y="762"/>
                </a:lnTo>
                <a:lnTo>
                  <a:pt x="5902" y="756"/>
                </a:lnTo>
                <a:lnTo>
                  <a:pt x="5914" y="752"/>
                </a:lnTo>
                <a:lnTo>
                  <a:pt x="5928" y="752"/>
                </a:lnTo>
                <a:lnTo>
                  <a:pt x="5940" y="754"/>
                </a:lnTo>
                <a:lnTo>
                  <a:pt x="5948" y="756"/>
                </a:lnTo>
                <a:lnTo>
                  <a:pt x="5958" y="764"/>
                </a:lnTo>
                <a:lnTo>
                  <a:pt x="5964" y="768"/>
                </a:lnTo>
                <a:lnTo>
                  <a:pt x="5970" y="768"/>
                </a:lnTo>
                <a:lnTo>
                  <a:pt x="5978" y="768"/>
                </a:lnTo>
                <a:lnTo>
                  <a:pt x="5990" y="764"/>
                </a:lnTo>
                <a:lnTo>
                  <a:pt x="5998" y="760"/>
                </a:lnTo>
                <a:lnTo>
                  <a:pt x="6002" y="756"/>
                </a:lnTo>
                <a:lnTo>
                  <a:pt x="6002" y="752"/>
                </a:lnTo>
                <a:lnTo>
                  <a:pt x="5998" y="748"/>
                </a:lnTo>
                <a:lnTo>
                  <a:pt x="5992" y="744"/>
                </a:lnTo>
                <a:lnTo>
                  <a:pt x="5982" y="742"/>
                </a:lnTo>
                <a:lnTo>
                  <a:pt x="5970" y="740"/>
                </a:lnTo>
                <a:lnTo>
                  <a:pt x="5956" y="738"/>
                </a:lnTo>
                <a:lnTo>
                  <a:pt x="5948" y="736"/>
                </a:lnTo>
                <a:lnTo>
                  <a:pt x="5944" y="734"/>
                </a:lnTo>
                <a:lnTo>
                  <a:pt x="5940" y="732"/>
                </a:lnTo>
                <a:lnTo>
                  <a:pt x="5938" y="728"/>
                </a:lnTo>
                <a:lnTo>
                  <a:pt x="5936" y="718"/>
                </a:lnTo>
                <a:lnTo>
                  <a:pt x="5940" y="708"/>
                </a:lnTo>
                <a:lnTo>
                  <a:pt x="5944" y="700"/>
                </a:lnTo>
                <a:lnTo>
                  <a:pt x="5950" y="692"/>
                </a:lnTo>
                <a:lnTo>
                  <a:pt x="5954" y="692"/>
                </a:lnTo>
                <a:lnTo>
                  <a:pt x="5958" y="690"/>
                </a:lnTo>
                <a:lnTo>
                  <a:pt x="5960" y="692"/>
                </a:lnTo>
                <a:lnTo>
                  <a:pt x="5964" y="694"/>
                </a:lnTo>
                <a:lnTo>
                  <a:pt x="5970" y="700"/>
                </a:lnTo>
                <a:lnTo>
                  <a:pt x="5976" y="702"/>
                </a:lnTo>
                <a:lnTo>
                  <a:pt x="5984" y="702"/>
                </a:lnTo>
                <a:lnTo>
                  <a:pt x="5990" y="698"/>
                </a:lnTo>
                <a:lnTo>
                  <a:pt x="5996" y="692"/>
                </a:lnTo>
                <a:lnTo>
                  <a:pt x="5998" y="686"/>
                </a:lnTo>
                <a:lnTo>
                  <a:pt x="5996" y="678"/>
                </a:lnTo>
                <a:lnTo>
                  <a:pt x="5992" y="668"/>
                </a:lnTo>
                <a:lnTo>
                  <a:pt x="5988" y="662"/>
                </a:lnTo>
                <a:lnTo>
                  <a:pt x="5986" y="658"/>
                </a:lnTo>
                <a:lnTo>
                  <a:pt x="5990" y="656"/>
                </a:lnTo>
                <a:lnTo>
                  <a:pt x="5994" y="656"/>
                </a:lnTo>
                <a:lnTo>
                  <a:pt x="5996" y="654"/>
                </a:lnTo>
                <a:lnTo>
                  <a:pt x="5980" y="646"/>
                </a:lnTo>
                <a:lnTo>
                  <a:pt x="5968" y="640"/>
                </a:lnTo>
                <a:lnTo>
                  <a:pt x="5964" y="636"/>
                </a:lnTo>
                <a:lnTo>
                  <a:pt x="5964" y="632"/>
                </a:lnTo>
                <a:lnTo>
                  <a:pt x="5968" y="632"/>
                </a:lnTo>
                <a:lnTo>
                  <a:pt x="5976" y="628"/>
                </a:lnTo>
                <a:lnTo>
                  <a:pt x="5980" y="624"/>
                </a:lnTo>
                <a:lnTo>
                  <a:pt x="5978" y="618"/>
                </a:lnTo>
                <a:lnTo>
                  <a:pt x="5976" y="616"/>
                </a:lnTo>
                <a:lnTo>
                  <a:pt x="5972" y="614"/>
                </a:lnTo>
                <a:lnTo>
                  <a:pt x="5962" y="612"/>
                </a:lnTo>
                <a:lnTo>
                  <a:pt x="5934" y="612"/>
                </a:lnTo>
                <a:lnTo>
                  <a:pt x="5922" y="612"/>
                </a:lnTo>
                <a:lnTo>
                  <a:pt x="5910" y="610"/>
                </a:lnTo>
                <a:lnTo>
                  <a:pt x="5902" y="608"/>
                </a:lnTo>
                <a:lnTo>
                  <a:pt x="5900" y="604"/>
                </a:lnTo>
                <a:lnTo>
                  <a:pt x="5898" y="600"/>
                </a:lnTo>
                <a:lnTo>
                  <a:pt x="5898" y="596"/>
                </a:lnTo>
                <a:lnTo>
                  <a:pt x="5898" y="594"/>
                </a:lnTo>
                <a:lnTo>
                  <a:pt x="5892" y="588"/>
                </a:lnTo>
                <a:lnTo>
                  <a:pt x="5884" y="584"/>
                </a:lnTo>
                <a:lnTo>
                  <a:pt x="5876" y="582"/>
                </a:lnTo>
                <a:lnTo>
                  <a:pt x="5868" y="580"/>
                </a:lnTo>
                <a:lnTo>
                  <a:pt x="5864" y="576"/>
                </a:lnTo>
                <a:lnTo>
                  <a:pt x="5864" y="574"/>
                </a:lnTo>
                <a:lnTo>
                  <a:pt x="5864" y="572"/>
                </a:lnTo>
                <a:lnTo>
                  <a:pt x="5868" y="568"/>
                </a:lnTo>
                <a:lnTo>
                  <a:pt x="5876" y="564"/>
                </a:lnTo>
                <a:lnTo>
                  <a:pt x="5882" y="566"/>
                </a:lnTo>
                <a:lnTo>
                  <a:pt x="5886" y="570"/>
                </a:lnTo>
                <a:lnTo>
                  <a:pt x="5890" y="574"/>
                </a:lnTo>
                <a:lnTo>
                  <a:pt x="5894" y="578"/>
                </a:lnTo>
                <a:lnTo>
                  <a:pt x="5900" y="580"/>
                </a:lnTo>
                <a:lnTo>
                  <a:pt x="5908" y="580"/>
                </a:lnTo>
                <a:lnTo>
                  <a:pt x="5918" y="572"/>
                </a:lnTo>
                <a:lnTo>
                  <a:pt x="5930" y="566"/>
                </a:lnTo>
                <a:lnTo>
                  <a:pt x="5944" y="560"/>
                </a:lnTo>
                <a:lnTo>
                  <a:pt x="5956" y="558"/>
                </a:lnTo>
                <a:lnTo>
                  <a:pt x="5968" y="558"/>
                </a:lnTo>
                <a:lnTo>
                  <a:pt x="5980" y="560"/>
                </a:lnTo>
                <a:lnTo>
                  <a:pt x="5992" y="564"/>
                </a:lnTo>
                <a:lnTo>
                  <a:pt x="6014" y="572"/>
                </a:lnTo>
                <a:lnTo>
                  <a:pt x="6024" y="576"/>
                </a:lnTo>
                <a:lnTo>
                  <a:pt x="6032" y="574"/>
                </a:lnTo>
                <a:lnTo>
                  <a:pt x="6038" y="570"/>
                </a:lnTo>
                <a:lnTo>
                  <a:pt x="6042" y="562"/>
                </a:lnTo>
                <a:lnTo>
                  <a:pt x="6044" y="554"/>
                </a:lnTo>
                <a:lnTo>
                  <a:pt x="6044" y="546"/>
                </a:lnTo>
                <a:lnTo>
                  <a:pt x="6038" y="536"/>
                </a:lnTo>
                <a:lnTo>
                  <a:pt x="6032" y="528"/>
                </a:lnTo>
                <a:lnTo>
                  <a:pt x="6022" y="522"/>
                </a:lnTo>
                <a:lnTo>
                  <a:pt x="6018" y="522"/>
                </a:lnTo>
                <a:lnTo>
                  <a:pt x="6012" y="524"/>
                </a:lnTo>
                <a:lnTo>
                  <a:pt x="6008" y="528"/>
                </a:lnTo>
                <a:lnTo>
                  <a:pt x="6002" y="532"/>
                </a:lnTo>
                <a:lnTo>
                  <a:pt x="5994" y="532"/>
                </a:lnTo>
                <a:lnTo>
                  <a:pt x="5984" y="530"/>
                </a:lnTo>
                <a:lnTo>
                  <a:pt x="5968" y="522"/>
                </a:lnTo>
                <a:lnTo>
                  <a:pt x="5942" y="506"/>
                </a:lnTo>
                <a:lnTo>
                  <a:pt x="5938" y="500"/>
                </a:lnTo>
                <a:lnTo>
                  <a:pt x="5938" y="498"/>
                </a:lnTo>
                <a:lnTo>
                  <a:pt x="5944" y="496"/>
                </a:lnTo>
                <a:lnTo>
                  <a:pt x="5952" y="498"/>
                </a:lnTo>
                <a:lnTo>
                  <a:pt x="5982" y="504"/>
                </a:lnTo>
                <a:lnTo>
                  <a:pt x="6006" y="508"/>
                </a:lnTo>
                <a:lnTo>
                  <a:pt x="6010" y="506"/>
                </a:lnTo>
                <a:lnTo>
                  <a:pt x="6010" y="504"/>
                </a:lnTo>
                <a:lnTo>
                  <a:pt x="6004" y="500"/>
                </a:lnTo>
                <a:lnTo>
                  <a:pt x="5992" y="496"/>
                </a:lnTo>
                <a:lnTo>
                  <a:pt x="5956" y="480"/>
                </a:lnTo>
                <a:lnTo>
                  <a:pt x="5936" y="474"/>
                </a:lnTo>
                <a:lnTo>
                  <a:pt x="5922" y="472"/>
                </a:lnTo>
                <a:lnTo>
                  <a:pt x="5914" y="476"/>
                </a:lnTo>
                <a:lnTo>
                  <a:pt x="5910" y="480"/>
                </a:lnTo>
                <a:lnTo>
                  <a:pt x="5906" y="494"/>
                </a:lnTo>
                <a:lnTo>
                  <a:pt x="5902" y="500"/>
                </a:lnTo>
                <a:lnTo>
                  <a:pt x="5896" y="502"/>
                </a:lnTo>
                <a:lnTo>
                  <a:pt x="5892" y="502"/>
                </a:lnTo>
                <a:lnTo>
                  <a:pt x="5890" y="502"/>
                </a:lnTo>
                <a:lnTo>
                  <a:pt x="5888" y="500"/>
                </a:lnTo>
                <a:lnTo>
                  <a:pt x="5888" y="496"/>
                </a:lnTo>
                <a:lnTo>
                  <a:pt x="5890" y="488"/>
                </a:lnTo>
                <a:lnTo>
                  <a:pt x="5896" y="478"/>
                </a:lnTo>
                <a:lnTo>
                  <a:pt x="5910" y="452"/>
                </a:lnTo>
                <a:lnTo>
                  <a:pt x="5916" y="438"/>
                </a:lnTo>
                <a:lnTo>
                  <a:pt x="5922" y="424"/>
                </a:lnTo>
                <a:lnTo>
                  <a:pt x="5926" y="414"/>
                </a:lnTo>
                <a:lnTo>
                  <a:pt x="5934" y="406"/>
                </a:lnTo>
                <a:lnTo>
                  <a:pt x="5940" y="404"/>
                </a:lnTo>
                <a:lnTo>
                  <a:pt x="5948" y="402"/>
                </a:lnTo>
                <a:lnTo>
                  <a:pt x="5960" y="404"/>
                </a:lnTo>
                <a:lnTo>
                  <a:pt x="5966" y="402"/>
                </a:lnTo>
                <a:lnTo>
                  <a:pt x="5970" y="400"/>
                </a:lnTo>
                <a:lnTo>
                  <a:pt x="5982" y="392"/>
                </a:lnTo>
                <a:lnTo>
                  <a:pt x="5996" y="380"/>
                </a:lnTo>
                <a:lnTo>
                  <a:pt x="6002" y="376"/>
                </a:lnTo>
                <a:lnTo>
                  <a:pt x="6004" y="370"/>
                </a:lnTo>
                <a:lnTo>
                  <a:pt x="6004" y="368"/>
                </a:lnTo>
                <a:lnTo>
                  <a:pt x="5996" y="364"/>
                </a:lnTo>
                <a:lnTo>
                  <a:pt x="5988" y="362"/>
                </a:lnTo>
                <a:lnTo>
                  <a:pt x="5984" y="358"/>
                </a:lnTo>
                <a:lnTo>
                  <a:pt x="5980" y="354"/>
                </a:lnTo>
                <a:lnTo>
                  <a:pt x="5980" y="348"/>
                </a:lnTo>
                <a:lnTo>
                  <a:pt x="5982" y="342"/>
                </a:lnTo>
                <a:lnTo>
                  <a:pt x="5986" y="338"/>
                </a:lnTo>
                <a:lnTo>
                  <a:pt x="5994" y="336"/>
                </a:lnTo>
                <a:lnTo>
                  <a:pt x="6006" y="334"/>
                </a:lnTo>
                <a:lnTo>
                  <a:pt x="6026" y="332"/>
                </a:lnTo>
                <a:lnTo>
                  <a:pt x="6040" y="328"/>
                </a:lnTo>
                <a:lnTo>
                  <a:pt x="6052" y="322"/>
                </a:lnTo>
                <a:lnTo>
                  <a:pt x="6064" y="310"/>
                </a:lnTo>
                <a:lnTo>
                  <a:pt x="6066" y="306"/>
                </a:lnTo>
                <a:lnTo>
                  <a:pt x="6066" y="304"/>
                </a:lnTo>
                <a:lnTo>
                  <a:pt x="6066" y="302"/>
                </a:lnTo>
                <a:lnTo>
                  <a:pt x="6062" y="300"/>
                </a:lnTo>
                <a:lnTo>
                  <a:pt x="6052" y="298"/>
                </a:lnTo>
                <a:lnTo>
                  <a:pt x="6036" y="300"/>
                </a:lnTo>
                <a:lnTo>
                  <a:pt x="5998" y="306"/>
                </a:lnTo>
                <a:lnTo>
                  <a:pt x="5980" y="312"/>
                </a:lnTo>
                <a:lnTo>
                  <a:pt x="5962" y="318"/>
                </a:lnTo>
                <a:lnTo>
                  <a:pt x="5948" y="320"/>
                </a:lnTo>
                <a:lnTo>
                  <a:pt x="5946" y="320"/>
                </a:lnTo>
                <a:lnTo>
                  <a:pt x="5944" y="318"/>
                </a:lnTo>
                <a:lnTo>
                  <a:pt x="5944" y="316"/>
                </a:lnTo>
                <a:lnTo>
                  <a:pt x="5944" y="312"/>
                </a:lnTo>
                <a:lnTo>
                  <a:pt x="5950" y="306"/>
                </a:lnTo>
                <a:lnTo>
                  <a:pt x="5960" y="298"/>
                </a:lnTo>
                <a:lnTo>
                  <a:pt x="5974" y="290"/>
                </a:lnTo>
                <a:lnTo>
                  <a:pt x="5988" y="286"/>
                </a:lnTo>
                <a:lnTo>
                  <a:pt x="5996" y="286"/>
                </a:lnTo>
                <a:lnTo>
                  <a:pt x="6004" y="288"/>
                </a:lnTo>
                <a:lnTo>
                  <a:pt x="6018" y="290"/>
                </a:lnTo>
                <a:lnTo>
                  <a:pt x="6034" y="292"/>
                </a:lnTo>
                <a:lnTo>
                  <a:pt x="6050" y="292"/>
                </a:lnTo>
                <a:lnTo>
                  <a:pt x="6064" y="290"/>
                </a:lnTo>
                <a:lnTo>
                  <a:pt x="6092" y="284"/>
                </a:lnTo>
                <a:lnTo>
                  <a:pt x="6116" y="274"/>
                </a:lnTo>
                <a:lnTo>
                  <a:pt x="6122" y="270"/>
                </a:lnTo>
                <a:lnTo>
                  <a:pt x="6122" y="268"/>
                </a:lnTo>
                <a:lnTo>
                  <a:pt x="6122" y="266"/>
                </a:lnTo>
                <a:lnTo>
                  <a:pt x="6116" y="264"/>
                </a:lnTo>
                <a:lnTo>
                  <a:pt x="6106" y="262"/>
                </a:lnTo>
                <a:lnTo>
                  <a:pt x="6082" y="260"/>
                </a:lnTo>
                <a:lnTo>
                  <a:pt x="6068" y="260"/>
                </a:lnTo>
                <a:lnTo>
                  <a:pt x="6056" y="262"/>
                </a:lnTo>
                <a:lnTo>
                  <a:pt x="6042" y="262"/>
                </a:lnTo>
                <a:lnTo>
                  <a:pt x="6026" y="262"/>
                </a:lnTo>
                <a:lnTo>
                  <a:pt x="5990" y="260"/>
                </a:lnTo>
                <a:lnTo>
                  <a:pt x="5970" y="258"/>
                </a:lnTo>
                <a:lnTo>
                  <a:pt x="5988" y="258"/>
                </a:lnTo>
                <a:lnTo>
                  <a:pt x="6004" y="258"/>
                </a:lnTo>
                <a:lnTo>
                  <a:pt x="6018" y="258"/>
                </a:lnTo>
                <a:lnTo>
                  <a:pt x="6028" y="254"/>
                </a:lnTo>
                <a:lnTo>
                  <a:pt x="6036" y="252"/>
                </a:lnTo>
                <a:lnTo>
                  <a:pt x="6050" y="246"/>
                </a:lnTo>
                <a:lnTo>
                  <a:pt x="6058" y="246"/>
                </a:lnTo>
                <a:lnTo>
                  <a:pt x="6068" y="248"/>
                </a:lnTo>
                <a:lnTo>
                  <a:pt x="6080" y="248"/>
                </a:lnTo>
                <a:lnTo>
                  <a:pt x="6090" y="250"/>
                </a:lnTo>
                <a:lnTo>
                  <a:pt x="6112" y="248"/>
                </a:lnTo>
                <a:lnTo>
                  <a:pt x="6136" y="244"/>
                </a:lnTo>
                <a:lnTo>
                  <a:pt x="6166" y="242"/>
                </a:lnTo>
                <a:lnTo>
                  <a:pt x="6178" y="240"/>
                </a:lnTo>
                <a:lnTo>
                  <a:pt x="6180" y="238"/>
                </a:lnTo>
                <a:lnTo>
                  <a:pt x="6180" y="236"/>
                </a:lnTo>
                <a:lnTo>
                  <a:pt x="6178" y="232"/>
                </a:lnTo>
                <a:lnTo>
                  <a:pt x="6172" y="228"/>
                </a:lnTo>
                <a:lnTo>
                  <a:pt x="6166" y="224"/>
                </a:lnTo>
                <a:lnTo>
                  <a:pt x="6166" y="220"/>
                </a:lnTo>
                <a:lnTo>
                  <a:pt x="6166" y="218"/>
                </a:lnTo>
                <a:lnTo>
                  <a:pt x="6170" y="218"/>
                </a:lnTo>
                <a:lnTo>
                  <a:pt x="6184" y="216"/>
                </a:lnTo>
                <a:lnTo>
                  <a:pt x="6196" y="216"/>
                </a:lnTo>
                <a:lnTo>
                  <a:pt x="6208" y="214"/>
                </a:lnTo>
                <a:lnTo>
                  <a:pt x="6218" y="210"/>
                </a:lnTo>
                <a:lnTo>
                  <a:pt x="6228" y="206"/>
                </a:lnTo>
                <a:lnTo>
                  <a:pt x="6248" y="194"/>
                </a:lnTo>
                <a:lnTo>
                  <a:pt x="6272" y="182"/>
                </a:lnTo>
                <a:lnTo>
                  <a:pt x="6278" y="180"/>
                </a:lnTo>
                <a:lnTo>
                  <a:pt x="6278" y="176"/>
                </a:lnTo>
                <a:lnTo>
                  <a:pt x="6276" y="172"/>
                </a:lnTo>
                <a:lnTo>
                  <a:pt x="6270" y="170"/>
                </a:lnTo>
                <a:lnTo>
                  <a:pt x="6250" y="164"/>
                </a:lnTo>
                <a:lnTo>
                  <a:pt x="6224" y="158"/>
                </a:lnTo>
                <a:lnTo>
                  <a:pt x="6192" y="154"/>
                </a:lnTo>
                <a:lnTo>
                  <a:pt x="6160" y="150"/>
                </a:lnTo>
                <a:lnTo>
                  <a:pt x="6128" y="148"/>
                </a:lnTo>
                <a:lnTo>
                  <a:pt x="6100" y="148"/>
                </a:lnTo>
                <a:lnTo>
                  <a:pt x="6080" y="152"/>
                </a:lnTo>
                <a:lnTo>
                  <a:pt x="6066" y="156"/>
                </a:lnTo>
                <a:lnTo>
                  <a:pt x="6056" y="164"/>
                </a:lnTo>
                <a:lnTo>
                  <a:pt x="6050" y="172"/>
                </a:lnTo>
                <a:lnTo>
                  <a:pt x="6046" y="178"/>
                </a:lnTo>
                <a:lnTo>
                  <a:pt x="6040" y="184"/>
                </a:lnTo>
                <a:lnTo>
                  <a:pt x="6034" y="186"/>
                </a:lnTo>
                <a:lnTo>
                  <a:pt x="6024" y="186"/>
                </a:lnTo>
                <a:lnTo>
                  <a:pt x="6012" y="182"/>
                </a:lnTo>
                <a:lnTo>
                  <a:pt x="6000" y="182"/>
                </a:lnTo>
                <a:lnTo>
                  <a:pt x="5976" y="182"/>
                </a:lnTo>
                <a:lnTo>
                  <a:pt x="5964" y="182"/>
                </a:lnTo>
                <a:lnTo>
                  <a:pt x="5962" y="182"/>
                </a:lnTo>
                <a:lnTo>
                  <a:pt x="5962" y="180"/>
                </a:lnTo>
                <a:lnTo>
                  <a:pt x="5966" y="176"/>
                </a:lnTo>
                <a:lnTo>
                  <a:pt x="5970" y="172"/>
                </a:lnTo>
                <a:lnTo>
                  <a:pt x="5970" y="170"/>
                </a:lnTo>
                <a:lnTo>
                  <a:pt x="5966" y="170"/>
                </a:lnTo>
                <a:lnTo>
                  <a:pt x="5956" y="172"/>
                </a:lnTo>
                <a:lnTo>
                  <a:pt x="5944" y="176"/>
                </a:lnTo>
                <a:lnTo>
                  <a:pt x="5928" y="184"/>
                </a:lnTo>
                <a:lnTo>
                  <a:pt x="5910" y="194"/>
                </a:lnTo>
                <a:lnTo>
                  <a:pt x="5888" y="210"/>
                </a:lnTo>
                <a:lnTo>
                  <a:pt x="5866" y="224"/>
                </a:lnTo>
                <a:lnTo>
                  <a:pt x="5846" y="234"/>
                </a:lnTo>
                <a:lnTo>
                  <a:pt x="5832" y="240"/>
                </a:lnTo>
                <a:lnTo>
                  <a:pt x="5822" y="244"/>
                </a:lnTo>
                <a:lnTo>
                  <a:pt x="5820" y="244"/>
                </a:lnTo>
                <a:lnTo>
                  <a:pt x="5818" y="242"/>
                </a:lnTo>
                <a:lnTo>
                  <a:pt x="5820" y="238"/>
                </a:lnTo>
                <a:lnTo>
                  <a:pt x="5828" y="228"/>
                </a:lnTo>
                <a:lnTo>
                  <a:pt x="5844" y="216"/>
                </a:lnTo>
                <a:lnTo>
                  <a:pt x="5862" y="200"/>
                </a:lnTo>
                <a:lnTo>
                  <a:pt x="5876" y="186"/>
                </a:lnTo>
                <a:lnTo>
                  <a:pt x="5886" y="172"/>
                </a:lnTo>
                <a:lnTo>
                  <a:pt x="5888" y="166"/>
                </a:lnTo>
                <a:lnTo>
                  <a:pt x="5890" y="160"/>
                </a:lnTo>
                <a:lnTo>
                  <a:pt x="5890" y="154"/>
                </a:lnTo>
                <a:lnTo>
                  <a:pt x="5888" y="150"/>
                </a:lnTo>
                <a:lnTo>
                  <a:pt x="5884" y="146"/>
                </a:lnTo>
                <a:lnTo>
                  <a:pt x="5878" y="142"/>
                </a:lnTo>
                <a:lnTo>
                  <a:pt x="5872" y="140"/>
                </a:lnTo>
                <a:lnTo>
                  <a:pt x="5864" y="138"/>
                </a:lnTo>
                <a:lnTo>
                  <a:pt x="5842" y="136"/>
                </a:lnTo>
                <a:lnTo>
                  <a:pt x="5820" y="138"/>
                </a:lnTo>
                <a:lnTo>
                  <a:pt x="5808" y="142"/>
                </a:lnTo>
                <a:lnTo>
                  <a:pt x="5802" y="146"/>
                </a:lnTo>
                <a:lnTo>
                  <a:pt x="5798" y="150"/>
                </a:lnTo>
                <a:lnTo>
                  <a:pt x="5798" y="156"/>
                </a:lnTo>
                <a:lnTo>
                  <a:pt x="5794" y="162"/>
                </a:lnTo>
                <a:lnTo>
                  <a:pt x="5788" y="166"/>
                </a:lnTo>
                <a:lnTo>
                  <a:pt x="5776" y="172"/>
                </a:lnTo>
                <a:lnTo>
                  <a:pt x="5746" y="178"/>
                </a:lnTo>
                <a:lnTo>
                  <a:pt x="5722" y="182"/>
                </a:lnTo>
                <a:lnTo>
                  <a:pt x="5714" y="180"/>
                </a:lnTo>
                <a:lnTo>
                  <a:pt x="5712" y="180"/>
                </a:lnTo>
                <a:lnTo>
                  <a:pt x="5716" y="176"/>
                </a:lnTo>
                <a:lnTo>
                  <a:pt x="5728" y="170"/>
                </a:lnTo>
                <a:lnTo>
                  <a:pt x="5752" y="160"/>
                </a:lnTo>
                <a:lnTo>
                  <a:pt x="5760" y="154"/>
                </a:lnTo>
                <a:lnTo>
                  <a:pt x="5760" y="152"/>
                </a:lnTo>
                <a:lnTo>
                  <a:pt x="5762" y="150"/>
                </a:lnTo>
                <a:lnTo>
                  <a:pt x="5760" y="148"/>
                </a:lnTo>
                <a:lnTo>
                  <a:pt x="5756" y="146"/>
                </a:lnTo>
                <a:lnTo>
                  <a:pt x="5744" y="144"/>
                </a:lnTo>
                <a:lnTo>
                  <a:pt x="5722" y="142"/>
                </a:lnTo>
                <a:lnTo>
                  <a:pt x="5688" y="140"/>
                </a:lnTo>
                <a:lnTo>
                  <a:pt x="5648" y="140"/>
                </a:lnTo>
                <a:lnTo>
                  <a:pt x="5606" y="144"/>
                </a:lnTo>
                <a:lnTo>
                  <a:pt x="5566" y="152"/>
                </a:lnTo>
                <a:lnTo>
                  <a:pt x="5530" y="158"/>
                </a:lnTo>
                <a:lnTo>
                  <a:pt x="5472" y="170"/>
                </a:lnTo>
                <a:lnTo>
                  <a:pt x="5454" y="174"/>
                </a:lnTo>
                <a:lnTo>
                  <a:pt x="5448" y="174"/>
                </a:lnTo>
                <a:lnTo>
                  <a:pt x="5444" y="174"/>
                </a:lnTo>
                <a:lnTo>
                  <a:pt x="5440" y="170"/>
                </a:lnTo>
                <a:lnTo>
                  <a:pt x="5438" y="168"/>
                </a:lnTo>
                <a:lnTo>
                  <a:pt x="5440" y="164"/>
                </a:lnTo>
                <a:lnTo>
                  <a:pt x="5442" y="162"/>
                </a:lnTo>
                <a:lnTo>
                  <a:pt x="5454" y="156"/>
                </a:lnTo>
                <a:lnTo>
                  <a:pt x="5472" y="150"/>
                </a:lnTo>
                <a:lnTo>
                  <a:pt x="5522" y="142"/>
                </a:lnTo>
                <a:lnTo>
                  <a:pt x="5580" y="134"/>
                </a:lnTo>
                <a:lnTo>
                  <a:pt x="5608" y="130"/>
                </a:lnTo>
                <a:lnTo>
                  <a:pt x="5638" y="128"/>
                </a:lnTo>
                <a:lnTo>
                  <a:pt x="5700" y="130"/>
                </a:lnTo>
                <a:lnTo>
                  <a:pt x="5762" y="128"/>
                </a:lnTo>
                <a:lnTo>
                  <a:pt x="5792" y="126"/>
                </a:lnTo>
                <a:lnTo>
                  <a:pt x="5820" y="122"/>
                </a:lnTo>
                <a:lnTo>
                  <a:pt x="5856" y="114"/>
                </a:lnTo>
                <a:lnTo>
                  <a:pt x="5890" y="102"/>
                </a:lnTo>
                <a:lnTo>
                  <a:pt x="5902" y="96"/>
                </a:lnTo>
                <a:lnTo>
                  <a:pt x="5908" y="92"/>
                </a:lnTo>
                <a:lnTo>
                  <a:pt x="5908" y="90"/>
                </a:lnTo>
                <a:lnTo>
                  <a:pt x="5906" y="88"/>
                </a:lnTo>
                <a:lnTo>
                  <a:pt x="5898" y="84"/>
                </a:lnTo>
                <a:lnTo>
                  <a:pt x="5870" y="78"/>
                </a:lnTo>
                <a:lnTo>
                  <a:pt x="5840" y="70"/>
                </a:lnTo>
                <a:lnTo>
                  <a:pt x="5824" y="68"/>
                </a:lnTo>
                <a:lnTo>
                  <a:pt x="5806" y="68"/>
                </a:lnTo>
                <a:lnTo>
                  <a:pt x="5788" y="68"/>
                </a:lnTo>
                <a:lnTo>
                  <a:pt x="5770" y="72"/>
                </a:lnTo>
                <a:lnTo>
                  <a:pt x="5750" y="74"/>
                </a:lnTo>
                <a:lnTo>
                  <a:pt x="5752" y="72"/>
                </a:lnTo>
                <a:lnTo>
                  <a:pt x="5758" y="68"/>
                </a:lnTo>
                <a:lnTo>
                  <a:pt x="5766" y="64"/>
                </a:lnTo>
                <a:lnTo>
                  <a:pt x="5772" y="58"/>
                </a:lnTo>
                <a:lnTo>
                  <a:pt x="5774" y="54"/>
                </a:lnTo>
                <a:lnTo>
                  <a:pt x="5774" y="52"/>
                </a:lnTo>
                <a:lnTo>
                  <a:pt x="5772" y="48"/>
                </a:lnTo>
                <a:lnTo>
                  <a:pt x="5768" y="46"/>
                </a:lnTo>
                <a:lnTo>
                  <a:pt x="5758" y="42"/>
                </a:lnTo>
                <a:lnTo>
                  <a:pt x="5748" y="40"/>
                </a:lnTo>
                <a:lnTo>
                  <a:pt x="5736" y="42"/>
                </a:lnTo>
                <a:lnTo>
                  <a:pt x="5720" y="44"/>
                </a:lnTo>
                <a:lnTo>
                  <a:pt x="5704" y="48"/>
                </a:lnTo>
                <a:lnTo>
                  <a:pt x="5682" y="50"/>
                </a:lnTo>
                <a:lnTo>
                  <a:pt x="5658" y="50"/>
                </a:lnTo>
                <a:lnTo>
                  <a:pt x="5630" y="50"/>
                </a:lnTo>
                <a:lnTo>
                  <a:pt x="5602" y="48"/>
                </a:lnTo>
                <a:lnTo>
                  <a:pt x="5580" y="48"/>
                </a:lnTo>
                <a:lnTo>
                  <a:pt x="5560" y="50"/>
                </a:lnTo>
                <a:lnTo>
                  <a:pt x="5544" y="54"/>
                </a:lnTo>
                <a:lnTo>
                  <a:pt x="5514" y="60"/>
                </a:lnTo>
                <a:lnTo>
                  <a:pt x="5496" y="60"/>
                </a:lnTo>
                <a:lnTo>
                  <a:pt x="5476" y="60"/>
                </a:lnTo>
                <a:lnTo>
                  <a:pt x="5458" y="58"/>
                </a:lnTo>
                <a:lnTo>
                  <a:pt x="5452" y="56"/>
                </a:lnTo>
                <a:lnTo>
                  <a:pt x="5454" y="54"/>
                </a:lnTo>
                <a:lnTo>
                  <a:pt x="5464" y="52"/>
                </a:lnTo>
                <a:lnTo>
                  <a:pt x="5528" y="46"/>
                </a:lnTo>
                <a:lnTo>
                  <a:pt x="5572" y="44"/>
                </a:lnTo>
                <a:lnTo>
                  <a:pt x="5630" y="40"/>
                </a:lnTo>
                <a:lnTo>
                  <a:pt x="5690" y="38"/>
                </a:lnTo>
                <a:lnTo>
                  <a:pt x="5732" y="34"/>
                </a:lnTo>
                <a:lnTo>
                  <a:pt x="5736" y="32"/>
                </a:lnTo>
                <a:lnTo>
                  <a:pt x="5738" y="30"/>
                </a:lnTo>
                <a:lnTo>
                  <a:pt x="5738" y="28"/>
                </a:lnTo>
                <a:lnTo>
                  <a:pt x="5734" y="28"/>
                </a:lnTo>
                <a:lnTo>
                  <a:pt x="5718" y="24"/>
                </a:lnTo>
                <a:lnTo>
                  <a:pt x="5694" y="20"/>
                </a:lnTo>
                <a:lnTo>
                  <a:pt x="5634" y="12"/>
                </a:lnTo>
                <a:lnTo>
                  <a:pt x="5568" y="6"/>
                </a:lnTo>
                <a:lnTo>
                  <a:pt x="5522" y="2"/>
                </a:lnTo>
                <a:lnTo>
                  <a:pt x="5484" y="0"/>
                </a:lnTo>
                <a:lnTo>
                  <a:pt x="5454" y="0"/>
                </a:lnTo>
                <a:lnTo>
                  <a:pt x="5430" y="2"/>
                </a:lnTo>
                <a:lnTo>
                  <a:pt x="5388" y="6"/>
                </a:lnTo>
                <a:lnTo>
                  <a:pt x="5366" y="6"/>
                </a:lnTo>
                <a:lnTo>
                  <a:pt x="5340" y="6"/>
                </a:lnTo>
                <a:lnTo>
                  <a:pt x="5316" y="6"/>
                </a:lnTo>
                <a:lnTo>
                  <a:pt x="5304" y="8"/>
                </a:lnTo>
                <a:lnTo>
                  <a:pt x="5298" y="10"/>
                </a:lnTo>
                <a:lnTo>
                  <a:pt x="5294" y="14"/>
                </a:lnTo>
                <a:lnTo>
                  <a:pt x="5294" y="16"/>
                </a:lnTo>
                <a:lnTo>
                  <a:pt x="5294" y="18"/>
                </a:lnTo>
                <a:lnTo>
                  <a:pt x="5288" y="18"/>
                </a:lnTo>
                <a:lnTo>
                  <a:pt x="5278" y="16"/>
                </a:lnTo>
                <a:lnTo>
                  <a:pt x="5258" y="12"/>
                </a:lnTo>
                <a:lnTo>
                  <a:pt x="5246" y="12"/>
                </a:lnTo>
                <a:lnTo>
                  <a:pt x="5236" y="16"/>
                </a:lnTo>
                <a:lnTo>
                  <a:pt x="5220" y="16"/>
                </a:lnTo>
                <a:lnTo>
                  <a:pt x="5210" y="16"/>
                </a:lnTo>
                <a:lnTo>
                  <a:pt x="5204" y="20"/>
                </a:lnTo>
                <a:lnTo>
                  <a:pt x="5202" y="22"/>
                </a:lnTo>
                <a:lnTo>
                  <a:pt x="5202" y="26"/>
                </a:lnTo>
                <a:lnTo>
                  <a:pt x="5206" y="32"/>
                </a:lnTo>
                <a:lnTo>
                  <a:pt x="5214" y="36"/>
                </a:lnTo>
                <a:lnTo>
                  <a:pt x="5224" y="40"/>
                </a:lnTo>
                <a:lnTo>
                  <a:pt x="5238" y="42"/>
                </a:lnTo>
                <a:lnTo>
                  <a:pt x="5248" y="44"/>
                </a:lnTo>
                <a:lnTo>
                  <a:pt x="5252" y="46"/>
                </a:lnTo>
                <a:lnTo>
                  <a:pt x="5248" y="48"/>
                </a:lnTo>
                <a:lnTo>
                  <a:pt x="5242" y="48"/>
                </a:lnTo>
                <a:lnTo>
                  <a:pt x="5224" y="52"/>
                </a:lnTo>
                <a:lnTo>
                  <a:pt x="5214" y="54"/>
                </a:lnTo>
                <a:lnTo>
                  <a:pt x="5208" y="56"/>
                </a:lnTo>
                <a:lnTo>
                  <a:pt x="5192" y="60"/>
                </a:lnTo>
                <a:lnTo>
                  <a:pt x="5168" y="64"/>
                </a:lnTo>
                <a:lnTo>
                  <a:pt x="5154" y="64"/>
                </a:lnTo>
                <a:lnTo>
                  <a:pt x="5140" y="64"/>
                </a:lnTo>
                <a:lnTo>
                  <a:pt x="5126" y="60"/>
                </a:lnTo>
                <a:lnTo>
                  <a:pt x="5114" y="56"/>
                </a:lnTo>
                <a:lnTo>
                  <a:pt x="5092" y="46"/>
                </a:lnTo>
                <a:lnTo>
                  <a:pt x="5078" y="40"/>
                </a:lnTo>
                <a:lnTo>
                  <a:pt x="5064" y="38"/>
                </a:lnTo>
                <a:lnTo>
                  <a:pt x="5048" y="34"/>
                </a:lnTo>
                <a:lnTo>
                  <a:pt x="5030" y="34"/>
                </a:lnTo>
                <a:lnTo>
                  <a:pt x="5012" y="36"/>
                </a:lnTo>
                <a:lnTo>
                  <a:pt x="4992" y="38"/>
                </a:lnTo>
                <a:lnTo>
                  <a:pt x="4950" y="44"/>
                </a:lnTo>
                <a:lnTo>
                  <a:pt x="4914" y="48"/>
                </a:lnTo>
                <a:lnTo>
                  <a:pt x="4900" y="50"/>
                </a:lnTo>
                <a:lnTo>
                  <a:pt x="4890" y="52"/>
                </a:lnTo>
                <a:lnTo>
                  <a:pt x="4886" y="56"/>
                </a:lnTo>
                <a:lnTo>
                  <a:pt x="4884" y="58"/>
                </a:lnTo>
                <a:lnTo>
                  <a:pt x="4884" y="60"/>
                </a:lnTo>
                <a:lnTo>
                  <a:pt x="4890" y="64"/>
                </a:lnTo>
                <a:lnTo>
                  <a:pt x="4900" y="66"/>
                </a:lnTo>
                <a:lnTo>
                  <a:pt x="4928" y="66"/>
                </a:lnTo>
                <a:lnTo>
                  <a:pt x="4966" y="66"/>
                </a:lnTo>
                <a:lnTo>
                  <a:pt x="5006" y="66"/>
                </a:lnTo>
                <a:lnTo>
                  <a:pt x="5046" y="68"/>
                </a:lnTo>
                <a:lnTo>
                  <a:pt x="5082" y="72"/>
                </a:lnTo>
                <a:lnTo>
                  <a:pt x="5116" y="76"/>
                </a:lnTo>
                <a:lnTo>
                  <a:pt x="5150" y="82"/>
                </a:lnTo>
                <a:lnTo>
                  <a:pt x="5162" y="84"/>
                </a:lnTo>
                <a:lnTo>
                  <a:pt x="5168" y="88"/>
                </a:lnTo>
                <a:lnTo>
                  <a:pt x="5168" y="90"/>
                </a:lnTo>
                <a:lnTo>
                  <a:pt x="5162" y="92"/>
                </a:lnTo>
                <a:lnTo>
                  <a:pt x="5144" y="92"/>
                </a:lnTo>
                <a:lnTo>
                  <a:pt x="5132" y="90"/>
                </a:lnTo>
                <a:lnTo>
                  <a:pt x="5118" y="88"/>
                </a:lnTo>
                <a:lnTo>
                  <a:pt x="5104" y="84"/>
                </a:lnTo>
                <a:lnTo>
                  <a:pt x="5088" y="82"/>
                </a:lnTo>
                <a:lnTo>
                  <a:pt x="5050" y="78"/>
                </a:lnTo>
                <a:lnTo>
                  <a:pt x="4946" y="74"/>
                </a:lnTo>
                <a:lnTo>
                  <a:pt x="4928" y="74"/>
                </a:lnTo>
                <a:lnTo>
                  <a:pt x="4926" y="76"/>
                </a:lnTo>
                <a:lnTo>
                  <a:pt x="4928" y="78"/>
                </a:lnTo>
                <a:lnTo>
                  <a:pt x="4942" y="84"/>
                </a:lnTo>
                <a:lnTo>
                  <a:pt x="4964" y="92"/>
                </a:lnTo>
                <a:lnTo>
                  <a:pt x="4984" y="100"/>
                </a:lnTo>
                <a:lnTo>
                  <a:pt x="5000" y="106"/>
                </a:lnTo>
                <a:lnTo>
                  <a:pt x="5004" y="110"/>
                </a:lnTo>
                <a:lnTo>
                  <a:pt x="5004" y="112"/>
                </a:lnTo>
                <a:lnTo>
                  <a:pt x="5000" y="114"/>
                </a:lnTo>
                <a:lnTo>
                  <a:pt x="4990" y="116"/>
                </a:lnTo>
                <a:lnTo>
                  <a:pt x="4984" y="118"/>
                </a:lnTo>
                <a:lnTo>
                  <a:pt x="4978" y="118"/>
                </a:lnTo>
                <a:lnTo>
                  <a:pt x="4976" y="122"/>
                </a:lnTo>
                <a:lnTo>
                  <a:pt x="4974" y="124"/>
                </a:lnTo>
                <a:lnTo>
                  <a:pt x="4972" y="132"/>
                </a:lnTo>
                <a:lnTo>
                  <a:pt x="4976" y="140"/>
                </a:lnTo>
                <a:lnTo>
                  <a:pt x="4978" y="148"/>
                </a:lnTo>
                <a:lnTo>
                  <a:pt x="4978" y="154"/>
                </a:lnTo>
                <a:lnTo>
                  <a:pt x="4978" y="158"/>
                </a:lnTo>
                <a:lnTo>
                  <a:pt x="4976" y="160"/>
                </a:lnTo>
                <a:lnTo>
                  <a:pt x="4974" y="162"/>
                </a:lnTo>
                <a:lnTo>
                  <a:pt x="4968" y="162"/>
                </a:lnTo>
                <a:lnTo>
                  <a:pt x="4958" y="162"/>
                </a:lnTo>
                <a:lnTo>
                  <a:pt x="4950" y="160"/>
                </a:lnTo>
                <a:lnTo>
                  <a:pt x="4944" y="156"/>
                </a:lnTo>
                <a:lnTo>
                  <a:pt x="4938" y="152"/>
                </a:lnTo>
                <a:lnTo>
                  <a:pt x="4930" y="146"/>
                </a:lnTo>
                <a:lnTo>
                  <a:pt x="4920" y="140"/>
                </a:lnTo>
                <a:lnTo>
                  <a:pt x="4906" y="136"/>
                </a:lnTo>
                <a:lnTo>
                  <a:pt x="4888" y="132"/>
                </a:lnTo>
                <a:lnTo>
                  <a:pt x="4870" y="128"/>
                </a:lnTo>
                <a:lnTo>
                  <a:pt x="4852" y="124"/>
                </a:lnTo>
                <a:lnTo>
                  <a:pt x="4822" y="112"/>
                </a:lnTo>
                <a:lnTo>
                  <a:pt x="4790" y="104"/>
                </a:lnTo>
                <a:lnTo>
                  <a:pt x="4772" y="100"/>
                </a:lnTo>
                <a:lnTo>
                  <a:pt x="4752" y="98"/>
                </a:lnTo>
                <a:lnTo>
                  <a:pt x="4732" y="98"/>
                </a:lnTo>
                <a:lnTo>
                  <a:pt x="4720" y="98"/>
                </a:lnTo>
                <a:lnTo>
                  <a:pt x="4712" y="102"/>
                </a:lnTo>
                <a:lnTo>
                  <a:pt x="4710" y="104"/>
                </a:lnTo>
                <a:lnTo>
                  <a:pt x="4710" y="106"/>
                </a:lnTo>
                <a:lnTo>
                  <a:pt x="4714" y="110"/>
                </a:lnTo>
                <a:lnTo>
                  <a:pt x="4722" y="118"/>
                </a:lnTo>
                <a:lnTo>
                  <a:pt x="4750" y="138"/>
                </a:lnTo>
                <a:lnTo>
                  <a:pt x="4764" y="146"/>
                </a:lnTo>
                <a:lnTo>
                  <a:pt x="4766" y="148"/>
                </a:lnTo>
                <a:lnTo>
                  <a:pt x="4764" y="150"/>
                </a:lnTo>
                <a:lnTo>
                  <a:pt x="4758" y="150"/>
                </a:lnTo>
                <a:lnTo>
                  <a:pt x="4748" y="148"/>
                </a:lnTo>
                <a:lnTo>
                  <a:pt x="4736" y="146"/>
                </a:lnTo>
                <a:lnTo>
                  <a:pt x="4724" y="146"/>
                </a:lnTo>
                <a:lnTo>
                  <a:pt x="4722" y="148"/>
                </a:lnTo>
                <a:lnTo>
                  <a:pt x="4720" y="150"/>
                </a:lnTo>
                <a:lnTo>
                  <a:pt x="4718" y="154"/>
                </a:lnTo>
                <a:lnTo>
                  <a:pt x="4722" y="158"/>
                </a:lnTo>
                <a:lnTo>
                  <a:pt x="4722" y="160"/>
                </a:lnTo>
                <a:lnTo>
                  <a:pt x="4714" y="158"/>
                </a:lnTo>
                <a:lnTo>
                  <a:pt x="4704" y="154"/>
                </a:lnTo>
                <a:lnTo>
                  <a:pt x="4688" y="150"/>
                </a:lnTo>
                <a:lnTo>
                  <a:pt x="4670" y="146"/>
                </a:lnTo>
                <a:lnTo>
                  <a:pt x="4660" y="146"/>
                </a:lnTo>
                <a:lnTo>
                  <a:pt x="4650" y="148"/>
                </a:lnTo>
                <a:lnTo>
                  <a:pt x="4642" y="150"/>
                </a:lnTo>
                <a:lnTo>
                  <a:pt x="4634" y="156"/>
                </a:lnTo>
                <a:lnTo>
                  <a:pt x="4626" y="162"/>
                </a:lnTo>
                <a:lnTo>
                  <a:pt x="4618" y="172"/>
                </a:lnTo>
                <a:lnTo>
                  <a:pt x="4606" y="190"/>
                </a:lnTo>
                <a:lnTo>
                  <a:pt x="4610" y="180"/>
                </a:lnTo>
                <a:lnTo>
                  <a:pt x="4612" y="168"/>
                </a:lnTo>
                <a:lnTo>
                  <a:pt x="4614" y="154"/>
                </a:lnTo>
                <a:lnTo>
                  <a:pt x="4610" y="138"/>
                </a:lnTo>
                <a:lnTo>
                  <a:pt x="4608" y="130"/>
                </a:lnTo>
                <a:lnTo>
                  <a:pt x="4604" y="124"/>
                </a:lnTo>
                <a:lnTo>
                  <a:pt x="4592" y="114"/>
                </a:lnTo>
                <a:lnTo>
                  <a:pt x="4582" y="108"/>
                </a:lnTo>
                <a:lnTo>
                  <a:pt x="4568" y="106"/>
                </a:lnTo>
                <a:lnTo>
                  <a:pt x="4554" y="108"/>
                </a:lnTo>
                <a:lnTo>
                  <a:pt x="4508" y="118"/>
                </a:lnTo>
                <a:lnTo>
                  <a:pt x="4476" y="124"/>
                </a:lnTo>
                <a:lnTo>
                  <a:pt x="4436" y="130"/>
                </a:lnTo>
                <a:lnTo>
                  <a:pt x="4394" y="134"/>
                </a:lnTo>
                <a:lnTo>
                  <a:pt x="4362" y="140"/>
                </a:lnTo>
                <a:lnTo>
                  <a:pt x="4338" y="144"/>
                </a:lnTo>
                <a:lnTo>
                  <a:pt x="4320" y="150"/>
                </a:lnTo>
                <a:lnTo>
                  <a:pt x="4308" y="156"/>
                </a:lnTo>
                <a:lnTo>
                  <a:pt x="4302" y="162"/>
                </a:lnTo>
                <a:lnTo>
                  <a:pt x="4302" y="166"/>
                </a:lnTo>
                <a:lnTo>
                  <a:pt x="4302" y="170"/>
                </a:lnTo>
                <a:lnTo>
                  <a:pt x="4306" y="176"/>
                </a:lnTo>
                <a:close/>
                <a:moveTo>
                  <a:pt x="5340" y="5242"/>
                </a:moveTo>
                <a:lnTo>
                  <a:pt x="5340" y="5242"/>
                </a:lnTo>
                <a:lnTo>
                  <a:pt x="5332" y="5236"/>
                </a:lnTo>
                <a:lnTo>
                  <a:pt x="5326" y="5232"/>
                </a:lnTo>
                <a:lnTo>
                  <a:pt x="5320" y="5232"/>
                </a:lnTo>
                <a:lnTo>
                  <a:pt x="5314" y="5234"/>
                </a:lnTo>
                <a:lnTo>
                  <a:pt x="5306" y="5234"/>
                </a:lnTo>
                <a:lnTo>
                  <a:pt x="5298" y="5234"/>
                </a:lnTo>
                <a:lnTo>
                  <a:pt x="5286" y="5230"/>
                </a:lnTo>
                <a:lnTo>
                  <a:pt x="5270" y="5222"/>
                </a:lnTo>
                <a:lnTo>
                  <a:pt x="5256" y="5212"/>
                </a:lnTo>
                <a:lnTo>
                  <a:pt x="5246" y="5204"/>
                </a:lnTo>
                <a:lnTo>
                  <a:pt x="5240" y="5198"/>
                </a:lnTo>
                <a:lnTo>
                  <a:pt x="5236" y="5192"/>
                </a:lnTo>
                <a:lnTo>
                  <a:pt x="5230" y="5178"/>
                </a:lnTo>
                <a:lnTo>
                  <a:pt x="5224" y="5172"/>
                </a:lnTo>
                <a:lnTo>
                  <a:pt x="5214" y="5162"/>
                </a:lnTo>
                <a:lnTo>
                  <a:pt x="5194" y="5144"/>
                </a:lnTo>
                <a:lnTo>
                  <a:pt x="5186" y="5136"/>
                </a:lnTo>
                <a:lnTo>
                  <a:pt x="5176" y="5130"/>
                </a:lnTo>
                <a:lnTo>
                  <a:pt x="5166" y="5126"/>
                </a:lnTo>
                <a:lnTo>
                  <a:pt x="5156" y="5124"/>
                </a:lnTo>
                <a:lnTo>
                  <a:pt x="5144" y="5122"/>
                </a:lnTo>
                <a:lnTo>
                  <a:pt x="5128" y="5124"/>
                </a:lnTo>
                <a:lnTo>
                  <a:pt x="5114" y="5126"/>
                </a:lnTo>
                <a:lnTo>
                  <a:pt x="5100" y="5126"/>
                </a:lnTo>
                <a:lnTo>
                  <a:pt x="5086" y="5124"/>
                </a:lnTo>
                <a:lnTo>
                  <a:pt x="5074" y="5122"/>
                </a:lnTo>
                <a:lnTo>
                  <a:pt x="5052" y="5114"/>
                </a:lnTo>
                <a:lnTo>
                  <a:pt x="5032" y="5106"/>
                </a:lnTo>
                <a:lnTo>
                  <a:pt x="5026" y="5104"/>
                </a:lnTo>
                <a:lnTo>
                  <a:pt x="5022" y="5104"/>
                </a:lnTo>
                <a:lnTo>
                  <a:pt x="5014" y="5108"/>
                </a:lnTo>
                <a:lnTo>
                  <a:pt x="5004" y="5114"/>
                </a:lnTo>
                <a:lnTo>
                  <a:pt x="4996" y="5120"/>
                </a:lnTo>
                <a:lnTo>
                  <a:pt x="4984" y="5134"/>
                </a:lnTo>
                <a:lnTo>
                  <a:pt x="4980" y="5136"/>
                </a:lnTo>
                <a:lnTo>
                  <a:pt x="4978" y="5136"/>
                </a:lnTo>
                <a:lnTo>
                  <a:pt x="4976" y="5136"/>
                </a:lnTo>
                <a:lnTo>
                  <a:pt x="4974" y="5130"/>
                </a:lnTo>
                <a:lnTo>
                  <a:pt x="4976" y="5126"/>
                </a:lnTo>
                <a:lnTo>
                  <a:pt x="4980" y="5112"/>
                </a:lnTo>
                <a:lnTo>
                  <a:pt x="4984" y="5100"/>
                </a:lnTo>
                <a:lnTo>
                  <a:pt x="4984" y="5094"/>
                </a:lnTo>
                <a:lnTo>
                  <a:pt x="4982" y="5092"/>
                </a:lnTo>
                <a:lnTo>
                  <a:pt x="4980" y="5086"/>
                </a:lnTo>
                <a:lnTo>
                  <a:pt x="4978" y="5082"/>
                </a:lnTo>
                <a:lnTo>
                  <a:pt x="4974" y="5072"/>
                </a:lnTo>
                <a:lnTo>
                  <a:pt x="4972" y="5068"/>
                </a:lnTo>
                <a:lnTo>
                  <a:pt x="4968" y="5064"/>
                </a:lnTo>
                <a:lnTo>
                  <a:pt x="4960" y="5060"/>
                </a:lnTo>
                <a:lnTo>
                  <a:pt x="4952" y="5058"/>
                </a:lnTo>
                <a:lnTo>
                  <a:pt x="4942" y="5054"/>
                </a:lnTo>
                <a:lnTo>
                  <a:pt x="4934" y="5050"/>
                </a:lnTo>
                <a:lnTo>
                  <a:pt x="4924" y="5042"/>
                </a:lnTo>
                <a:lnTo>
                  <a:pt x="4916" y="5036"/>
                </a:lnTo>
                <a:lnTo>
                  <a:pt x="4912" y="5034"/>
                </a:lnTo>
                <a:lnTo>
                  <a:pt x="4906" y="5032"/>
                </a:lnTo>
                <a:lnTo>
                  <a:pt x="4896" y="5032"/>
                </a:lnTo>
                <a:lnTo>
                  <a:pt x="4888" y="5028"/>
                </a:lnTo>
                <a:lnTo>
                  <a:pt x="4878" y="5024"/>
                </a:lnTo>
                <a:lnTo>
                  <a:pt x="4858" y="5020"/>
                </a:lnTo>
                <a:lnTo>
                  <a:pt x="4852" y="5022"/>
                </a:lnTo>
                <a:lnTo>
                  <a:pt x="4846" y="5022"/>
                </a:lnTo>
                <a:lnTo>
                  <a:pt x="4836" y="5028"/>
                </a:lnTo>
                <a:lnTo>
                  <a:pt x="4828" y="5036"/>
                </a:lnTo>
                <a:lnTo>
                  <a:pt x="4822" y="5046"/>
                </a:lnTo>
                <a:lnTo>
                  <a:pt x="4814" y="5060"/>
                </a:lnTo>
                <a:lnTo>
                  <a:pt x="4810" y="5060"/>
                </a:lnTo>
                <a:lnTo>
                  <a:pt x="4808" y="5056"/>
                </a:lnTo>
                <a:lnTo>
                  <a:pt x="4806" y="5048"/>
                </a:lnTo>
                <a:lnTo>
                  <a:pt x="4810" y="5040"/>
                </a:lnTo>
                <a:lnTo>
                  <a:pt x="4818" y="5026"/>
                </a:lnTo>
                <a:lnTo>
                  <a:pt x="4822" y="5018"/>
                </a:lnTo>
                <a:lnTo>
                  <a:pt x="4822" y="5012"/>
                </a:lnTo>
                <a:lnTo>
                  <a:pt x="4822" y="5008"/>
                </a:lnTo>
                <a:lnTo>
                  <a:pt x="4820" y="5006"/>
                </a:lnTo>
                <a:lnTo>
                  <a:pt x="4810" y="5000"/>
                </a:lnTo>
                <a:lnTo>
                  <a:pt x="4792" y="4996"/>
                </a:lnTo>
                <a:lnTo>
                  <a:pt x="4784" y="4998"/>
                </a:lnTo>
                <a:lnTo>
                  <a:pt x="4774" y="4998"/>
                </a:lnTo>
                <a:lnTo>
                  <a:pt x="4752" y="4996"/>
                </a:lnTo>
                <a:lnTo>
                  <a:pt x="4742" y="4994"/>
                </a:lnTo>
                <a:lnTo>
                  <a:pt x="4736" y="4998"/>
                </a:lnTo>
                <a:lnTo>
                  <a:pt x="4730" y="5002"/>
                </a:lnTo>
                <a:lnTo>
                  <a:pt x="4728" y="5010"/>
                </a:lnTo>
                <a:lnTo>
                  <a:pt x="4726" y="5018"/>
                </a:lnTo>
                <a:lnTo>
                  <a:pt x="4724" y="5026"/>
                </a:lnTo>
                <a:lnTo>
                  <a:pt x="4726" y="5040"/>
                </a:lnTo>
                <a:lnTo>
                  <a:pt x="4722" y="5036"/>
                </a:lnTo>
                <a:lnTo>
                  <a:pt x="4720" y="5036"/>
                </a:lnTo>
                <a:lnTo>
                  <a:pt x="4712" y="5042"/>
                </a:lnTo>
                <a:lnTo>
                  <a:pt x="4710" y="5044"/>
                </a:lnTo>
                <a:lnTo>
                  <a:pt x="4708" y="5044"/>
                </a:lnTo>
                <a:lnTo>
                  <a:pt x="4708" y="5042"/>
                </a:lnTo>
                <a:lnTo>
                  <a:pt x="4710" y="5034"/>
                </a:lnTo>
                <a:lnTo>
                  <a:pt x="4712" y="5026"/>
                </a:lnTo>
                <a:lnTo>
                  <a:pt x="4710" y="5020"/>
                </a:lnTo>
                <a:lnTo>
                  <a:pt x="4706" y="5020"/>
                </a:lnTo>
                <a:lnTo>
                  <a:pt x="4702" y="5020"/>
                </a:lnTo>
                <a:lnTo>
                  <a:pt x="4694" y="5024"/>
                </a:lnTo>
                <a:lnTo>
                  <a:pt x="4696" y="5020"/>
                </a:lnTo>
                <a:lnTo>
                  <a:pt x="4698" y="5014"/>
                </a:lnTo>
                <a:lnTo>
                  <a:pt x="4698" y="5010"/>
                </a:lnTo>
                <a:lnTo>
                  <a:pt x="4700" y="5004"/>
                </a:lnTo>
                <a:lnTo>
                  <a:pt x="4700" y="5000"/>
                </a:lnTo>
                <a:lnTo>
                  <a:pt x="4702" y="4996"/>
                </a:lnTo>
                <a:lnTo>
                  <a:pt x="4706" y="4994"/>
                </a:lnTo>
                <a:lnTo>
                  <a:pt x="4714" y="4990"/>
                </a:lnTo>
                <a:lnTo>
                  <a:pt x="4720" y="4986"/>
                </a:lnTo>
                <a:lnTo>
                  <a:pt x="4726" y="4980"/>
                </a:lnTo>
                <a:lnTo>
                  <a:pt x="4736" y="4964"/>
                </a:lnTo>
                <a:lnTo>
                  <a:pt x="4746" y="4950"/>
                </a:lnTo>
                <a:lnTo>
                  <a:pt x="4750" y="4944"/>
                </a:lnTo>
                <a:lnTo>
                  <a:pt x="4756" y="4940"/>
                </a:lnTo>
                <a:lnTo>
                  <a:pt x="4760" y="4938"/>
                </a:lnTo>
                <a:lnTo>
                  <a:pt x="4762" y="4932"/>
                </a:lnTo>
                <a:lnTo>
                  <a:pt x="4762" y="4926"/>
                </a:lnTo>
                <a:lnTo>
                  <a:pt x="4762" y="4918"/>
                </a:lnTo>
                <a:lnTo>
                  <a:pt x="4760" y="4912"/>
                </a:lnTo>
                <a:lnTo>
                  <a:pt x="4756" y="4906"/>
                </a:lnTo>
                <a:lnTo>
                  <a:pt x="4752" y="4902"/>
                </a:lnTo>
                <a:lnTo>
                  <a:pt x="4748" y="4902"/>
                </a:lnTo>
                <a:lnTo>
                  <a:pt x="4740" y="4902"/>
                </a:lnTo>
                <a:lnTo>
                  <a:pt x="4736" y="4900"/>
                </a:lnTo>
                <a:lnTo>
                  <a:pt x="4736" y="4896"/>
                </a:lnTo>
                <a:lnTo>
                  <a:pt x="4734" y="4892"/>
                </a:lnTo>
                <a:lnTo>
                  <a:pt x="4732" y="4886"/>
                </a:lnTo>
                <a:lnTo>
                  <a:pt x="4730" y="4884"/>
                </a:lnTo>
                <a:lnTo>
                  <a:pt x="4730" y="4882"/>
                </a:lnTo>
                <a:lnTo>
                  <a:pt x="4730" y="4878"/>
                </a:lnTo>
                <a:lnTo>
                  <a:pt x="4728" y="4874"/>
                </a:lnTo>
                <a:lnTo>
                  <a:pt x="4726" y="4870"/>
                </a:lnTo>
                <a:lnTo>
                  <a:pt x="4724" y="4868"/>
                </a:lnTo>
                <a:lnTo>
                  <a:pt x="4722" y="4864"/>
                </a:lnTo>
                <a:lnTo>
                  <a:pt x="4722" y="4860"/>
                </a:lnTo>
                <a:lnTo>
                  <a:pt x="4722" y="4854"/>
                </a:lnTo>
                <a:lnTo>
                  <a:pt x="4718" y="4848"/>
                </a:lnTo>
                <a:lnTo>
                  <a:pt x="4716" y="4828"/>
                </a:lnTo>
                <a:lnTo>
                  <a:pt x="4714" y="4806"/>
                </a:lnTo>
                <a:lnTo>
                  <a:pt x="4714" y="4800"/>
                </a:lnTo>
                <a:lnTo>
                  <a:pt x="4712" y="4800"/>
                </a:lnTo>
                <a:lnTo>
                  <a:pt x="4710" y="4798"/>
                </a:lnTo>
                <a:lnTo>
                  <a:pt x="4708" y="4794"/>
                </a:lnTo>
                <a:lnTo>
                  <a:pt x="4702" y="4780"/>
                </a:lnTo>
                <a:lnTo>
                  <a:pt x="4698" y="4776"/>
                </a:lnTo>
                <a:lnTo>
                  <a:pt x="4696" y="4776"/>
                </a:lnTo>
                <a:lnTo>
                  <a:pt x="4694" y="4778"/>
                </a:lnTo>
                <a:lnTo>
                  <a:pt x="4694" y="4780"/>
                </a:lnTo>
                <a:lnTo>
                  <a:pt x="4694" y="4784"/>
                </a:lnTo>
                <a:lnTo>
                  <a:pt x="4690" y="4792"/>
                </a:lnTo>
                <a:lnTo>
                  <a:pt x="4688" y="4790"/>
                </a:lnTo>
                <a:lnTo>
                  <a:pt x="4688" y="4786"/>
                </a:lnTo>
                <a:lnTo>
                  <a:pt x="4688" y="4782"/>
                </a:lnTo>
                <a:lnTo>
                  <a:pt x="4688" y="4778"/>
                </a:lnTo>
                <a:lnTo>
                  <a:pt x="4684" y="4764"/>
                </a:lnTo>
                <a:lnTo>
                  <a:pt x="4684" y="4762"/>
                </a:lnTo>
                <a:lnTo>
                  <a:pt x="4682" y="4764"/>
                </a:lnTo>
                <a:lnTo>
                  <a:pt x="4680" y="4766"/>
                </a:lnTo>
                <a:lnTo>
                  <a:pt x="4676" y="4764"/>
                </a:lnTo>
                <a:lnTo>
                  <a:pt x="4674" y="4758"/>
                </a:lnTo>
                <a:lnTo>
                  <a:pt x="4672" y="4754"/>
                </a:lnTo>
                <a:lnTo>
                  <a:pt x="4668" y="4752"/>
                </a:lnTo>
                <a:lnTo>
                  <a:pt x="4662" y="4748"/>
                </a:lnTo>
                <a:lnTo>
                  <a:pt x="4654" y="4744"/>
                </a:lnTo>
                <a:lnTo>
                  <a:pt x="4650" y="4740"/>
                </a:lnTo>
                <a:lnTo>
                  <a:pt x="4648" y="4734"/>
                </a:lnTo>
                <a:lnTo>
                  <a:pt x="4644" y="4730"/>
                </a:lnTo>
                <a:lnTo>
                  <a:pt x="4640" y="4726"/>
                </a:lnTo>
                <a:lnTo>
                  <a:pt x="4632" y="4722"/>
                </a:lnTo>
                <a:lnTo>
                  <a:pt x="4622" y="4718"/>
                </a:lnTo>
                <a:lnTo>
                  <a:pt x="4610" y="4712"/>
                </a:lnTo>
                <a:lnTo>
                  <a:pt x="4598" y="4708"/>
                </a:lnTo>
                <a:lnTo>
                  <a:pt x="4568" y="4698"/>
                </a:lnTo>
                <a:lnTo>
                  <a:pt x="4558" y="4696"/>
                </a:lnTo>
                <a:lnTo>
                  <a:pt x="4552" y="4696"/>
                </a:lnTo>
                <a:lnTo>
                  <a:pt x="4550" y="4700"/>
                </a:lnTo>
                <a:lnTo>
                  <a:pt x="4546" y="4700"/>
                </a:lnTo>
                <a:lnTo>
                  <a:pt x="4536" y="4698"/>
                </a:lnTo>
                <a:lnTo>
                  <a:pt x="4524" y="4698"/>
                </a:lnTo>
                <a:lnTo>
                  <a:pt x="4520" y="4700"/>
                </a:lnTo>
                <a:lnTo>
                  <a:pt x="4518" y="4702"/>
                </a:lnTo>
                <a:lnTo>
                  <a:pt x="4518" y="4704"/>
                </a:lnTo>
                <a:lnTo>
                  <a:pt x="4514" y="4706"/>
                </a:lnTo>
                <a:lnTo>
                  <a:pt x="4502" y="4702"/>
                </a:lnTo>
                <a:lnTo>
                  <a:pt x="4494" y="4700"/>
                </a:lnTo>
                <a:lnTo>
                  <a:pt x="4486" y="4698"/>
                </a:lnTo>
                <a:lnTo>
                  <a:pt x="4478" y="4698"/>
                </a:lnTo>
                <a:lnTo>
                  <a:pt x="4472" y="4702"/>
                </a:lnTo>
                <a:lnTo>
                  <a:pt x="4470" y="4700"/>
                </a:lnTo>
                <a:lnTo>
                  <a:pt x="4468" y="4698"/>
                </a:lnTo>
                <a:lnTo>
                  <a:pt x="4466" y="4692"/>
                </a:lnTo>
                <a:lnTo>
                  <a:pt x="4462" y="4684"/>
                </a:lnTo>
                <a:lnTo>
                  <a:pt x="4460" y="4682"/>
                </a:lnTo>
                <a:lnTo>
                  <a:pt x="4458" y="4682"/>
                </a:lnTo>
                <a:lnTo>
                  <a:pt x="4454" y="4680"/>
                </a:lnTo>
                <a:lnTo>
                  <a:pt x="4452" y="4678"/>
                </a:lnTo>
                <a:lnTo>
                  <a:pt x="4450" y="4670"/>
                </a:lnTo>
                <a:lnTo>
                  <a:pt x="4448" y="4666"/>
                </a:lnTo>
                <a:lnTo>
                  <a:pt x="4444" y="4664"/>
                </a:lnTo>
                <a:lnTo>
                  <a:pt x="4440" y="4660"/>
                </a:lnTo>
                <a:lnTo>
                  <a:pt x="4430" y="4656"/>
                </a:lnTo>
                <a:lnTo>
                  <a:pt x="4418" y="4654"/>
                </a:lnTo>
                <a:lnTo>
                  <a:pt x="4412" y="4650"/>
                </a:lnTo>
                <a:lnTo>
                  <a:pt x="4412" y="4646"/>
                </a:lnTo>
                <a:lnTo>
                  <a:pt x="4416" y="4638"/>
                </a:lnTo>
                <a:lnTo>
                  <a:pt x="4416" y="4630"/>
                </a:lnTo>
                <a:lnTo>
                  <a:pt x="4414" y="4624"/>
                </a:lnTo>
                <a:lnTo>
                  <a:pt x="4410" y="4618"/>
                </a:lnTo>
                <a:lnTo>
                  <a:pt x="4404" y="4612"/>
                </a:lnTo>
                <a:lnTo>
                  <a:pt x="4388" y="4598"/>
                </a:lnTo>
                <a:lnTo>
                  <a:pt x="4364" y="4582"/>
                </a:lnTo>
                <a:lnTo>
                  <a:pt x="4358" y="4576"/>
                </a:lnTo>
                <a:lnTo>
                  <a:pt x="4348" y="4572"/>
                </a:lnTo>
                <a:lnTo>
                  <a:pt x="4338" y="4570"/>
                </a:lnTo>
                <a:lnTo>
                  <a:pt x="4326" y="4572"/>
                </a:lnTo>
                <a:lnTo>
                  <a:pt x="4316" y="4574"/>
                </a:lnTo>
                <a:lnTo>
                  <a:pt x="4300" y="4576"/>
                </a:lnTo>
                <a:lnTo>
                  <a:pt x="4298" y="4576"/>
                </a:lnTo>
                <a:lnTo>
                  <a:pt x="4300" y="4572"/>
                </a:lnTo>
                <a:lnTo>
                  <a:pt x="4304" y="4568"/>
                </a:lnTo>
                <a:lnTo>
                  <a:pt x="4306" y="4564"/>
                </a:lnTo>
                <a:lnTo>
                  <a:pt x="4308" y="4554"/>
                </a:lnTo>
                <a:lnTo>
                  <a:pt x="4310" y="4546"/>
                </a:lnTo>
                <a:lnTo>
                  <a:pt x="4314" y="4544"/>
                </a:lnTo>
                <a:lnTo>
                  <a:pt x="4318" y="4540"/>
                </a:lnTo>
                <a:lnTo>
                  <a:pt x="4322" y="4536"/>
                </a:lnTo>
                <a:lnTo>
                  <a:pt x="4322" y="4534"/>
                </a:lnTo>
                <a:lnTo>
                  <a:pt x="4322" y="4532"/>
                </a:lnTo>
                <a:lnTo>
                  <a:pt x="4320" y="4530"/>
                </a:lnTo>
                <a:lnTo>
                  <a:pt x="4312" y="4526"/>
                </a:lnTo>
                <a:lnTo>
                  <a:pt x="4308" y="4522"/>
                </a:lnTo>
                <a:lnTo>
                  <a:pt x="4304" y="4518"/>
                </a:lnTo>
                <a:lnTo>
                  <a:pt x="4300" y="4514"/>
                </a:lnTo>
                <a:lnTo>
                  <a:pt x="4296" y="4512"/>
                </a:lnTo>
                <a:lnTo>
                  <a:pt x="4288" y="4510"/>
                </a:lnTo>
                <a:lnTo>
                  <a:pt x="4280" y="4510"/>
                </a:lnTo>
                <a:lnTo>
                  <a:pt x="4278" y="4508"/>
                </a:lnTo>
                <a:lnTo>
                  <a:pt x="4274" y="4504"/>
                </a:lnTo>
                <a:lnTo>
                  <a:pt x="4270" y="4500"/>
                </a:lnTo>
                <a:lnTo>
                  <a:pt x="4262" y="4496"/>
                </a:lnTo>
                <a:lnTo>
                  <a:pt x="4248" y="4488"/>
                </a:lnTo>
                <a:lnTo>
                  <a:pt x="4244" y="4484"/>
                </a:lnTo>
                <a:lnTo>
                  <a:pt x="4242" y="4480"/>
                </a:lnTo>
                <a:lnTo>
                  <a:pt x="4244" y="4478"/>
                </a:lnTo>
                <a:lnTo>
                  <a:pt x="4252" y="4476"/>
                </a:lnTo>
                <a:lnTo>
                  <a:pt x="4270" y="4472"/>
                </a:lnTo>
                <a:lnTo>
                  <a:pt x="4278" y="4468"/>
                </a:lnTo>
                <a:lnTo>
                  <a:pt x="4278" y="4466"/>
                </a:lnTo>
                <a:lnTo>
                  <a:pt x="4274" y="4464"/>
                </a:lnTo>
                <a:lnTo>
                  <a:pt x="4258" y="4460"/>
                </a:lnTo>
                <a:lnTo>
                  <a:pt x="4242" y="4460"/>
                </a:lnTo>
                <a:lnTo>
                  <a:pt x="4232" y="4464"/>
                </a:lnTo>
                <a:lnTo>
                  <a:pt x="4222" y="4466"/>
                </a:lnTo>
                <a:lnTo>
                  <a:pt x="4202" y="4468"/>
                </a:lnTo>
                <a:lnTo>
                  <a:pt x="4192" y="4468"/>
                </a:lnTo>
                <a:lnTo>
                  <a:pt x="4184" y="4470"/>
                </a:lnTo>
                <a:lnTo>
                  <a:pt x="4180" y="4472"/>
                </a:lnTo>
                <a:lnTo>
                  <a:pt x="4178" y="4474"/>
                </a:lnTo>
                <a:lnTo>
                  <a:pt x="4176" y="4480"/>
                </a:lnTo>
                <a:lnTo>
                  <a:pt x="4176" y="4484"/>
                </a:lnTo>
                <a:lnTo>
                  <a:pt x="4172" y="4486"/>
                </a:lnTo>
                <a:lnTo>
                  <a:pt x="4158" y="4492"/>
                </a:lnTo>
                <a:lnTo>
                  <a:pt x="4152" y="4494"/>
                </a:lnTo>
                <a:lnTo>
                  <a:pt x="4144" y="4496"/>
                </a:lnTo>
                <a:lnTo>
                  <a:pt x="4136" y="4494"/>
                </a:lnTo>
                <a:lnTo>
                  <a:pt x="4126" y="4492"/>
                </a:lnTo>
                <a:lnTo>
                  <a:pt x="4120" y="4486"/>
                </a:lnTo>
                <a:lnTo>
                  <a:pt x="4112" y="4476"/>
                </a:lnTo>
                <a:lnTo>
                  <a:pt x="4108" y="4472"/>
                </a:lnTo>
                <a:lnTo>
                  <a:pt x="4104" y="4470"/>
                </a:lnTo>
                <a:lnTo>
                  <a:pt x="4098" y="4468"/>
                </a:lnTo>
                <a:lnTo>
                  <a:pt x="4090" y="4468"/>
                </a:lnTo>
                <a:lnTo>
                  <a:pt x="4076" y="4470"/>
                </a:lnTo>
                <a:lnTo>
                  <a:pt x="4060" y="4474"/>
                </a:lnTo>
                <a:lnTo>
                  <a:pt x="4044" y="4476"/>
                </a:lnTo>
                <a:lnTo>
                  <a:pt x="4032" y="4478"/>
                </a:lnTo>
                <a:lnTo>
                  <a:pt x="4026" y="4476"/>
                </a:lnTo>
                <a:lnTo>
                  <a:pt x="4022" y="4472"/>
                </a:lnTo>
                <a:lnTo>
                  <a:pt x="4020" y="4468"/>
                </a:lnTo>
                <a:lnTo>
                  <a:pt x="4020" y="4460"/>
                </a:lnTo>
                <a:lnTo>
                  <a:pt x="4018" y="4448"/>
                </a:lnTo>
                <a:lnTo>
                  <a:pt x="4012" y="4438"/>
                </a:lnTo>
                <a:lnTo>
                  <a:pt x="4004" y="4434"/>
                </a:lnTo>
                <a:lnTo>
                  <a:pt x="3996" y="4430"/>
                </a:lnTo>
                <a:lnTo>
                  <a:pt x="3986" y="4426"/>
                </a:lnTo>
                <a:lnTo>
                  <a:pt x="3978" y="4422"/>
                </a:lnTo>
                <a:lnTo>
                  <a:pt x="3970" y="4416"/>
                </a:lnTo>
                <a:lnTo>
                  <a:pt x="3964" y="4406"/>
                </a:lnTo>
                <a:lnTo>
                  <a:pt x="3960" y="4396"/>
                </a:lnTo>
                <a:lnTo>
                  <a:pt x="3956" y="4390"/>
                </a:lnTo>
                <a:lnTo>
                  <a:pt x="3950" y="4390"/>
                </a:lnTo>
                <a:lnTo>
                  <a:pt x="3946" y="4394"/>
                </a:lnTo>
                <a:lnTo>
                  <a:pt x="3944" y="4398"/>
                </a:lnTo>
                <a:lnTo>
                  <a:pt x="3940" y="4406"/>
                </a:lnTo>
                <a:lnTo>
                  <a:pt x="3940" y="4412"/>
                </a:lnTo>
                <a:lnTo>
                  <a:pt x="3940" y="4416"/>
                </a:lnTo>
                <a:lnTo>
                  <a:pt x="3946" y="4424"/>
                </a:lnTo>
                <a:lnTo>
                  <a:pt x="3948" y="4430"/>
                </a:lnTo>
                <a:lnTo>
                  <a:pt x="3948" y="4434"/>
                </a:lnTo>
                <a:lnTo>
                  <a:pt x="3944" y="4436"/>
                </a:lnTo>
                <a:lnTo>
                  <a:pt x="3928" y="4440"/>
                </a:lnTo>
                <a:lnTo>
                  <a:pt x="3916" y="4444"/>
                </a:lnTo>
                <a:lnTo>
                  <a:pt x="3906" y="4448"/>
                </a:lnTo>
                <a:lnTo>
                  <a:pt x="3900" y="4452"/>
                </a:lnTo>
                <a:lnTo>
                  <a:pt x="3894" y="4458"/>
                </a:lnTo>
                <a:lnTo>
                  <a:pt x="3888" y="4464"/>
                </a:lnTo>
                <a:lnTo>
                  <a:pt x="3886" y="4462"/>
                </a:lnTo>
                <a:lnTo>
                  <a:pt x="3886" y="4456"/>
                </a:lnTo>
                <a:lnTo>
                  <a:pt x="3882" y="4448"/>
                </a:lnTo>
                <a:lnTo>
                  <a:pt x="3878" y="4440"/>
                </a:lnTo>
                <a:lnTo>
                  <a:pt x="3874" y="4434"/>
                </a:lnTo>
                <a:lnTo>
                  <a:pt x="3872" y="4430"/>
                </a:lnTo>
                <a:lnTo>
                  <a:pt x="3874" y="4426"/>
                </a:lnTo>
                <a:lnTo>
                  <a:pt x="3878" y="4422"/>
                </a:lnTo>
                <a:lnTo>
                  <a:pt x="3888" y="4416"/>
                </a:lnTo>
                <a:lnTo>
                  <a:pt x="3898" y="4410"/>
                </a:lnTo>
                <a:lnTo>
                  <a:pt x="3900" y="4410"/>
                </a:lnTo>
                <a:lnTo>
                  <a:pt x="3902" y="4406"/>
                </a:lnTo>
                <a:lnTo>
                  <a:pt x="3906" y="4402"/>
                </a:lnTo>
                <a:lnTo>
                  <a:pt x="3908" y="4398"/>
                </a:lnTo>
                <a:lnTo>
                  <a:pt x="3906" y="4394"/>
                </a:lnTo>
                <a:lnTo>
                  <a:pt x="3904" y="4390"/>
                </a:lnTo>
                <a:lnTo>
                  <a:pt x="3902" y="4386"/>
                </a:lnTo>
                <a:lnTo>
                  <a:pt x="3894" y="4384"/>
                </a:lnTo>
                <a:lnTo>
                  <a:pt x="3886" y="4384"/>
                </a:lnTo>
                <a:lnTo>
                  <a:pt x="3874" y="4386"/>
                </a:lnTo>
                <a:lnTo>
                  <a:pt x="3870" y="4390"/>
                </a:lnTo>
                <a:lnTo>
                  <a:pt x="3866" y="4392"/>
                </a:lnTo>
                <a:lnTo>
                  <a:pt x="3858" y="4402"/>
                </a:lnTo>
                <a:lnTo>
                  <a:pt x="3852" y="4410"/>
                </a:lnTo>
                <a:lnTo>
                  <a:pt x="3840" y="4418"/>
                </a:lnTo>
                <a:lnTo>
                  <a:pt x="3824" y="4428"/>
                </a:lnTo>
                <a:lnTo>
                  <a:pt x="3812" y="4434"/>
                </a:lnTo>
                <a:lnTo>
                  <a:pt x="3802" y="4436"/>
                </a:lnTo>
                <a:lnTo>
                  <a:pt x="3794" y="4434"/>
                </a:lnTo>
                <a:lnTo>
                  <a:pt x="3790" y="4432"/>
                </a:lnTo>
                <a:lnTo>
                  <a:pt x="3786" y="4432"/>
                </a:lnTo>
                <a:lnTo>
                  <a:pt x="3782" y="4434"/>
                </a:lnTo>
                <a:lnTo>
                  <a:pt x="3780" y="4442"/>
                </a:lnTo>
                <a:lnTo>
                  <a:pt x="3776" y="4448"/>
                </a:lnTo>
                <a:lnTo>
                  <a:pt x="3772" y="4452"/>
                </a:lnTo>
                <a:lnTo>
                  <a:pt x="3768" y="4450"/>
                </a:lnTo>
                <a:lnTo>
                  <a:pt x="3762" y="4450"/>
                </a:lnTo>
                <a:lnTo>
                  <a:pt x="3752" y="4446"/>
                </a:lnTo>
                <a:lnTo>
                  <a:pt x="3748" y="4446"/>
                </a:lnTo>
                <a:lnTo>
                  <a:pt x="3746" y="4450"/>
                </a:lnTo>
                <a:lnTo>
                  <a:pt x="3744" y="4456"/>
                </a:lnTo>
                <a:lnTo>
                  <a:pt x="3742" y="4460"/>
                </a:lnTo>
                <a:lnTo>
                  <a:pt x="3734" y="4470"/>
                </a:lnTo>
                <a:lnTo>
                  <a:pt x="3730" y="4476"/>
                </a:lnTo>
                <a:lnTo>
                  <a:pt x="3728" y="4484"/>
                </a:lnTo>
                <a:lnTo>
                  <a:pt x="3726" y="4492"/>
                </a:lnTo>
                <a:lnTo>
                  <a:pt x="3726" y="4506"/>
                </a:lnTo>
                <a:lnTo>
                  <a:pt x="3726" y="4518"/>
                </a:lnTo>
                <a:lnTo>
                  <a:pt x="3724" y="4524"/>
                </a:lnTo>
                <a:lnTo>
                  <a:pt x="3720" y="4528"/>
                </a:lnTo>
                <a:lnTo>
                  <a:pt x="3716" y="4530"/>
                </a:lnTo>
                <a:lnTo>
                  <a:pt x="3712" y="4530"/>
                </a:lnTo>
                <a:lnTo>
                  <a:pt x="3708" y="4530"/>
                </a:lnTo>
                <a:lnTo>
                  <a:pt x="3704" y="4534"/>
                </a:lnTo>
                <a:lnTo>
                  <a:pt x="3702" y="4540"/>
                </a:lnTo>
                <a:lnTo>
                  <a:pt x="3700" y="4548"/>
                </a:lnTo>
                <a:lnTo>
                  <a:pt x="3696" y="4554"/>
                </a:lnTo>
                <a:lnTo>
                  <a:pt x="3684" y="4560"/>
                </a:lnTo>
                <a:lnTo>
                  <a:pt x="3680" y="4562"/>
                </a:lnTo>
                <a:lnTo>
                  <a:pt x="3676" y="4566"/>
                </a:lnTo>
                <a:lnTo>
                  <a:pt x="3674" y="4572"/>
                </a:lnTo>
                <a:lnTo>
                  <a:pt x="3676" y="4580"/>
                </a:lnTo>
                <a:lnTo>
                  <a:pt x="3678" y="4592"/>
                </a:lnTo>
                <a:lnTo>
                  <a:pt x="3678" y="4598"/>
                </a:lnTo>
                <a:lnTo>
                  <a:pt x="3674" y="4596"/>
                </a:lnTo>
                <a:lnTo>
                  <a:pt x="3654" y="4566"/>
                </a:lnTo>
                <a:lnTo>
                  <a:pt x="3642" y="4552"/>
                </a:lnTo>
                <a:lnTo>
                  <a:pt x="3630" y="4540"/>
                </a:lnTo>
                <a:lnTo>
                  <a:pt x="3622" y="4534"/>
                </a:lnTo>
                <a:lnTo>
                  <a:pt x="3614" y="4530"/>
                </a:lnTo>
                <a:lnTo>
                  <a:pt x="3606" y="4528"/>
                </a:lnTo>
                <a:lnTo>
                  <a:pt x="3598" y="4528"/>
                </a:lnTo>
                <a:lnTo>
                  <a:pt x="3588" y="4528"/>
                </a:lnTo>
                <a:lnTo>
                  <a:pt x="3588" y="4526"/>
                </a:lnTo>
                <a:lnTo>
                  <a:pt x="3586" y="4524"/>
                </a:lnTo>
                <a:lnTo>
                  <a:pt x="3576" y="4520"/>
                </a:lnTo>
                <a:lnTo>
                  <a:pt x="3562" y="4520"/>
                </a:lnTo>
                <a:lnTo>
                  <a:pt x="3560" y="4522"/>
                </a:lnTo>
                <a:lnTo>
                  <a:pt x="3560" y="4524"/>
                </a:lnTo>
                <a:lnTo>
                  <a:pt x="3556" y="4530"/>
                </a:lnTo>
                <a:lnTo>
                  <a:pt x="3554" y="4534"/>
                </a:lnTo>
                <a:lnTo>
                  <a:pt x="3546" y="4536"/>
                </a:lnTo>
                <a:lnTo>
                  <a:pt x="3524" y="4546"/>
                </a:lnTo>
                <a:lnTo>
                  <a:pt x="3518" y="4552"/>
                </a:lnTo>
                <a:lnTo>
                  <a:pt x="3514" y="4556"/>
                </a:lnTo>
                <a:lnTo>
                  <a:pt x="3498" y="4562"/>
                </a:lnTo>
                <a:lnTo>
                  <a:pt x="3492" y="4562"/>
                </a:lnTo>
                <a:lnTo>
                  <a:pt x="3488" y="4560"/>
                </a:lnTo>
                <a:lnTo>
                  <a:pt x="3480" y="4552"/>
                </a:lnTo>
                <a:lnTo>
                  <a:pt x="3476" y="4546"/>
                </a:lnTo>
                <a:lnTo>
                  <a:pt x="3474" y="4544"/>
                </a:lnTo>
                <a:lnTo>
                  <a:pt x="3472" y="4542"/>
                </a:lnTo>
                <a:lnTo>
                  <a:pt x="3470" y="4542"/>
                </a:lnTo>
                <a:lnTo>
                  <a:pt x="3470" y="4544"/>
                </a:lnTo>
                <a:lnTo>
                  <a:pt x="3470" y="4548"/>
                </a:lnTo>
                <a:lnTo>
                  <a:pt x="3470" y="4550"/>
                </a:lnTo>
                <a:lnTo>
                  <a:pt x="3468" y="4552"/>
                </a:lnTo>
                <a:lnTo>
                  <a:pt x="3464" y="4552"/>
                </a:lnTo>
                <a:lnTo>
                  <a:pt x="3460" y="4550"/>
                </a:lnTo>
                <a:lnTo>
                  <a:pt x="3456" y="4546"/>
                </a:lnTo>
                <a:lnTo>
                  <a:pt x="3458" y="4544"/>
                </a:lnTo>
                <a:lnTo>
                  <a:pt x="3460" y="4542"/>
                </a:lnTo>
                <a:lnTo>
                  <a:pt x="3460" y="4540"/>
                </a:lnTo>
                <a:lnTo>
                  <a:pt x="3458" y="4538"/>
                </a:lnTo>
                <a:lnTo>
                  <a:pt x="3456" y="4540"/>
                </a:lnTo>
                <a:lnTo>
                  <a:pt x="3454" y="4538"/>
                </a:lnTo>
                <a:lnTo>
                  <a:pt x="3452" y="4534"/>
                </a:lnTo>
                <a:lnTo>
                  <a:pt x="3452" y="4530"/>
                </a:lnTo>
                <a:lnTo>
                  <a:pt x="3450" y="4528"/>
                </a:lnTo>
                <a:lnTo>
                  <a:pt x="3444" y="4524"/>
                </a:lnTo>
                <a:lnTo>
                  <a:pt x="3440" y="4516"/>
                </a:lnTo>
                <a:lnTo>
                  <a:pt x="3432" y="4508"/>
                </a:lnTo>
                <a:lnTo>
                  <a:pt x="3422" y="4498"/>
                </a:lnTo>
                <a:lnTo>
                  <a:pt x="3412" y="4484"/>
                </a:lnTo>
                <a:lnTo>
                  <a:pt x="3408" y="4474"/>
                </a:lnTo>
                <a:lnTo>
                  <a:pt x="3406" y="4466"/>
                </a:lnTo>
                <a:lnTo>
                  <a:pt x="3404" y="4460"/>
                </a:lnTo>
                <a:lnTo>
                  <a:pt x="3400" y="4456"/>
                </a:lnTo>
                <a:lnTo>
                  <a:pt x="3398" y="4452"/>
                </a:lnTo>
                <a:lnTo>
                  <a:pt x="3394" y="4444"/>
                </a:lnTo>
                <a:lnTo>
                  <a:pt x="3392" y="4436"/>
                </a:lnTo>
                <a:lnTo>
                  <a:pt x="3394" y="4430"/>
                </a:lnTo>
                <a:lnTo>
                  <a:pt x="3396" y="4426"/>
                </a:lnTo>
                <a:lnTo>
                  <a:pt x="3398" y="4424"/>
                </a:lnTo>
                <a:lnTo>
                  <a:pt x="3400" y="4422"/>
                </a:lnTo>
                <a:lnTo>
                  <a:pt x="3400" y="4416"/>
                </a:lnTo>
                <a:lnTo>
                  <a:pt x="3400" y="4412"/>
                </a:lnTo>
                <a:lnTo>
                  <a:pt x="3398" y="4410"/>
                </a:lnTo>
                <a:lnTo>
                  <a:pt x="3396" y="4410"/>
                </a:lnTo>
                <a:lnTo>
                  <a:pt x="3396" y="4408"/>
                </a:lnTo>
                <a:lnTo>
                  <a:pt x="3396" y="4404"/>
                </a:lnTo>
                <a:lnTo>
                  <a:pt x="3400" y="4390"/>
                </a:lnTo>
                <a:lnTo>
                  <a:pt x="3402" y="4384"/>
                </a:lnTo>
                <a:lnTo>
                  <a:pt x="3404" y="4384"/>
                </a:lnTo>
                <a:lnTo>
                  <a:pt x="3408" y="4384"/>
                </a:lnTo>
                <a:lnTo>
                  <a:pt x="3408" y="4378"/>
                </a:lnTo>
                <a:lnTo>
                  <a:pt x="3406" y="4364"/>
                </a:lnTo>
                <a:lnTo>
                  <a:pt x="3404" y="4344"/>
                </a:lnTo>
                <a:lnTo>
                  <a:pt x="3404" y="4334"/>
                </a:lnTo>
                <a:lnTo>
                  <a:pt x="3404" y="4330"/>
                </a:lnTo>
                <a:lnTo>
                  <a:pt x="3406" y="4326"/>
                </a:lnTo>
                <a:lnTo>
                  <a:pt x="3408" y="4318"/>
                </a:lnTo>
                <a:lnTo>
                  <a:pt x="3410" y="4306"/>
                </a:lnTo>
                <a:lnTo>
                  <a:pt x="3414" y="4296"/>
                </a:lnTo>
                <a:lnTo>
                  <a:pt x="3418" y="4288"/>
                </a:lnTo>
                <a:lnTo>
                  <a:pt x="3420" y="4284"/>
                </a:lnTo>
                <a:lnTo>
                  <a:pt x="3418" y="4280"/>
                </a:lnTo>
                <a:lnTo>
                  <a:pt x="3416" y="4274"/>
                </a:lnTo>
                <a:lnTo>
                  <a:pt x="3416" y="4268"/>
                </a:lnTo>
                <a:lnTo>
                  <a:pt x="3418" y="4262"/>
                </a:lnTo>
                <a:lnTo>
                  <a:pt x="3422" y="4256"/>
                </a:lnTo>
                <a:lnTo>
                  <a:pt x="3420" y="4254"/>
                </a:lnTo>
                <a:lnTo>
                  <a:pt x="3418" y="4250"/>
                </a:lnTo>
                <a:lnTo>
                  <a:pt x="3414" y="4244"/>
                </a:lnTo>
                <a:lnTo>
                  <a:pt x="3406" y="4238"/>
                </a:lnTo>
                <a:lnTo>
                  <a:pt x="3390" y="4230"/>
                </a:lnTo>
                <a:lnTo>
                  <a:pt x="3380" y="4220"/>
                </a:lnTo>
                <a:lnTo>
                  <a:pt x="3372" y="4214"/>
                </a:lnTo>
                <a:lnTo>
                  <a:pt x="3360" y="4210"/>
                </a:lnTo>
                <a:lnTo>
                  <a:pt x="3350" y="4206"/>
                </a:lnTo>
                <a:lnTo>
                  <a:pt x="3344" y="4208"/>
                </a:lnTo>
                <a:lnTo>
                  <a:pt x="3340" y="4210"/>
                </a:lnTo>
                <a:lnTo>
                  <a:pt x="3334" y="4210"/>
                </a:lnTo>
                <a:lnTo>
                  <a:pt x="3328" y="4210"/>
                </a:lnTo>
                <a:lnTo>
                  <a:pt x="3320" y="4206"/>
                </a:lnTo>
                <a:lnTo>
                  <a:pt x="3308" y="4204"/>
                </a:lnTo>
                <a:lnTo>
                  <a:pt x="3306" y="4204"/>
                </a:lnTo>
                <a:lnTo>
                  <a:pt x="3308" y="4206"/>
                </a:lnTo>
                <a:lnTo>
                  <a:pt x="3308" y="4208"/>
                </a:lnTo>
                <a:lnTo>
                  <a:pt x="3304" y="4212"/>
                </a:lnTo>
                <a:lnTo>
                  <a:pt x="3294" y="4216"/>
                </a:lnTo>
                <a:lnTo>
                  <a:pt x="3278" y="4216"/>
                </a:lnTo>
                <a:lnTo>
                  <a:pt x="3268" y="4214"/>
                </a:lnTo>
                <a:lnTo>
                  <a:pt x="3258" y="4214"/>
                </a:lnTo>
                <a:lnTo>
                  <a:pt x="3248" y="4214"/>
                </a:lnTo>
                <a:lnTo>
                  <a:pt x="3244" y="4214"/>
                </a:lnTo>
                <a:lnTo>
                  <a:pt x="3242" y="4214"/>
                </a:lnTo>
                <a:lnTo>
                  <a:pt x="3242" y="4210"/>
                </a:lnTo>
                <a:lnTo>
                  <a:pt x="3240" y="4208"/>
                </a:lnTo>
                <a:lnTo>
                  <a:pt x="3236" y="4208"/>
                </a:lnTo>
                <a:lnTo>
                  <a:pt x="3232" y="4210"/>
                </a:lnTo>
                <a:lnTo>
                  <a:pt x="3228" y="4216"/>
                </a:lnTo>
                <a:lnTo>
                  <a:pt x="3222" y="4220"/>
                </a:lnTo>
                <a:lnTo>
                  <a:pt x="3220" y="4222"/>
                </a:lnTo>
                <a:lnTo>
                  <a:pt x="3216" y="4220"/>
                </a:lnTo>
                <a:lnTo>
                  <a:pt x="3206" y="4210"/>
                </a:lnTo>
                <a:lnTo>
                  <a:pt x="3202" y="4208"/>
                </a:lnTo>
                <a:lnTo>
                  <a:pt x="3200" y="4208"/>
                </a:lnTo>
                <a:lnTo>
                  <a:pt x="3202" y="4210"/>
                </a:lnTo>
                <a:lnTo>
                  <a:pt x="3204" y="4214"/>
                </a:lnTo>
                <a:lnTo>
                  <a:pt x="3202" y="4218"/>
                </a:lnTo>
                <a:lnTo>
                  <a:pt x="3200" y="4220"/>
                </a:lnTo>
                <a:lnTo>
                  <a:pt x="3198" y="4218"/>
                </a:lnTo>
                <a:lnTo>
                  <a:pt x="3194" y="4214"/>
                </a:lnTo>
                <a:lnTo>
                  <a:pt x="3188" y="4210"/>
                </a:lnTo>
                <a:lnTo>
                  <a:pt x="3188" y="4206"/>
                </a:lnTo>
                <a:lnTo>
                  <a:pt x="3190" y="4202"/>
                </a:lnTo>
                <a:lnTo>
                  <a:pt x="3196" y="4196"/>
                </a:lnTo>
                <a:lnTo>
                  <a:pt x="3202" y="4188"/>
                </a:lnTo>
                <a:lnTo>
                  <a:pt x="3210" y="4182"/>
                </a:lnTo>
                <a:lnTo>
                  <a:pt x="3212" y="4176"/>
                </a:lnTo>
                <a:lnTo>
                  <a:pt x="3214" y="4166"/>
                </a:lnTo>
                <a:lnTo>
                  <a:pt x="3216" y="4144"/>
                </a:lnTo>
                <a:lnTo>
                  <a:pt x="3218" y="4120"/>
                </a:lnTo>
                <a:lnTo>
                  <a:pt x="3222" y="4098"/>
                </a:lnTo>
                <a:lnTo>
                  <a:pt x="3222" y="4092"/>
                </a:lnTo>
                <a:lnTo>
                  <a:pt x="3222" y="4090"/>
                </a:lnTo>
                <a:lnTo>
                  <a:pt x="3220" y="4088"/>
                </a:lnTo>
                <a:lnTo>
                  <a:pt x="3218" y="4088"/>
                </a:lnTo>
                <a:lnTo>
                  <a:pt x="3214" y="4090"/>
                </a:lnTo>
                <a:lnTo>
                  <a:pt x="3212" y="4090"/>
                </a:lnTo>
                <a:lnTo>
                  <a:pt x="3212" y="4084"/>
                </a:lnTo>
                <a:lnTo>
                  <a:pt x="3220" y="4066"/>
                </a:lnTo>
                <a:lnTo>
                  <a:pt x="3224" y="4064"/>
                </a:lnTo>
                <a:lnTo>
                  <a:pt x="3226" y="4068"/>
                </a:lnTo>
                <a:lnTo>
                  <a:pt x="3224" y="4074"/>
                </a:lnTo>
                <a:lnTo>
                  <a:pt x="3222" y="4078"/>
                </a:lnTo>
                <a:lnTo>
                  <a:pt x="3224" y="4082"/>
                </a:lnTo>
                <a:lnTo>
                  <a:pt x="3228" y="4086"/>
                </a:lnTo>
                <a:lnTo>
                  <a:pt x="3230" y="4094"/>
                </a:lnTo>
                <a:lnTo>
                  <a:pt x="3232" y="4094"/>
                </a:lnTo>
                <a:lnTo>
                  <a:pt x="3234" y="4092"/>
                </a:lnTo>
                <a:lnTo>
                  <a:pt x="3238" y="4076"/>
                </a:lnTo>
                <a:lnTo>
                  <a:pt x="3242" y="4058"/>
                </a:lnTo>
                <a:lnTo>
                  <a:pt x="3246" y="4044"/>
                </a:lnTo>
                <a:lnTo>
                  <a:pt x="3246" y="4042"/>
                </a:lnTo>
                <a:lnTo>
                  <a:pt x="3244" y="4040"/>
                </a:lnTo>
                <a:lnTo>
                  <a:pt x="3240" y="4042"/>
                </a:lnTo>
                <a:lnTo>
                  <a:pt x="3238" y="4042"/>
                </a:lnTo>
                <a:lnTo>
                  <a:pt x="3242" y="4036"/>
                </a:lnTo>
                <a:lnTo>
                  <a:pt x="3250" y="4028"/>
                </a:lnTo>
                <a:lnTo>
                  <a:pt x="3250" y="4026"/>
                </a:lnTo>
                <a:lnTo>
                  <a:pt x="3244" y="4028"/>
                </a:lnTo>
                <a:lnTo>
                  <a:pt x="3238" y="4028"/>
                </a:lnTo>
                <a:lnTo>
                  <a:pt x="3236" y="4026"/>
                </a:lnTo>
                <a:lnTo>
                  <a:pt x="3238" y="4022"/>
                </a:lnTo>
                <a:lnTo>
                  <a:pt x="3242" y="4018"/>
                </a:lnTo>
                <a:lnTo>
                  <a:pt x="3246" y="4016"/>
                </a:lnTo>
                <a:lnTo>
                  <a:pt x="3248" y="4012"/>
                </a:lnTo>
                <a:lnTo>
                  <a:pt x="3248" y="4002"/>
                </a:lnTo>
                <a:lnTo>
                  <a:pt x="3252" y="3988"/>
                </a:lnTo>
                <a:lnTo>
                  <a:pt x="3256" y="3980"/>
                </a:lnTo>
                <a:lnTo>
                  <a:pt x="3264" y="3970"/>
                </a:lnTo>
                <a:lnTo>
                  <a:pt x="3274" y="3956"/>
                </a:lnTo>
                <a:lnTo>
                  <a:pt x="3276" y="3950"/>
                </a:lnTo>
                <a:lnTo>
                  <a:pt x="3274" y="3946"/>
                </a:lnTo>
                <a:lnTo>
                  <a:pt x="3274" y="3940"/>
                </a:lnTo>
                <a:lnTo>
                  <a:pt x="3274" y="3936"/>
                </a:lnTo>
                <a:lnTo>
                  <a:pt x="3272" y="3934"/>
                </a:lnTo>
                <a:lnTo>
                  <a:pt x="3270" y="3932"/>
                </a:lnTo>
                <a:lnTo>
                  <a:pt x="3266" y="3928"/>
                </a:lnTo>
                <a:lnTo>
                  <a:pt x="3264" y="3926"/>
                </a:lnTo>
                <a:lnTo>
                  <a:pt x="3262" y="3924"/>
                </a:lnTo>
                <a:lnTo>
                  <a:pt x="3256" y="3926"/>
                </a:lnTo>
                <a:lnTo>
                  <a:pt x="3252" y="3928"/>
                </a:lnTo>
                <a:lnTo>
                  <a:pt x="3254" y="3928"/>
                </a:lnTo>
                <a:lnTo>
                  <a:pt x="3260" y="3930"/>
                </a:lnTo>
                <a:lnTo>
                  <a:pt x="3260" y="3932"/>
                </a:lnTo>
                <a:lnTo>
                  <a:pt x="3256" y="3934"/>
                </a:lnTo>
                <a:lnTo>
                  <a:pt x="3254" y="3934"/>
                </a:lnTo>
                <a:lnTo>
                  <a:pt x="3250" y="3934"/>
                </a:lnTo>
                <a:lnTo>
                  <a:pt x="3242" y="3930"/>
                </a:lnTo>
                <a:lnTo>
                  <a:pt x="3230" y="3926"/>
                </a:lnTo>
                <a:lnTo>
                  <a:pt x="3222" y="3926"/>
                </a:lnTo>
                <a:lnTo>
                  <a:pt x="3214" y="3926"/>
                </a:lnTo>
                <a:lnTo>
                  <a:pt x="3202" y="3928"/>
                </a:lnTo>
                <a:lnTo>
                  <a:pt x="3196" y="3932"/>
                </a:lnTo>
                <a:lnTo>
                  <a:pt x="3192" y="3934"/>
                </a:lnTo>
                <a:lnTo>
                  <a:pt x="3180" y="3936"/>
                </a:lnTo>
                <a:lnTo>
                  <a:pt x="3162" y="3940"/>
                </a:lnTo>
                <a:lnTo>
                  <a:pt x="3146" y="3944"/>
                </a:lnTo>
                <a:lnTo>
                  <a:pt x="3140" y="3948"/>
                </a:lnTo>
                <a:lnTo>
                  <a:pt x="3134" y="3950"/>
                </a:lnTo>
                <a:lnTo>
                  <a:pt x="3132" y="3954"/>
                </a:lnTo>
                <a:lnTo>
                  <a:pt x="3130" y="3960"/>
                </a:lnTo>
                <a:lnTo>
                  <a:pt x="3130" y="3966"/>
                </a:lnTo>
                <a:lnTo>
                  <a:pt x="3126" y="3972"/>
                </a:lnTo>
                <a:lnTo>
                  <a:pt x="3124" y="3980"/>
                </a:lnTo>
                <a:lnTo>
                  <a:pt x="3126" y="3994"/>
                </a:lnTo>
                <a:lnTo>
                  <a:pt x="3126" y="4006"/>
                </a:lnTo>
                <a:lnTo>
                  <a:pt x="3124" y="4010"/>
                </a:lnTo>
                <a:lnTo>
                  <a:pt x="3122" y="4010"/>
                </a:lnTo>
                <a:lnTo>
                  <a:pt x="3118" y="4016"/>
                </a:lnTo>
                <a:lnTo>
                  <a:pt x="3118" y="4020"/>
                </a:lnTo>
                <a:lnTo>
                  <a:pt x="3116" y="4026"/>
                </a:lnTo>
                <a:lnTo>
                  <a:pt x="3114" y="4034"/>
                </a:lnTo>
                <a:lnTo>
                  <a:pt x="3112" y="4042"/>
                </a:lnTo>
                <a:lnTo>
                  <a:pt x="3108" y="4046"/>
                </a:lnTo>
                <a:lnTo>
                  <a:pt x="3104" y="4050"/>
                </a:lnTo>
                <a:lnTo>
                  <a:pt x="3094" y="4058"/>
                </a:lnTo>
                <a:lnTo>
                  <a:pt x="3086" y="4062"/>
                </a:lnTo>
                <a:lnTo>
                  <a:pt x="3084" y="4064"/>
                </a:lnTo>
                <a:lnTo>
                  <a:pt x="3084" y="4066"/>
                </a:lnTo>
                <a:lnTo>
                  <a:pt x="3088" y="4068"/>
                </a:lnTo>
                <a:lnTo>
                  <a:pt x="3092" y="4070"/>
                </a:lnTo>
                <a:lnTo>
                  <a:pt x="3092" y="4074"/>
                </a:lnTo>
                <a:lnTo>
                  <a:pt x="3092" y="4076"/>
                </a:lnTo>
                <a:lnTo>
                  <a:pt x="3086" y="4082"/>
                </a:lnTo>
                <a:lnTo>
                  <a:pt x="3080" y="4084"/>
                </a:lnTo>
                <a:lnTo>
                  <a:pt x="3072" y="4084"/>
                </a:lnTo>
                <a:lnTo>
                  <a:pt x="3070" y="4082"/>
                </a:lnTo>
                <a:lnTo>
                  <a:pt x="3070" y="4080"/>
                </a:lnTo>
                <a:lnTo>
                  <a:pt x="3068" y="4074"/>
                </a:lnTo>
                <a:lnTo>
                  <a:pt x="3066" y="4072"/>
                </a:lnTo>
                <a:lnTo>
                  <a:pt x="3058" y="4070"/>
                </a:lnTo>
                <a:lnTo>
                  <a:pt x="3046" y="4072"/>
                </a:lnTo>
                <a:lnTo>
                  <a:pt x="3038" y="4074"/>
                </a:lnTo>
                <a:lnTo>
                  <a:pt x="3034" y="4076"/>
                </a:lnTo>
                <a:lnTo>
                  <a:pt x="3028" y="4080"/>
                </a:lnTo>
                <a:lnTo>
                  <a:pt x="3012" y="4084"/>
                </a:lnTo>
                <a:lnTo>
                  <a:pt x="2996" y="4086"/>
                </a:lnTo>
                <a:lnTo>
                  <a:pt x="2986" y="4090"/>
                </a:lnTo>
                <a:lnTo>
                  <a:pt x="2978" y="4096"/>
                </a:lnTo>
                <a:lnTo>
                  <a:pt x="2968" y="4098"/>
                </a:lnTo>
                <a:lnTo>
                  <a:pt x="2964" y="4098"/>
                </a:lnTo>
                <a:lnTo>
                  <a:pt x="2962" y="4096"/>
                </a:lnTo>
                <a:lnTo>
                  <a:pt x="2956" y="4088"/>
                </a:lnTo>
                <a:lnTo>
                  <a:pt x="2954" y="4082"/>
                </a:lnTo>
                <a:lnTo>
                  <a:pt x="2948" y="4078"/>
                </a:lnTo>
                <a:lnTo>
                  <a:pt x="2938" y="4072"/>
                </a:lnTo>
                <a:lnTo>
                  <a:pt x="2924" y="4070"/>
                </a:lnTo>
                <a:lnTo>
                  <a:pt x="2912" y="4066"/>
                </a:lnTo>
                <a:lnTo>
                  <a:pt x="2904" y="4060"/>
                </a:lnTo>
                <a:lnTo>
                  <a:pt x="2900" y="4052"/>
                </a:lnTo>
                <a:lnTo>
                  <a:pt x="2894" y="4042"/>
                </a:lnTo>
                <a:lnTo>
                  <a:pt x="2884" y="4016"/>
                </a:lnTo>
                <a:lnTo>
                  <a:pt x="2876" y="4000"/>
                </a:lnTo>
                <a:lnTo>
                  <a:pt x="2866" y="3986"/>
                </a:lnTo>
                <a:lnTo>
                  <a:pt x="2858" y="3976"/>
                </a:lnTo>
                <a:lnTo>
                  <a:pt x="2854" y="3966"/>
                </a:lnTo>
                <a:lnTo>
                  <a:pt x="2848" y="3950"/>
                </a:lnTo>
                <a:lnTo>
                  <a:pt x="2846" y="3936"/>
                </a:lnTo>
                <a:lnTo>
                  <a:pt x="2844" y="3932"/>
                </a:lnTo>
                <a:lnTo>
                  <a:pt x="2842" y="3932"/>
                </a:lnTo>
                <a:lnTo>
                  <a:pt x="2840" y="3930"/>
                </a:lnTo>
                <a:lnTo>
                  <a:pt x="2838" y="3926"/>
                </a:lnTo>
                <a:lnTo>
                  <a:pt x="2834" y="3916"/>
                </a:lnTo>
                <a:lnTo>
                  <a:pt x="2832" y="3886"/>
                </a:lnTo>
                <a:lnTo>
                  <a:pt x="2830" y="3876"/>
                </a:lnTo>
                <a:lnTo>
                  <a:pt x="2828" y="3874"/>
                </a:lnTo>
                <a:lnTo>
                  <a:pt x="2828" y="3872"/>
                </a:lnTo>
                <a:lnTo>
                  <a:pt x="2830" y="3866"/>
                </a:lnTo>
                <a:lnTo>
                  <a:pt x="2832" y="3856"/>
                </a:lnTo>
                <a:lnTo>
                  <a:pt x="2832" y="3846"/>
                </a:lnTo>
                <a:lnTo>
                  <a:pt x="2832" y="3826"/>
                </a:lnTo>
                <a:lnTo>
                  <a:pt x="2834" y="3792"/>
                </a:lnTo>
                <a:lnTo>
                  <a:pt x="2840" y="3760"/>
                </a:lnTo>
                <a:lnTo>
                  <a:pt x="2846" y="3738"/>
                </a:lnTo>
                <a:lnTo>
                  <a:pt x="2852" y="3724"/>
                </a:lnTo>
                <a:lnTo>
                  <a:pt x="2856" y="3706"/>
                </a:lnTo>
                <a:lnTo>
                  <a:pt x="2854" y="3688"/>
                </a:lnTo>
                <a:lnTo>
                  <a:pt x="2850" y="3668"/>
                </a:lnTo>
                <a:lnTo>
                  <a:pt x="2848" y="3650"/>
                </a:lnTo>
                <a:lnTo>
                  <a:pt x="2846" y="3636"/>
                </a:lnTo>
                <a:lnTo>
                  <a:pt x="2850" y="3626"/>
                </a:lnTo>
                <a:lnTo>
                  <a:pt x="2854" y="3618"/>
                </a:lnTo>
                <a:lnTo>
                  <a:pt x="2860" y="3610"/>
                </a:lnTo>
                <a:lnTo>
                  <a:pt x="2864" y="3602"/>
                </a:lnTo>
                <a:lnTo>
                  <a:pt x="2866" y="3596"/>
                </a:lnTo>
                <a:lnTo>
                  <a:pt x="2870" y="3592"/>
                </a:lnTo>
                <a:lnTo>
                  <a:pt x="2880" y="3586"/>
                </a:lnTo>
                <a:lnTo>
                  <a:pt x="2886" y="3582"/>
                </a:lnTo>
                <a:lnTo>
                  <a:pt x="2888" y="3578"/>
                </a:lnTo>
                <a:lnTo>
                  <a:pt x="2888" y="3576"/>
                </a:lnTo>
                <a:lnTo>
                  <a:pt x="2880" y="3568"/>
                </a:lnTo>
                <a:lnTo>
                  <a:pt x="2878" y="3566"/>
                </a:lnTo>
                <a:lnTo>
                  <a:pt x="2882" y="3566"/>
                </a:lnTo>
                <a:lnTo>
                  <a:pt x="2888" y="3568"/>
                </a:lnTo>
                <a:lnTo>
                  <a:pt x="2890" y="3566"/>
                </a:lnTo>
                <a:lnTo>
                  <a:pt x="2892" y="3566"/>
                </a:lnTo>
                <a:lnTo>
                  <a:pt x="2894" y="3566"/>
                </a:lnTo>
                <a:lnTo>
                  <a:pt x="2898" y="3568"/>
                </a:lnTo>
                <a:lnTo>
                  <a:pt x="2902" y="3568"/>
                </a:lnTo>
                <a:lnTo>
                  <a:pt x="2914" y="3564"/>
                </a:lnTo>
                <a:lnTo>
                  <a:pt x="2926" y="3556"/>
                </a:lnTo>
                <a:lnTo>
                  <a:pt x="2936" y="3546"/>
                </a:lnTo>
                <a:lnTo>
                  <a:pt x="2942" y="3538"/>
                </a:lnTo>
                <a:lnTo>
                  <a:pt x="2948" y="3534"/>
                </a:lnTo>
                <a:lnTo>
                  <a:pt x="2966" y="3522"/>
                </a:lnTo>
                <a:lnTo>
                  <a:pt x="2982" y="3512"/>
                </a:lnTo>
                <a:lnTo>
                  <a:pt x="2990" y="3508"/>
                </a:lnTo>
                <a:lnTo>
                  <a:pt x="3006" y="3508"/>
                </a:lnTo>
                <a:lnTo>
                  <a:pt x="3014" y="3508"/>
                </a:lnTo>
                <a:lnTo>
                  <a:pt x="3022" y="3510"/>
                </a:lnTo>
                <a:lnTo>
                  <a:pt x="3032" y="3514"/>
                </a:lnTo>
                <a:lnTo>
                  <a:pt x="3042" y="3518"/>
                </a:lnTo>
                <a:lnTo>
                  <a:pt x="3046" y="3520"/>
                </a:lnTo>
                <a:lnTo>
                  <a:pt x="3052" y="3520"/>
                </a:lnTo>
                <a:lnTo>
                  <a:pt x="3060" y="3518"/>
                </a:lnTo>
                <a:lnTo>
                  <a:pt x="3066" y="3520"/>
                </a:lnTo>
                <a:lnTo>
                  <a:pt x="3068" y="3522"/>
                </a:lnTo>
                <a:lnTo>
                  <a:pt x="3074" y="3520"/>
                </a:lnTo>
                <a:lnTo>
                  <a:pt x="3074" y="3518"/>
                </a:lnTo>
                <a:lnTo>
                  <a:pt x="3072" y="3516"/>
                </a:lnTo>
                <a:lnTo>
                  <a:pt x="3066" y="3514"/>
                </a:lnTo>
                <a:lnTo>
                  <a:pt x="3060" y="3512"/>
                </a:lnTo>
                <a:lnTo>
                  <a:pt x="3058" y="3510"/>
                </a:lnTo>
                <a:lnTo>
                  <a:pt x="3062" y="3508"/>
                </a:lnTo>
                <a:lnTo>
                  <a:pt x="3070" y="3506"/>
                </a:lnTo>
                <a:lnTo>
                  <a:pt x="3076" y="3506"/>
                </a:lnTo>
                <a:lnTo>
                  <a:pt x="3080" y="3512"/>
                </a:lnTo>
                <a:lnTo>
                  <a:pt x="3082" y="3516"/>
                </a:lnTo>
                <a:lnTo>
                  <a:pt x="3084" y="3520"/>
                </a:lnTo>
                <a:lnTo>
                  <a:pt x="3086" y="3520"/>
                </a:lnTo>
                <a:lnTo>
                  <a:pt x="3092" y="3522"/>
                </a:lnTo>
                <a:lnTo>
                  <a:pt x="3096" y="3526"/>
                </a:lnTo>
                <a:lnTo>
                  <a:pt x="3096" y="3528"/>
                </a:lnTo>
                <a:lnTo>
                  <a:pt x="3094" y="3530"/>
                </a:lnTo>
                <a:lnTo>
                  <a:pt x="3092" y="3532"/>
                </a:lnTo>
                <a:lnTo>
                  <a:pt x="3094" y="3534"/>
                </a:lnTo>
                <a:lnTo>
                  <a:pt x="3102" y="3538"/>
                </a:lnTo>
                <a:lnTo>
                  <a:pt x="3112" y="3540"/>
                </a:lnTo>
                <a:lnTo>
                  <a:pt x="3118" y="3540"/>
                </a:lnTo>
                <a:lnTo>
                  <a:pt x="3122" y="3536"/>
                </a:lnTo>
                <a:lnTo>
                  <a:pt x="3126" y="3534"/>
                </a:lnTo>
                <a:lnTo>
                  <a:pt x="3130" y="3534"/>
                </a:lnTo>
                <a:lnTo>
                  <a:pt x="3134" y="3540"/>
                </a:lnTo>
                <a:lnTo>
                  <a:pt x="3136" y="3542"/>
                </a:lnTo>
                <a:lnTo>
                  <a:pt x="3138" y="3542"/>
                </a:lnTo>
                <a:lnTo>
                  <a:pt x="3142" y="3540"/>
                </a:lnTo>
                <a:lnTo>
                  <a:pt x="3144" y="3534"/>
                </a:lnTo>
                <a:lnTo>
                  <a:pt x="3144" y="3532"/>
                </a:lnTo>
                <a:lnTo>
                  <a:pt x="3144" y="3528"/>
                </a:lnTo>
                <a:lnTo>
                  <a:pt x="3142" y="3522"/>
                </a:lnTo>
                <a:lnTo>
                  <a:pt x="3146" y="3522"/>
                </a:lnTo>
                <a:lnTo>
                  <a:pt x="3152" y="3526"/>
                </a:lnTo>
                <a:lnTo>
                  <a:pt x="3160" y="3532"/>
                </a:lnTo>
                <a:lnTo>
                  <a:pt x="3166" y="3542"/>
                </a:lnTo>
                <a:lnTo>
                  <a:pt x="3168" y="3548"/>
                </a:lnTo>
                <a:lnTo>
                  <a:pt x="3168" y="3550"/>
                </a:lnTo>
                <a:lnTo>
                  <a:pt x="3170" y="3550"/>
                </a:lnTo>
                <a:lnTo>
                  <a:pt x="3178" y="3546"/>
                </a:lnTo>
                <a:lnTo>
                  <a:pt x="3182" y="3542"/>
                </a:lnTo>
                <a:lnTo>
                  <a:pt x="3182" y="3538"/>
                </a:lnTo>
                <a:lnTo>
                  <a:pt x="3182" y="3536"/>
                </a:lnTo>
                <a:lnTo>
                  <a:pt x="3182" y="3534"/>
                </a:lnTo>
                <a:lnTo>
                  <a:pt x="3174" y="3528"/>
                </a:lnTo>
                <a:lnTo>
                  <a:pt x="3164" y="3522"/>
                </a:lnTo>
                <a:lnTo>
                  <a:pt x="3160" y="3520"/>
                </a:lnTo>
                <a:lnTo>
                  <a:pt x="3158" y="3516"/>
                </a:lnTo>
                <a:lnTo>
                  <a:pt x="3160" y="3514"/>
                </a:lnTo>
                <a:lnTo>
                  <a:pt x="3164" y="3512"/>
                </a:lnTo>
                <a:lnTo>
                  <a:pt x="3170" y="3508"/>
                </a:lnTo>
                <a:lnTo>
                  <a:pt x="3172" y="3504"/>
                </a:lnTo>
                <a:lnTo>
                  <a:pt x="3172" y="3500"/>
                </a:lnTo>
                <a:lnTo>
                  <a:pt x="3170" y="3496"/>
                </a:lnTo>
                <a:lnTo>
                  <a:pt x="3168" y="3494"/>
                </a:lnTo>
                <a:lnTo>
                  <a:pt x="3166" y="3496"/>
                </a:lnTo>
                <a:lnTo>
                  <a:pt x="3162" y="3500"/>
                </a:lnTo>
                <a:lnTo>
                  <a:pt x="3160" y="3502"/>
                </a:lnTo>
                <a:lnTo>
                  <a:pt x="3156" y="3500"/>
                </a:lnTo>
                <a:lnTo>
                  <a:pt x="3154" y="3498"/>
                </a:lnTo>
                <a:lnTo>
                  <a:pt x="3158" y="3494"/>
                </a:lnTo>
                <a:lnTo>
                  <a:pt x="3158" y="3492"/>
                </a:lnTo>
                <a:lnTo>
                  <a:pt x="3154" y="3490"/>
                </a:lnTo>
                <a:lnTo>
                  <a:pt x="3148" y="3490"/>
                </a:lnTo>
                <a:lnTo>
                  <a:pt x="3146" y="3492"/>
                </a:lnTo>
                <a:lnTo>
                  <a:pt x="3142" y="3494"/>
                </a:lnTo>
                <a:lnTo>
                  <a:pt x="3134" y="3492"/>
                </a:lnTo>
                <a:lnTo>
                  <a:pt x="3130" y="3490"/>
                </a:lnTo>
                <a:lnTo>
                  <a:pt x="3128" y="3486"/>
                </a:lnTo>
                <a:lnTo>
                  <a:pt x="3128" y="3484"/>
                </a:lnTo>
                <a:lnTo>
                  <a:pt x="3130" y="3480"/>
                </a:lnTo>
                <a:lnTo>
                  <a:pt x="3132" y="3478"/>
                </a:lnTo>
                <a:lnTo>
                  <a:pt x="3138" y="3476"/>
                </a:lnTo>
                <a:lnTo>
                  <a:pt x="3142" y="3476"/>
                </a:lnTo>
                <a:lnTo>
                  <a:pt x="3148" y="3478"/>
                </a:lnTo>
                <a:lnTo>
                  <a:pt x="3158" y="3482"/>
                </a:lnTo>
                <a:lnTo>
                  <a:pt x="3164" y="3484"/>
                </a:lnTo>
                <a:lnTo>
                  <a:pt x="3170" y="3482"/>
                </a:lnTo>
                <a:lnTo>
                  <a:pt x="3178" y="3478"/>
                </a:lnTo>
                <a:lnTo>
                  <a:pt x="3184" y="3476"/>
                </a:lnTo>
                <a:lnTo>
                  <a:pt x="3190" y="3474"/>
                </a:lnTo>
                <a:lnTo>
                  <a:pt x="3204" y="3476"/>
                </a:lnTo>
                <a:lnTo>
                  <a:pt x="3216" y="3478"/>
                </a:lnTo>
                <a:lnTo>
                  <a:pt x="3220" y="3476"/>
                </a:lnTo>
                <a:lnTo>
                  <a:pt x="3222" y="3474"/>
                </a:lnTo>
                <a:lnTo>
                  <a:pt x="3224" y="3460"/>
                </a:lnTo>
                <a:lnTo>
                  <a:pt x="3226" y="3462"/>
                </a:lnTo>
                <a:lnTo>
                  <a:pt x="3232" y="3472"/>
                </a:lnTo>
                <a:lnTo>
                  <a:pt x="3232" y="3476"/>
                </a:lnTo>
                <a:lnTo>
                  <a:pt x="3232" y="3480"/>
                </a:lnTo>
                <a:lnTo>
                  <a:pt x="3226" y="3484"/>
                </a:lnTo>
                <a:lnTo>
                  <a:pt x="3226" y="3486"/>
                </a:lnTo>
                <a:lnTo>
                  <a:pt x="3234" y="3482"/>
                </a:lnTo>
                <a:lnTo>
                  <a:pt x="3268" y="3476"/>
                </a:lnTo>
                <a:lnTo>
                  <a:pt x="3284" y="3476"/>
                </a:lnTo>
                <a:lnTo>
                  <a:pt x="3296" y="3478"/>
                </a:lnTo>
                <a:lnTo>
                  <a:pt x="3314" y="3484"/>
                </a:lnTo>
                <a:lnTo>
                  <a:pt x="3318" y="3486"/>
                </a:lnTo>
                <a:lnTo>
                  <a:pt x="3320" y="3490"/>
                </a:lnTo>
                <a:lnTo>
                  <a:pt x="3324" y="3494"/>
                </a:lnTo>
                <a:lnTo>
                  <a:pt x="3326" y="3496"/>
                </a:lnTo>
                <a:lnTo>
                  <a:pt x="3330" y="3498"/>
                </a:lnTo>
                <a:lnTo>
                  <a:pt x="3332" y="3506"/>
                </a:lnTo>
                <a:lnTo>
                  <a:pt x="3332" y="3510"/>
                </a:lnTo>
                <a:lnTo>
                  <a:pt x="3336" y="3510"/>
                </a:lnTo>
                <a:lnTo>
                  <a:pt x="3342" y="3510"/>
                </a:lnTo>
                <a:lnTo>
                  <a:pt x="3348" y="3508"/>
                </a:lnTo>
                <a:lnTo>
                  <a:pt x="3360" y="3504"/>
                </a:lnTo>
                <a:lnTo>
                  <a:pt x="3368" y="3500"/>
                </a:lnTo>
                <a:lnTo>
                  <a:pt x="3372" y="3500"/>
                </a:lnTo>
                <a:lnTo>
                  <a:pt x="3372" y="3498"/>
                </a:lnTo>
                <a:lnTo>
                  <a:pt x="3374" y="3496"/>
                </a:lnTo>
                <a:lnTo>
                  <a:pt x="3376" y="3492"/>
                </a:lnTo>
                <a:lnTo>
                  <a:pt x="3382" y="3490"/>
                </a:lnTo>
                <a:lnTo>
                  <a:pt x="3388" y="3492"/>
                </a:lnTo>
                <a:lnTo>
                  <a:pt x="3394" y="3498"/>
                </a:lnTo>
                <a:lnTo>
                  <a:pt x="3408" y="3514"/>
                </a:lnTo>
                <a:lnTo>
                  <a:pt x="3420" y="3530"/>
                </a:lnTo>
                <a:lnTo>
                  <a:pt x="3424" y="3536"/>
                </a:lnTo>
                <a:lnTo>
                  <a:pt x="3428" y="3538"/>
                </a:lnTo>
                <a:lnTo>
                  <a:pt x="3432" y="3540"/>
                </a:lnTo>
                <a:lnTo>
                  <a:pt x="3436" y="3542"/>
                </a:lnTo>
                <a:lnTo>
                  <a:pt x="3440" y="3554"/>
                </a:lnTo>
                <a:lnTo>
                  <a:pt x="3440" y="3570"/>
                </a:lnTo>
                <a:lnTo>
                  <a:pt x="3438" y="3584"/>
                </a:lnTo>
                <a:lnTo>
                  <a:pt x="3434" y="3598"/>
                </a:lnTo>
                <a:lnTo>
                  <a:pt x="3434" y="3610"/>
                </a:lnTo>
                <a:lnTo>
                  <a:pt x="3438" y="3616"/>
                </a:lnTo>
                <a:lnTo>
                  <a:pt x="3440" y="3616"/>
                </a:lnTo>
                <a:lnTo>
                  <a:pt x="3442" y="3616"/>
                </a:lnTo>
                <a:lnTo>
                  <a:pt x="3446" y="3610"/>
                </a:lnTo>
                <a:lnTo>
                  <a:pt x="3450" y="3610"/>
                </a:lnTo>
                <a:lnTo>
                  <a:pt x="3452" y="3610"/>
                </a:lnTo>
                <a:lnTo>
                  <a:pt x="3452" y="3612"/>
                </a:lnTo>
                <a:lnTo>
                  <a:pt x="3448" y="3618"/>
                </a:lnTo>
                <a:lnTo>
                  <a:pt x="3446" y="3622"/>
                </a:lnTo>
                <a:lnTo>
                  <a:pt x="3444" y="3626"/>
                </a:lnTo>
                <a:lnTo>
                  <a:pt x="3446" y="3638"/>
                </a:lnTo>
                <a:lnTo>
                  <a:pt x="3450" y="3648"/>
                </a:lnTo>
                <a:lnTo>
                  <a:pt x="3456" y="3658"/>
                </a:lnTo>
                <a:lnTo>
                  <a:pt x="3458" y="3660"/>
                </a:lnTo>
                <a:lnTo>
                  <a:pt x="3460" y="3660"/>
                </a:lnTo>
                <a:lnTo>
                  <a:pt x="3462" y="3658"/>
                </a:lnTo>
                <a:lnTo>
                  <a:pt x="3464" y="3666"/>
                </a:lnTo>
                <a:lnTo>
                  <a:pt x="3466" y="3674"/>
                </a:lnTo>
                <a:lnTo>
                  <a:pt x="3470" y="3678"/>
                </a:lnTo>
                <a:lnTo>
                  <a:pt x="3474" y="3682"/>
                </a:lnTo>
                <a:lnTo>
                  <a:pt x="3476" y="3694"/>
                </a:lnTo>
                <a:lnTo>
                  <a:pt x="3478" y="3700"/>
                </a:lnTo>
                <a:lnTo>
                  <a:pt x="3480" y="3704"/>
                </a:lnTo>
                <a:lnTo>
                  <a:pt x="3484" y="3706"/>
                </a:lnTo>
                <a:lnTo>
                  <a:pt x="3486" y="3708"/>
                </a:lnTo>
                <a:lnTo>
                  <a:pt x="3494" y="3712"/>
                </a:lnTo>
                <a:lnTo>
                  <a:pt x="3496" y="3714"/>
                </a:lnTo>
                <a:lnTo>
                  <a:pt x="3498" y="3720"/>
                </a:lnTo>
                <a:lnTo>
                  <a:pt x="3502" y="3732"/>
                </a:lnTo>
                <a:lnTo>
                  <a:pt x="3504" y="3734"/>
                </a:lnTo>
                <a:lnTo>
                  <a:pt x="3506" y="3736"/>
                </a:lnTo>
                <a:lnTo>
                  <a:pt x="3504" y="3738"/>
                </a:lnTo>
                <a:lnTo>
                  <a:pt x="3502" y="3744"/>
                </a:lnTo>
                <a:lnTo>
                  <a:pt x="3504" y="3748"/>
                </a:lnTo>
                <a:lnTo>
                  <a:pt x="3508" y="3748"/>
                </a:lnTo>
                <a:lnTo>
                  <a:pt x="3518" y="3746"/>
                </a:lnTo>
                <a:lnTo>
                  <a:pt x="3522" y="3744"/>
                </a:lnTo>
                <a:lnTo>
                  <a:pt x="3524" y="3746"/>
                </a:lnTo>
                <a:lnTo>
                  <a:pt x="3526" y="3748"/>
                </a:lnTo>
                <a:lnTo>
                  <a:pt x="3526" y="3750"/>
                </a:lnTo>
                <a:lnTo>
                  <a:pt x="3530" y="3744"/>
                </a:lnTo>
                <a:lnTo>
                  <a:pt x="3536" y="3734"/>
                </a:lnTo>
                <a:lnTo>
                  <a:pt x="3536" y="3730"/>
                </a:lnTo>
                <a:lnTo>
                  <a:pt x="3536" y="3726"/>
                </a:lnTo>
                <a:lnTo>
                  <a:pt x="3540" y="3718"/>
                </a:lnTo>
                <a:lnTo>
                  <a:pt x="3544" y="3708"/>
                </a:lnTo>
                <a:lnTo>
                  <a:pt x="3544" y="3698"/>
                </a:lnTo>
                <a:lnTo>
                  <a:pt x="3546" y="3686"/>
                </a:lnTo>
                <a:lnTo>
                  <a:pt x="3546" y="3670"/>
                </a:lnTo>
                <a:lnTo>
                  <a:pt x="3546" y="3662"/>
                </a:lnTo>
                <a:lnTo>
                  <a:pt x="3544" y="3650"/>
                </a:lnTo>
                <a:lnTo>
                  <a:pt x="3536" y="3626"/>
                </a:lnTo>
                <a:lnTo>
                  <a:pt x="3528" y="3602"/>
                </a:lnTo>
                <a:lnTo>
                  <a:pt x="3526" y="3590"/>
                </a:lnTo>
                <a:lnTo>
                  <a:pt x="3526" y="3580"/>
                </a:lnTo>
                <a:lnTo>
                  <a:pt x="3526" y="3576"/>
                </a:lnTo>
                <a:lnTo>
                  <a:pt x="3524" y="3568"/>
                </a:lnTo>
                <a:lnTo>
                  <a:pt x="3514" y="3550"/>
                </a:lnTo>
                <a:lnTo>
                  <a:pt x="3508" y="3536"/>
                </a:lnTo>
                <a:lnTo>
                  <a:pt x="3502" y="3522"/>
                </a:lnTo>
                <a:lnTo>
                  <a:pt x="3496" y="3504"/>
                </a:lnTo>
                <a:lnTo>
                  <a:pt x="3492" y="3482"/>
                </a:lnTo>
                <a:lnTo>
                  <a:pt x="3490" y="3460"/>
                </a:lnTo>
                <a:lnTo>
                  <a:pt x="3492" y="3440"/>
                </a:lnTo>
                <a:lnTo>
                  <a:pt x="3496" y="3422"/>
                </a:lnTo>
                <a:lnTo>
                  <a:pt x="3502" y="3408"/>
                </a:lnTo>
                <a:lnTo>
                  <a:pt x="3508" y="3396"/>
                </a:lnTo>
                <a:lnTo>
                  <a:pt x="3514" y="3388"/>
                </a:lnTo>
                <a:lnTo>
                  <a:pt x="3526" y="3376"/>
                </a:lnTo>
                <a:lnTo>
                  <a:pt x="3528" y="3374"/>
                </a:lnTo>
                <a:lnTo>
                  <a:pt x="3530" y="3370"/>
                </a:lnTo>
                <a:lnTo>
                  <a:pt x="3528" y="3368"/>
                </a:lnTo>
                <a:lnTo>
                  <a:pt x="3528" y="3366"/>
                </a:lnTo>
                <a:lnTo>
                  <a:pt x="3536" y="3364"/>
                </a:lnTo>
                <a:lnTo>
                  <a:pt x="3542" y="3362"/>
                </a:lnTo>
                <a:lnTo>
                  <a:pt x="3548" y="3360"/>
                </a:lnTo>
                <a:lnTo>
                  <a:pt x="3556" y="3352"/>
                </a:lnTo>
                <a:lnTo>
                  <a:pt x="3564" y="3342"/>
                </a:lnTo>
                <a:lnTo>
                  <a:pt x="3568" y="3340"/>
                </a:lnTo>
                <a:lnTo>
                  <a:pt x="3572" y="3338"/>
                </a:lnTo>
                <a:lnTo>
                  <a:pt x="3574" y="3336"/>
                </a:lnTo>
                <a:lnTo>
                  <a:pt x="3576" y="3334"/>
                </a:lnTo>
                <a:lnTo>
                  <a:pt x="3582" y="3322"/>
                </a:lnTo>
                <a:lnTo>
                  <a:pt x="3588" y="3308"/>
                </a:lnTo>
                <a:lnTo>
                  <a:pt x="3592" y="3302"/>
                </a:lnTo>
                <a:lnTo>
                  <a:pt x="3600" y="3296"/>
                </a:lnTo>
                <a:lnTo>
                  <a:pt x="3606" y="3292"/>
                </a:lnTo>
                <a:lnTo>
                  <a:pt x="3614" y="3290"/>
                </a:lnTo>
                <a:lnTo>
                  <a:pt x="3624" y="3290"/>
                </a:lnTo>
                <a:lnTo>
                  <a:pt x="3628" y="3290"/>
                </a:lnTo>
                <a:lnTo>
                  <a:pt x="3632" y="3288"/>
                </a:lnTo>
                <a:lnTo>
                  <a:pt x="3634" y="3286"/>
                </a:lnTo>
                <a:lnTo>
                  <a:pt x="3636" y="3280"/>
                </a:lnTo>
                <a:lnTo>
                  <a:pt x="3638" y="3274"/>
                </a:lnTo>
                <a:lnTo>
                  <a:pt x="3642" y="3268"/>
                </a:lnTo>
                <a:lnTo>
                  <a:pt x="3654" y="3256"/>
                </a:lnTo>
                <a:lnTo>
                  <a:pt x="3666" y="3250"/>
                </a:lnTo>
                <a:lnTo>
                  <a:pt x="3680" y="3246"/>
                </a:lnTo>
                <a:lnTo>
                  <a:pt x="3690" y="3244"/>
                </a:lnTo>
                <a:lnTo>
                  <a:pt x="3698" y="3238"/>
                </a:lnTo>
                <a:lnTo>
                  <a:pt x="3700" y="3234"/>
                </a:lnTo>
                <a:lnTo>
                  <a:pt x="3698" y="3232"/>
                </a:lnTo>
                <a:lnTo>
                  <a:pt x="3696" y="3230"/>
                </a:lnTo>
                <a:lnTo>
                  <a:pt x="3694" y="3228"/>
                </a:lnTo>
                <a:lnTo>
                  <a:pt x="3692" y="3230"/>
                </a:lnTo>
                <a:lnTo>
                  <a:pt x="3686" y="3232"/>
                </a:lnTo>
                <a:lnTo>
                  <a:pt x="3680" y="3236"/>
                </a:lnTo>
                <a:lnTo>
                  <a:pt x="3678" y="3236"/>
                </a:lnTo>
                <a:lnTo>
                  <a:pt x="3674" y="3234"/>
                </a:lnTo>
                <a:lnTo>
                  <a:pt x="3672" y="3232"/>
                </a:lnTo>
                <a:lnTo>
                  <a:pt x="3674" y="3232"/>
                </a:lnTo>
                <a:lnTo>
                  <a:pt x="3680" y="3230"/>
                </a:lnTo>
                <a:lnTo>
                  <a:pt x="3682" y="3228"/>
                </a:lnTo>
                <a:lnTo>
                  <a:pt x="3686" y="3224"/>
                </a:lnTo>
                <a:lnTo>
                  <a:pt x="3686" y="3220"/>
                </a:lnTo>
                <a:lnTo>
                  <a:pt x="3684" y="3216"/>
                </a:lnTo>
                <a:lnTo>
                  <a:pt x="3680" y="3210"/>
                </a:lnTo>
                <a:lnTo>
                  <a:pt x="3676" y="3208"/>
                </a:lnTo>
                <a:lnTo>
                  <a:pt x="3682" y="3208"/>
                </a:lnTo>
                <a:lnTo>
                  <a:pt x="3692" y="3210"/>
                </a:lnTo>
                <a:lnTo>
                  <a:pt x="3698" y="3214"/>
                </a:lnTo>
                <a:lnTo>
                  <a:pt x="3700" y="3214"/>
                </a:lnTo>
                <a:lnTo>
                  <a:pt x="3702" y="3214"/>
                </a:lnTo>
                <a:lnTo>
                  <a:pt x="3706" y="3208"/>
                </a:lnTo>
                <a:lnTo>
                  <a:pt x="3712" y="3202"/>
                </a:lnTo>
                <a:lnTo>
                  <a:pt x="3714" y="3202"/>
                </a:lnTo>
                <a:lnTo>
                  <a:pt x="3716" y="3200"/>
                </a:lnTo>
                <a:lnTo>
                  <a:pt x="3718" y="3194"/>
                </a:lnTo>
                <a:lnTo>
                  <a:pt x="3720" y="3186"/>
                </a:lnTo>
                <a:lnTo>
                  <a:pt x="3718" y="3182"/>
                </a:lnTo>
                <a:lnTo>
                  <a:pt x="3716" y="3180"/>
                </a:lnTo>
                <a:lnTo>
                  <a:pt x="3712" y="3182"/>
                </a:lnTo>
                <a:lnTo>
                  <a:pt x="3710" y="3184"/>
                </a:lnTo>
                <a:lnTo>
                  <a:pt x="3708" y="3182"/>
                </a:lnTo>
                <a:lnTo>
                  <a:pt x="3704" y="3180"/>
                </a:lnTo>
                <a:lnTo>
                  <a:pt x="3696" y="3180"/>
                </a:lnTo>
                <a:lnTo>
                  <a:pt x="3684" y="3182"/>
                </a:lnTo>
                <a:lnTo>
                  <a:pt x="3680" y="3180"/>
                </a:lnTo>
                <a:lnTo>
                  <a:pt x="3678" y="3176"/>
                </a:lnTo>
                <a:lnTo>
                  <a:pt x="3678" y="3170"/>
                </a:lnTo>
                <a:lnTo>
                  <a:pt x="3678" y="3168"/>
                </a:lnTo>
                <a:lnTo>
                  <a:pt x="3682" y="3172"/>
                </a:lnTo>
                <a:lnTo>
                  <a:pt x="3684" y="3174"/>
                </a:lnTo>
                <a:lnTo>
                  <a:pt x="3686" y="3176"/>
                </a:lnTo>
                <a:lnTo>
                  <a:pt x="3692" y="3176"/>
                </a:lnTo>
                <a:lnTo>
                  <a:pt x="3696" y="3172"/>
                </a:lnTo>
                <a:lnTo>
                  <a:pt x="3704" y="3170"/>
                </a:lnTo>
                <a:lnTo>
                  <a:pt x="3710" y="3170"/>
                </a:lnTo>
                <a:lnTo>
                  <a:pt x="3714" y="3172"/>
                </a:lnTo>
                <a:lnTo>
                  <a:pt x="3718" y="3176"/>
                </a:lnTo>
                <a:lnTo>
                  <a:pt x="3724" y="3184"/>
                </a:lnTo>
                <a:lnTo>
                  <a:pt x="3726" y="3186"/>
                </a:lnTo>
                <a:lnTo>
                  <a:pt x="3728" y="3188"/>
                </a:lnTo>
                <a:lnTo>
                  <a:pt x="3728" y="3186"/>
                </a:lnTo>
                <a:lnTo>
                  <a:pt x="3728" y="3184"/>
                </a:lnTo>
                <a:lnTo>
                  <a:pt x="3724" y="3176"/>
                </a:lnTo>
                <a:lnTo>
                  <a:pt x="3718" y="3160"/>
                </a:lnTo>
                <a:lnTo>
                  <a:pt x="3712" y="3136"/>
                </a:lnTo>
                <a:lnTo>
                  <a:pt x="3708" y="3128"/>
                </a:lnTo>
                <a:lnTo>
                  <a:pt x="3706" y="3126"/>
                </a:lnTo>
                <a:lnTo>
                  <a:pt x="3704" y="3126"/>
                </a:lnTo>
                <a:lnTo>
                  <a:pt x="3700" y="3126"/>
                </a:lnTo>
                <a:lnTo>
                  <a:pt x="3694" y="3130"/>
                </a:lnTo>
                <a:lnTo>
                  <a:pt x="3692" y="3130"/>
                </a:lnTo>
                <a:lnTo>
                  <a:pt x="3696" y="3126"/>
                </a:lnTo>
                <a:lnTo>
                  <a:pt x="3698" y="3120"/>
                </a:lnTo>
                <a:lnTo>
                  <a:pt x="3698" y="3116"/>
                </a:lnTo>
                <a:lnTo>
                  <a:pt x="3694" y="3112"/>
                </a:lnTo>
                <a:lnTo>
                  <a:pt x="3690" y="3110"/>
                </a:lnTo>
                <a:lnTo>
                  <a:pt x="3694" y="3108"/>
                </a:lnTo>
                <a:lnTo>
                  <a:pt x="3696" y="3108"/>
                </a:lnTo>
                <a:lnTo>
                  <a:pt x="3698" y="3106"/>
                </a:lnTo>
                <a:lnTo>
                  <a:pt x="3698" y="3102"/>
                </a:lnTo>
                <a:lnTo>
                  <a:pt x="3698" y="3096"/>
                </a:lnTo>
                <a:lnTo>
                  <a:pt x="3696" y="3084"/>
                </a:lnTo>
                <a:lnTo>
                  <a:pt x="3698" y="3078"/>
                </a:lnTo>
                <a:lnTo>
                  <a:pt x="3696" y="3076"/>
                </a:lnTo>
                <a:lnTo>
                  <a:pt x="3692" y="3070"/>
                </a:lnTo>
                <a:lnTo>
                  <a:pt x="3678" y="3058"/>
                </a:lnTo>
                <a:lnTo>
                  <a:pt x="3678" y="3056"/>
                </a:lnTo>
                <a:lnTo>
                  <a:pt x="3680" y="3056"/>
                </a:lnTo>
                <a:lnTo>
                  <a:pt x="3686" y="3060"/>
                </a:lnTo>
                <a:lnTo>
                  <a:pt x="3694" y="3064"/>
                </a:lnTo>
                <a:lnTo>
                  <a:pt x="3696" y="3064"/>
                </a:lnTo>
                <a:lnTo>
                  <a:pt x="3696" y="3062"/>
                </a:lnTo>
                <a:lnTo>
                  <a:pt x="3692" y="3048"/>
                </a:lnTo>
                <a:lnTo>
                  <a:pt x="3688" y="3032"/>
                </a:lnTo>
                <a:lnTo>
                  <a:pt x="3690" y="3016"/>
                </a:lnTo>
                <a:lnTo>
                  <a:pt x="3694" y="3002"/>
                </a:lnTo>
                <a:lnTo>
                  <a:pt x="3696" y="2998"/>
                </a:lnTo>
                <a:lnTo>
                  <a:pt x="3702" y="2992"/>
                </a:lnTo>
                <a:lnTo>
                  <a:pt x="3706" y="2990"/>
                </a:lnTo>
                <a:lnTo>
                  <a:pt x="3704" y="2992"/>
                </a:lnTo>
                <a:lnTo>
                  <a:pt x="3700" y="2998"/>
                </a:lnTo>
                <a:lnTo>
                  <a:pt x="3698" y="3004"/>
                </a:lnTo>
                <a:lnTo>
                  <a:pt x="3694" y="3016"/>
                </a:lnTo>
                <a:lnTo>
                  <a:pt x="3694" y="3020"/>
                </a:lnTo>
                <a:lnTo>
                  <a:pt x="3696" y="3024"/>
                </a:lnTo>
                <a:lnTo>
                  <a:pt x="3696" y="3028"/>
                </a:lnTo>
                <a:lnTo>
                  <a:pt x="3696" y="3030"/>
                </a:lnTo>
                <a:lnTo>
                  <a:pt x="3694" y="3034"/>
                </a:lnTo>
                <a:lnTo>
                  <a:pt x="3696" y="3038"/>
                </a:lnTo>
                <a:lnTo>
                  <a:pt x="3698" y="3042"/>
                </a:lnTo>
                <a:lnTo>
                  <a:pt x="3696" y="3046"/>
                </a:lnTo>
                <a:lnTo>
                  <a:pt x="3696" y="3048"/>
                </a:lnTo>
                <a:lnTo>
                  <a:pt x="3700" y="3052"/>
                </a:lnTo>
                <a:lnTo>
                  <a:pt x="3706" y="3056"/>
                </a:lnTo>
                <a:lnTo>
                  <a:pt x="3708" y="3054"/>
                </a:lnTo>
                <a:lnTo>
                  <a:pt x="3710" y="3054"/>
                </a:lnTo>
                <a:lnTo>
                  <a:pt x="3712" y="3058"/>
                </a:lnTo>
                <a:lnTo>
                  <a:pt x="3714" y="3066"/>
                </a:lnTo>
                <a:lnTo>
                  <a:pt x="3712" y="3070"/>
                </a:lnTo>
                <a:lnTo>
                  <a:pt x="3712" y="3072"/>
                </a:lnTo>
                <a:lnTo>
                  <a:pt x="3716" y="3074"/>
                </a:lnTo>
                <a:lnTo>
                  <a:pt x="3718" y="3076"/>
                </a:lnTo>
                <a:lnTo>
                  <a:pt x="3716" y="3080"/>
                </a:lnTo>
                <a:lnTo>
                  <a:pt x="3712" y="3092"/>
                </a:lnTo>
                <a:lnTo>
                  <a:pt x="3706" y="3106"/>
                </a:lnTo>
                <a:lnTo>
                  <a:pt x="3706" y="3112"/>
                </a:lnTo>
                <a:lnTo>
                  <a:pt x="3710" y="3116"/>
                </a:lnTo>
                <a:lnTo>
                  <a:pt x="3712" y="3114"/>
                </a:lnTo>
                <a:lnTo>
                  <a:pt x="3714" y="3110"/>
                </a:lnTo>
                <a:lnTo>
                  <a:pt x="3720" y="3096"/>
                </a:lnTo>
                <a:lnTo>
                  <a:pt x="3728" y="3078"/>
                </a:lnTo>
                <a:lnTo>
                  <a:pt x="3738" y="3060"/>
                </a:lnTo>
                <a:lnTo>
                  <a:pt x="3744" y="3054"/>
                </a:lnTo>
                <a:lnTo>
                  <a:pt x="3746" y="3046"/>
                </a:lnTo>
                <a:lnTo>
                  <a:pt x="3748" y="3040"/>
                </a:lnTo>
                <a:lnTo>
                  <a:pt x="3748" y="3036"/>
                </a:lnTo>
                <a:lnTo>
                  <a:pt x="3748" y="3030"/>
                </a:lnTo>
                <a:lnTo>
                  <a:pt x="3746" y="3028"/>
                </a:lnTo>
                <a:lnTo>
                  <a:pt x="3744" y="3026"/>
                </a:lnTo>
                <a:lnTo>
                  <a:pt x="3740" y="3024"/>
                </a:lnTo>
                <a:lnTo>
                  <a:pt x="3738" y="3024"/>
                </a:lnTo>
                <a:lnTo>
                  <a:pt x="3736" y="3022"/>
                </a:lnTo>
                <a:lnTo>
                  <a:pt x="3732" y="3014"/>
                </a:lnTo>
                <a:lnTo>
                  <a:pt x="3726" y="2992"/>
                </a:lnTo>
                <a:lnTo>
                  <a:pt x="3724" y="2984"/>
                </a:lnTo>
                <a:lnTo>
                  <a:pt x="3726" y="2976"/>
                </a:lnTo>
                <a:lnTo>
                  <a:pt x="3730" y="2970"/>
                </a:lnTo>
                <a:lnTo>
                  <a:pt x="3738" y="2964"/>
                </a:lnTo>
                <a:lnTo>
                  <a:pt x="3742" y="2964"/>
                </a:lnTo>
                <a:lnTo>
                  <a:pt x="3736" y="2968"/>
                </a:lnTo>
                <a:lnTo>
                  <a:pt x="3732" y="2972"/>
                </a:lnTo>
                <a:lnTo>
                  <a:pt x="3730" y="2978"/>
                </a:lnTo>
                <a:lnTo>
                  <a:pt x="3730" y="2986"/>
                </a:lnTo>
                <a:lnTo>
                  <a:pt x="3732" y="2992"/>
                </a:lnTo>
                <a:lnTo>
                  <a:pt x="3738" y="2998"/>
                </a:lnTo>
                <a:lnTo>
                  <a:pt x="3742" y="3002"/>
                </a:lnTo>
                <a:lnTo>
                  <a:pt x="3748" y="3004"/>
                </a:lnTo>
                <a:lnTo>
                  <a:pt x="3752" y="3004"/>
                </a:lnTo>
                <a:lnTo>
                  <a:pt x="3752" y="3012"/>
                </a:lnTo>
                <a:lnTo>
                  <a:pt x="3752" y="3016"/>
                </a:lnTo>
                <a:lnTo>
                  <a:pt x="3752" y="3018"/>
                </a:lnTo>
                <a:lnTo>
                  <a:pt x="3754" y="3016"/>
                </a:lnTo>
                <a:lnTo>
                  <a:pt x="3758" y="3014"/>
                </a:lnTo>
                <a:lnTo>
                  <a:pt x="3766" y="3002"/>
                </a:lnTo>
                <a:lnTo>
                  <a:pt x="3776" y="2986"/>
                </a:lnTo>
                <a:lnTo>
                  <a:pt x="3784" y="2970"/>
                </a:lnTo>
                <a:lnTo>
                  <a:pt x="3790" y="2954"/>
                </a:lnTo>
                <a:lnTo>
                  <a:pt x="3792" y="2948"/>
                </a:lnTo>
                <a:lnTo>
                  <a:pt x="3792" y="2942"/>
                </a:lnTo>
                <a:lnTo>
                  <a:pt x="3790" y="2938"/>
                </a:lnTo>
                <a:lnTo>
                  <a:pt x="3786" y="2938"/>
                </a:lnTo>
                <a:lnTo>
                  <a:pt x="3778" y="2936"/>
                </a:lnTo>
                <a:lnTo>
                  <a:pt x="3778" y="2934"/>
                </a:lnTo>
                <a:lnTo>
                  <a:pt x="3776" y="2932"/>
                </a:lnTo>
                <a:lnTo>
                  <a:pt x="3778" y="2926"/>
                </a:lnTo>
                <a:lnTo>
                  <a:pt x="3786" y="2918"/>
                </a:lnTo>
                <a:lnTo>
                  <a:pt x="3796" y="2910"/>
                </a:lnTo>
                <a:lnTo>
                  <a:pt x="3810" y="2902"/>
                </a:lnTo>
                <a:lnTo>
                  <a:pt x="3824" y="2894"/>
                </a:lnTo>
                <a:lnTo>
                  <a:pt x="3838" y="2890"/>
                </a:lnTo>
                <a:lnTo>
                  <a:pt x="3854" y="2888"/>
                </a:lnTo>
                <a:lnTo>
                  <a:pt x="3872" y="2886"/>
                </a:lnTo>
                <a:lnTo>
                  <a:pt x="3886" y="2884"/>
                </a:lnTo>
                <a:lnTo>
                  <a:pt x="3890" y="2882"/>
                </a:lnTo>
                <a:lnTo>
                  <a:pt x="3892" y="2880"/>
                </a:lnTo>
                <a:lnTo>
                  <a:pt x="3894" y="2866"/>
                </a:lnTo>
                <a:lnTo>
                  <a:pt x="3896" y="2862"/>
                </a:lnTo>
                <a:lnTo>
                  <a:pt x="3898" y="2868"/>
                </a:lnTo>
                <a:lnTo>
                  <a:pt x="3902" y="2876"/>
                </a:lnTo>
                <a:lnTo>
                  <a:pt x="3904" y="2880"/>
                </a:lnTo>
                <a:lnTo>
                  <a:pt x="3906" y="2880"/>
                </a:lnTo>
                <a:lnTo>
                  <a:pt x="3908" y="2878"/>
                </a:lnTo>
                <a:lnTo>
                  <a:pt x="3916" y="2872"/>
                </a:lnTo>
                <a:lnTo>
                  <a:pt x="3920" y="2868"/>
                </a:lnTo>
                <a:lnTo>
                  <a:pt x="3922" y="2866"/>
                </a:lnTo>
                <a:lnTo>
                  <a:pt x="3924" y="2868"/>
                </a:lnTo>
                <a:lnTo>
                  <a:pt x="3924" y="2870"/>
                </a:lnTo>
                <a:lnTo>
                  <a:pt x="3924" y="2876"/>
                </a:lnTo>
                <a:lnTo>
                  <a:pt x="3926" y="2876"/>
                </a:lnTo>
                <a:lnTo>
                  <a:pt x="3928" y="2874"/>
                </a:lnTo>
                <a:lnTo>
                  <a:pt x="3932" y="2872"/>
                </a:lnTo>
                <a:lnTo>
                  <a:pt x="3938" y="2870"/>
                </a:lnTo>
                <a:lnTo>
                  <a:pt x="3946" y="2868"/>
                </a:lnTo>
                <a:lnTo>
                  <a:pt x="3952" y="2866"/>
                </a:lnTo>
                <a:lnTo>
                  <a:pt x="3952" y="2864"/>
                </a:lnTo>
                <a:lnTo>
                  <a:pt x="3952" y="2860"/>
                </a:lnTo>
                <a:lnTo>
                  <a:pt x="3948" y="2846"/>
                </a:lnTo>
                <a:lnTo>
                  <a:pt x="3946" y="2844"/>
                </a:lnTo>
                <a:lnTo>
                  <a:pt x="3942" y="2842"/>
                </a:lnTo>
                <a:lnTo>
                  <a:pt x="3940" y="2844"/>
                </a:lnTo>
                <a:lnTo>
                  <a:pt x="3942" y="2846"/>
                </a:lnTo>
                <a:lnTo>
                  <a:pt x="3946" y="2848"/>
                </a:lnTo>
                <a:lnTo>
                  <a:pt x="3948" y="2854"/>
                </a:lnTo>
                <a:lnTo>
                  <a:pt x="3946" y="2860"/>
                </a:lnTo>
                <a:lnTo>
                  <a:pt x="3940" y="2864"/>
                </a:lnTo>
                <a:lnTo>
                  <a:pt x="3936" y="2866"/>
                </a:lnTo>
                <a:lnTo>
                  <a:pt x="3934" y="2864"/>
                </a:lnTo>
                <a:lnTo>
                  <a:pt x="3930" y="2862"/>
                </a:lnTo>
                <a:lnTo>
                  <a:pt x="3928" y="2858"/>
                </a:lnTo>
                <a:lnTo>
                  <a:pt x="3926" y="2848"/>
                </a:lnTo>
                <a:lnTo>
                  <a:pt x="3924" y="2840"/>
                </a:lnTo>
                <a:lnTo>
                  <a:pt x="3920" y="2836"/>
                </a:lnTo>
                <a:lnTo>
                  <a:pt x="3914" y="2834"/>
                </a:lnTo>
                <a:lnTo>
                  <a:pt x="3910" y="2832"/>
                </a:lnTo>
                <a:lnTo>
                  <a:pt x="3910" y="2830"/>
                </a:lnTo>
                <a:lnTo>
                  <a:pt x="3918" y="2824"/>
                </a:lnTo>
                <a:lnTo>
                  <a:pt x="3926" y="2816"/>
                </a:lnTo>
                <a:lnTo>
                  <a:pt x="3926" y="2812"/>
                </a:lnTo>
                <a:lnTo>
                  <a:pt x="3924" y="2810"/>
                </a:lnTo>
                <a:lnTo>
                  <a:pt x="3922" y="2808"/>
                </a:lnTo>
                <a:lnTo>
                  <a:pt x="3920" y="2804"/>
                </a:lnTo>
                <a:lnTo>
                  <a:pt x="3922" y="2790"/>
                </a:lnTo>
                <a:lnTo>
                  <a:pt x="3928" y="2776"/>
                </a:lnTo>
                <a:lnTo>
                  <a:pt x="3936" y="2766"/>
                </a:lnTo>
                <a:lnTo>
                  <a:pt x="3940" y="2760"/>
                </a:lnTo>
                <a:lnTo>
                  <a:pt x="3940" y="2756"/>
                </a:lnTo>
                <a:lnTo>
                  <a:pt x="3940" y="2752"/>
                </a:lnTo>
                <a:lnTo>
                  <a:pt x="3942" y="2748"/>
                </a:lnTo>
                <a:lnTo>
                  <a:pt x="3944" y="2748"/>
                </a:lnTo>
                <a:lnTo>
                  <a:pt x="3946" y="2748"/>
                </a:lnTo>
                <a:lnTo>
                  <a:pt x="3948" y="2750"/>
                </a:lnTo>
                <a:lnTo>
                  <a:pt x="3952" y="2752"/>
                </a:lnTo>
                <a:lnTo>
                  <a:pt x="3954" y="2752"/>
                </a:lnTo>
                <a:lnTo>
                  <a:pt x="3960" y="2750"/>
                </a:lnTo>
                <a:lnTo>
                  <a:pt x="3966" y="2746"/>
                </a:lnTo>
                <a:lnTo>
                  <a:pt x="3970" y="2742"/>
                </a:lnTo>
                <a:lnTo>
                  <a:pt x="3974" y="2740"/>
                </a:lnTo>
                <a:lnTo>
                  <a:pt x="3978" y="2738"/>
                </a:lnTo>
                <a:lnTo>
                  <a:pt x="3982" y="2738"/>
                </a:lnTo>
                <a:lnTo>
                  <a:pt x="3986" y="2734"/>
                </a:lnTo>
                <a:lnTo>
                  <a:pt x="3988" y="2726"/>
                </a:lnTo>
                <a:lnTo>
                  <a:pt x="3992" y="2718"/>
                </a:lnTo>
                <a:lnTo>
                  <a:pt x="3996" y="2716"/>
                </a:lnTo>
                <a:lnTo>
                  <a:pt x="4000" y="2718"/>
                </a:lnTo>
                <a:lnTo>
                  <a:pt x="4008" y="2720"/>
                </a:lnTo>
                <a:lnTo>
                  <a:pt x="4010" y="2720"/>
                </a:lnTo>
                <a:lnTo>
                  <a:pt x="4012" y="2716"/>
                </a:lnTo>
                <a:lnTo>
                  <a:pt x="4016" y="2712"/>
                </a:lnTo>
                <a:lnTo>
                  <a:pt x="4022" y="2712"/>
                </a:lnTo>
                <a:lnTo>
                  <a:pt x="4026" y="2714"/>
                </a:lnTo>
                <a:lnTo>
                  <a:pt x="4028" y="2714"/>
                </a:lnTo>
                <a:lnTo>
                  <a:pt x="4036" y="2712"/>
                </a:lnTo>
                <a:lnTo>
                  <a:pt x="4044" y="2706"/>
                </a:lnTo>
                <a:lnTo>
                  <a:pt x="4054" y="2704"/>
                </a:lnTo>
                <a:lnTo>
                  <a:pt x="4060" y="2702"/>
                </a:lnTo>
                <a:lnTo>
                  <a:pt x="4066" y="2696"/>
                </a:lnTo>
                <a:lnTo>
                  <a:pt x="4070" y="2690"/>
                </a:lnTo>
                <a:lnTo>
                  <a:pt x="4070" y="2688"/>
                </a:lnTo>
                <a:lnTo>
                  <a:pt x="4068" y="2686"/>
                </a:lnTo>
                <a:lnTo>
                  <a:pt x="4066" y="2682"/>
                </a:lnTo>
                <a:lnTo>
                  <a:pt x="4064" y="2676"/>
                </a:lnTo>
                <a:lnTo>
                  <a:pt x="4062" y="2674"/>
                </a:lnTo>
                <a:lnTo>
                  <a:pt x="4054" y="2670"/>
                </a:lnTo>
                <a:lnTo>
                  <a:pt x="4052" y="2666"/>
                </a:lnTo>
                <a:lnTo>
                  <a:pt x="4050" y="2658"/>
                </a:lnTo>
                <a:lnTo>
                  <a:pt x="4052" y="2642"/>
                </a:lnTo>
                <a:lnTo>
                  <a:pt x="4054" y="2644"/>
                </a:lnTo>
                <a:lnTo>
                  <a:pt x="4054" y="2648"/>
                </a:lnTo>
                <a:lnTo>
                  <a:pt x="4054" y="2656"/>
                </a:lnTo>
                <a:lnTo>
                  <a:pt x="4054" y="2660"/>
                </a:lnTo>
                <a:lnTo>
                  <a:pt x="4056" y="2664"/>
                </a:lnTo>
                <a:lnTo>
                  <a:pt x="4060" y="2666"/>
                </a:lnTo>
                <a:lnTo>
                  <a:pt x="4066" y="2670"/>
                </a:lnTo>
                <a:lnTo>
                  <a:pt x="4078" y="2672"/>
                </a:lnTo>
                <a:lnTo>
                  <a:pt x="4088" y="2674"/>
                </a:lnTo>
                <a:lnTo>
                  <a:pt x="4096" y="2674"/>
                </a:lnTo>
                <a:lnTo>
                  <a:pt x="4106" y="2672"/>
                </a:lnTo>
                <a:lnTo>
                  <a:pt x="4124" y="2664"/>
                </a:lnTo>
                <a:lnTo>
                  <a:pt x="4144" y="2652"/>
                </a:lnTo>
                <a:lnTo>
                  <a:pt x="4152" y="2648"/>
                </a:lnTo>
                <a:lnTo>
                  <a:pt x="4156" y="2648"/>
                </a:lnTo>
                <a:lnTo>
                  <a:pt x="4158" y="2648"/>
                </a:lnTo>
                <a:lnTo>
                  <a:pt x="4158" y="2650"/>
                </a:lnTo>
                <a:lnTo>
                  <a:pt x="4160" y="2654"/>
                </a:lnTo>
                <a:lnTo>
                  <a:pt x="4164" y="2656"/>
                </a:lnTo>
                <a:lnTo>
                  <a:pt x="4174" y="2658"/>
                </a:lnTo>
                <a:lnTo>
                  <a:pt x="4190" y="2656"/>
                </a:lnTo>
                <a:lnTo>
                  <a:pt x="4204" y="2654"/>
                </a:lnTo>
                <a:lnTo>
                  <a:pt x="4194" y="2660"/>
                </a:lnTo>
                <a:lnTo>
                  <a:pt x="4172" y="2668"/>
                </a:lnTo>
                <a:lnTo>
                  <a:pt x="4148" y="2678"/>
                </a:lnTo>
                <a:lnTo>
                  <a:pt x="4136" y="2686"/>
                </a:lnTo>
                <a:lnTo>
                  <a:pt x="4126" y="2692"/>
                </a:lnTo>
                <a:lnTo>
                  <a:pt x="4118" y="2700"/>
                </a:lnTo>
                <a:lnTo>
                  <a:pt x="4110" y="2710"/>
                </a:lnTo>
                <a:lnTo>
                  <a:pt x="4106" y="2720"/>
                </a:lnTo>
                <a:lnTo>
                  <a:pt x="4104" y="2730"/>
                </a:lnTo>
                <a:lnTo>
                  <a:pt x="4106" y="2740"/>
                </a:lnTo>
                <a:lnTo>
                  <a:pt x="4110" y="2752"/>
                </a:lnTo>
                <a:lnTo>
                  <a:pt x="4118" y="2762"/>
                </a:lnTo>
                <a:lnTo>
                  <a:pt x="4124" y="2766"/>
                </a:lnTo>
                <a:lnTo>
                  <a:pt x="4132" y="2766"/>
                </a:lnTo>
                <a:lnTo>
                  <a:pt x="4138" y="2764"/>
                </a:lnTo>
                <a:lnTo>
                  <a:pt x="4146" y="2758"/>
                </a:lnTo>
                <a:lnTo>
                  <a:pt x="4156" y="2748"/>
                </a:lnTo>
                <a:lnTo>
                  <a:pt x="4174" y="2726"/>
                </a:lnTo>
                <a:lnTo>
                  <a:pt x="4182" y="2714"/>
                </a:lnTo>
                <a:lnTo>
                  <a:pt x="4190" y="2708"/>
                </a:lnTo>
                <a:lnTo>
                  <a:pt x="4196" y="2706"/>
                </a:lnTo>
                <a:lnTo>
                  <a:pt x="4202" y="2706"/>
                </a:lnTo>
                <a:lnTo>
                  <a:pt x="4208" y="2706"/>
                </a:lnTo>
                <a:lnTo>
                  <a:pt x="4216" y="2706"/>
                </a:lnTo>
                <a:lnTo>
                  <a:pt x="4226" y="2702"/>
                </a:lnTo>
                <a:lnTo>
                  <a:pt x="4238" y="2696"/>
                </a:lnTo>
                <a:lnTo>
                  <a:pt x="4252" y="2688"/>
                </a:lnTo>
                <a:lnTo>
                  <a:pt x="4266" y="2680"/>
                </a:lnTo>
                <a:lnTo>
                  <a:pt x="4292" y="2672"/>
                </a:lnTo>
                <a:lnTo>
                  <a:pt x="4300" y="2670"/>
                </a:lnTo>
                <a:lnTo>
                  <a:pt x="4306" y="2668"/>
                </a:lnTo>
                <a:lnTo>
                  <a:pt x="4308" y="2664"/>
                </a:lnTo>
                <a:lnTo>
                  <a:pt x="4306" y="2660"/>
                </a:lnTo>
                <a:lnTo>
                  <a:pt x="4286" y="2640"/>
                </a:lnTo>
                <a:lnTo>
                  <a:pt x="4280" y="2636"/>
                </a:lnTo>
                <a:lnTo>
                  <a:pt x="4276" y="2634"/>
                </a:lnTo>
                <a:lnTo>
                  <a:pt x="4270" y="2634"/>
                </a:lnTo>
                <a:lnTo>
                  <a:pt x="4264" y="2638"/>
                </a:lnTo>
                <a:lnTo>
                  <a:pt x="4258" y="2640"/>
                </a:lnTo>
                <a:lnTo>
                  <a:pt x="4248" y="2640"/>
                </a:lnTo>
                <a:lnTo>
                  <a:pt x="4236" y="2638"/>
                </a:lnTo>
                <a:lnTo>
                  <a:pt x="4224" y="2636"/>
                </a:lnTo>
                <a:lnTo>
                  <a:pt x="4212" y="2632"/>
                </a:lnTo>
                <a:lnTo>
                  <a:pt x="4204" y="2628"/>
                </a:lnTo>
                <a:lnTo>
                  <a:pt x="4198" y="2624"/>
                </a:lnTo>
                <a:lnTo>
                  <a:pt x="4196" y="2622"/>
                </a:lnTo>
                <a:lnTo>
                  <a:pt x="4198" y="2620"/>
                </a:lnTo>
                <a:lnTo>
                  <a:pt x="4198" y="2616"/>
                </a:lnTo>
                <a:lnTo>
                  <a:pt x="4196" y="2614"/>
                </a:lnTo>
                <a:lnTo>
                  <a:pt x="4186" y="2612"/>
                </a:lnTo>
                <a:lnTo>
                  <a:pt x="4180" y="2608"/>
                </a:lnTo>
                <a:lnTo>
                  <a:pt x="4172" y="2602"/>
                </a:lnTo>
                <a:lnTo>
                  <a:pt x="4166" y="2594"/>
                </a:lnTo>
                <a:lnTo>
                  <a:pt x="4160" y="2580"/>
                </a:lnTo>
                <a:lnTo>
                  <a:pt x="4156" y="2564"/>
                </a:lnTo>
                <a:lnTo>
                  <a:pt x="4156" y="2550"/>
                </a:lnTo>
                <a:lnTo>
                  <a:pt x="4158" y="2538"/>
                </a:lnTo>
                <a:lnTo>
                  <a:pt x="4162" y="2528"/>
                </a:lnTo>
                <a:lnTo>
                  <a:pt x="4162" y="2520"/>
                </a:lnTo>
                <a:lnTo>
                  <a:pt x="4162" y="2516"/>
                </a:lnTo>
                <a:lnTo>
                  <a:pt x="4158" y="2514"/>
                </a:lnTo>
                <a:lnTo>
                  <a:pt x="4148" y="2514"/>
                </a:lnTo>
                <a:lnTo>
                  <a:pt x="4134" y="2518"/>
                </a:lnTo>
                <a:lnTo>
                  <a:pt x="4126" y="2518"/>
                </a:lnTo>
                <a:lnTo>
                  <a:pt x="4124" y="2518"/>
                </a:lnTo>
                <a:lnTo>
                  <a:pt x="4126" y="2514"/>
                </a:lnTo>
                <a:lnTo>
                  <a:pt x="4142" y="2504"/>
                </a:lnTo>
                <a:lnTo>
                  <a:pt x="4164" y="2488"/>
                </a:lnTo>
                <a:lnTo>
                  <a:pt x="4180" y="2478"/>
                </a:lnTo>
                <a:lnTo>
                  <a:pt x="4184" y="2472"/>
                </a:lnTo>
                <a:lnTo>
                  <a:pt x="4184" y="2466"/>
                </a:lnTo>
                <a:lnTo>
                  <a:pt x="4184" y="2460"/>
                </a:lnTo>
                <a:lnTo>
                  <a:pt x="4180" y="2454"/>
                </a:lnTo>
                <a:lnTo>
                  <a:pt x="4174" y="2448"/>
                </a:lnTo>
                <a:lnTo>
                  <a:pt x="4166" y="2440"/>
                </a:lnTo>
                <a:lnTo>
                  <a:pt x="4160" y="2438"/>
                </a:lnTo>
                <a:lnTo>
                  <a:pt x="4152" y="2436"/>
                </a:lnTo>
                <a:lnTo>
                  <a:pt x="4142" y="2434"/>
                </a:lnTo>
                <a:lnTo>
                  <a:pt x="4130" y="2436"/>
                </a:lnTo>
                <a:lnTo>
                  <a:pt x="4104" y="2440"/>
                </a:lnTo>
                <a:lnTo>
                  <a:pt x="4074" y="2448"/>
                </a:lnTo>
                <a:lnTo>
                  <a:pt x="4046" y="2458"/>
                </a:lnTo>
                <a:lnTo>
                  <a:pt x="4018" y="2470"/>
                </a:lnTo>
                <a:lnTo>
                  <a:pt x="3996" y="2486"/>
                </a:lnTo>
                <a:lnTo>
                  <a:pt x="3988" y="2492"/>
                </a:lnTo>
                <a:lnTo>
                  <a:pt x="3982" y="2500"/>
                </a:lnTo>
                <a:lnTo>
                  <a:pt x="3964" y="2522"/>
                </a:lnTo>
                <a:lnTo>
                  <a:pt x="3948" y="2542"/>
                </a:lnTo>
                <a:lnTo>
                  <a:pt x="3934" y="2556"/>
                </a:lnTo>
                <a:lnTo>
                  <a:pt x="3922" y="2566"/>
                </a:lnTo>
                <a:lnTo>
                  <a:pt x="3914" y="2572"/>
                </a:lnTo>
                <a:lnTo>
                  <a:pt x="3908" y="2576"/>
                </a:lnTo>
                <a:lnTo>
                  <a:pt x="3908" y="2574"/>
                </a:lnTo>
                <a:lnTo>
                  <a:pt x="3914" y="2568"/>
                </a:lnTo>
                <a:lnTo>
                  <a:pt x="3926" y="2554"/>
                </a:lnTo>
                <a:lnTo>
                  <a:pt x="3936" y="2538"/>
                </a:lnTo>
                <a:lnTo>
                  <a:pt x="3964" y="2500"/>
                </a:lnTo>
                <a:lnTo>
                  <a:pt x="3978" y="2480"/>
                </a:lnTo>
                <a:lnTo>
                  <a:pt x="3994" y="2462"/>
                </a:lnTo>
                <a:lnTo>
                  <a:pt x="4012" y="2448"/>
                </a:lnTo>
                <a:lnTo>
                  <a:pt x="4020" y="2444"/>
                </a:lnTo>
                <a:lnTo>
                  <a:pt x="4030" y="2440"/>
                </a:lnTo>
                <a:lnTo>
                  <a:pt x="4042" y="2434"/>
                </a:lnTo>
                <a:lnTo>
                  <a:pt x="4050" y="2430"/>
                </a:lnTo>
                <a:lnTo>
                  <a:pt x="4056" y="2426"/>
                </a:lnTo>
                <a:lnTo>
                  <a:pt x="4060" y="2422"/>
                </a:lnTo>
                <a:lnTo>
                  <a:pt x="4066" y="2412"/>
                </a:lnTo>
                <a:lnTo>
                  <a:pt x="4068" y="2404"/>
                </a:lnTo>
                <a:lnTo>
                  <a:pt x="4072" y="2394"/>
                </a:lnTo>
                <a:lnTo>
                  <a:pt x="4076" y="2390"/>
                </a:lnTo>
                <a:lnTo>
                  <a:pt x="4082" y="2386"/>
                </a:lnTo>
                <a:lnTo>
                  <a:pt x="4092" y="2382"/>
                </a:lnTo>
                <a:lnTo>
                  <a:pt x="4102" y="2378"/>
                </a:lnTo>
                <a:lnTo>
                  <a:pt x="4136" y="2372"/>
                </a:lnTo>
                <a:lnTo>
                  <a:pt x="4160" y="2370"/>
                </a:lnTo>
                <a:lnTo>
                  <a:pt x="4182" y="2368"/>
                </a:lnTo>
                <a:lnTo>
                  <a:pt x="4202" y="2368"/>
                </a:lnTo>
                <a:lnTo>
                  <a:pt x="4220" y="2370"/>
                </a:lnTo>
                <a:lnTo>
                  <a:pt x="4252" y="2376"/>
                </a:lnTo>
                <a:lnTo>
                  <a:pt x="4280" y="2382"/>
                </a:lnTo>
                <a:lnTo>
                  <a:pt x="4304" y="2384"/>
                </a:lnTo>
                <a:lnTo>
                  <a:pt x="4316" y="2384"/>
                </a:lnTo>
                <a:lnTo>
                  <a:pt x="4330" y="2382"/>
                </a:lnTo>
                <a:lnTo>
                  <a:pt x="4342" y="2376"/>
                </a:lnTo>
                <a:lnTo>
                  <a:pt x="4356" y="2370"/>
                </a:lnTo>
                <a:lnTo>
                  <a:pt x="4370" y="2358"/>
                </a:lnTo>
                <a:lnTo>
                  <a:pt x="4386" y="2346"/>
                </a:lnTo>
                <a:lnTo>
                  <a:pt x="4414" y="2320"/>
                </a:lnTo>
                <a:lnTo>
                  <a:pt x="4434" y="2308"/>
                </a:lnTo>
                <a:lnTo>
                  <a:pt x="4448" y="2302"/>
                </a:lnTo>
                <a:lnTo>
                  <a:pt x="4458" y="2302"/>
                </a:lnTo>
                <a:lnTo>
                  <a:pt x="4470" y="2306"/>
                </a:lnTo>
                <a:lnTo>
                  <a:pt x="4476" y="2306"/>
                </a:lnTo>
                <a:lnTo>
                  <a:pt x="4484" y="2298"/>
                </a:lnTo>
                <a:lnTo>
                  <a:pt x="4492" y="2288"/>
                </a:lnTo>
                <a:lnTo>
                  <a:pt x="4502" y="2280"/>
                </a:lnTo>
                <a:lnTo>
                  <a:pt x="4518" y="2268"/>
                </a:lnTo>
                <a:lnTo>
                  <a:pt x="4524" y="2262"/>
                </a:lnTo>
                <a:lnTo>
                  <a:pt x="4528" y="2256"/>
                </a:lnTo>
                <a:lnTo>
                  <a:pt x="4528" y="2246"/>
                </a:lnTo>
                <a:lnTo>
                  <a:pt x="4522" y="2234"/>
                </a:lnTo>
                <a:lnTo>
                  <a:pt x="4518" y="2224"/>
                </a:lnTo>
                <a:lnTo>
                  <a:pt x="4518" y="2216"/>
                </a:lnTo>
                <a:lnTo>
                  <a:pt x="4520" y="2212"/>
                </a:lnTo>
                <a:lnTo>
                  <a:pt x="4522" y="2210"/>
                </a:lnTo>
                <a:lnTo>
                  <a:pt x="4524" y="2208"/>
                </a:lnTo>
                <a:lnTo>
                  <a:pt x="4526" y="2204"/>
                </a:lnTo>
                <a:lnTo>
                  <a:pt x="4526" y="2198"/>
                </a:lnTo>
                <a:lnTo>
                  <a:pt x="4522" y="2188"/>
                </a:lnTo>
                <a:lnTo>
                  <a:pt x="4516" y="2178"/>
                </a:lnTo>
                <a:lnTo>
                  <a:pt x="4510" y="2172"/>
                </a:lnTo>
                <a:lnTo>
                  <a:pt x="4502" y="2170"/>
                </a:lnTo>
                <a:lnTo>
                  <a:pt x="4496" y="2170"/>
                </a:lnTo>
                <a:lnTo>
                  <a:pt x="4488" y="2170"/>
                </a:lnTo>
                <a:lnTo>
                  <a:pt x="4480" y="2168"/>
                </a:lnTo>
                <a:lnTo>
                  <a:pt x="4472" y="2162"/>
                </a:lnTo>
                <a:lnTo>
                  <a:pt x="4464" y="2154"/>
                </a:lnTo>
                <a:lnTo>
                  <a:pt x="4454" y="2144"/>
                </a:lnTo>
                <a:lnTo>
                  <a:pt x="4446" y="2138"/>
                </a:lnTo>
                <a:lnTo>
                  <a:pt x="4436" y="2136"/>
                </a:lnTo>
                <a:lnTo>
                  <a:pt x="4428" y="2140"/>
                </a:lnTo>
                <a:lnTo>
                  <a:pt x="4418" y="2144"/>
                </a:lnTo>
                <a:lnTo>
                  <a:pt x="4406" y="2152"/>
                </a:lnTo>
                <a:lnTo>
                  <a:pt x="4378" y="2172"/>
                </a:lnTo>
                <a:lnTo>
                  <a:pt x="4364" y="2182"/>
                </a:lnTo>
                <a:lnTo>
                  <a:pt x="4352" y="2186"/>
                </a:lnTo>
                <a:lnTo>
                  <a:pt x="4346" y="2184"/>
                </a:lnTo>
                <a:lnTo>
                  <a:pt x="4342" y="2182"/>
                </a:lnTo>
                <a:lnTo>
                  <a:pt x="4342" y="2176"/>
                </a:lnTo>
                <a:lnTo>
                  <a:pt x="4346" y="2170"/>
                </a:lnTo>
                <a:lnTo>
                  <a:pt x="4354" y="2164"/>
                </a:lnTo>
                <a:lnTo>
                  <a:pt x="4366" y="2160"/>
                </a:lnTo>
                <a:lnTo>
                  <a:pt x="4378" y="2156"/>
                </a:lnTo>
                <a:lnTo>
                  <a:pt x="4386" y="2152"/>
                </a:lnTo>
                <a:lnTo>
                  <a:pt x="4400" y="2144"/>
                </a:lnTo>
                <a:lnTo>
                  <a:pt x="4416" y="2136"/>
                </a:lnTo>
                <a:lnTo>
                  <a:pt x="4424" y="2132"/>
                </a:lnTo>
                <a:lnTo>
                  <a:pt x="4438" y="2128"/>
                </a:lnTo>
                <a:lnTo>
                  <a:pt x="4450" y="2126"/>
                </a:lnTo>
                <a:lnTo>
                  <a:pt x="4456" y="2122"/>
                </a:lnTo>
                <a:lnTo>
                  <a:pt x="4458" y="2118"/>
                </a:lnTo>
                <a:lnTo>
                  <a:pt x="4456" y="2114"/>
                </a:lnTo>
                <a:lnTo>
                  <a:pt x="4452" y="2108"/>
                </a:lnTo>
                <a:lnTo>
                  <a:pt x="4442" y="2104"/>
                </a:lnTo>
                <a:lnTo>
                  <a:pt x="4432" y="2102"/>
                </a:lnTo>
                <a:lnTo>
                  <a:pt x="4418" y="2098"/>
                </a:lnTo>
                <a:lnTo>
                  <a:pt x="4408" y="2096"/>
                </a:lnTo>
                <a:lnTo>
                  <a:pt x="4400" y="2094"/>
                </a:lnTo>
                <a:lnTo>
                  <a:pt x="4398" y="2090"/>
                </a:lnTo>
                <a:lnTo>
                  <a:pt x="4396" y="2086"/>
                </a:lnTo>
                <a:lnTo>
                  <a:pt x="4392" y="2082"/>
                </a:lnTo>
                <a:lnTo>
                  <a:pt x="4388" y="2078"/>
                </a:lnTo>
                <a:lnTo>
                  <a:pt x="4380" y="2074"/>
                </a:lnTo>
                <a:lnTo>
                  <a:pt x="4364" y="2072"/>
                </a:lnTo>
                <a:lnTo>
                  <a:pt x="4350" y="2068"/>
                </a:lnTo>
                <a:lnTo>
                  <a:pt x="4342" y="2066"/>
                </a:lnTo>
                <a:lnTo>
                  <a:pt x="4340" y="2062"/>
                </a:lnTo>
                <a:lnTo>
                  <a:pt x="4340" y="2056"/>
                </a:lnTo>
                <a:lnTo>
                  <a:pt x="4340" y="2052"/>
                </a:lnTo>
                <a:lnTo>
                  <a:pt x="4338" y="2046"/>
                </a:lnTo>
                <a:lnTo>
                  <a:pt x="4334" y="2040"/>
                </a:lnTo>
                <a:lnTo>
                  <a:pt x="4326" y="2036"/>
                </a:lnTo>
                <a:lnTo>
                  <a:pt x="4314" y="2030"/>
                </a:lnTo>
                <a:lnTo>
                  <a:pt x="4304" y="2024"/>
                </a:lnTo>
                <a:lnTo>
                  <a:pt x="4296" y="2018"/>
                </a:lnTo>
                <a:lnTo>
                  <a:pt x="4290" y="2010"/>
                </a:lnTo>
                <a:lnTo>
                  <a:pt x="4288" y="2002"/>
                </a:lnTo>
                <a:lnTo>
                  <a:pt x="4286" y="1992"/>
                </a:lnTo>
                <a:lnTo>
                  <a:pt x="4290" y="1982"/>
                </a:lnTo>
                <a:lnTo>
                  <a:pt x="4294" y="1970"/>
                </a:lnTo>
                <a:lnTo>
                  <a:pt x="4298" y="1964"/>
                </a:lnTo>
                <a:lnTo>
                  <a:pt x="4298" y="1958"/>
                </a:lnTo>
                <a:lnTo>
                  <a:pt x="4298" y="1954"/>
                </a:lnTo>
                <a:lnTo>
                  <a:pt x="4296" y="1952"/>
                </a:lnTo>
                <a:lnTo>
                  <a:pt x="4290" y="1946"/>
                </a:lnTo>
                <a:lnTo>
                  <a:pt x="4282" y="1944"/>
                </a:lnTo>
                <a:lnTo>
                  <a:pt x="4274" y="1942"/>
                </a:lnTo>
                <a:lnTo>
                  <a:pt x="4268" y="1938"/>
                </a:lnTo>
                <a:lnTo>
                  <a:pt x="4266" y="1936"/>
                </a:lnTo>
                <a:lnTo>
                  <a:pt x="4266" y="1932"/>
                </a:lnTo>
                <a:lnTo>
                  <a:pt x="4268" y="1930"/>
                </a:lnTo>
                <a:lnTo>
                  <a:pt x="4270" y="1924"/>
                </a:lnTo>
                <a:lnTo>
                  <a:pt x="4274" y="1916"/>
                </a:lnTo>
                <a:lnTo>
                  <a:pt x="4274" y="1910"/>
                </a:lnTo>
                <a:lnTo>
                  <a:pt x="4270" y="1904"/>
                </a:lnTo>
                <a:lnTo>
                  <a:pt x="4266" y="1900"/>
                </a:lnTo>
                <a:lnTo>
                  <a:pt x="4258" y="1894"/>
                </a:lnTo>
                <a:lnTo>
                  <a:pt x="4252" y="1888"/>
                </a:lnTo>
                <a:lnTo>
                  <a:pt x="4248" y="1878"/>
                </a:lnTo>
                <a:lnTo>
                  <a:pt x="4244" y="1868"/>
                </a:lnTo>
                <a:lnTo>
                  <a:pt x="4240" y="1850"/>
                </a:lnTo>
                <a:lnTo>
                  <a:pt x="4238" y="1846"/>
                </a:lnTo>
                <a:lnTo>
                  <a:pt x="4236" y="1846"/>
                </a:lnTo>
                <a:lnTo>
                  <a:pt x="4230" y="1842"/>
                </a:lnTo>
                <a:lnTo>
                  <a:pt x="4228" y="1838"/>
                </a:lnTo>
                <a:lnTo>
                  <a:pt x="4226" y="1830"/>
                </a:lnTo>
                <a:lnTo>
                  <a:pt x="4222" y="1822"/>
                </a:lnTo>
                <a:lnTo>
                  <a:pt x="4220" y="1818"/>
                </a:lnTo>
                <a:lnTo>
                  <a:pt x="4212" y="1810"/>
                </a:lnTo>
                <a:lnTo>
                  <a:pt x="4206" y="1806"/>
                </a:lnTo>
                <a:lnTo>
                  <a:pt x="4200" y="1800"/>
                </a:lnTo>
                <a:lnTo>
                  <a:pt x="4194" y="1792"/>
                </a:lnTo>
                <a:lnTo>
                  <a:pt x="4188" y="1778"/>
                </a:lnTo>
                <a:lnTo>
                  <a:pt x="4180" y="1764"/>
                </a:lnTo>
                <a:lnTo>
                  <a:pt x="4174" y="1756"/>
                </a:lnTo>
                <a:lnTo>
                  <a:pt x="4168" y="1752"/>
                </a:lnTo>
                <a:lnTo>
                  <a:pt x="4164" y="1752"/>
                </a:lnTo>
                <a:lnTo>
                  <a:pt x="4158" y="1754"/>
                </a:lnTo>
                <a:lnTo>
                  <a:pt x="4154" y="1760"/>
                </a:lnTo>
                <a:lnTo>
                  <a:pt x="4140" y="1776"/>
                </a:lnTo>
                <a:lnTo>
                  <a:pt x="4132" y="1786"/>
                </a:lnTo>
                <a:lnTo>
                  <a:pt x="4128" y="1800"/>
                </a:lnTo>
                <a:lnTo>
                  <a:pt x="4124" y="1824"/>
                </a:lnTo>
                <a:lnTo>
                  <a:pt x="4122" y="1834"/>
                </a:lnTo>
                <a:lnTo>
                  <a:pt x="4116" y="1842"/>
                </a:lnTo>
                <a:lnTo>
                  <a:pt x="4114" y="1844"/>
                </a:lnTo>
                <a:lnTo>
                  <a:pt x="4110" y="1846"/>
                </a:lnTo>
                <a:lnTo>
                  <a:pt x="4106" y="1846"/>
                </a:lnTo>
                <a:lnTo>
                  <a:pt x="4100" y="1846"/>
                </a:lnTo>
                <a:lnTo>
                  <a:pt x="4090" y="1844"/>
                </a:lnTo>
                <a:lnTo>
                  <a:pt x="4086" y="1844"/>
                </a:lnTo>
                <a:lnTo>
                  <a:pt x="4084" y="1846"/>
                </a:lnTo>
                <a:lnTo>
                  <a:pt x="4084" y="1852"/>
                </a:lnTo>
                <a:lnTo>
                  <a:pt x="4084" y="1856"/>
                </a:lnTo>
                <a:lnTo>
                  <a:pt x="4080" y="1862"/>
                </a:lnTo>
                <a:lnTo>
                  <a:pt x="4074" y="1868"/>
                </a:lnTo>
                <a:lnTo>
                  <a:pt x="4062" y="1874"/>
                </a:lnTo>
                <a:lnTo>
                  <a:pt x="4048" y="1876"/>
                </a:lnTo>
                <a:lnTo>
                  <a:pt x="4038" y="1874"/>
                </a:lnTo>
                <a:lnTo>
                  <a:pt x="4030" y="1868"/>
                </a:lnTo>
                <a:lnTo>
                  <a:pt x="4024" y="1862"/>
                </a:lnTo>
                <a:lnTo>
                  <a:pt x="4018" y="1854"/>
                </a:lnTo>
                <a:lnTo>
                  <a:pt x="4012" y="1846"/>
                </a:lnTo>
                <a:lnTo>
                  <a:pt x="4002" y="1842"/>
                </a:lnTo>
                <a:lnTo>
                  <a:pt x="3988" y="1840"/>
                </a:lnTo>
                <a:lnTo>
                  <a:pt x="3978" y="1840"/>
                </a:lnTo>
                <a:lnTo>
                  <a:pt x="3972" y="1838"/>
                </a:lnTo>
                <a:lnTo>
                  <a:pt x="3970" y="1836"/>
                </a:lnTo>
                <a:lnTo>
                  <a:pt x="3972" y="1832"/>
                </a:lnTo>
                <a:lnTo>
                  <a:pt x="3974" y="1828"/>
                </a:lnTo>
                <a:lnTo>
                  <a:pt x="3976" y="1824"/>
                </a:lnTo>
                <a:lnTo>
                  <a:pt x="3974" y="1818"/>
                </a:lnTo>
                <a:lnTo>
                  <a:pt x="3970" y="1814"/>
                </a:lnTo>
                <a:lnTo>
                  <a:pt x="3964" y="1810"/>
                </a:lnTo>
                <a:lnTo>
                  <a:pt x="3960" y="1806"/>
                </a:lnTo>
                <a:lnTo>
                  <a:pt x="3962" y="1802"/>
                </a:lnTo>
                <a:lnTo>
                  <a:pt x="3964" y="1798"/>
                </a:lnTo>
                <a:lnTo>
                  <a:pt x="3966" y="1794"/>
                </a:lnTo>
                <a:lnTo>
                  <a:pt x="3968" y="1790"/>
                </a:lnTo>
                <a:lnTo>
                  <a:pt x="3968" y="1782"/>
                </a:lnTo>
                <a:lnTo>
                  <a:pt x="3964" y="1774"/>
                </a:lnTo>
                <a:lnTo>
                  <a:pt x="3960" y="1764"/>
                </a:lnTo>
                <a:lnTo>
                  <a:pt x="3960" y="1752"/>
                </a:lnTo>
                <a:lnTo>
                  <a:pt x="3962" y="1742"/>
                </a:lnTo>
                <a:lnTo>
                  <a:pt x="3966" y="1732"/>
                </a:lnTo>
                <a:lnTo>
                  <a:pt x="3974" y="1716"/>
                </a:lnTo>
                <a:lnTo>
                  <a:pt x="3976" y="1708"/>
                </a:lnTo>
                <a:lnTo>
                  <a:pt x="3974" y="1702"/>
                </a:lnTo>
                <a:lnTo>
                  <a:pt x="3968" y="1698"/>
                </a:lnTo>
                <a:lnTo>
                  <a:pt x="3964" y="1698"/>
                </a:lnTo>
                <a:lnTo>
                  <a:pt x="3962" y="1700"/>
                </a:lnTo>
                <a:lnTo>
                  <a:pt x="3958" y="1702"/>
                </a:lnTo>
                <a:lnTo>
                  <a:pt x="3954" y="1710"/>
                </a:lnTo>
                <a:lnTo>
                  <a:pt x="3952" y="1712"/>
                </a:lnTo>
                <a:lnTo>
                  <a:pt x="3950" y="1708"/>
                </a:lnTo>
                <a:lnTo>
                  <a:pt x="3946" y="1704"/>
                </a:lnTo>
                <a:lnTo>
                  <a:pt x="3936" y="1702"/>
                </a:lnTo>
                <a:lnTo>
                  <a:pt x="3914" y="1696"/>
                </a:lnTo>
                <a:lnTo>
                  <a:pt x="3904" y="1692"/>
                </a:lnTo>
                <a:lnTo>
                  <a:pt x="3894" y="1688"/>
                </a:lnTo>
                <a:lnTo>
                  <a:pt x="3888" y="1682"/>
                </a:lnTo>
                <a:lnTo>
                  <a:pt x="3886" y="1680"/>
                </a:lnTo>
                <a:lnTo>
                  <a:pt x="3886" y="1676"/>
                </a:lnTo>
                <a:lnTo>
                  <a:pt x="3886" y="1668"/>
                </a:lnTo>
                <a:lnTo>
                  <a:pt x="3884" y="1662"/>
                </a:lnTo>
                <a:lnTo>
                  <a:pt x="3878" y="1656"/>
                </a:lnTo>
                <a:lnTo>
                  <a:pt x="3870" y="1650"/>
                </a:lnTo>
                <a:lnTo>
                  <a:pt x="3826" y="1620"/>
                </a:lnTo>
                <a:lnTo>
                  <a:pt x="3808" y="1608"/>
                </a:lnTo>
                <a:lnTo>
                  <a:pt x="3800" y="1606"/>
                </a:lnTo>
                <a:lnTo>
                  <a:pt x="3796" y="1606"/>
                </a:lnTo>
                <a:lnTo>
                  <a:pt x="3792" y="1608"/>
                </a:lnTo>
                <a:lnTo>
                  <a:pt x="3788" y="1610"/>
                </a:lnTo>
                <a:lnTo>
                  <a:pt x="3780" y="1616"/>
                </a:lnTo>
                <a:lnTo>
                  <a:pt x="3776" y="1620"/>
                </a:lnTo>
                <a:lnTo>
                  <a:pt x="3768" y="1622"/>
                </a:lnTo>
                <a:lnTo>
                  <a:pt x="3760" y="1624"/>
                </a:lnTo>
                <a:lnTo>
                  <a:pt x="3750" y="1624"/>
                </a:lnTo>
                <a:lnTo>
                  <a:pt x="3736" y="1624"/>
                </a:lnTo>
                <a:lnTo>
                  <a:pt x="3720" y="1620"/>
                </a:lnTo>
                <a:lnTo>
                  <a:pt x="3700" y="1614"/>
                </a:lnTo>
                <a:lnTo>
                  <a:pt x="3676" y="1604"/>
                </a:lnTo>
                <a:lnTo>
                  <a:pt x="3666" y="1600"/>
                </a:lnTo>
                <a:lnTo>
                  <a:pt x="3656" y="1600"/>
                </a:lnTo>
                <a:lnTo>
                  <a:pt x="3648" y="1600"/>
                </a:lnTo>
                <a:lnTo>
                  <a:pt x="3642" y="1600"/>
                </a:lnTo>
                <a:lnTo>
                  <a:pt x="3636" y="1604"/>
                </a:lnTo>
                <a:lnTo>
                  <a:pt x="3632" y="1606"/>
                </a:lnTo>
                <a:lnTo>
                  <a:pt x="3626" y="1616"/>
                </a:lnTo>
                <a:lnTo>
                  <a:pt x="3622" y="1628"/>
                </a:lnTo>
                <a:lnTo>
                  <a:pt x="3624" y="1640"/>
                </a:lnTo>
                <a:lnTo>
                  <a:pt x="3626" y="1652"/>
                </a:lnTo>
                <a:lnTo>
                  <a:pt x="3630" y="1658"/>
                </a:lnTo>
                <a:lnTo>
                  <a:pt x="3634" y="1664"/>
                </a:lnTo>
                <a:lnTo>
                  <a:pt x="3636" y="1672"/>
                </a:lnTo>
                <a:lnTo>
                  <a:pt x="3638" y="1678"/>
                </a:lnTo>
                <a:lnTo>
                  <a:pt x="3638" y="1686"/>
                </a:lnTo>
                <a:lnTo>
                  <a:pt x="3634" y="1700"/>
                </a:lnTo>
                <a:lnTo>
                  <a:pt x="3626" y="1712"/>
                </a:lnTo>
                <a:lnTo>
                  <a:pt x="3624" y="1716"/>
                </a:lnTo>
                <a:lnTo>
                  <a:pt x="3622" y="1718"/>
                </a:lnTo>
                <a:lnTo>
                  <a:pt x="3624" y="1722"/>
                </a:lnTo>
                <a:lnTo>
                  <a:pt x="3626" y="1724"/>
                </a:lnTo>
                <a:lnTo>
                  <a:pt x="3634" y="1734"/>
                </a:lnTo>
                <a:lnTo>
                  <a:pt x="3640" y="1742"/>
                </a:lnTo>
                <a:lnTo>
                  <a:pt x="3644" y="1752"/>
                </a:lnTo>
                <a:lnTo>
                  <a:pt x="3648" y="1764"/>
                </a:lnTo>
                <a:lnTo>
                  <a:pt x="3650" y="1772"/>
                </a:lnTo>
                <a:lnTo>
                  <a:pt x="3650" y="1778"/>
                </a:lnTo>
                <a:lnTo>
                  <a:pt x="3648" y="1784"/>
                </a:lnTo>
                <a:lnTo>
                  <a:pt x="3642" y="1794"/>
                </a:lnTo>
                <a:lnTo>
                  <a:pt x="3636" y="1808"/>
                </a:lnTo>
                <a:lnTo>
                  <a:pt x="3634" y="1816"/>
                </a:lnTo>
                <a:lnTo>
                  <a:pt x="3630" y="1822"/>
                </a:lnTo>
                <a:lnTo>
                  <a:pt x="3620" y="1828"/>
                </a:lnTo>
                <a:lnTo>
                  <a:pt x="3616" y="1830"/>
                </a:lnTo>
                <a:lnTo>
                  <a:pt x="3612" y="1834"/>
                </a:lnTo>
                <a:lnTo>
                  <a:pt x="3610" y="1840"/>
                </a:lnTo>
                <a:lnTo>
                  <a:pt x="3608" y="1850"/>
                </a:lnTo>
                <a:lnTo>
                  <a:pt x="3608" y="1854"/>
                </a:lnTo>
                <a:lnTo>
                  <a:pt x="3608" y="1858"/>
                </a:lnTo>
                <a:lnTo>
                  <a:pt x="3614" y="1866"/>
                </a:lnTo>
                <a:lnTo>
                  <a:pt x="3624" y="1872"/>
                </a:lnTo>
                <a:lnTo>
                  <a:pt x="3634" y="1880"/>
                </a:lnTo>
                <a:lnTo>
                  <a:pt x="3648" y="1890"/>
                </a:lnTo>
                <a:lnTo>
                  <a:pt x="3660" y="1902"/>
                </a:lnTo>
                <a:lnTo>
                  <a:pt x="3668" y="1912"/>
                </a:lnTo>
                <a:lnTo>
                  <a:pt x="3674" y="1922"/>
                </a:lnTo>
                <a:lnTo>
                  <a:pt x="3678" y="1934"/>
                </a:lnTo>
                <a:lnTo>
                  <a:pt x="3684" y="1950"/>
                </a:lnTo>
                <a:lnTo>
                  <a:pt x="3686" y="1964"/>
                </a:lnTo>
                <a:lnTo>
                  <a:pt x="3688" y="1978"/>
                </a:lnTo>
                <a:lnTo>
                  <a:pt x="3688" y="1992"/>
                </a:lnTo>
                <a:lnTo>
                  <a:pt x="3684" y="2004"/>
                </a:lnTo>
                <a:lnTo>
                  <a:pt x="3680" y="2016"/>
                </a:lnTo>
                <a:lnTo>
                  <a:pt x="3676" y="2028"/>
                </a:lnTo>
                <a:lnTo>
                  <a:pt x="3668" y="2038"/>
                </a:lnTo>
                <a:lnTo>
                  <a:pt x="3660" y="2048"/>
                </a:lnTo>
                <a:lnTo>
                  <a:pt x="3644" y="2064"/>
                </a:lnTo>
                <a:lnTo>
                  <a:pt x="3624" y="2078"/>
                </a:lnTo>
                <a:lnTo>
                  <a:pt x="3604" y="2090"/>
                </a:lnTo>
                <a:lnTo>
                  <a:pt x="3584" y="2098"/>
                </a:lnTo>
                <a:lnTo>
                  <a:pt x="3570" y="2104"/>
                </a:lnTo>
                <a:lnTo>
                  <a:pt x="3564" y="2110"/>
                </a:lnTo>
                <a:lnTo>
                  <a:pt x="3562" y="2114"/>
                </a:lnTo>
                <a:lnTo>
                  <a:pt x="3562" y="2116"/>
                </a:lnTo>
                <a:lnTo>
                  <a:pt x="3566" y="2122"/>
                </a:lnTo>
                <a:lnTo>
                  <a:pt x="3572" y="2130"/>
                </a:lnTo>
                <a:lnTo>
                  <a:pt x="3578" y="2140"/>
                </a:lnTo>
                <a:lnTo>
                  <a:pt x="3584" y="2152"/>
                </a:lnTo>
                <a:lnTo>
                  <a:pt x="3584" y="2160"/>
                </a:lnTo>
                <a:lnTo>
                  <a:pt x="3584" y="2168"/>
                </a:lnTo>
                <a:lnTo>
                  <a:pt x="3586" y="2184"/>
                </a:lnTo>
                <a:lnTo>
                  <a:pt x="3590" y="2198"/>
                </a:lnTo>
                <a:lnTo>
                  <a:pt x="3600" y="2228"/>
                </a:lnTo>
                <a:lnTo>
                  <a:pt x="3604" y="2242"/>
                </a:lnTo>
                <a:lnTo>
                  <a:pt x="3604" y="2254"/>
                </a:lnTo>
                <a:lnTo>
                  <a:pt x="3604" y="2264"/>
                </a:lnTo>
                <a:lnTo>
                  <a:pt x="3602" y="2266"/>
                </a:lnTo>
                <a:lnTo>
                  <a:pt x="3598" y="2270"/>
                </a:lnTo>
                <a:lnTo>
                  <a:pt x="3594" y="2272"/>
                </a:lnTo>
                <a:lnTo>
                  <a:pt x="3592" y="2276"/>
                </a:lnTo>
                <a:lnTo>
                  <a:pt x="3590" y="2282"/>
                </a:lnTo>
                <a:lnTo>
                  <a:pt x="3592" y="2290"/>
                </a:lnTo>
                <a:lnTo>
                  <a:pt x="3594" y="2298"/>
                </a:lnTo>
                <a:lnTo>
                  <a:pt x="3596" y="2302"/>
                </a:lnTo>
                <a:lnTo>
                  <a:pt x="3596" y="2304"/>
                </a:lnTo>
                <a:lnTo>
                  <a:pt x="3590" y="2304"/>
                </a:lnTo>
                <a:lnTo>
                  <a:pt x="3582" y="2298"/>
                </a:lnTo>
                <a:lnTo>
                  <a:pt x="3570" y="2294"/>
                </a:lnTo>
                <a:lnTo>
                  <a:pt x="3568" y="2294"/>
                </a:lnTo>
                <a:lnTo>
                  <a:pt x="3566" y="2296"/>
                </a:lnTo>
                <a:lnTo>
                  <a:pt x="3564" y="2302"/>
                </a:lnTo>
                <a:lnTo>
                  <a:pt x="3562" y="2308"/>
                </a:lnTo>
                <a:lnTo>
                  <a:pt x="3562" y="2316"/>
                </a:lnTo>
                <a:lnTo>
                  <a:pt x="3560" y="2322"/>
                </a:lnTo>
                <a:lnTo>
                  <a:pt x="3558" y="2322"/>
                </a:lnTo>
                <a:lnTo>
                  <a:pt x="3554" y="2324"/>
                </a:lnTo>
                <a:lnTo>
                  <a:pt x="3546" y="2318"/>
                </a:lnTo>
                <a:lnTo>
                  <a:pt x="3536" y="2312"/>
                </a:lnTo>
                <a:lnTo>
                  <a:pt x="3530" y="2306"/>
                </a:lnTo>
                <a:lnTo>
                  <a:pt x="3522" y="2292"/>
                </a:lnTo>
                <a:lnTo>
                  <a:pt x="3516" y="2282"/>
                </a:lnTo>
                <a:lnTo>
                  <a:pt x="3508" y="2270"/>
                </a:lnTo>
                <a:lnTo>
                  <a:pt x="3494" y="2256"/>
                </a:lnTo>
                <a:lnTo>
                  <a:pt x="3474" y="2238"/>
                </a:lnTo>
                <a:lnTo>
                  <a:pt x="3464" y="2226"/>
                </a:lnTo>
                <a:lnTo>
                  <a:pt x="3458" y="2216"/>
                </a:lnTo>
                <a:lnTo>
                  <a:pt x="3456" y="2204"/>
                </a:lnTo>
                <a:lnTo>
                  <a:pt x="3456" y="2194"/>
                </a:lnTo>
                <a:lnTo>
                  <a:pt x="3458" y="2172"/>
                </a:lnTo>
                <a:lnTo>
                  <a:pt x="3456" y="2160"/>
                </a:lnTo>
                <a:lnTo>
                  <a:pt x="3454" y="2148"/>
                </a:lnTo>
                <a:lnTo>
                  <a:pt x="3450" y="2134"/>
                </a:lnTo>
                <a:lnTo>
                  <a:pt x="3452" y="2122"/>
                </a:lnTo>
                <a:lnTo>
                  <a:pt x="3454" y="2110"/>
                </a:lnTo>
                <a:lnTo>
                  <a:pt x="3456" y="2102"/>
                </a:lnTo>
                <a:lnTo>
                  <a:pt x="3458" y="2094"/>
                </a:lnTo>
                <a:lnTo>
                  <a:pt x="3456" y="2088"/>
                </a:lnTo>
                <a:lnTo>
                  <a:pt x="3452" y="2082"/>
                </a:lnTo>
                <a:lnTo>
                  <a:pt x="3440" y="2078"/>
                </a:lnTo>
                <a:lnTo>
                  <a:pt x="3414" y="2072"/>
                </a:lnTo>
                <a:lnTo>
                  <a:pt x="3394" y="2070"/>
                </a:lnTo>
                <a:lnTo>
                  <a:pt x="3378" y="2070"/>
                </a:lnTo>
                <a:lnTo>
                  <a:pt x="3368" y="2070"/>
                </a:lnTo>
                <a:lnTo>
                  <a:pt x="3354" y="2072"/>
                </a:lnTo>
                <a:lnTo>
                  <a:pt x="3348" y="2072"/>
                </a:lnTo>
                <a:lnTo>
                  <a:pt x="3340" y="2070"/>
                </a:lnTo>
                <a:lnTo>
                  <a:pt x="3334" y="2068"/>
                </a:lnTo>
                <a:lnTo>
                  <a:pt x="3330" y="2064"/>
                </a:lnTo>
                <a:lnTo>
                  <a:pt x="3322" y="2054"/>
                </a:lnTo>
                <a:lnTo>
                  <a:pt x="3316" y="2050"/>
                </a:lnTo>
                <a:lnTo>
                  <a:pt x="3306" y="2044"/>
                </a:lnTo>
                <a:lnTo>
                  <a:pt x="3290" y="2038"/>
                </a:lnTo>
                <a:lnTo>
                  <a:pt x="3268" y="2030"/>
                </a:lnTo>
                <a:lnTo>
                  <a:pt x="3248" y="2024"/>
                </a:lnTo>
                <a:lnTo>
                  <a:pt x="3236" y="2018"/>
                </a:lnTo>
                <a:lnTo>
                  <a:pt x="3232" y="2012"/>
                </a:lnTo>
                <a:lnTo>
                  <a:pt x="3230" y="2004"/>
                </a:lnTo>
                <a:lnTo>
                  <a:pt x="3226" y="1996"/>
                </a:lnTo>
                <a:lnTo>
                  <a:pt x="3216" y="1988"/>
                </a:lnTo>
                <a:lnTo>
                  <a:pt x="3198" y="1976"/>
                </a:lnTo>
                <a:lnTo>
                  <a:pt x="3166" y="1962"/>
                </a:lnTo>
                <a:lnTo>
                  <a:pt x="3146" y="1956"/>
                </a:lnTo>
                <a:lnTo>
                  <a:pt x="3130" y="1952"/>
                </a:lnTo>
                <a:lnTo>
                  <a:pt x="3114" y="1950"/>
                </a:lnTo>
                <a:lnTo>
                  <a:pt x="3102" y="1950"/>
                </a:lnTo>
                <a:lnTo>
                  <a:pt x="3090" y="1950"/>
                </a:lnTo>
                <a:lnTo>
                  <a:pt x="3080" y="1952"/>
                </a:lnTo>
                <a:lnTo>
                  <a:pt x="3064" y="1958"/>
                </a:lnTo>
                <a:lnTo>
                  <a:pt x="3052" y="1964"/>
                </a:lnTo>
                <a:lnTo>
                  <a:pt x="3046" y="1966"/>
                </a:lnTo>
                <a:lnTo>
                  <a:pt x="3044" y="1966"/>
                </a:lnTo>
                <a:lnTo>
                  <a:pt x="3042" y="1962"/>
                </a:lnTo>
                <a:lnTo>
                  <a:pt x="3040" y="1948"/>
                </a:lnTo>
                <a:lnTo>
                  <a:pt x="3040" y="1930"/>
                </a:lnTo>
                <a:lnTo>
                  <a:pt x="3038" y="1918"/>
                </a:lnTo>
                <a:lnTo>
                  <a:pt x="3032" y="1902"/>
                </a:lnTo>
                <a:lnTo>
                  <a:pt x="3026" y="1888"/>
                </a:lnTo>
                <a:lnTo>
                  <a:pt x="3024" y="1878"/>
                </a:lnTo>
                <a:lnTo>
                  <a:pt x="3020" y="1866"/>
                </a:lnTo>
                <a:lnTo>
                  <a:pt x="3020" y="1860"/>
                </a:lnTo>
                <a:lnTo>
                  <a:pt x="3016" y="1856"/>
                </a:lnTo>
                <a:lnTo>
                  <a:pt x="3012" y="1854"/>
                </a:lnTo>
                <a:lnTo>
                  <a:pt x="3008" y="1852"/>
                </a:lnTo>
                <a:lnTo>
                  <a:pt x="2998" y="1852"/>
                </a:lnTo>
                <a:lnTo>
                  <a:pt x="2986" y="1852"/>
                </a:lnTo>
                <a:lnTo>
                  <a:pt x="2974" y="1850"/>
                </a:lnTo>
                <a:lnTo>
                  <a:pt x="2968" y="1846"/>
                </a:lnTo>
                <a:lnTo>
                  <a:pt x="2964" y="1844"/>
                </a:lnTo>
                <a:lnTo>
                  <a:pt x="2958" y="1838"/>
                </a:lnTo>
                <a:lnTo>
                  <a:pt x="2954" y="1830"/>
                </a:lnTo>
                <a:lnTo>
                  <a:pt x="2952" y="1820"/>
                </a:lnTo>
                <a:lnTo>
                  <a:pt x="2948" y="1808"/>
                </a:lnTo>
                <a:lnTo>
                  <a:pt x="2948" y="1794"/>
                </a:lnTo>
                <a:lnTo>
                  <a:pt x="2950" y="1778"/>
                </a:lnTo>
                <a:lnTo>
                  <a:pt x="2952" y="1764"/>
                </a:lnTo>
                <a:lnTo>
                  <a:pt x="2956" y="1748"/>
                </a:lnTo>
                <a:lnTo>
                  <a:pt x="2968" y="1718"/>
                </a:lnTo>
                <a:lnTo>
                  <a:pt x="2982" y="1688"/>
                </a:lnTo>
                <a:lnTo>
                  <a:pt x="2998" y="1664"/>
                </a:lnTo>
                <a:lnTo>
                  <a:pt x="3014" y="1644"/>
                </a:lnTo>
                <a:lnTo>
                  <a:pt x="3026" y="1632"/>
                </a:lnTo>
                <a:lnTo>
                  <a:pt x="3032" y="1630"/>
                </a:lnTo>
                <a:lnTo>
                  <a:pt x="3034" y="1628"/>
                </a:lnTo>
                <a:lnTo>
                  <a:pt x="3040" y="1628"/>
                </a:lnTo>
                <a:lnTo>
                  <a:pt x="3042" y="1624"/>
                </a:lnTo>
                <a:lnTo>
                  <a:pt x="3046" y="1610"/>
                </a:lnTo>
                <a:lnTo>
                  <a:pt x="3048" y="1602"/>
                </a:lnTo>
                <a:lnTo>
                  <a:pt x="3052" y="1594"/>
                </a:lnTo>
                <a:lnTo>
                  <a:pt x="3060" y="1588"/>
                </a:lnTo>
                <a:lnTo>
                  <a:pt x="3072" y="1586"/>
                </a:lnTo>
                <a:lnTo>
                  <a:pt x="3096" y="1582"/>
                </a:lnTo>
                <a:lnTo>
                  <a:pt x="3108" y="1580"/>
                </a:lnTo>
                <a:lnTo>
                  <a:pt x="3116" y="1576"/>
                </a:lnTo>
                <a:lnTo>
                  <a:pt x="3120" y="1570"/>
                </a:lnTo>
                <a:lnTo>
                  <a:pt x="3122" y="1562"/>
                </a:lnTo>
                <a:lnTo>
                  <a:pt x="3116" y="1554"/>
                </a:lnTo>
                <a:lnTo>
                  <a:pt x="3106" y="1544"/>
                </a:lnTo>
                <a:lnTo>
                  <a:pt x="3098" y="1536"/>
                </a:lnTo>
                <a:lnTo>
                  <a:pt x="3098" y="1532"/>
                </a:lnTo>
                <a:lnTo>
                  <a:pt x="3104" y="1530"/>
                </a:lnTo>
                <a:lnTo>
                  <a:pt x="3114" y="1530"/>
                </a:lnTo>
                <a:lnTo>
                  <a:pt x="3124" y="1528"/>
                </a:lnTo>
                <a:lnTo>
                  <a:pt x="3136" y="1526"/>
                </a:lnTo>
                <a:lnTo>
                  <a:pt x="3142" y="1524"/>
                </a:lnTo>
                <a:lnTo>
                  <a:pt x="3146" y="1520"/>
                </a:lnTo>
                <a:lnTo>
                  <a:pt x="3148" y="1514"/>
                </a:lnTo>
                <a:lnTo>
                  <a:pt x="3150" y="1508"/>
                </a:lnTo>
                <a:lnTo>
                  <a:pt x="3152" y="1502"/>
                </a:lnTo>
                <a:lnTo>
                  <a:pt x="3154" y="1498"/>
                </a:lnTo>
                <a:lnTo>
                  <a:pt x="3156" y="1496"/>
                </a:lnTo>
                <a:lnTo>
                  <a:pt x="3160" y="1496"/>
                </a:lnTo>
                <a:lnTo>
                  <a:pt x="3168" y="1500"/>
                </a:lnTo>
                <a:lnTo>
                  <a:pt x="3176" y="1506"/>
                </a:lnTo>
                <a:lnTo>
                  <a:pt x="3188" y="1510"/>
                </a:lnTo>
                <a:lnTo>
                  <a:pt x="3194" y="1510"/>
                </a:lnTo>
                <a:lnTo>
                  <a:pt x="3200" y="1510"/>
                </a:lnTo>
                <a:lnTo>
                  <a:pt x="3206" y="1506"/>
                </a:lnTo>
                <a:lnTo>
                  <a:pt x="3214" y="1502"/>
                </a:lnTo>
                <a:lnTo>
                  <a:pt x="3222" y="1494"/>
                </a:lnTo>
                <a:lnTo>
                  <a:pt x="3228" y="1482"/>
                </a:lnTo>
                <a:lnTo>
                  <a:pt x="3242" y="1460"/>
                </a:lnTo>
                <a:lnTo>
                  <a:pt x="3252" y="1446"/>
                </a:lnTo>
                <a:lnTo>
                  <a:pt x="3258" y="1436"/>
                </a:lnTo>
                <a:lnTo>
                  <a:pt x="3260" y="1430"/>
                </a:lnTo>
                <a:lnTo>
                  <a:pt x="3258" y="1428"/>
                </a:lnTo>
                <a:lnTo>
                  <a:pt x="3256" y="1428"/>
                </a:lnTo>
                <a:lnTo>
                  <a:pt x="3246" y="1426"/>
                </a:lnTo>
                <a:lnTo>
                  <a:pt x="3228" y="1422"/>
                </a:lnTo>
                <a:lnTo>
                  <a:pt x="3204" y="1418"/>
                </a:lnTo>
                <a:lnTo>
                  <a:pt x="3188" y="1414"/>
                </a:lnTo>
                <a:lnTo>
                  <a:pt x="3176" y="1408"/>
                </a:lnTo>
                <a:lnTo>
                  <a:pt x="3170" y="1404"/>
                </a:lnTo>
                <a:lnTo>
                  <a:pt x="3164" y="1400"/>
                </a:lnTo>
                <a:lnTo>
                  <a:pt x="3154" y="1390"/>
                </a:lnTo>
                <a:lnTo>
                  <a:pt x="3146" y="1384"/>
                </a:lnTo>
                <a:lnTo>
                  <a:pt x="3132" y="1378"/>
                </a:lnTo>
                <a:lnTo>
                  <a:pt x="3140" y="1376"/>
                </a:lnTo>
                <a:lnTo>
                  <a:pt x="3150" y="1376"/>
                </a:lnTo>
                <a:lnTo>
                  <a:pt x="3158" y="1378"/>
                </a:lnTo>
                <a:lnTo>
                  <a:pt x="3168" y="1382"/>
                </a:lnTo>
                <a:lnTo>
                  <a:pt x="3186" y="1392"/>
                </a:lnTo>
                <a:lnTo>
                  <a:pt x="3204" y="1400"/>
                </a:lnTo>
                <a:lnTo>
                  <a:pt x="3220" y="1410"/>
                </a:lnTo>
                <a:lnTo>
                  <a:pt x="3230" y="1412"/>
                </a:lnTo>
                <a:lnTo>
                  <a:pt x="3238" y="1414"/>
                </a:lnTo>
                <a:lnTo>
                  <a:pt x="3246" y="1412"/>
                </a:lnTo>
                <a:lnTo>
                  <a:pt x="3256" y="1410"/>
                </a:lnTo>
                <a:lnTo>
                  <a:pt x="3264" y="1406"/>
                </a:lnTo>
                <a:lnTo>
                  <a:pt x="3272" y="1398"/>
                </a:lnTo>
                <a:lnTo>
                  <a:pt x="3296" y="1372"/>
                </a:lnTo>
                <a:lnTo>
                  <a:pt x="3302" y="1366"/>
                </a:lnTo>
                <a:lnTo>
                  <a:pt x="3304" y="1360"/>
                </a:lnTo>
                <a:lnTo>
                  <a:pt x="3304" y="1356"/>
                </a:lnTo>
                <a:lnTo>
                  <a:pt x="3300" y="1352"/>
                </a:lnTo>
                <a:lnTo>
                  <a:pt x="3280" y="1340"/>
                </a:lnTo>
                <a:lnTo>
                  <a:pt x="3270" y="1334"/>
                </a:lnTo>
                <a:lnTo>
                  <a:pt x="3270" y="1332"/>
                </a:lnTo>
                <a:lnTo>
                  <a:pt x="3270" y="1330"/>
                </a:lnTo>
                <a:lnTo>
                  <a:pt x="3278" y="1326"/>
                </a:lnTo>
                <a:lnTo>
                  <a:pt x="3290" y="1326"/>
                </a:lnTo>
                <a:lnTo>
                  <a:pt x="3302" y="1328"/>
                </a:lnTo>
                <a:lnTo>
                  <a:pt x="3316" y="1330"/>
                </a:lnTo>
                <a:lnTo>
                  <a:pt x="3328" y="1334"/>
                </a:lnTo>
                <a:lnTo>
                  <a:pt x="3336" y="1340"/>
                </a:lnTo>
                <a:lnTo>
                  <a:pt x="3346" y="1348"/>
                </a:lnTo>
                <a:lnTo>
                  <a:pt x="3356" y="1358"/>
                </a:lnTo>
                <a:lnTo>
                  <a:pt x="3366" y="1366"/>
                </a:lnTo>
                <a:lnTo>
                  <a:pt x="3374" y="1376"/>
                </a:lnTo>
                <a:lnTo>
                  <a:pt x="3382" y="1386"/>
                </a:lnTo>
                <a:lnTo>
                  <a:pt x="3388" y="1392"/>
                </a:lnTo>
                <a:lnTo>
                  <a:pt x="3398" y="1394"/>
                </a:lnTo>
                <a:lnTo>
                  <a:pt x="3410" y="1390"/>
                </a:lnTo>
                <a:lnTo>
                  <a:pt x="3412" y="1390"/>
                </a:lnTo>
                <a:lnTo>
                  <a:pt x="3414" y="1388"/>
                </a:lnTo>
                <a:lnTo>
                  <a:pt x="3412" y="1384"/>
                </a:lnTo>
                <a:lnTo>
                  <a:pt x="3400" y="1376"/>
                </a:lnTo>
                <a:lnTo>
                  <a:pt x="3392" y="1370"/>
                </a:lnTo>
                <a:lnTo>
                  <a:pt x="3386" y="1366"/>
                </a:lnTo>
                <a:lnTo>
                  <a:pt x="3386" y="1362"/>
                </a:lnTo>
                <a:lnTo>
                  <a:pt x="3386" y="1360"/>
                </a:lnTo>
                <a:lnTo>
                  <a:pt x="3386" y="1358"/>
                </a:lnTo>
                <a:lnTo>
                  <a:pt x="3390" y="1356"/>
                </a:lnTo>
                <a:lnTo>
                  <a:pt x="3398" y="1352"/>
                </a:lnTo>
                <a:lnTo>
                  <a:pt x="3404" y="1346"/>
                </a:lnTo>
                <a:lnTo>
                  <a:pt x="3416" y="1336"/>
                </a:lnTo>
                <a:lnTo>
                  <a:pt x="3426" y="1328"/>
                </a:lnTo>
                <a:lnTo>
                  <a:pt x="3432" y="1326"/>
                </a:lnTo>
                <a:lnTo>
                  <a:pt x="3438" y="1326"/>
                </a:lnTo>
                <a:lnTo>
                  <a:pt x="3446" y="1326"/>
                </a:lnTo>
                <a:lnTo>
                  <a:pt x="3450" y="1322"/>
                </a:lnTo>
                <a:lnTo>
                  <a:pt x="3456" y="1318"/>
                </a:lnTo>
                <a:lnTo>
                  <a:pt x="3460" y="1314"/>
                </a:lnTo>
                <a:lnTo>
                  <a:pt x="3468" y="1304"/>
                </a:lnTo>
                <a:lnTo>
                  <a:pt x="3474" y="1300"/>
                </a:lnTo>
                <a:lnTo>
                  <a:pt x="3480" y="1298"/>
                </a:lnTo>
                <a:lnTo>
                  <a:pt x="3486" y="1296"/>
                </a:lnTo>
                <a:lnTo>
                  <a:pt x="3490" y="1294"/>
                </a:lnTo>
                <a:lnTo>
                  <a:pt x="3492" y="1288"/>
                </a:lnTo>
                <a:lnTo>
                  <a:pt x="3494" y="1280"/>
                </a:lnTo>
                <a:lnTo>
                  <a:pt x="3494" y="1274"/>
                </a:lnTo>
                <a:lnTo>
                  <a:pt x="3490" y="1264"/>
                </a:lnTo>
                <a:lnTo>
                  <a:pt x="3482" y="1254"/>
                </a:lnTo>
                <a:lnTo>
                  <a:pt x="3472" y="1246"/>
                </a:lnTo>
                <a:lnTo>
                  <a:pt x="3464" y="1238"/>
                </a:lnTo>
                <a:lnTo>
                  <a:pt x="3460" y="1232"/>
                </a:lnTo>
                <a:lnTo>
                  <a:pt x="3460" y="1226"/>
                </a:lnTo>
                <a:lnTo>
                  <a:pt x="3462" y="1224"/>
                </a:lnTo>
                <a:lnTo>
                  <a:pt x="3466" y="1220"/>
                </a:lnTo>
                <a:lnTo>
                  <a:pt x="3466" y="1216"/>
                </a:lnTo>
                <a:lnTo>
                  <a:pt x="3464" y="1212"/>
                </a:lnTo>
                <a:lnTo>
                  <a:pt x="3458" y="1206"/>
                </a:lnTo>
                <a:lnTo>
                  <a:pt x="3452" y="1200"/>
                </a:lnTo>
                <a:lnTo>
                  <a:pt x="3452" y="1198"/>
                </a:lnTo>
                <a:lnTo>
                  <a:pt x="3454" y="1196"/>
                </a:lnTo>
                <a:lnTo>
                  <a:pt x="3458" y="1196"/>
                </a:lnTo>
                <a:lnTo>
                  <a:pt x="3466" y="1196"/>
                </a:lnTo>
                <a:lnTo>
                  <a:pt x="3476" y="1196"/>
                </a:lnTo>
                <a:lnTo>
                  <a:pt x="3484" y="1194"/>
                </a:lnTo>
                <a:lnTo>
                  <a:pt x="3492" y="1190"/>
                </a:lnTo>
                <a:lnTo>
                  <a:pt x="3496" y="1186"/>
                </a:lnTo>
                <a:lnTo>
                  <a:pt x="3496" y="1182"/>
                </a:lnTo>
                <a:lnTo>
                  <a:pt x="3498" y="1174"/>
                </a:lnTo>
                <a:lnTo>
                  <a:pt x="3496" y="1170"/>
                </a:lnTo>
                <a:lnTo>
                  <a:pt x="3492" y="1166"/>
                </a:lnTo>
                <a:lnTo>
                  <a:pt x="3490" y="1164"/>
                </a:lnTo>
                <a:lnTo>
                  <a:pt x="3486" y="1164"/>
                </a:lnTo>
                <a:lnTo>
                  <a:pt x="3484" y="1162"/>
                </a:lnTo>
                <a:lnTo>
                  <a:pt x="3486" y="1158"/>
                </a:lnTo>
                <a:lnTo>
                  <a:pt x="3490" y="1152"/>
                </a:lnTo>
                <a:lnTo>
                  <a:pt x="3494" y="1146"/>
                </a:lnTo>
                <a:lnTo>
                  <a:pt x="3492" y="1142"/>
                </a:lnTo>
                <a:lnTo>
                  <a:pt x="3488" y="1140"/>
                </a:lnTo>
                <a:lnTo>
                  <a:pt x="3480" y="1140"/>
                </a:lnTo>
                <a:lnTo>
                  <a:pt x="3472" y="1138"/>
                </a:lnTo>
                <a:lnTo>
                  <a:pt x="3466" y="1136"/>
                </a:lnTo>
                <a:lnTo>
                  <a:pt x="3458" y="1130"/>
                </a:lnTo>
                <a:lnTo>
                  <a:pt x="3456" y="1122"/>
                </a:lnTo>
                <a:lnTo>
                  <a:pt x="3452" y="1114"/>
                </a:lnTo>
                <a:lnTo>
                  <a:pt x="3446" y="1110"/>
                </a:lnTo>
                <a:lnTo>
                  <a:pt x="3438" y="1108"/>
                </a:lnTo>
                <a:lnTo>
                  <a:pt x="3428" y="1106"/>
                </a:lnTo>
                <a:lnTo>
                  <a:pt x="3406" y="1106"/>
                </a:lnTo>
                <a:lnTo>
                  <a:pt x="3392" y="1104"/>
                </a:lnTo>
                <a:lnTo>
                  <a:pt x="3378" y="1098"/>
                </a:lnTo>
                <a:lnTo>
                  <a:pt x="3362" y="1090"/>
                </a:lnTo>
                <a:lnTo>
                  <a:pt x="3358" y="1090"/>
                </a:lnTo>
                <a:lnTo>
                  <a:pt x="3354" y="1092"/>
                </a:lnTo>
                <a:lnTo>
                  <a:pt x="3348" y="1096"/>
                </a:lnTo>
                <a:lnTo>
                  <a:pt x="3344" y="1096"/>
                </a:lnTo>
                <a:lnTo>
                  <a:pt x="3334" y="1098"/>
                </a:lnTo>
                <a:lnTo>
                  <a:pt x="3326" y="1098"/>
                </a:lnTo>
                <a:lnTo>
                  <a:pt x="3320" y="1104"/>
                </a:lnTo>
                <a:lnTo>
                  <a:pt x="3318" y="1112"/>
                </a:lnTo>
                <a:lnTo>
                  <a:pt x="3318" y="1120"/>
                </a:lnTo>
                <a:lnTo>
                  <a:pt x="3322" y="1130"/>
                </a:lnTo>
                <a:lnTo>
                  <a:pt x="3326" y="1138"/>
                </a:lnTo>
                <a:lnTo>
                  <a:pt x="3332" y="1144"/>
                </a:lnTo>
                <a:lnTo>
                  <a:pt x="3338" y="1150"/>
                </a:lnTo>
                <a:lnTo>
                  <a:pt x="3344" y="1152"/>
                </a:lnTo>
                <a:lnTo>
                  <a:pt x="3346" y="1156"/>
                </a:lnTo>
                <a:lnTo>
                  <a:pt x="3346" y="1160"/>
                </a:lnTo>
                <a:lnTo>
                  <a:pt x="3346" y="1166"/>
                </a:lnTo>
                <a:lnTo>
                  <a:pt x="3342" y="1170"/>
                </a:lnTo>
                <a:lnTo>
                  <a:pt x="3338" y="1172"/>
                </a:lnTo>
                <a:lnTo>
                  <a:pt x="3334" y="1174"/>
                </a:lnTo>
                <a:lnTo>
                  <a:pt x="3328" y="1174"/>
                </a:lnTo>
                <a:lnTo>
                  <a:pt x="3322" y="1174"/>
                </a:lnTo>
                <a:lnTo>
                  <a:pt x="3320" y="1180"/>
                </a:lnTo>
                <a:lnTo>
                  <a:pt x="3320" y="1196"/>
                </a:lnTo>
                <a:lnTo>
                  <a:pt x="3318" y="1206"/>
                </a:lnTo>
                <a:lnTo>
                  <a:pt x="3316" y="1216"/>
                </a:lnTo>
                <a:lnTo>
                  <a:pt x="3310" y="1226"/>
                </a:lnTo>
                <a:lnTo>
                  <a:pt x="3302" y="1234"/>
                </a:lnTo>
                <a:lnTo>
                  <a:pt x="3292" y="1242"/>
                </a:lnTo>
                <a:lnTo>
                  <a:pt x="3286" y="1248"/>
                </a:lnTo>
                <a:lnTo>
                  <a:pt x="3284" y="1256"/>
                </a:lnTo>
                <a:lnTo>
                  <a:pt x="3282" y="1262"/>
                </a:lnTo>
                <a:lnTo>
                  <a:pt x="3282" y="1268"/>
                </a:lnTo>
                <a:lnTo>
                  <a:pt x="3278" y="1272"/>
                </a:lnTo>
                <a:lnTo>
                  <a:pt x="3274" y="1276"/>
                </a:lnTo>
                <a:lnTo>
                  <a:pt x="3264" y="1280"/>
                </a:lnTo>
                <a:lnTo>
                  <a:pt x="3250" y="1284"/>
                </a:lnTo>
                <a:lnTo>
                  <a:pt x="3246" y="1282"/>
                </a:lnTo>
                <a:lnTo>
                  <a:pt x="3244" y="1280"/>
                </a:lnTo>
                <a:lnTo>
                  <a:pt x="3238" y="1268"/>
                </a:lnTo>
                <a:lnTo>
                  <a:pt x="3232" y="1262"/>
                </a:lnTo>
                <a:lnTo>
                  <a:pt x="3222" y="1252"/>
                </a:lnTo>
                <a:lnTo>
                  <a:pt x="3214" y="1242"/>
                </a:lnTo>
                <a:lnTo>
                  <a:pt x="3212" y="1236"/>
                </a:lnTo>
                <a:lnTo>
                  <a:pt x="3212" y="1232"/>
                </a:lnTo>
                <a:lnTo>
                  <a:pt x="3216" y="1228"/>
                </a:lnTo>
                <a:lnTo>
                  <a:pt x="3228" y="1220"/>
                </a:lnTo>
                <a:lnTo>
                  <a:pt x="3232" y="1216"/>
                </a:lnTo>
                <a:lnTo>
                  <a:pt x="3234" y="1210"/>
                </a:lnTo>
                <a:lnTo>
                  <a:pt x="3232" y="1200"/>
                </a:lnTo>
                <a:lnTo>
                  <a:pt x="3228" y="1188"/>
                </a:lnTo>
                <a:lnTo>
                  <a:pt x="3220" y="1174"/>
                </a:lnTo>
                <a:lnTo>
                  <a:pt x="3212" y="1160"/>
                </a:lnTo>
                <a:lnTo>
                  <a:pt x="3200" y="1148"/>
                </a:lnTo>
                <a:lnTo>
                  <a:pt x="3190" y="1142"/>
                </a:lnTo>
                <a:lnTo>
                  <a:pt x="3184" y="1140"/>
                </a:lnTo>
                <a:lnTo>
                  <a:pt x="3178" y="1140"/>
                </a:lnTo>
                <a:lnTo>
                  <a:pt x="3172" y="1142"/>
                </a:lnTo>
                <a:lnTo>
                  <a:pt x="3168" y="1144"/>
                </a:lnTo>
                <a:lnTo>
                  <a:pt x="3160" y="1156"/>
                </a:lnTo>
                <a:lnTo>
                  <a:pt x="3154" y="1168"/>
                </a:lnTo>
                <a:lnTo>
                  <a:pt x="3148" y="1192"/>
                </a:lnTo>
                <a:lnTo>
                  <a:pt x="3146" y="1202"/>
                </a:lnTo>
                <a:lnTo>
                  <a:pt x="3142" y="1208"/>
                </a:lnTo>
                <a:lnTo>
                  <a:pt x="3140" y="1208"/>
                </a:lnTo>
                <a:lnTo>
                  <a:pt x="3138" y="1208"/>
                </a:lnTo>
                <a:lnTo>
                  <a:pt x="3130" y="1200"/>
                </a:lnTo>
                <a:lnTo>
                  <a:pt x="3124" y="1192"/>
                </a:lnTo>
                <a:lnTo>
                  <a:pt x="3122" y="1186"/>
                </a:lnTo>
                <a:lnTo>
                  <a:pt x="3122" y="1182"/>
                </a:lnTo>
                <a:lnTo>
                  <a:pt x="3126" y="1178"/>
                </a:lnTo>
                <a:lnTo>
                  <a:pt x="3128" y="1174"/>
                </a:lnTo>
                <a:lnTo>
                  <a:pt x="3128" y="1170"/>
                </a:lnTo>
                <a:lnTo>
                  <a:pt x="3126" y="1164"/>
                </a:lnTo>
                <a:lnTo>
                  <a:pt x="3118" y="1156"/>
                </a:lnTo>
                <a:lnTo>
                  <a:pt x="3112" y="1146"/>
                </a:lnTo>
                <a:lnTo>
                  <a:pt x="3110" y="1144"/>
                </a:lnTo>
                <a:lnTo>
                  <a:pt x="3112" y="1140"/>
                </a:lnTo>
                <a:lnTo>
                  <a:pt x="3116" y="1136"/>
                </a:lnTo>
                <a:lnTo>
                  <a:pt x="3120" y="1134"/>
                </a:lnTo>
                <a:lnTo>
                  <a:pt x="3126" y="1132"/>
                </a:lnTo>
                <a:lnTo>
                  <a:pt x="3128" y="1130"/>
                </a:lnTo>
                <a:lnTo>
                  <a:pt x="3126" y="1126"/>
                </a:lnTo>
                <a:lnTo>
                  <a:pt x="3116" y="1120"/>
                </a:lnTo>
                <a:lnTo>
                  <a:pt x="3104" y="1114"/>
                </a:lnTo>
                <a:lnTo>
                  <a:pt x="3094" y="1112"/>
                </a:lnTo>
                <a:lnTo>
                  <a:pt x="3088" y="1112"/>
                </a:lnTo>
                <a:lnTo>
                  <a:pt x="3082" y="1114"/>
                </a:lnTo>
                <a:lnTo>
                  <a:pt x="3076" y="1116"/>
                </a:lnTo>
                <a:lnTo>
                  <a:pt x="3072" y="1116"/>
                </a:lnTo>
                <a:lnTo>
                  <a:pt x="3064" y="1116"/>
                </a:lnTo>
                <a:lnTo>
                  <a:pt x="3054" y="1112"/>
                </a:lnTo>
                <a:lnTo>
                  <a:pt x="3050" y="1110"/>
                </a:lnTo>
                <a:lnTo>
                  <a:pt x="3048" y="1106"/>
                </a:lnTo>
                <a:lnTo>
                  <a:pt x="3048" y="1104"/>
                </a:lnTo>
                <a:lnTo>
                  <a:pt x="3048" y="1100"/>
                </a:lnTo>
                <a:lnTo>
                  <a:pt x="3054" y="1094"/>
                </a:lnTo>
                <a:lnTo>
                  <a:pt x="3062" y="1088"/>
                </a:lnTo>
                <a:lnTo>
                  <a:pt x="3078" y="1074"/>
                </a:lnTo>
                <a:lnTo>
                  <a:pt x="3080" y="1068"/>
                </a:lnTo>
                <a:lnTo>
                  <a:pt x="3080" y="1066"/>
                </a:lnTo>
                <a:lnTo>
                  <a:pt x="3078" y="1064"/>
                </a:lnTo>
                <a:lnTo>
                  <a:pt x="3064" y="1054"/>
                </a:lnTo>
                <a:lnTo>
                  <a:pt x="3046" y="1042"/>
                </a:lnTo>
                <a:lnTo>
                  <a:pt x="3038" y="1034"/>
                </a:lnTo>
                <a:lnTo>
                  <a:pt x="3032" y="1026"/>
                </a:lnTo>
                <a:lnTo>
                  <a:pt x="3028" y="1016"/>
                </a:lnTo>
                <a:lnTo>
                  <a:pt x="3028" y="1006"/>
                </a:lnTo>
                <a:lnTo>
                  <a:pt x="3028" y="1000"/>
                </a:lnTo>
                <a:lnTo>
                  <a:pt x="3026" y="994"/>
                </a:lnTo>
                <a:lnTo>
                  <a:pt x="3020" y="984"/>
                </a:lnTo>
                <a:lnTo>
                  <a:pt x="3010" y="972"/>
                </a:lnTo>
                <a:lnTo>
                  <a:pt x="3000" y="962"/>
                </a:lnTo>
                <a:lnTo>
                  <a:pt x="2986" y="954"/>
                </a:lnTo>
                <a:lnTo>
                  <a:pt x="2972" y="948"/>
                </a:lnTo>
                <a:lnTo>
                  <a:pt x="2960" y="942"/>
                </a:lnTo>
                <a:lnTo>
                  <a:pt x="2948" y="940"/>
                </a:lnTo>
                <a:lnTo>
                  <a:pt x="2940" y="940"/>
                </a:lnTo>
                <a:lnTo>
                  <a:pt x="2936" y="942"/>
                </a:lnTo>
                <a:lnTo>
                  <a:pt x="2934" y="944"/>
                </a:lnTo>
                <a:lnTo>
                  <a:pt x="2932" y="948"/>
                </a:lnTo>
                <a:lnTo>
                  <a:pt x="2932" y="952"/>
                </a:lnTo>
                <a:lnTo>
                  <a:pt x="2930" y="956"/>
                </a:lnTo>
                <a:lnTo>
                  <a:pt x="2924" y="960"/>
                </a:lnTo>
                <a:lnTo>
                  <a:pt x="2916" y="962"/>
                </a:lnTo>
                <a:lnTo>
                  <a:pt x="2908" y="964"/>
                </a:lnTo>
                <a:lnTo>
                  <a:pt x="2904" y="968"/>
                </a:lnTo>
                <a:lnTo>
                  <a:pt x="2902" y="970"/>
                </a:lnTo>
                <a:lnTo>
                  <a:pt x="2902" y="974"/>
                </a:lnTo>
                <a:lnTo>
                  <a:pt x="2902" y="978"/>
                </a:lnTo>
                <a:lnTo>
                  <a:pt x="2900" y="980"/>
                </a:lnTo>
                <a:lnTo>
                  <a:pt x="2896" y="986"/>
                </a:lnTo>
                <a:lnTo>
                  <a:pt x="2886" y="990"/>
                </a:lnTo>
                <a:lnTo>
                  <a:pt x="2878" y="994"/>
                </a:lnTo>
                <a:lnTo>
                  <a:pt x="2876" y="1002"/>
                </a:lnTo>
                <a:lnTo>
                  <a:pt x="2876" y="1010"/>
                </a:lnTo>
                <a:lnTo>
                  <a:pt x="2878" y="1018"/>
                </a:lnTo>
                <a:lnTo>
                  <a:pt x="2886" y="1036"/>
                </a:lnTo>
                <a:lnTo>
                  <a:pt x="2888" y="1046"/>
                </a:lnTo>
                <a:lnTo>
                  <a:pt x="2888" y="1052"/>
                </a:lnTo>
                <a:lnTo>
                  <a:pt x="2884" y="1068"/>
                </a:lnTo>
                <a:lnTo>
                  <a:pt x="2884" y="1074"/>
                </a:lnTo>
                <a:lnTo>
                  <a:pt x="2886" y="1082"/>
                </a:lnTo>
                <a:lnTo>
                  <a:pt x="2890" y="1088"/>
                </a:lnTo>
                <a:lnTo>
                  <a:pt x="2898" y="1096"/>
                </a:lnTo>
                <a:lnTo>
                  <a:pt x="2910" y="1102"/>
                </a:lnTo>
                <a:lnTo>
                  <a:pt x="2926" y="1106"/>
                </a:lnTo>
                <a:lnTo>
                  <a:pt x="2942" y="1112"/>
                </a:lnTo>
                <a:lnTo>
                  <a:pt x="2954" y="1118"/>
                </a:lnTo>
                <a:lnTo>
                  <a:pt x="2964" y="1126"/>
                </a:lnTo>
                <a:lnTo>
                  <a:pt x="2972" y="1134"/>
                </a:lnTo>
                <a:lnTo>
                  <a:pt x="2974" y="1140"/>
                </a:lnTo>
                <a:lnTo>
                  <a:pt x="2976" y="1148"/>
                </a:lnTo>
                <a:lnTo>
                  <a:pt x="2972" y="1152"/>
                </a:lnTo>
                <a:lnTo>
                  <a:pt x="2966" y="1158"/>
                </a:lnTo>
                <a:lnTo>
                  <a:pt x="2958" y="1162"/>
                </a:lnTo>
                <a:lnTo>
                  <a:pt x="2956" y="1166"/>
                </a:lnTo>
                <a:lnTo>
                  <a:pt x="2954" y="1170"/>
                </a:lnTo>
                <a:lnTo>
                  <a:pt x="2956" y="1174"/>
                </a:lnTo>
                <a:lnTo>
                  <a:pt x="2960" y="1176"/>
                </a:lnTo>
                <a:lnTo>
                  <a:pt x="2966" y="1178"/>
                </a:lnTo>
                <a:lnTo>
                  <a:pt x="2972" y="1176"/>
                </a:lnTo>
                <a:lnTo>
                  <a:pt x="2980" y="1172"/>
                </a:lnTo>
                <a:lnTo>
                  <a:pt x="2988" y="1170"/>
                </a:lnTo>
                <a:lnTo>
                  <a:pt x="2992" y="1170"/>
                </a:lnTo>
                <a:lnTo>
                  <a:pt x="2996" y="1172"/>
                </a:lnTo>
                <a:lnTo>
                  <a:pt x="2996" y="1178"/>
                </a:lnTo>
                <a:lnTo>
                  <a:pt x="2994" y="1184"/>
                </a:lnTo>
                <a:lnTo>
                  <a:pt x="2990" y="1192"/>
                </a:lnTo>
                <a:lnTo>
                  <a:pt x="2980" y="1202"/>
                </a:lnTo>
                <a:lnTo>
                  <a:pt x="2968" y="1212"/>
                </a:lnTo>
                <a:lnTo>
                  <a:pt x="2956" y="1218"/>
                </a:lnTo>
                <a:lnTo>
                  <a:pt x="2946" y="1222"/>
                </a:lnTo>
                <a:lnTo>
                  <a:pt x="2940" y="1222"/>
                </a:lnTo>
                <a:lnTo>
                  <a:pt x="2934" y="1222"/>
                </a:lnTo>
                <a:lnTo>
                  <a:pt x="2932" y="1220"/>
                </a:lnTo>
                <a:lnTo>
                  <a:pt x="2928" y="1220"/>
                </a:lnTo>
                <a:lnTo>
                  <a:pt x="2926" y="1224"/>
                </a:lnTo>
                <a:lnTo>
                  <a:pt x="2922" y="1230"/>
                </a:lnTo>
                <a:lnTo>
                  <a:pt x="2922" y="1240"/>
                </a:lnTo>
                <a:lnTo>
                  <a:pt x="2924" y="1252"/>
                </a:lnTo>
                <a:lnTo>
                  <a:pt x="2932" y="1274"/>
                </a:lnTo>
                <a:lnTo>
                  <a:pt x="2934" y="1282"/>
                </a:lnTo>
                <a:lnTo>
                  <a:pt x="2934" y="1288"/>
                </a:lnTo>
                <a:lnTo>
                  <a:pt x="2932" y="1288"/>
                </a:lnTo>
                <a:lnTo>
                  <a:pt x="2922" y="1284"/>
                </a:lnTo>
                <a:lnTo>
                  <a:pt x="2902" y="1270"/>
                </a:lnTo>
                <a:lnTo>
                  <a:pt x="2896" y="1264"/>
                </a:lnTo>
                <a:lnTo>
                  <a:pt x="2892" y="1260"/>
                </a:lnTo>
                <a:lnTo>
                  <a:pt x="2892" y="1256"/>
                </a:lnTo>
                <a:lnTo>
                  <a:pt x="2892" y="1250"/>
                </a:lnTo>
                <a:lnTo>
                  <a:pt x="2896" y="1238"/>
                </a:lnTo>
                <a:lnTo>
                  <a:pt x="2902" y="1226"/>
                </a:lnTo>
                <a:lnTo>
                  <a:pt x="2902" y="1220"/>
                </a:lnTo>
                <a:lnTo>
                  <a:pt x="2900" y="1216"/>
                </a:lnTo>
                <a:lnTo>
                  <a:pt x="2898" y="1212"/>
                </a:lnTo>
                <a:lnTo>
                  <a:pt x="2894" y="1210"/>
                </a:lnTo>
                <a:lnTo>
                  <a:pt x="2886" y="1208"/>
                </a:lnTo>
                <a:lnTo>
                  <a:pt x="2876" y="1210"/>
                </a:lnTo>
                <a:lnTo>
                  <a:pt x="2866" y="1208"/>
                </a:lnTo>
                <a:lnTo>
                  <a:pt x="2858" y="1206"/>
                </a:lnTo>
                <a:lnTo>
                  <a:pt x="2844" y="1198"/>
                </a:lnTo>
                <a:lnTo>
                  <a:pt x="2838" y="1196"/>
                </a:lnTo>
                <a:lnTo>
                  <a:pt x="2830" y="1194"/>
                </a:lnTo>
                <a:lnTo>
                  <a:pt x="2822" y="1194"/>
                </a:lnTo>
                <a:lnTo>
                  <a:pt x="2810" y="1198"/>
                </a:lnTo>
                <a:lnTo>
                  <a:pt x="2800" y="1204"/>
                </a:lnTo>
                <a:lnTo>
                  <a:pt x="2796" y="1210"/>
                </a:lnTo>
                <a:lnTo>
                  <a:pt x="2796" y="1218"/>
                </a:lnTo>
                <a:lnTo>
                  <a:pt x="2796" y="1226"/>
                </a:lnTo>
                <a:lnTo>
                  <a:pt x="2798" y="1232"/>
                </a:lnTo>
                <a:lnTo>
                  <a:pt x="2798" y="1238"/>
                </a:lnTo>
                <a:lnTo>
                  <a:pt x="2794" y="1244"/>
                </a:lnTo>
                <a:lnTo>
                  <a:pt x="2788" y="1246"/>
                </a:lnTo>
                <a:lnTo>
                  <a:pt x="2778" y="1248"/>
                </a:lnTo>
                <a:lnTo>
                  <a:pt x="2772" y="1248"/>
                </a:lnTo>
                <a:lnTo>
                  <a:pt x="2760" y="1242"/>
                </a:lnTo>
                <a:lnTo>
                  <a:pt x="2752" y="1240"/>
                </a:lnTo>
                <a:lnTo>
                  <a:pt x="2742" y="1238"/>
                </a:lnTo>
                <a:lnTo>
                  <a:pt x="2728" y="1238"/>
                </a:lnTo>
                <a:lnTo>
                  <a:pt x="2708" y="1242"/>
                </a:lnTo>
                <a:lnTo>
                  <a:pt x="2680" y="1246"/>
                </a:lnTo>
                <a:lnTo>
                  <a:pt x="2658" y="1246"/>
                </a:lnTo>
                <a:lnTo>
                  <a:pt x="2640" y="1242"/>
                </a:lnTo>
                <a:lnTo>
                  <a:pt x="2628" y="1236"/>
                </a:lnTo>
                <a:lnTo>
                  <a:pt x="2606" y="1226"/>
                </a:lnTo>
                <a:lnTo>
                  <a:pt x="2598" y="1224"/>
                </a:lnTo>
                <a:lnTo>
                  <a:pt x="2590" y="1224"/>
                </a:lnTo>
                <a:lnTo>
                  <a:pt x="2582" y="1226"/>
                </a:lnTo>
                <a:lnTo>
                  <a:pt x="2572" y="1226"/>
                </a:lnTo>
                <a:lnTo>
                  <a:pt x="2564" y="1226"/>
                </a:lnTo>
                <a:lnTo>
                  <a:pt x="2556" y="1222"/>
                </a:lnTo>
                <a:lnTo>
                  <a:pt x="2544" y="1212"/>
                </a:lnTo>
                <a:lnTo>
                  <a:pt x="2532" y="1198"/>
                </a:lnTo>
                <a:lnTo>
                  <a:pt x="2520" y="1186"/>
                </a:lnTo>
                <a:lnTo>
                  <a:pt x="2510" y="1174"/>
                </a:lnTo>
                <a:lnTo>
                  <a:pt x="2504" y="1168"/>
                </a:lnTo>
                <a:lnTo>
                  <a:pt x="2498" y="1166"/>
                </a:lnTo>
                <a:lnTo>
                  <a:pt x="2494" y="1164"/>
                </a:lnTo>
                <a:lnTo>
                  <a:pt x="2486" y="1164"/>
                </a:lnTo>
                <a:lnTo>
                  <a:pt x="2456" y="1170"/>
                </a:lnTo>
                <a:lnTo>
                  <a:pt x="2438" y="1174"/>
                </a:lnTo>
                <a:lnTo>
                  <a:pt x="2422" y="1178"/>
                </a:lnTo>
                <a:lnTo>
                  <a:pt x="2408" y="1186"/>
                </a:lnTo>
                <a:lnTo>
                  <a:pt x="2398" y="1192"/>
                </a:lnTo>
                <a:lnTo>
                  <a:pt x="2394" y="1196"/>
                </a:lnTo>
                <a:lnTo>
                  <a:pt x="2392" y="1200"/>
                </a:lnTo>
                <a:lnTo>
                  <a:pt x="2392" y="1206"/>
                </a:lnTo>
                <a:lnTo>
                  <a:pt x="2394" y="1210"/>
                </a:lnTo>
                <a:lnTo>
                  <a:pt x="2398" y="1214"/>
                </a:lnTo>
                <a:lnTo>
                  <a:pt x="2402" y="1216"/>
                </a:lnTo>
                <a:lnTo>
                  <a:pt x="2406" y="1218"/>
                </a:lnTo>
                <a:lnTo>
                  <a:pt x="2410" y="1218"/>
                </a:lnTo>
                <a:lnTo>
                  <a:pt x="2422" y="1216"/>
                </a:lnTo>
                <a:lnTo>
                  <a:pt x="2432" y="1212"/>
                </a:lnTo>
                <a:lnTo>
                  <a:pt x="2456" y="1204"/>
                </a:lnTo>
                <a:lnTo>
                  <a:pt x="2466" y="1202"/>
                </a:lnTo>
                <a:lnTo>
                  <a:pt x="2470" y="1202"/>
                </a:lnTo>
                <a:lnTo>
                  <a:pt x="2472" y="1204"/>
                </a:lnTo>
                <a:lnTo>
                  <a:pt x="2474" y="1206"/>
                </a:lnTo>
                <a:lnTo>
                  <a:pt x="2476" y="1208"/>
                </a:lnTo>
                <a:lnTo>
                  <a:pt x="2472" y="1212"/>
                </a:lnTo>
                <a:lnTo>
                  <a:pt x="2456" y="1218"/>
                </a:lnTo>
                <a:lnTo>
                  <a:pt x="2436" y="1226"/>
                </a:lnTo>
                <a:lnTo>
                  <a:pt x="2428" y="1232"/>
                </a:lnTo>
                <a:lnTo>
                  <a:pt x="2422" y="1238"/>
                </a:lnTo>
                <a:lnTo>
                  <a:pt x="2422" y="1242"/>
                </a:lnTo>
                <a:lnTo>
                  <a:pt x="2424" y="1248"/>
                </a:lnTo>
                <a:lnTo>
                  <a:pt x="2428" y="1260"/>
                </a:lnTo>
                <a:lnTo>
                  <a:pt x="2442" y="1282"/>
                </a:lnTo>
                <a:lnTo>
                  <a:pt x="2446" y="1290"/>
                </a:lnTo>
                <a:lnTo>
                  <a:pt x="2446" y="1292"/>
                </a:lnTo>
                <a:lnTo>
                  <a:pt x="2444" y="1292"/>
                </a:lnTo>
                <a:lnTo>
                  <a:pt x="2436" y="1290"/>
                </a:lnTo>
                <a:lnTo>
                  <a:pt x="2418" y="1278"/>
                </a:lnTo>
                <a:lnTo>
                  <a:pt x="2398" y="1266"/>
                </a:lnTo>
                <a:lnTo>
                  <a:pt x="2382" y="1258"/>
                </a:lnTo>
                <a:lnTo>
                  <a:pt x="2364" y="1250"/>
                </a:lnTo>
                <a:lnTo>
                  <a:pt x="2354" y="1246"/>
                </a:lnTo>
                <a:lnTo>
                  <a:pt x="2348" y="1242"/>
                </a:lnTo>
                <a:lnTo>
                  <a:pt x="2340" y="1234"/>
                </a:lnTo>
                <a:lnTo>
                  <a:pt x="2334" y="1228"/>
                </a:lnTo>
                <a:lnTo>
                  <a:pt x="2330" y="1226"/>
                </a:lnTo>
                <a:lnTo>
                  <a:pt x="2326" y="1226"/>
                </a:lnTo>
                <a:lnTo>
                  <a:pt x="2322" y="1230"/>
                </a:lnTo>
                <a:lnTo>
                  <a:pt x="2314" y="1234"/>
                </a:lnTo>
                <a:lnTo>
                  <a:pt x="2304" y="1240"/>
                </a:lnTo>
                <a:lnTo>
                  <a:pt x="2286" y="1244"/>
                </a:lnTo>
                <a:lnTo>
                  <a:pt x="2264" y="1246"/>
                </a:lnTo>
                <a:lnTo>
                  <a:pt x="2206" y="1248"/>
                </a:lnTo>
                <a:lnTo>
                  <a:pt x="2180" y="1246"/>
                </a:lnTo>
                <a:lnTo>
                  <a:pt x="2158" y="1244"/>
                </a:lnTo>
                <a:lnTo>
                  <a:pt x="2140" y="1242"/>
                </a:lnTo>
                <a:lnTo>
                  <a:pt x="2128" y="1238"/>
                </a:lnTo>
                <a:lnTo>
                  <a:pt x="2126" y="1234"/>
                </a:lnTo>
                <a:lnTo>
                  <a:pt x="2124" y="1232"/>
                </a:lnTo>
                <a:lnTo>
                  <a:pt x="2126" y="1228"/>
                </a:lnTo>
                <a:lnTo>
                  <a:pt x="2132" y="1224"/>
                </a:lnTo>
                <a:lnTo>
                  <a:pt x="2144" y="1216"/>
                </a:lnTo>
                <a:lnTo>
                  <a:pt x="2154" y="1214"/>
                </a:lnTo>
                <a:lnTo>
                  <a:pt x="2172" y="1210"/>
                </a:lnTo>
                <a:lnTo>
                  <a:pt x="2178" y="1210"/>
                </a:lnTo>
                <a:lnTo>
                  <a:pt x="2180" y="1208"/>
                </a:lnTo>
                <a:lnTo>
                  <a:pt x="2178" y="1204"/>
                </a:lnTo>
                <a:lnTo>
                  <a:pt x="2172" y="1196"/>
                </a:lnTo>
                <a:lnTo>
                  <a:pt x="2154" y="1180"/>
                </a:lnTo>
                <a:lnTo>
                  <a:pt x="2144" y="1172"/>
                </a:lnTo>
                <a:lnTo>
                  <a:pt x="2134" y="1166"/>
                </a:lnTo>
                <a:lnTo>
                  <a:pt x="2124" y="1162"/>
                </a:lnTo>
                <a:lnTo>
                  <a:pt x="2112" y="1160"/>
                </a:lnTo>
                <a:lnTo>
                  <a:pt x="2098" y="1158"/>
                </a:lnTo>
                <a:lnTo>
                  <a:pt x="2080" y="1160"/>
                </a:lnTo>
                <a:lnTo>
                  <a:pt x="2064" y="1160"/>
                </a:lnTo>
                <a:lnTo>
                  <a:pt x="2046" y="1160"/>
                </a:lnTo>
                <a:lnTo>
                  <a:pt x="2030" y="1156"/>
                </a:lnTo>
                <a:lnTo>
                  <a:pt x="2014" y="1152"/>
                </a:lnTo>
                <a:lnTo>
                  <a:pt x="1982" y="1142"/>
                </a:lnTo>
                <a:lnTo>
                  <a:pt x="1950" y="1134"/>
                </a:lnTo>
                <a:lnTo>
                  <a:pt x="1934" y="1130"/>
                </a:lnTo>
                <a:lnTo>
                  <a:pt x="1918" y="1124"/>
                </a:lnTo>
                <a:lnTo>
                  <a:pt x="1890" y="1110"/>
                </a:lnTo>
                <a:lnTo>
                  <a:pt x="1876" y="1104"/>
                </a:lnTo>
                <a:lnTo>
                  <a:pt x="1862" y="1100"/>
                </a:lnTo>
                <a:lnTo>
                  <a:pt x="1848" y="1098"/>
                </a:lnTo>
                <a:lnTo>
                  <a:pt x="1832" y="1096"/>
                </a:lnTo>
                <a:lnTo>
                  <a:pt x="1820" y="1100"/>
                </a:lnTo>
                <a:lnTo>
                  <a:pt x="1812" y="1104"/>
                </a:lnTo>
                <a:lnTo>
                  <a:pt x="1808" y="1110"/>
                </a:lnTo>
                <a:lnTo>
                  <a:pt x="1806" y="1116"/>
                </a:lnTo>
                <a:lnTo>
                  <a:pt x="1804" y="1122"/>
                </a:lnTo>
                <a:lnTo>
                  <a:pt x="1800" y="1126"/>
                </a:lnTo>
                <a:lnTo>
                  <a:pt x="1794" y="1128"/>
                </a:lnTo>
                <a:lnTo>
                  <a:pt x="1780" y="1128"/>
                </a:lnTo>
                <a:lnTo>
                  <a:pt x="1774" y="1126"/>
                </a:lnTo>
                <a:lnTo>
                  <a:pt x="1768" y="1122"/>
                </a:lnTo>
                <a:lnTo>
                  <a:pt x="1764" y="1120"/>
                </a:lnTo>
                <a:lnTo>
                  <a:pt x="1762" y="1114"/>
                </a:lnTo>
                <a:lnTo>
                  <a:pt x="1760" y="1104"/>
                </a:lnTo>
                <a:lnTo>
                  <a:pt x="1762" y="1094"/>
                </a:lnTo>
                <a:lnTo>
                  <a:pt x="1762" y="1084"/>
                </a:lnTo>
                <a:lnTo>
                  <a:pt x="1758" y="1076"/>
                </a:lnTo>
                <a:lnTo>
                  <a:pt x="1756" y="1074"/>
                </a:lnTo>
                <a:lnTo>
                  <a:pt x="1752" y="1072"/>
                </a:lnTo>
                <a:lnTo>
                  <a:pt x="1746" y="1072"/>
                </a:lnTo>
                <a:lnTo>
                  <a:pt x="1738" y="1074"/>
                </a:lnTo>
                <a:lnTo>
                  <a:pt x="1732" y="1076"/>
                </a:lnTo>
                <a:lnTo>
                  <a:pt x="1730" y="1078"/>
                </a:lnTo>
                <a:lnTo>
                  <a:pt x="1726" y="1088"/>
                </a:lnTo>
                <a:lnTo>
                  <a:pt x="1724" y="1112"/>
                </a:lnTo>
                <a:lnTo>
                  <a:pt x="1722" y="1122"/>
                </a:lnTo>
                <a:lnTo>
                  <a:pt x="1720" y="1126"/>
                </a:lnTo>
                <a:lnTo>
                  <a:pt x="1716" y="1128"/>
                </a:lnTo>
                <a:lnTo>
                  <a:pt x="1712" y="1130"/>
                </a:lnTo>
                <a:lnTo>
                  <a:pt x="1706" y="1130"/>
                </a:lnTo>
                <a:lnTo>
                  <a:pt x="1698" y="1128"/>
                </a:lnTo>
                <a:lnTo>
                  <a:pt x="1690" y="1124"/>
                </a:lnTo>
                <a:lnTo>
                  <a:pt x="1684" y="1120"/>
                </a:lnTo>
                <a:lnTo>
                  <a:pt x="1678" y="1116"/>
                </a:lnTo>
                <a:lnTo>
                  <a:pt x="1668" y="1102"/>
                </a:lnTo>
                <a:lnTo>
                  <a:pt x="1650" y="1070"/>
                </a:lnTo>
                <a:lnTo>
                  <a:pt x="1640" y="1056"/>
                </a:lnTo>
                <a:lnTo>
                  <a:pt x="1630" y="1046"/>
                </a:lnTo>
                <a:lnTo>
                  <a:pt x="1626" y="1042"/>
                </a:lnTo>
                <a:lnTo>
                  <a:pt x="1620" y="1042"/>
                </a:lnTo>
                <a:lnTo>
                  <a:pt x="1614" y="1042"/>
                </a:lnTo>
                <a:lnTo>
                  <a:pt x="1610" y="1044"/>
                </a:lnTo>
                <a:lnTo>
                  <a:pt x="1600" y="1052"/>
                </a:lnTo>
                <a:lnTo>
                  <a:pt x="1600" y="1054"/>
                </a:lnTo>
                <a:lnTo>
                  <a:pt x="1600" y="1056"/>
                </a:lnTo>
                <a:lnTo>
                  <a:pt x="1604" y="1060"/>
                </a:lnTo>
                <a:lnTo>
                  <a:pt x="1610" y="1062"/>
                </a:lnTo>
                <a:lnTo>
                  <a:pt x="1616" y="1064"/>
                </a:lnTo>
                <a:lnTo>
                  <a:pt x="1618" y="1066"/>
                </a:lnTo>
                <a:lnTo>
                  <a:pt x="1618" y="1068"/>
                </a:lnTo>
                <a:lnTo>
                  <a:pt x="1610" y="1076"/>
                </a:lnTo>
                <a:lnTo>
                  <a:pt x="1592" y="1090"/>
                </a:lnTo>
                <a:lnTo>
                  <a:pt x="1574" y="1100"/>
                </a:lnTo>
                <a:lnTo>
                  <a:pt x="1572" y="1098"/>
                </a:lnTo>
                <a:lnTo>
                  <a:pt x="1568" y="1096"/>
                </a:lnTo>
                <a:lnTo>
                  <a:pt x="1560" y="1096"/>
                </a:lnTo>
                <a:lnTo>
                  <a:pt x="1546" y="1098"/>
                </a:lnTo>
                <a:lnTo>
                  <a:pt x="1522" y="1106"/>
                </a:lnTo>
                <a:lnTo>
                  <a:pt x="1482" y="1120"/>
                </a:lnTo>
                <a:lnTo>
                  <a:pt x="1476" y="1120"/>
                </a:lnTo>
                <a:lnTo>
                  <a:pt x="1476" y="1118"/>
                </a:lnTo>
                <a:lnTo>
                  <a:pt x="1494" y="1108"/>
                </a:lnTo>
                <a:lnTo>
                  <a:pt x="1526" y="1092"/>
                </a:lnTo>
                <a:lnTo>
                  <a:pt x="1552" y="1078"/>
                </a:lnTo>
                <a:lnTo>
                  <a:pt x="1558" y="1074"/>
                </a:lnTo>
                <a:lnTo>
                  <a:pt x="1560" y="1072"/>
                </a:lnTo>
                <a:lnTo>
                  <a:pt x="1560" y="1070"/>
                </a:lnTo>
                <a:lnTo>
                  <a:pt x="1556" y="1070"/>
                </a:lnTo>
                <a:lnTo>
                  <a:pt x="1538" y="1074"/>
                </a:lnTo>
                <a:lnTo>
                  <a:pt x="1530" y="1074"/>
                </a:lnTo>
                <a:lnTo>
                  <a:pt x="1522" y="1074"/>
                </a:lnTo>
                <a:lnTo>
                  <a:pt x="1512" y="1072"/>
                </a:lnTo>
                <a:lnTo>
                  <a:pt x="1506" y="1072"/>
                </a:lnTo>
                <a:lnTo>
                  <a:pt x="1498" y="1074"/>
                </a:lnTo>
                <a:lnTo>
                  <a:pt x="1488" y="1080"/>
                </a:lnTo>
                <a:lnTo>
                  <a:pt x="1476" y="1088"/>
                </a:lnTo>
                <a:lnTo>
                  <a:pt x="1462" y="1096"/>
                </a:lnTo>
                <a:lnTo>
                  <a:pt x="1454" y="1100"/>
                </a:lnTo>
                <a:lnTo>
                  <a:pt x="1448" y="1100"/>
                </a:lnTo>
                <a:lnTo>
                  <a:pt x="1444" y="1100"/>
                </a:lnTo>
                <a:lnTo>
                  <a:pt x="1438" y="1100"/>
                </a:lnTo>
                <a:lnTo>
                  <a:pt x="1432" y="1102"/>
                </a:lnTo>
                <a:lnTo>
                  <a:pt x="1422" y="1108"/>
                </a:lnTo>
                <a:lnTo>
                  <a:pt x="1408" y="1118"/>
                </a:lnTo>
                <a:lnTo>
                  <a:pt x="1378" y="1138"/>
                </a:lnTo>
                <a:lnTo>
                  <a:pt x="1358" y="1148"/>
                </a:lnTo>
                <a:lnTo>
                  <a:pt x="1352" y="1154"/>
                </a:lnTo>
                <a:lnTo>
                  <a:pt x="1350" y="1158"/>
                </a:lnTo>
                <a:lnTo>
                  <a:pt x="1350" y="1162"/>
                </a:lnTo>
                <a:lnTo>
                  <a:pt x="1352" y="1168"/>
                </a:lnTo>
                <a:lnTo>
                  <a:pt x="1354" y="1174"/>
                </a:lnTo>
                <a:lnTo>
                  <a:pt x="1352" y="1174"/>
                </a:lnTo>
                <a:lnTo>
                  <a:pt x="1342" y="1172"/>
                </a:lnTo>
                <a:lnTo>
                  <a:pt x="1334" y="1170"/>
                </a:lnTo>
                <a:lnTo>
                  <a:pt x="1324" y="1168"/>
                </a:lnTo>
                <a:lnTo>
                  <a:pt x="1316" y="1168"/>
                </a:lnTo>
                <a:lnTo>
                  <a:pt x="1308" y="1172"/>
                </a:lnTo>
                <a:lnTo>
                  <a:pt x="1302" y="1176"/>
                </a:lnTo>
                <a:lnTo>
                  <a:pt x="1298" y="1176"/>
                </a:lnTo>
                <a:lnTo>
                  <a:pt x="1294" y="1174"/>
                </a:lnTo>
                <a:lnTo>
                  <a:pt x="1290" y="1172"/>
                </a:lnTo>
                <a:lnTo>
                  <a:pt x="1286" y="1168"/>
                </a:lnTo>
                <a:lnTo>
                  <a:pt x="1280" y="1164"/>
                </a:lnTo>
                <a:lnTo>
                  <a:pt x="1272" y="1162"/>
                </a:lnTo>
                <a:lnTo>
                  <a:pt x="1258" y="1162"/>
                </a:lnTo>
                <a:lnTo>
                  <a:pt x="1236" y="1160"/>
                </a:lnTo>
                <a:lnTo>
                  <a:pt x="1218" y="1154"/>
                </a:lnTo>
                <a:lnTo>
                  <a:pt x="1198" y="1144"/>
                </a:lnTo>
                <a:lnTo>
                  <a:pt x="1180" y="1134"/>
                </a:lnTo>
                <a:lnTo>
                  <a:pt x="1160" y="1126"/>
                </a:lnTo>
                <a:lnTo>
                  <a:pt x="1138" y="1118"/>
                </a:lnTo>
                <a:lnTo>
                  <a:pt x="1116" y="1112"/>
                </a:lnTo>
                <a:lnTo>
                  <a:pt x="1102" y="1110"/>
                </a:lnTo>
                <a:lnTo>
                  <a:pt x="1090" y="1110"/>
                </a:lnTo>
                <a:lnTo>
                  <a:pt x="1074" y="1110"/>
                </a:lnTo>
                <a:lnTo>
                  <a:pt x="1062" y="1106"/>
                </a:lnTo>
                <a:lnTo>
                  <a:pt x="1054" y="1102"/>
                </a:lnTo>
                <a:lnTo>
                  <a:pt x="1044" y="1096"/>
                </a:lnTo>
                <a:lnTo>
                  <a:pt x="1036" y="1092"/>
                </a:lnTo>
                <a:lnTo>
                  <a:pt x="1026" y="1086"/>
                </a:lnTo>
                <a:lnTo>
                  <a:pt x="1014" y="1082"/>
                </a:lnTo>
                <a:lnTo>
                  <a:pt x="998" y="1078"/>
                </a:lnTo>
                <a:lnTo>
                  <a:pt x="982" y="1078"/>
                </a:lnTo>
                <a:lnTo>
                  <a:pt x="970" y="1078"/>
                </a:lnTo>
                <a:lnTo>
                  <a:pt x="950" y="1084"/>
                </a:lnTo>
                <a:lnTo>
                  <a:pt x="940" y="1084"/>
                </a:lnTo>
                <a:lnTo>
                  <a:pt x="932" y="1086"/>
                </a:lnTo>
                <a:lnTo>
                  <a:pt x="922" y="1084"/>
                </a:lnTo>
                <a:lnTo>
                  <a:pt x="912" y="1080"/>
                </a:lnTo>
                <a:lnTo>
                  <a:pt x="898" y="1076"/>
                </a:lnTo>
                <a:lnTo>
                  <a:pt x="884" y="1074"/>
                </a:lnTo>
                <a:lnTo>
                  <a:pt x="854" y="1072"/>
                </a:lnTo>
                <a:lnTo>
                  <a:pt x="816" y="1066"/>
                </a:lnTo>
                <a:lnTo>
                  <a:pt x="798" y="1062"/>
                </a:lnTo>
                <a:lnTo>
                  <a:pt x="778" y="1054"/>
                </a:lnTo>
                <a:lnTo>
                  <a:pt x="760" y="1048"/>
                </a:lnTo>
                <a:lnTo>
                  <a:pt x="744" y="1046"/>
                </a:lnTo>
                <a:lnTo>
                  <a:pt x="732" y="1048"/>
                </a:lnTo>
                <a:lnTo>
                  <a:pt x="722" y="1050"/>
                </a:lnTo>
                <a:lnTo>
                  <a:pt x="710" y="1052"/>
                </a:lnTo>
                <a:lnTo>
                  <a:pt x="698" y="1054"/>
                </a:lnTo>
                <a:lnTo>
                  <a:pt x="682" y="1054"/>
                </a:lnTo>
                <a:lnTo>
                  <a:pt x="664" y="1050"/>
                </a:lnTo>
                <a:lnTo>
                  <a:pt x="648" y="1044"/>
                </a:lnTo>
                <a:lnTo>
                  <a:pt x="640" y="1038"/>
                </a:lnTo>
                <a:lnTo>
                  <a:pt x="636" y="1034"/>
                </a:lnTo>
                <a:lnTo>
                  <a:pt x="636" y="1028"/>
                </a:lnTo>
                <a:lnTo>
                  <a:pt x="634" y="1024"/>
                </a:lnTo>
                <a:lnTo>
                  <a:pt x="632" y="1022"/>
                </a:lnTo>
                <a:lnTo>
                  <a:pt x="622" y="1020"/>
                </a:lnTo>
                <a:lnTo>
                  <a:pt x="606" y="1020"/>
                </a:lnTo>
                <a:lnTo>
                  <a:pt x="572" y="1020"/>
                </a:lnTo>
                <a:lnTo>
                  <a:pt x="558" y="1022"/>
                </a:lnTo>
                <a:lnTo>
                  <a:pt x="552" y="1020"/>
                </a:lnTo>
                <a:lnTo>
                  <a:pt x="550" y="1018"/>
                </a:lnTo>
                <a:lnTo>
                  <a:pt x="540" y="1010"/>
                </a:lnTo>
                <a:lnTo>
                  <a:pt x="534" y="1006"/>
                </a:lnTo>
                <a:lnTo>
                  <a:pt x="528" y="1004"/>
                </a:lnTo>
                <a:lnTo>
                  <a:pt x="524" y="1006"/>
                </a:lnTo>
                <a:lnTo>
                  <a:pt x="520" y="1006"/>
                </a:lnTo>
                <a:lnTo>
                  <a:pt x="510" y="1010"/>
                </a:lnTo>
                <a:lnTo>
                  <a:pt x="506" y="1010"/>
                </a:lnTo>
                <a:lnTo>
                  <a:pt x="500" y="1006"/>
                </a:lnTo>
                <a:lnTo>
                  <a:pt x="488" y="996"/>
                </a:lnTo>
                <a:lnTo>
                  <a:pt x="482" y="992"/>
                </a:lnTo>
                <a:lnTo>
                  <a:pt x="474" y="990"/>
                </a:lnTo>
                <a:lnTo>
                  <a:pt x="466" y="988"/>
                </a:lnTo>
                <a:lnTo>
                  <a:pt x="456" y="990"/>
                </a:lnTo>
                <a:lnTo>
                  <a:pt x="446" y="996"/>
                </a:lnTo>
                <a:lnTo>
                  <a:pt x="432" y="1008"/>
                </a:lnTo>
                <a:lnTo>
                  <a:pt x="418" y="1018"/>
                </a:lnTo>
                <a:lnTo>
                  <a:pt x="404" y="1022"/>
                </a:lnTo>
                <a:lnTo>
                  <a:pt x="392" y="1022"/>
                </a:lnTo>
                <a:lnTo>
                  <a:pt x="378" y="1022"/>
                </a:lnTo>
                <a:lnTo>
                  <a:pt x="364" y="1024"/>
                </a:lnTo>
                <a:lnTo>
                  <a:pt x="348" y="1026"/>
                </a:lnTo>
                <a:lnTo>
                  <a:pt x="332" y="1032"/>
                </a:lnTo>
                <a:lnTo>
                  <a:pt x="310" y="1046"/>
                </a:lnTo>
                <a:lnTo>
                  <a:pt x="300" y="1054"/>
                </a:lnTo>
                <a:lnTo>
                  <a:pt x="290" y="1058"/>
                </a:lnTo>
                <a:lnTo>
                  <a:pt x="282" y="1062"/>
                </a:lnTo>
                <a:lnTo>
                  <a:pt x="274" y="1064"/>
                </a:lnTo>
                <a:lnTo>
                  <a:pt x="262" y="1064"/>
                </a:lnTo>
                <a:lnTo>
                  <a:pt x="250" y="1064"/>
                </a:lnTo>
                <a:lnTo>
                  <a:pt x="240" y="1062"/>
                </a:lnTo>
                <a:lnTo>
                  <a:pt x="236" y="1064"/>
                </a:lnTo>
                <a:lnTo>
                  <a:pt x="232" y="1066"/>
                </a:lnTo>
                <a:lnTo>
                  <a:pt x="226" y="1068"/>
                </a:lnTo>
                <a:lnTo>
                  <a:pt x="222" y="1074"/>
                </a:lnTo>
                <a:lnTo>
                  <a:pt x="212" y="1090"/>
                </a:lnTo>
                <a:lnTo>
                  <a:pt x="202" y="1110"/>
                </a:lnTo>
                <a:lnTo>
                  <a:pt x="192" y="1128"/>
                </a:lnTo>
                <a:lnTo>
                  <a:pt x="182" y="1140"/>
                </a:lnTo>
                <a:lnTo>
                  <a:pt x="172" y="1152"/>
                </a:lnTo>
                <a:lnTo>
                  <a:pt x="158" y="1158"/>
                </a:lnTo>
                <a:lnTo>
                  <a:pt x="142" y="1164"/>
                </a:lnTo>
                <a:lnTo>
                  <a:pt x="122" y="1166"/>
                </a:lnTo>
                <a:lnTo>
                  <a:pt x="96" y="1168"/>
                </a:lnTo>
                <a:lnTo>
                  <a:pt x="84" y="1168"/>
                </a:lnTo>
                <a:lnTo>
                  <a:pt x="78" y="1170"/>
                </a:lnTo>
                <a:lnTo>
                  <a:pt x="76" y="1174"/>
                </a:lnTo>
                <a:lnTo>
                  <a:pt x="74" y="1178"/>
                </a:lnTo>
                <a:lnTo>
                  <a:pt x="74" y="1184"/>
                </a:lnTo>
                <a:lnTo>
                  <a:pt x="72" y="1188"/>
                </a:lnTo>
                <a:lnTo>
                  <a:pt x="68" y="1194"/>
                </a:lnTo>
                <a:lnTo>
                  <a:pt x="58" y="1198"/>
                </a:lnTo>
                <a:lnTo>
                  <a:pt x="54" y="1200"/>
                </a:lnTo>
                <a:lnTo>
                  <a:pt x="54" y="1202"/>
                </a:lnTo>
                <a:lnTo>
                  <a:pt x="54" y="1204"/>
                </a:lnTo>
                <a:lnTo>
                  <a:pt x="58" y="1208"/>
                </a:lnTo>
                <a:lnTo>
                  <a:pt x="74" y="1214"/>
                </a:lnTo>
                <a:lnTo>
                  <a:pt x="94" y="1222"/>
                </a:lnTo>
                <a:lnTo>
                  <a:pt x="116" y="1232"/>
                </a:lnTo>
                <a:lnTo>
                  <a:pt x="138" y="1244"/>
                </a:lnTo>
                <a:lnTo>
                  <a:pt x="156" y="1258"/>
                </a:lnTo>
                <a:lnTo>
                  <a:pt x="164" y="1264"/>
                </a:lnTo>
                <a:lnTo>
                  <a:pt x="168" y="1272"/>
                </a:lnTo>
                <a:lnTo>
                  <a:pt x="172" y="1280"/>
                </a:lnTo>
                <a:lnTo>
                  <a:pt x="178" y="1286"/>
                </a:lnTo>
                <a:lnTo>
                  <a:pt x="186" y="1294"/>
                </a:lnTo>
                <a:lnTo>
                  <a:pt x="196" y="1296"/>
                </a:lnTo>
                <a:lnTo>
                  <a:pt x="206" y="1296"/>
                </a:lnTo>
                <a:lnTo>
                  <a:pt x="214" y="1294"/>
                </a:lnTo>
                <a:lnTo>
                  <a:pt x="218" y="1294"/>
                </a:lnTo>
                <a:lnTo>
                  <a:pt x="220" y="1296"/>
                </a:lnTo>
                <a:lnTo>
                  <a:pt x="222" y="1296"/>
                </a:lnTo>
                <a:lnTo>
                  <a:pt x="222" y="1304"/>
                </a:lnTo>
                <a:lnTo>
                  <a:pt x="220" y="1312"/>
                </a:lnTo>
                <a:lnTo>
                  <a:pt x="222" y="1316"/>
                </a:lnTo>
                <a:lnTo>
                  <a:pt x="224" y="1318"/>
                </a:lnTo>
                <a:lnTo>
                  <a:pt x="228" y="1318"/>
                </a:lnTo>
                <a:lnTo>
                  <a:pt x="232" y="1320"/>
                </a:lnTo>
                <a:lnTo>
                  <a:pt x="236" y="1322"/>
                </a:lnTo>
                <a:lnTo>
                  <a:pt x="240" y="1326"/>
                </a:lnTo>
                <a:lnTo>
                  <a:pt x="242" y="1332"/>
                </a:lnTo>
                <a:lnTo>
                  <a:pt x="244" y="1338"/>
                </a:lnTo>
                <a:lnTo>
                  <a:pt x="248" y="1342"/>
                </a:lnTo>
                <a:lnTo>
                  <a:pt x="254" y="1342"/>
                </a:lnTo>
                <a:lnTo>
                  <a:pt x="260" y="1342"/>
                </a:lnTo>
                <a:lnTo>
                  <a:pt x="266" y="1342"/>
                </a:lnTo>
                <a:lnTo>
                  <a:pt x="272" y="1342"/>
                </a:lnTo>
                <a:lnTo>
                  <a:pt x="274" y="1344"/>
                </a:lnTo>
                <a:lnTo>
                  <a:pt x="276" y="1350"/>
                </a:lnTo>
                <a:lnTo>
                  <a:pt x="274" y="1358"/>
                </a:lnTo>
                <a:lnTo>
                  <a:pt x="272" y="1358"/>
                </a:lnTo>
                <a:lnTo>
                  <a:pt x="270" y="1356"/>
                </a:lnTo>
                <a:lnTo>
                  <a:pt x="268" y="1356"/>
                </a:lnTo>
                <a:lnTo>
                  <a:pt x="264" y="1356"/>
                </a:lnTo>
                <a:lnTo>
                  <a:pt x="258" y="1358"/>
                </a:lnTo>
                <a:lnTo>
                  <a:pt x="252" y="1362"/>
                </a:lnTo>
                <a:lnTo>
                  <a:pt x="250" y="1364"/>
                </a:lnTo>
                <a:lnTo>
                  <a:pt x="248" y="1364"/>
                </a:lnTo>
                <a:lnTo>
                  <a:pt x="240" y="1362"/>
                </a:lnTo>
                <a:lnTo>
                  <a:pt x="234" y="1360"/>
                </a:lnTo>
                <a:lnTo>
                  <a:pt x="224" y="1358"/>
                </a:lnTo>
                <a:lnTo>
                  <a:pt x="212" y="1358"/>
                </a:lnTo>
                <a:lnTo>
                  <a:pt x="194" y="1360"/>
                </a:lnTo>
                <a:lnTo>
                  <a:pt x="186" y="1362"/>
                </a:lnTo>
                <a:lnTo>
                  <a:pt x="180" y="1360"/>
                </a:lnTo>
                <a:lnTo>
                  <a:pt x="176" y="1358"/>
                </a:lnTo>
                <a:lnTo>
                  <a:pt x="174" y="1356"/>
                </a:lnTo>
                <a:lnTo>
                  <a:pt x="174" y="1348"/>
                </a:lnTo>
                <a:lnTo>
                  <a:pt x="176" y="1338"/>
                </a:lnTo>
                <a:lnTo>
                  <a:pt x="176" y="1330"/>
                </a:lnTo>
                <a:lnTo>
                  <a:pt x="176" y="1326"/>
                </a:lnTo>
                <a:lnTo>
                  <a:pt x="172" y="1324"/>
                </a:lnTo>
                <a:lnTo>
                  <a:pt x="168" y="1322"/>
                </a:lnTo>
                <a:lnTo>
                  <a:pt x="162" y="1322"/>
                </a:lnTo>
                <a:lnTo>
                  <a:pt x="142" y="1328"/>
                </a:lnTo>
                <a:lnTo>
                  <a:pt x="116" y="1336"/>
                </a:lnTo>
                <a:lnTo>
                  <a:pt x="94" y="1346"/>
                </a:lnTo>
                <a:lnTo>
                  <a:pt x="56" y="1364"/>
                </a:lnTo>
                <a:lnTo>
                  <a:pt x="30" y="1378"/>
                </a:lnTo>
                <a:lnTo>
                  <a:pt x="18" y="1384"/>
                </a:lnTo>
                <a:lnTo>
                  <a:pt x="10" y="1386"/>
                </a:lnTo>
                <a:lnTo>
                  <a:pt x="4" y="1388"/>
                </a:lnTo>
                <a:lnTo>
                  <a:pt x="0" y="1392"/>
                </a:lnTo>
                <a:lnTo>
                  <a:pt x="0" y="1396"/>
                </a:lnTo>
                <a:lnTo>
                  <a:pt x="2" y="1400"/>
                </a:lnTo>
                <a:lnTo>
                  <a:pt x="8" y="1404"/>
                </a:lnTo>
                <a:lnTo>
                  <a:pt x="18" y="1408"/>
                </a:lnTo>
                <a:lnTo>
                  <a:pt x="28" y="1412"/>
                </a:lnTo>
                <a:lnTo>
                  <a:pt x="44" y="1414"/>
                </a:lnTo>
                <a:lnTo>
                  <a:pt x="54" y="1414"/>
                </a:lnTo>
                <a:lnTo>
                  <a:pt x="60" y="1416"/>
                </a:lnTo>
                <a:lnTo>
                  <a:pt x="60" y="1420"/>
                </a:lnTo>
                <a:lnTo>
                  <a:pt x="56" y="1424"/>
                </a:lnTo>
                <a:lnTo>
                  <a:pt x="52" y="1428"/>
                </a:lnTo>
                <a:lnTo>
                  <a:pt x="50" y="1432"/>
                </a:lnTo>
                <a:lnTo>
                  <a:pt x="50" y="1436"/>
                </a:lnTo>
                <a:lnTo>
                  <a:pt x="56" y="1442"/>
                </a:lnTo>
                <a:lnTo>
                  <a:pt x="64" y="1446"/>
                </a:lnTo>
                <a:lnTo>
                  <a:pt x="68" y="1450"/>
                </a:lnTo>
                <a:lnTo>
                  <a:pt x="68" y="1460"/>
                </a:lnTo>
                <a:lnTo>
                  <a:pt x="70" y="1464"/>
                </a:lnTo>
                <a:lnTo>
                  <a:pt x="74" y="1468"/>
                </a:lnTo>
                <a:lnTo>
                  <a:pt x="82" y="1470"/>
                </a:lnTo>
                <a:lnTo>
                  <a:pt x="94" y="1474"/>
                </a:lnTo>
                <a:lnTo>
                  <a:pt x="110" y="1474"/>
                </a:lnTo>
                <a:lnTo>
                  <a:pt x="122" y="1472"/>
                </a:lnTo>
                <a:lnTo>
                  <a:pt x="144" y="1466"/>
                </a:lnTo>
                <a:lnTo>
                  <a:pt x="156" y="1464"/>
                </a:lnTo>
                <a:lnTo>
                  <a:pt x="166" y="1464"/>
                </a:lnTo>
                <a:lnTo>
                  <a:pt x="178" y="1466"/>
                </a:lnTo>
                <a:lnTo>
                  <a:pt x="190" y="1474"/>
                </a:lnTo>
                <a:lnTo>
                  <a:pt x="198" y="1476"/>
                </a:lnTo>
                <a:lnTo>
                  <a:pt x="204" y="1478"/>
                </a:lnTo>
                <a:lnTo>
                  <a:pt x="212" y="1478"/>
                </a:lnTo>
                <a:lnTo>
                  <a:pt x="218" y="1476"/>
                </a:lnTo>
                <a:lnTo>
                  <a:pt x="230" y="1470"/>
                </a:lnTo>
                <a:lnTo>
                  <a:pt x="242" y="1460"/>
                </a:lnTo>
                <a:lnTo>
                  <a:pt x="254" y="1452"/>
                </a:lnTo>
                <a:lnTo>
                  <a:pt x="266" y="1446"/>
                </a:lnTo>
                <a:lnTo>
                  <a:pt x="272" y="1444"/>
                </a:lnTo>
                <a:lnTo>
                  <a:pt x="276" y="1444"/>
                </a:lnTo>
                <a:lnTo>
                  <a:pt x="282" y="1446"/>
                </a:lnTo>
                <a:lnTo>
                  <a:pt x="286" y="1450"/>
                </a:lnTo>
                <a:lnTo>
                  <a:pt x="290" y="1454"/>
                </a:lnTo>
                <a:lnTo>
                  <a:pt x="292" y="1458"/>
                </a:lnTo>
                <a:lnTo>
                  <a:pt x="290" y="1460"/>
                </a:lnTo>
                <a:lnTo>
                  <a:pt x="288" y="1464"/>
                </a:lnTo>
                <a:lnTo>
                  <a:pt x="282" y="1466"/>
                </a:lnTo>
                <a:lnTo>
                  <a:pt x="274" y="1468"/>
                </a:lnTo>
                <a:lnTo>
                  <a:pt x="266" y="1470"/>
                </a:lnTo>
                <a:lnTo>
                  <a:pt x="262" y="1472"/>
                </a:lnTo>
                <a:lnTo>
                  <a:pt x="262" y="1474"/>
                </a:lnTo>
                <a:lnTo>
                  <a:pt x="262" y="1478"/>
                </a:lnTo>
                <a:lnTo>
                  <a:pt x="274" y="1484"/>
                </a:lnTo>
                <a:lnTo>
                  <a:pt x="282" y="1488"/>
                </a:lnTo>
                <a:lnTo>
                  <a:pt x="286" y="1494"/>
                </a:lnTo>
                <a:lnTo>
                  <a:pt x="290" y="1498"/>
                </a:lnTo>
                <a:lnTo>
                  <a:pt x="292" y="1504"/>
                </a:lnTo>
                <a:lnTo>
                  <a:pt x="294" y="1508"/>
                </a:lnTo>
                <a:lnTo>
                  <a:pt x="292" y="1514"/>
                </a:lnTo>
                <a:lnTo>
                  <a:pt x="288" y="1522"/>
                </a:lnTo>
                <a:lnTo>
                  <a:pt x="280" y="1530"/>
                </a:lnTo>
                <a:lnTo>
                  <a:pt x="270" y="1536"/>
                </a:lnTo>
                <a:lnTo>
                  <a:pt x="258" y="1540"/>
                </a:lnTo>
                <a:lnTo>
                  <a:pt x="246" y="1538"/>
                </a:lnTo>
                <a:lnTo>
                  <a:pt x="240" y="1538"/>
                </a:lnTo>
                <a:lnTo>
                  <a:pt x="234" y="1538"/>
                </a:lnTo>
                <a:lnTo>
                  <a:pt x="226" y="1542"/>
                </a:lnTo>
                <a:lnTo>
                  <a:pt x="220" y="1548"/>
                </a:lnTo>
                <a:lnTo>
                  <a:pt x="216" y="1556"/>
                </a:lnTo>
                <a:lnTo>
                  <a:pt x="210" y="1564"/>
                </a:lnTo>
                <a:lnTo>
                  <a:pt x="202" y="1568"/>
                </a:lnTo>
                <a:lnTo>
                  <a:pt x="198" y="1570"/>
                </a:lnTo>
                <a:lnTo>
                  <a:pt x="192" y="1568"/>
                </a:lnTo>
                <a:lnTo>
                  <a:pt x="186" y="1566"/>
                </a:lnTo>
                <a:lnTo>
                  <a:pt x="180" y="1562"/>
                </a:lnTo>
                <a:lnTo>
                  <a:pt x="172" y="1558"/>
                </a:lnTo>
                <a:lnTo>
                  <a:pt x="166" y="1558"/>
                </a:lnTo>
                <a:lnTo>
                  <a:pt x="160" y="1558"/>
                </a:lnTo>
                <a:lnTo>
                  <a:pt x="154" y="1558"/>
                </a:lnTo>
                <a:lnTo>
                  <a:pt x="144" y="1564"/>
                </a:lnTo>
                <a:lnTo>
                  <a:pt x="138" y="1574"/>
                </a:lnTo>
                <a:lnTo>
                  <a:pt x="124" y="1596"/>
                </a:lnTo>
                <a:lnTo>
                  <a:pt x="118" y="1606"/>
                </a:lnTo>
                <a:lnTo>
                  <a:pt x="112" y="1610"/>
                </a:lnTo>
                <a:lnTo>
                  <a:pt x="106" y="1614"/>
                </a:lnTo>
                <a:lnTo>
                  <a:pt x="102" y="1618"/>
                </a:lnTo>
                <a:lnTo>
                  <a:pt x="96" y="1628"/>
                </a:lnTo>
                <a:lnTo>
                  <a:pt x="92" y="1640"/>
                </a:lnTo>
                <a:lnTo>
                  <a:pt x="88" y="1646"/>
                </a:lnTo>
                <a:lnTo>
                  <a:pt x="82" y="1652"/>
                </a:lnTo>
                <a:lnTo>
                  <a:pt x="76" y="1656"/>
                </a:lnTo>
                <a:lnTo>
                  <a:pt x="74" y="1660"/>
                </a:lnTo>
                <a:lnTo>
                  <a:pt x="74" y="1664"/>
                </a:lnTo>
                <a:lnTo>
                  <a:pt x="76" y="1670"/>
                </a:lnTo>
                <a:lnTo>
                  <a:pt x="88" y="1680"/>
                </a:lnTo>
                <a:lnTo>
                  <a:pt x="108" y="1696"/>
                </a:lnTo>
                <a:lnTo>
                  <a:pt x="116" y="1704"/>
                </a:lnTo>
                <a:lnTo>
                  <a:pt x="120" y="1712"/>
                </a:lnTo>
                <a:lnTo>
                  <a:pt x="118" y="1718"/>
                </a:lnTo>
                <a:lnTo>
                  <a:pt x="116" y="1724"/>
                </a:lnTo>
                <a:lnTo>
                  <a:pt x="114" y="1728"/>
                </a:lnTo>
                <a:lnTo>
                  <a:pt x="112" y="1734"/>
                </a:lnTo>
                <a:lnTo>
                  <a:pt x="112" y="1738"/>
                </a:lnTo>
                <a:lnTo>
                  <a:pt x="118" y="1744"/>
                </a:lnTo>
                <a:lnTo>
                  <a:pt x="132" y="1758"/>
                </a:lnTo>
                <a:lnTo>
                  <a:pt x="148" y="1772"/>
                </a:lnTo>
                <a:lnTo>
                  <a:pt x="158" y="1778"/>
                </a:lnTo>
                <a:lnTo>
                  <a:pt x="168" y="1782"/>
                </a:lnTo>
                <a:lnTo>
                  <a:pt x="180" y="1784"/>
                </a:lnTo>
                <a:lnTo>
                  <a:pt x="194" y="1780"/>
                </a:lnTo>
                <a:lnTo>
                  <a:pt x="208" y="1776"/>
                </a:lnTo>
                <a:lnTo>
                  <a:pt x="220" y="1774"/>
                </a:lnTo>
                <a:lnTo>
                  <a:pt x="228" y="1774"/>
                </a:lnTo>
                <a:lnTo>
                  <a:pt x="236" y="1776"/>
                </a:lnTo>
                <a:lnTo>
                  <a:pt x="240" y="1782"/>
                </a:lnTo>
                <a:lnTo>
                  <a:pt x="242" y="1788"/>
                </a:lnTo>
                <a:lnTo>
                  <a:pt x="242" y="1798"/>
                </a:lnTo>
                <a:lnTo>
                  <a:pt x="240" y="1808"/>
                </a:lnTo>
                <a:lnTo>
                  <a:pt x="236" y="1818"/>
                </a:lnTo>
                <a:lnTo>
                  <a:pt x="236" y="1824"/>
                </a:lnTo>
                <a:lnTo>
                  <a:pt x="238" y="1828"/>
                </a:lnTo>
                <a:lnTo>
                  <a:pt x="242" y="1830"/>
                </a:lnTo>
                <a:lnTo>
                  <a:pt x="244" y="1832"/>
                </a:lnTo>
                <a:lnTo>
                  <a:pt x="246" y="1834"/>
                </a:lnTo>
                <a:lnTo>
                  <a:pt x="246" y="1840"/>
                </a:lnTo>
                <a:lnTo>
                  <a:pt x="244" y="1848"/>
                </a:lnTo>
                <a:lnTo>
                  <a:pt x="242" y="1856"/>
                </a:lnTo>
                <a:lnTo>
                  <a:pt x="244" y="1862"/>
                </a:lnTo>
                <a:lnTo>
                  <a:pt x="248" y="1864"/>
                </a:lnTo>
                <a:lnTo>
                  <a:pt x="254" y="1862"/>
                </a:lnTo>
                <a:lnTo>
                  <a:pt x="262" y="1860"/>
                </a:lnTo>
                <a:lnTo>
                  <a:pt x="270" y="1856"/>
                </a:lnTo>
                <a:lnTo>
                  <a:pt x="284" y="1844"/>
                </a:lnTo>
                <a:lnTo>
                  <a:pt x="292" y="1840"/>
                </a:lnTo>
                <a:lnTo>
                  <a:pt x="300" y="1838"/>
                </a:lnTo>
                <a:lnTo>
                  <a:pt x="308" y="1838"/>
                </a:lnTo>
                <a:lnTo>
                  <a:pt x="318" y="1842"/>
                </a:lnTo>
                <a:lnTo>
                  <a:pt x="326" y="1846"/>
                </a:lnTo>
                <a:lnTo>
                  <a:pt x="336" y="1852"/>
                </a:lnTo>
                <a:lnTo>
                  <a:pt x="352" y="1866"/>
                </a:lnTo>
                <a:lnTo>
                  <a:pt x="358" y="1870"/>
                </a:lnTo>
                <a:lnTo>
                  <a:pt x="364" y="1870"/>
                </a:lnTo>
                <a:lnTo>
                  <a:pt x="368" y="1868"/>
                </a:lnTo>
                <a:lnTo>
                  <a:pt x="370" y="1864"/>
                </a:lnTo>
                <a:lnTo>
                  <a:pt x="376" y="1858"/>
                </a:lnTo>
                <a:lnTo>
                  <a:pt x="380" y="1856"/>
                </a:lnTo>
                <a:lnTo>
                  <a:pt x="386" y="1858"/>
                </a:lnTo>
                <a:lnTo>
                  <a:pt x="392" y="1860"/>
                </a:lnTo>
                <a:lnTo>
                  <a:pt x="402" y="1858"/>
                </a:lnTo>
                <a:lnTo>
                  <a:pt x="420" y="1852"/>
                </a:lnTo>
                <a:lnTo>
                  <a:pt x="432" y="1846"/>
                </a:lnTo>
                <a:lnTo>
                  <a:pt x="434" y="1848"/>
                </a:lnTo>
                <a:lnTo>
                  <a:pt x="430" y="1854"/>
                </a:lnTo>
                <a:lnTo>
                  <a:pt x="420" y="1872"/>
                </a:lnTo>
                <a:lnTo>
                  <a:pt x="414" y="1886"/>
                </a:lnTo>
                <a:lnTo>
                  <a:pt x="410" y="1900"/>
                </a:lnTo>
                <a:lnTo>
                  <a:pt x="410" y="1918"/>
                </a:lnTo>
                <a:lnTo>
                  <a:pt x="410" y="1924"/>
                </a:lnTo>
                <a:lnTo>
                  <a:pt x="406" y="1930"/>
                </a:lnTo>
                <a:lnTo>
                  <a:pt x="402" y="1932"/>
                </a:lnTo>
                <a:lnTo>
                  <a:pt x="398" y="1934"/>
                </a:lnTo>
                <a:lnTo>
                  <a:pt x="392" y="1936"/>
                </a:lnTo>
                <a:lnTo>
                  <a:pt x="386" y="1940"/>
                </a:lnTo>
                <a:lnTo>
                  <a:pt x="380" y="1946"/>
                </a:lnTo>
                <a:lnTo>
                  <a:pt x="374" y="1958"/>
                </a:lnTo>
                <a:lnTo>
                  <a:pt x="368" y="1968"/>
                </a:lnTo>
                <a:lnTo>
                  <a:pt x="360" y="1974"/>
                </a:lnTo>
                <a:lnTo>
                  <a:pt x="352" y="1980"/>
                </a:lnTo>
                <a:lnTo>
                  <a:pt x="342" y="1984"/>
                </a:lnTo>
                <a:lnTo>
                  <a:pt x="334" y="1988"/>
                </a:lnTo>
                <a:lnTo>
                  <a:pt x="324" y="1992"/>
                </a:lnTo>
                <a:lnTo>
                  <a:pt x="314" y="2000"/>
                </a:lnTo>
                <a:lnTo>
                  <a:pt x="306" y="2012"/>
                </a:lnTo>
                <a:lnTo>
                  <a:pt x="300" y="2022"/>
                </a:lnTo>
                <a:lnTo>
                  <a:pt x="296" y="2026"/>
                </a:lnTo>
                <a:lnTo>
                  <a:pt x="292" y="2028"/>
                </a:lnTo>
                <a:lnTo>
                  <a:pt x="288" y="2028"/>
                </a:lnTo>
                <a:lnTo>
                  <a:pt x="276" y="2026"/>
                </a:lnTo>
                <a:lnTo>
                  <a:pt x="268" y="2026"/>
                </a:lnTo>
                <a:lnTo>
                  <a:pt x="256" y="2030"/>
                </a:lnTo>
                <a:lnTo>
                  <a:pt x="244" y="2034"/>
                </a:lnTo>
                <a:lnTo>
                  <a:pt x="236" y="2040"/>
                </a:lnTo>
                <a:lnTo>
                  <a:pt x="232" y="2044"/>
                </a:lnTo>
                <a:lnTo>
                  <a:pt x="228" y="2048"/>
                </a:lnTo>
                <a:lnTo>
                  <a:pt x="224" y="2058"/>
                </a:lnTo>
                <a:lnTo>
                  <a:pt x="218" y="2062"/>
                </a:lnTo>
                <a:lnTo>
                  <a:pt x="210" y="2066"/>
                </a:lnTo>
                <a:lnTo>
                  <a:pt x="200" y="2072"/>
                </a:lnTo>
                <a:lnTo>
                  <a:pt x="194" y="2078"/>
                </a:lnTo>
                <a:lnTo>
                  <a:pt x="190" y="2082"/>
                </a:lnTo>
                <a:lnTo>
                  <a:pt x="188" y="2088"/>
                </a:lnTo>
                <a:lnTo>
                  <a:pt x="188" y="2092"/>
                </a:lnTo>
                <a:lnTo>
                  <a:pt x="192" y="2092"/>
                </a:lnTo>
                <a:lnTo>
                  <a:pt x="200" y="2092"/>
                </a:lnTo>
                <a:lnTo>
                  <a:pt x="212" y="2088"/>
                </a:lnTo>
                <a:lnTo>
                  <a:pt x="226" y="2084"/>
                </a:lnTo>
                <a:lnTo>
                  <a:pt x="236" y="2076"/>
                </a:lnTo>
                <a:lnTo>
                  <a:pt x="248" y="2064"/>
                </a:lnTo>
                <a:lnTo>
                  <a:pt x="256" y="2056"/>
                </a:lnTo>
                <a:lnTo>
                  <a:pt x="258" y="2056"/>
                </a:lnTo>
                <a:lnTo>
                  <a:pt x="262" y="2060"/>
                </a:lnTo>
                <a:lnTo>
                  <a:pt x="266" y="2064"/>
                </a:lnTo>
                <a:lnTo>
                  <a:pt x="270" y="2064"/>
                </a:lnTo>
                <a:lnTo>
                  <a:pt x="278" y="2062"/>
                </a:lnTo>
                <a:lnTo>
                  <a:pt x="282" y="2060"/>
                </a:lnTo>
                <a:lnTo>
                  <a:pt x="286" y="2060"/>
                </a:lnTo>
                <a:lnTo>
                  <a:pt x="288" y="2062"/>
                </a:lnTo>
                <a:lnTo>
                  <a:pt x="290" y="2068"/>
                </a:lnTo>
                <a:lnTo>
                  <a:pt x="292" y="2074"/>
                </a:lnTo>
                <a:lnTo>
                  <a:pt x="296" y="2078"/>
                </a:lnTo>
                <a:lnTo>
                  <a:pt x="300" y="2078"/>
                </a:lnTo>
                <a:lnTo>
                  <a:pt x="302" y="2078"/>
                </a:lnTo>
                <a:lnTo>
                  <a:pt x="306" y="2074"/>
                </a:lnTo>
                <a:lnTo>
                  <a:pt x="308" y="2070"/>
                </a:lnTo>
                <a:lnTo>
                  <a:pt x="308" y="2066"/>
                </a:lnTo>
                <a:lnTo>
                  <a:pt x="308" y="2060"/>
                </a:lnTo>
                <a:lnTo>
                  <a:pt x="306" y="2054"/>
                </a:lnTo>
                <a:lnTo>
                  <a:pt x="308" y="2050"/>
                </a:lnTo>
                <a:lnTo>
                  <a:pt x="312" y="2044"/>
                </a:lnTo>
                <a:lnTo>
                  <a:pt x="318" y="2042"/>
                </a:lnTo>
                <a:lnTo>
                  <a:pt x="322" y="2040"/>
                </a:lnTo>
                <a:lnTo>
                  <a:pt x="328" y="2040"/>
                </a:lnTo>
                <a:lnTo>
                  <a:pt x="332" y="2042"/>
                </a:lnTo>
                <a:lnTo>
                  <a:pt x="334" y="2046"/>
                </a:lnTo>
                <a:lnTo>
                  <a:pt x="334" y="2048"/>
                </a:lnTo>
                <a:lnTo>
                  <a:pt x="336" y="2050"/>
                </a:lnTo>
                <a:lnTo>
                  <a:pt x="340" y="2048"/>
                </a:lnTo>
                <a:lnTo>
                  <a:pt x="354" y="2040"/>
                </a:lnTo>
                <a:lnTo>
                  <a:pt x="372" y="2028"/>
                </a:lnTo>
                <a:lnTo>
                  <a:pt x="380" y="2022"/>
                </a:lnTo>
                <a:lnTo>
                  <a:pt x="390" y="2022"/>
                </a:lnTo>
                <a:lnTo>
                  <a:pt x="394" y="2020"/>
                </a:lnTo>
                <a:lnTo>
                  <a:pt x="396" y="2020"/>
                </a:lnTo>
                <a:lnTo>
                  <a:pt x="394" y="2012"/>
                </a:lnTo>
                <a:lnTo>
                  <a:pt x="396" y="2008"/>
                </a:lnTo>
                <a:lnTo>
                  <a:pt x="400" y="2000"/>
                </a:lnTo>
                <a:lnTo>
                  <a:pt x="408" y="1992"/>
                </a:lnTo>
                <a:lnTo>
                  <a:pt x="424" y="1982"/>
                </a:lnTo>
                <a:lnTo>
                  <a:pt x="440" y="1972"/>
                </a:lnTo>
                <a:lnTo>
                  <a:pt x="454" y="1964"/>
                </a:lnTo>
                <a:lnTo>
                  <a:pt x="462" y="1956"/>
                </a:lnTo>
                <a:lnTo>
                  <a:pt x="468" y="1950"/>
                </a:lnTo>
                <a:lnTo>
                  <a:pt x="478" y="1938"/>
                </a:lnTo>
                <a:lnTo>
                  <a:pt x="484" y="1932"/>
                </a:lnTo>
                <a:lnTo>
                  <a:pt x="494" y="1926"/>
                </a:lnTo>
                <a:lnTo>
                  <a:pt x="516" y="1916"/>
                </a:lnTo>
                <a:lnTo>
                  <a:pt x="538" y="1902"/>
                </a:lnTo>
                <a:lnTo>
                  <a:pt x="548" y="1896"/>
                </a:lnTo>
                <a:lnTo>
                  <a:pt x="556" y="1888"/>
                </a:lnTo>
                <a:lnTo>
                  <a:pt x="562" y="1882"/>
                </a:lnTo>
                <a:lnTo>
                  <a:pt x="566" y="1874"/>
                </a:lnTo>
                <a:lnTo>
                  <a:pt x="568" y="1866"/>
                </a:lnTo>
                <a:lnTo>
                  <a:pt x="572" y="1862"/>
                </a:lnTo>
                <a:lnTo>
                  <a:pt x="580" y="1856"/>
                </a:lnTo>
                <a:lnTo>
                  <a:pt x="588" y="1850"/>
                </a:lnTo>
                <a:lnTo>
                  <a:pt x="592" y="1846"/>
                </a:lnTo>
                <a:lnTo>
                  <a:pt x="592" y="1840"/>
                </a:lnTo>
                <a:lnTo>
                  <a:pt x="592" y="1836"/>
                </a:lnTo>
                <a:lnTo>
                  <a:pt x="590" y="1834"/>
                </a:lnTo>
                <a:lnTo>
                  <a:pt x="584" y="1832"/>
                </a:lnTo>
                <a:lnTo>
                  <a:pt x="564" y="1832"/>
                </a:lnTo>
                <a:lnTo>
                  <a:pt x="556" y="1830"/>
                </a:lnTo>
                <a:lnTo>
                  <a:pt x="554" y="1828"/>
                </a:lnTo>
                <a:lnTo>
                  <a:pt x="554" y="1824"/>
                </a:lnTo>
                <a:lnTo>
                  <a:pt x="558" y="1820"/>
                </a:lnTo>
                <a:lnTo>
                  <a:pt x="570" y="1810"/>
                </a:lnTo>
                <a:lnTo>
                  <a:pt x="598" y="1786"/>
                </a:lnTo>
                <a:lnTo>
                  <a:pt x="618" y="1766"/>
                </a:lnTo>
                <a:lnTo>
                  <a:pt x="632" y="1748"/>
                </a:lnTo>
                <a:lnTo>
                  <a:pt x="646" y="1726"/>
                </a:lnTo>
                <a:lnTo>
                  <a:pt x="654" y="1714"/>
                </a:lnTo>
                <a:lnTo>
                  <a:pt x="666" y="1704"/>
                </a:lnTo>
                <a:lnTo>
                  <a:pt x="680" y="1696"/>
                </a:lnTo>
                <a:lnTo>
                  <a:pt x="694" y="1690"/>
                </a:lnTo>
                <a:lnTo>
                  <a:pt x="710" y="1688"/>
                </a:lnTo>
                <a:lnTo>
                  <a:pt x="726" y="1692"/>
                </a:lnTo>
                <a:lnTo>
                  <a:pt x="744" y="1698"/>
                </a:lnTo>
                <a:lnTo>
                  <a:pt x="752" y="1704"/>
                </a:lnTo>
                <a:lnTo>
                  <a:pt x="758" y="1710"/>
                </a:lnTo>
                <a:lnTo>
                  <a:pt x="770" y="1720"/>
                </a:lnTo>
                <a:lnTo>
                  <a:pt x="770" y="1722"/>
                </a:lnTo>
                <a:lnTo>
                  <a:pt x="770" y="1724"/>
                </a:lnTo>
                <a:lnTo>
                  <a:pt x="752" y="1714"/>
                </a:lnTo>
                <a:lnTo>
                  <a:pt x="738" y="1708"/>
                </a:lnTo>
                <a:lnTo>
                  <a:pt x="722" y="1702"/>
                </a:lnTo>
                <a:lnTo>
                  <a:pt x="712" y="1702"/>
                </a:lnTo>
                <a:lnTo>
                  <a:pt x="704" y="1702"/>
                </a:lnTo>
                <a:lnTo>
                  <a:pt x="696" y="1704"/>
                </a:lnTo>
                <a:lnTo>
                  <a:pt x="690" y="1706"/>
                </a:lnTo>
                <a:lnTo>
                  <a:pt x="680" y="1716"/>
                </a:lnTo>
                <a:lnTo>
                  <a:pt x="674" y="1722"/>
                </a:lnTo>
                <a:lnTo>
                  <a:pt x="672" y="1728"/>
                </a:lnTo>
                <a:lnTo>
                  <a:pt x="672" y="1734"/>
                </a:lnTo>
                <a:lnTo>
                  <a:pt x="672" y="1742"/>
                </a:lnTo>
                <a:lnTo>
                  <a:pt x="670" y="1748"/>
                </a:lnTo>
                <a:lnTo>
                  <a:pt x="668" y="1756"/>
                </a:lnTo>
                <a:lnTo>
                  <a:pt x="658" y="1766"/>
                </a:lnTo>
                <a:lnTo>
                  <a:pt x="652" y="1776"/>
                </a:lnTo>
                <a:lnTo>
                  <a:pt x="650" y="1782"/>
                </a:lnTo>
                <a:lnTo>
                  <a:pt x="652" y="1788"/>
                </a:lnTo>
                <a:lnTo>
                  <a:pt x="656" y="1792"/>
                </a:lnTo>
                <a:lnTo>
                  <a:pt x="660" y="1794"/>
                </a:lnTo>
                <a:lnTo>
                  <a:pt x="662" y="1798"/>
                </a:lnTo>
                <a:lnTo>
                  <a:pt x="662" y="1800"/>
                </a:lnTo>
                <a:lnTo>
                  <a:pt x="656" y="1806"/>
                </a:lnTo>
                <a:lnTo>
                  <a:pt x="646" y="1812"/>
                </a:lnTo>
                <a:lnTo>
                  <a:pt x="644" y="1816"/>
                </a:lnTo>
                <a:lnTo>
                  <a:pt x="644" y="1818"/>
                </a:lnTo>
                <a:lnTo>
                  <a:pt x="646" y="1820"/>
                </a:lnTo>
                <a:lnTo>
                  <a:pt x="650" y="1822"/>
                </a:lnTo>
                <a:lnTo>
                  <a:pt x="658" y="1824"/>
                </a:lnTo>
                <a:lnTo>
                  <a:pt x="670" y="1824"/>
                </a:lnTo>
                <a:lnTo>
                  <a:pt x="684" y="1820"/>
                </a:lnTo>
                <a:lnTo>
                  <a:pt x="700" y="1814"/>
                </a:lnTo>
                <a:lnTo>
                  <a:pt x="712" y="1806"/>
                </a:lnTo>
                <a:lnTo>
                  <a:pt x="732" y="1788"/>
                </a:lnTo>
                <a:lnTo>
                  <a:pt x="748" y="1778"/>
                </a:lnTo>
                <a:lnTo>
                  <a:pt x="762" y="1774"/>
                </a:lnTo>
                <a:lnTo>
                  <a:pt x="778" y="1772"/>
                </a:lnTo>
                <a:lnTo>
                  <a:pt x="786" y="1772"/>
                </a:lnTo>
                <a:lnTo>
                  <a:pt x="790" y="1770"/>
                </a:lnTo>
                <a:lnTo>
                  <a:pt x="790" y="1768"/>
                </a:lnTo>
                <a:lnTo>
                  <a:pt x="790" y="1764"/>
                </a:lnTo>
                <a:lnTo>
                  <a:pt x="790" y="1760"/>
                </a:lnTo>
                <a:lnTo>
                  <a:pt x="790" y="1756"/>
                </a:lnTo>
                <a:lnTo>
                  <a:pt x="794" y="1754"/>
                </a:lnTo>
                <a:lnTo>
                  <a:pt x="800" y="1750"/>
                </a:lnTo>
                <a:lnTo>
                  <a:pt x="806" y="1746"/>
                </a:lnTo>
                <a:lnTo>
                  <a:pt x="806" y="1742"/>
                </a:lnTo>
                <a:lnTo>
                  <a:pt x="804" y="1736"/>
                </a:lnTo>
                <a:lnTo>
                  <a:pt x="802" y="1730"/>
                </a:lnTo>
                <a:lnTo>
                  <a:pt x="800" y="1724"/>
                </a:lnTo>
                <a:lnTo>
                  <a:pt x="800" y="1720"/>
                </a:lnTo>
                <a:lnTo>
                  <a:pt x="804" y="1716"/>
                </a:lnTo>
                <a:lnTo>
                  <a:pt x="812" y="1714"/>
                </a:lnTo>
                <a:lnTo>
                  <a:pt x="824" y="1712"/>
                </a:lnTo>
                <a:lnTo>
                  <a:pt x="834" y="1710"/>
                </a:lnTo>
                <a:lnTo>
                  <a:pt x="850" y="1704"/>
                </a:lnTo>
                <a:lnTo>
                  <a:pt x="856" y="1702"/>
                </a:lnTo>
                <a:lnTo>
                  <a:pt x="860" y="1704"/>
                </a:lnTo>
                <a:lnTo>
                  <a:pt x="862" y="1706"/>
                </a:lnTo>
                <a:lnTo>
                  <a:pt x="862" y="1712"/>
                </a:lnTo>
                <a:lnTo>
                  <a:pt x="864" y="1720"/>
                </a:lnTo>
                <a:lnTo>
                  <a:pt x="866" y="1724"/>
                </a:lnTo>
                <a:lnTo>
                  <a:pt x="870" y="1728"/>
                </a:lnTo>
                <a:lnTo>
                  <a:pt x="874" y="1730"/>
                </a:lnTo>
                <a:lnTo>
                  <a:pt x="888" y="1734"/>
                </a:lnTo>
                <a:lnTo>
                  <a:pt x="896" y="1738"/>
                </a:lnTo>
                <a:lnTo>
                  <a:pt x="906" y="1742"/>
                </a:lnTo>
                <a:lnTo>
                  <a:pt x="914" y="1746"/>
                </a:lnTo>
                <a:lnTo>
                  <a:pt x="918" y="1746"/>
                </a:lnTo>
                <a:lnTo>
                  <a:pt x="922" y="1744"/>
                </a:lnTo>
                <a:lnTo>
                  <a:pt x="924" y="1742"/>
                </a:lnTo>
                <a:lnTo>
                  <a:pt x="928" y="1740"/>
                </a:lnTo>
                <a:lnTo>
                  <a:pt x="930" y="1740"/>
                </a:lnTo>
                <a:lnTo>
                  <a:pt x="934" y="1742"/>
                </a:lnTo>
                <a:lnTo>
                  <a:pt x="940" y="1750"/>
                </a:lnTo>
                <a:lnTo>
                  <a:pt x="948" y="1758"/>
                </a:lnTo>
                <a:lnTo>
                  <a:pt x="958" y="1764"/>
                </a:lnTo>
                <a:lnTo>
                  <a:pt x="968" y="1766"/>
                </a:lnTo>
                <a:lnTo>
                  <a:pt x="978" y="1768"/>
                </a:lnTo>
                <a:lnTo>
                  <a:pt x="1002" y="1766"/>
                </a:lnTo>
                <a:lnTo>
                  <a:pt x="1026" y="1764"/>
                </a:lnTo>
                <a:lnTo>
                  <a:pt x="1036" y="1764"/>
                </a:lnTo>
                <a:lnTo>
                  <a:pt x="1050" y="1768"/>
                </a:lnTo>
                <a:lnTo>
                  <a:pt x="1078" y="1780"/>
                </a:lnTo>
                <a:lnTo>
                  <a:pt x="1090" y="1786"/>
                </a:lnTo>
                <a:lnTo>
                  <a:pt x="1104" y="1788"/>
                </a:lnTo>
                <a:lnTo>
                  <a:pt x="1116" y="1788"/>
                </a:lnTo>
                <a:lnTo>
                  <a:pt x="1122" y="1788"/>
                </a:lnTo>
                <a:lnTo>
                  <a:pt x="1126" y="1786"/>
                </a:lnTo>
                <a:lnTo>
                  <a:pt x="1136" y="1780"/>
                </a:lnTo>
                <a:lnTo>
                  <a:pt x="1142" y="1778"/>
                </a:lnTo>
                <a:lnTo>
                  <a:pt x="1148" y="1780"/>
                </a:lnTo>
                <a:lnTo>
                  <a:pt x="1150" y="1782"/>
                </a:lnTo>
                <a:lnTo>
                  <a:pt x="1150" y="1786"/>
                </a:lnTo>
                <a:lnTo>
                  <a:pt x="1150" y="1790"/>
                </a:lnTo>
                <a:lnTo>
                  <a:pt x="1146" y="1794"/>
                </a:lnTo>
                <a:lnTo>
                  <a:pt x="1142" y="1796"/>
                </a:lnTo>
                <a:lnTo>
                  <a:pt x="1138" y="1800"/>
                </a:lnTo>
                <a:lnTo>
                  <a:pt x="1140" y="1804"/>
                </a:lnTo>
                <a:lnTo>
                  <a:pt x="1146" y="1808"/>
                </a:lnTo>
                <a:lnTo>
                  <a:pt x="1154" y="1812"/>
                </a:lnTo>
                <a:lnTo>
                  <a:pt x="1174" y="1822"/>
                </a:lnTo>
                <a:lnTo>
                  <a:pt x="1192" y="1830"/>
                </a:lnTo>
                <a:lnTo>
                  <a:pt x="1206" y="1840"/>
                </a:lnTo>
                <a:lnTo>
                  <a:pt x="1216" y="1852"/>
                </a:lnTo>
                <a:lnTo>
                  <a:pt x="1228" y="1862"/>
                </a:lnTo>
                <a:lnTo>
                  <a:pt x="1246" y="1874"/>
                </a:lnTo>
                <a:lnTo>
                  <a:pt x="1254" y="1878"/>
                </a:lnTo>
                <a:lnTo>
                  <a:pt x="1264" y="1880"/>
                </a:lnTo>
                <a:lnTo>
                  <a:pt x="1272" y="1880"/>
                </a:lnTo>
                <a:lnTo>
                  <a:pt x="1278" y="1880"/>
                </a:lnTo>
                <a:lnTo>
                  <a:pt x="1282" y="1878"/>
                </a:lnTo>
                <a:lnTo>
                  <a:pt x="1284" y="1874"/>
                </a:lnTo>
                <a:lnTo>
                  <a:pt x="1284" y="1868"/>
                </a:lnTo>
                <a:lnTo>
                  <a:pt x="1280" y="1864"/>
                </a:lnTo>
                <a:lnTo>
                  <a:pt x="1272" y="1852"/>
                </a:lnTo>
                <a:lnTo>
                  <a:pt x="1268" y="1844"/>
                </a:lnTo>
                <a:lnTo>
                  <a:pt x="1268" y="1842"/>
                </a:lnTo>
                <a:lnTo>
                  <a:pt x="1270" y="1842"/>
                </a:lnTo>
                <a:lnTo>
                  <a:pt x="1282" y="1852"/>
                </a:lnTo>
                <a:lnTo>
                  <a:pt x="1298" y="1866"/>
                </a:lnTo>
                <a:lnTo>
                  <a:pt x="1314" y="1878"/>
                </a:lnTo>
                <a:lnTo>
                  <a:pt x="1320" y="1880"/>
                </a:lnTo>
                <a:lnTo>
                  <a:pt x="1324" y="1880"/>
                </a:lnTo>
                <a:lnTo>
                  <a:pt x="1326" y="1876"/>
                </a:lnTo>
                <a:lnTo>
                  <a:pt x="1326" y="1870"/>
                </a:lnTo>
                <a:lnTo>
                  <a:pt x="1322" y="1854"/>
                </a:lnTo>
                <a:lnTo>
                  <a:pt x="1322" y="1846"/>
                </a:lnTo>
                <a:lnTo>
                  <a:pt x="1324" y="1848"/>
                </a:lnTo>
                <a:lnTo>
                  <a:pt x="1334" y="1862"/>
                </a:lnTo>
                <a:lnTo>
                  <a:pt x="1338" y="1870"/>
                </a:lnTo>
                <a:lnTo>
                  <a:pt x="1344" y="1874"/>
                </a:lnTo>
                <a:lnTo>
                  <a:pt x="1350" y="1876"/>
                </a:lnTo>
                <a:lnTo>
                  <a:pt x="1354" y="1876"/>
                </a:lnTo>
                <a:lnTo>
                  <a:pt x="1358" y="1878"/>
                </a:lnTo>
                <a:lnTo>
                  <a:pt x="1364" y="1878"/>
                </a:lnTo>
                <a:lnTo>
                  <a:pt x="1368" y="1882"/>
                </a:lnTo>
                <a:lnTo>
                  <a:pt x="1372" y="1890"/>
                </a:lnTo>
                <a:lnTo>
                  <a:pt x="1378" y="1904"/>
                </a:lnTo>
                <a:lnTo>
                  <a:pt x="1382" y="1914"/>
                </a:lnTo>
                <a:lnTo>
                  <a:pt x="1386" y="1922"/>
                </a:lnTo>
                <a:lnTo>
                  <a:pt x="1392" y="1928"/>
                </a:lnTo>
                <a:lnTo>
                  <a:pt x="1394" y="1932"/>
                </a:lnTo>
                <a:lnTo>
                  <a:pt x="1394" y="1934"/>
                </a:lnTo>
                <a:lnTo>
                  <a:pt x="1390" y="1942"/>
                </a:lnTo>
                <a:lnTo>
                  <a:pt x="1388" y="1944"/>
                </a:lnTo>
                <a:lnTo>
                  <a:pt x="1390" y="1948"/>
                </a:lnTo>
                <a:lnTo>
                  <a:pt x="1392" y="1950"/>
                </a:lnTo>
                <a:lnTo>
                  <a:pt x="1400" y="1954"/>
                </a:lnTo>
                <a:lnTo>
                  <a:pt x="1412" y="1960"/>
                </a:lnTo>
                <a:lnTo>
                  <a:pt x="1414" y="1962"/>
                </a:lnTo>
                <a:lnTo>
                  <a:pt x="1416" y="1966"/>
                </a:lnTo>
                <a:lnTo>
                  <a:pt x="1422" y="1976"/>
                </a:lnTo>
                <a:lnTo>
                  <a:pt x="1426" y="1982"/>
                </a:lnTo>
                <a:lnTo>
                  <a:pt x="1434" y="1990"/>
                </a:lnTo>
                <a:lnTo>
                  <a:pt x="1452" y="2004"/>
                </a:lnTo>
                <a:lnTo>
                  <a:pt x="1464" y="2010"/>
                </a:lnTo>
                <a:lnTo>
                  <a:pt x="1468" y="2012"/>
                </a:lnTo>
                <a:lnTo>
                  <a:pt x="1460" y="2016"/>
                </a:lnTo>
                <a:lnTo>
                  <a:pt x="1452" y="2020"/>
                </a:lnTo>
                <a:lnTo>
                  <a:pt x="1450" y="2026"/>
                </a:lnTo>
                <a:lnTo>
                  <a:pt x="1448" y="2032"/>
                </a:lnTo>
                <a:lnTo>
                  <a:pt x="1442" y="2038"/>
                </a:lnTo>
                <a:lnTo>
                  <a:pt x="1440" y="2042"/>
                </a:lnTo>
                <a:lnTo>
                  <a:pt x="1440" y="2046"/>
                </a:lnTo>
                <a:lnTo>
                  <a:pt x="1440" y="2050"/>
                </a:lnTo>
                <a:lnTo>
                  <a:pt x="1444" y="2054"/>
                </a:lnTo>
                <a:lnTo>
                  <a:pt x="1446" y="2054"/>
                </a:lnTo>
                <a:lnTo>
                  <a:pt x="1450" y="2054"/>
                </a:lnTo>
                <a:lnTo>
                  <a:pt x="1452" y="2050"/>
                </a:lnTo>
                <a:lnTo>
                  <a:pt x="1456" y="2044"/>
                </a:lnTo>
                <a:lnTo>
                  <a:pt x="1462" y="2032"/>
                </a:lnTo>
                <a:lnTo>
                  <a:pt x="1466" y="2026"/>
                </a:lnTo>
                <a:lnTo>
                  <a:pt x="1470" y="2024"/>
                </a:lnTo>
                <a:lnTo>
                  <a:pt x="1474" y="2022"/>
                </a:lnTo>
                <a:lnTo>
                  <a:pt x="1480" y="2024"/>
                </a:lnTo>
                <a:lnTo>
                  <a:pt x="1484" y="2028"/>
                </a:lnTo>
                <a:lnTo>
                  <a:pt x="1488" y="2034"/>
                </a:lnTo>
                <a:lnTo>
                  <a:pt x="1492" y="2044"/>
                </a:lnTo>
                <a:lnTo>
                  <a:pt x="1494" y="2052"/>
                </a:lnTo>
                <a:lnTo>
                  <a:pt x="1494" y="2058"/>
                </a:lnTo>
                <a:lnTo>
                  <a:pt x="1492" y="2064"/>
                </a:lnTo>
                <a:lnTo>
                  <a:pt x="1488" y="2074"/>
                </a:lnTo>
                <a:lnTo>
                  <a:pt x="1488" y="2078"/>
                </a:lnTo>
                <a:lnTo>
                  <a:pt x="1488" y="2082"/>
                </a:lnTo>
                <a:lnTo>
                  <a:pt x="1492" y="2092"/>
                </a:lnTo>
                <a:lnTo>
                  <a:pt x="1494" y="2100"/>
                </a:lnTo>
                <a:lnTo>
                  <a:pt x="1496" y="2102"/>
                </a:lnTo>
                <a:lnTo>
                  <a:pt x="1500" y="2104"/>
                </a:lnTo>
                <a:lnTo>
                  <a:pt x="1504" y="2102"/>
                </a:lnTo>
                <a:lnTo>
                  <a:pt x="1508" y="2098"/>
                </a:lnTo>
                <a:lnTo>
                  <a:pt x="1518" y="2088"/>
                </a:lnTo>
                <a:lnTo>
                  <a:pt x="1524" y="2080"/>
                </a:lnTo>
                <a:lnTo>
                  <a:pt x="1526" y="2076"/>
                </a:lnTo>
                <a:lnTo>
                  <a:pt x="1526" y="2072"/>
                </a:lnTo>
                <a:lnTo>
                  <a:pt x="1524" y="2058"/>
                </a:lnTo>
                <a:lnTo>
                  <a:pt x="1522" y="2044"/>
                </a:lnTo>
                <a:lnTo>
                  <a:pt x="1524" y="2038"/>
                </a:lnTo>
                <a:lnTo>
                  <a:pt x="1528" y="2034"/>
                </a:lnTo>
                <a:lnTo>
                  <a:pt x="1530" y="2030"/>
                </a:lnTo>
                <a:lnTo>
                  <a:pt x="1530" y="2038"/>
                </a:lnTo>
                <a:lnTo>
                  <a:pt x="1530" y="2044"/>
                </a:lnTo>
                <a:lnTo>
                  <a:pt x="1532" y="2058"/>
                </a:lnTo>
                <a:lnTo>
                  <a:pt x="1534" y="2070"/>
                </a:lnTo>
                <a:lnTo>
                  <a:pt x="1534" y="2074"/>
                </a:lnTo>
                <a:lnTo>
                  <a:pt x="1530" y="2078"/>
                </a:lnTo>
                <a:lnTo>
                  <a:pt x="1526" y="2082"/>
                </a:lnTo>
                <a:lnTo>
                  <a:pt x="1526" y="2084"/>
                </a:lnTo>
                <a:lnTo>
                  <a:pt x="1526" y="2092"/>
                </a:lnTo>
                <a:lnTo>
                  <a:pt x="1526" y="2098"/>
                </a:lnTo>
                <a:lnTo>
                  <a:pt x="1524" y="2102"/>
                </a:lnTo>
                <a:lnTo>
                  <a:pt x="1522" y="2106"/>
                </a:lnTo>
                <a:lnTo>
                  <a:pt x="1516" y="2112"/>
                </a:lnTo>
                <a:lnTo>
                  <a:pt x="1512" y="2118"/>
                </a:lnTo>
                <a:lnTo>
                  <a:pt x="1512" y="2122"/>
                </a:lnTo>
                <a:lnTo>
                  <a:pt x="1514" y="2124"/>
                </a:lnTo>
                <a:lnTo>
                  <a:pt x="1518" y="2130"/>
                </a:lnTo>
                <a:lnTo>
                  <a:pt x="1522" y="2134"/>
                </a:lnTo>
                <a:lnTo>
                  <a:pt x="1524" y="2138"/>
                </a:lnTo>
                <a:lnTo>
                  <a:pt x="1528" y="2148"/>
                </a:lnTo>
                <a:lnTo>
                  <a:pt x="1534" y="2160"/>
                </a:lnTo>
                <a:lnTo>
                  <a:pt x="1544" y="2172"/>
                </a:lnTo>
                <a:lnTo>
                  <a:pt x="1554" y="2182"/>
                </a:lnTo>
                <a:lnTo>
                  <a:pt x="1558" y="2186"/>
                </a:lnTo>
                <a:lnTo>
                  <a:pt x="1560" y="2184"/>
                </a:lnTo>
                <a:lnTo>
                  <a:pt x="1562" y="2176"/>
                </a:lnTo>
                <a:lnTo>
                  <a:pt x="1564" y="2168"/>
                </a:lnTo>
                <a:lnTo>
                  <a:pt x="1568" y="2162"/>
                </a:lnTo>
                <a:lnTo>
                  <a:pt x="1574" y="2158"/>
                </a:lnTo>
                <a:lnTo>
                  <a:pt x="1584" y="2156"/>
                </a:lnTo>
                <a:lnTo>
                  <a:pt x="1592" y="2154"/>
                </a:lnTo>
                <a:lnTo>
                  <a:pt x="1594" y="2156"/>
                </a:lnTo>
                <a:lnTo>
                  <a:pt x="1588" y="2162"/>
                </a:lnTo>
                <a:lnTo>
                  <a:pt x="1582" y="2166"/>
                </a:lnTo>
                <a:lnTo>
                  <a:pt x="1578" y="2172"/>
                </a:lnTo>
                <a:lnTo>
                  <a:pt x="1576" y="2180"/>
                </a:lnTo>
                <a:lnTo>
                  <a:pt x="1576" y="2188"/>
                </a:lnTo>
                <a:lnTo>
                  <a:pt x="1582" y="2196"/>
                </a:lnTo>
                <a:lnTo>
                  <a:pt x="1586" y="2200"/>
                </a:lnTo>
                <a:lnTo>
                  <a:pt x="1588" y="2202"/>
                </a:lnTo>
                <a:lnTo>
                  <a:pt x="1590" y="2212"/>
                </a:lnTo>
                <a:lnTo>
                  <a:pt x="1592" y="2218"/>
                </a:lnTo>
                <a:lnTo>
                  <a:pt x="1596" y="2220"/>
                </a:lnTo>
                <a:lnTo>
                  <a:pt x="1600" y="2220"/>
                </a:lnTo>
                <a:lnTo>
                  <a:pt x="1604" y="2218"/>
                </a:lnTo>
                <a:lnTo>
                  <a:pt x="1608" y="2216"/>
                </a:lnTo>
                <a:lnTo>
                  <a:pt x="1610" y="2216"/>
                </a:lnTo>
                <a:lnTo>
                  <a:pt x="1610" y="2220"/>
                </a:lnTo>
                <a:lnTo>
                  <a:pt x="1606" y="2228"/>
                </a:lnTo>
                <a:lnTo>
                  <a:pt x="1600" y="2246"/>
                </a:lnTo>
                <a:lnTo>
                  <a:pt x="1596" y="2256"/>
                </a:lnTo>
                <a:lnTo>
                  <a:pt x="1598" y="2262"/>
                </a:lnTo>
                <a:lnTo>
                  <a:pt x="1600" y="2262"/>
                </a:lnTo>
                <a:lnTo>
                  <a:pt x="1602" y="2262"/>
                </a:lnTo>
                <a:lnTo>
                  <a:pt x="1602" y="2268"/>
                </a:lnTo>
                <a:lnTo>
                  <a:pt x="1604" y="2276"/>
                </a:lnTo>
                <a:lnTo>
                  <a:pt x="1606" y="2278"/>
                </a:lnTo>
                <a:lnTo>
                  <a:pt x="1608" y="2280"/>
                </a:lnTo>
                <a:lnTo>
                  <a:pt x="1612" y="2280"/>
                </a:lnTo>
                <a:lnTo>
                  <a:pt x="1614" y="2278"/>
                </a:lnTo>
                <a:lnTo>
                  <a:pt x="1614" y="2270"/>
                </a:lnTo>
                <a:lnTo>
                  <a:pt x="1616" y="2260"/>
                </a:lnTo>
                <a:lnTo>
                  <a:pt x="1618" y="2256"/>
                </a:lnTo>
                <a:lnTo>
                  <a:pt x="1622" y="2254"/>
                </a:lnTo>
                <a:lnTo>
                  <a:pt x="1632" y="2248"/>
                </a:lnTo>
                <a:lnTo>
                  <a:pt x="1638" y="2242"/>
                </a:lnTo>
                <a:lnTo>
                  <a:pt x="1642" y="2240"/>
                </a:lnTo>
                <a:lnTo>
                  <a:pt x="1644" y="2240"/>
                </a:lnTo>
                <a:lnTo>
                  <a:pt x="1644" y="2242"/>
                </a:lnTo>
                <a:lnTo>
                  <a:pt x="1646" y="2246"/>
                </a:lnTo>
                <a:lnTo>
                  <a:pt x="1648" y="2246"/>
                </a:lnTo>
                <a:lnTo>
                  <a:pt x="1654" y="2246"/>
                </a:lnTo>
                <a:lnTo>
                  <a:pt x="1660" y="2248"/>
                </a:lnTo>
                <a:lnTo>
                  <a:pt x="1660" y="2250"/>
                </a:lnTo>
                <a:lnTo>
                  <a:pt x="1660" y="2254"/>
                </a:lnTo>
                <a:lnTo>
                  <a:pt x="1660" y="2258"/>
                </a:lnTo>
                <a:lnTo>
                  <a:pt x="1656" y="2254"/>
                </a:lnTo>
                <a:lnTo>
                  <a:pt x="1652" y="2252"/>
                </a:lnTo>
                <a:lnTo>
                  <a:pt x="1648" y="2252"/>
                </a:lnTo>
                <a:lnTo>
                  <a:pt x="1642" y="2254"/>
                </a:lnTo>
                <a:lnTo>
                  <a:pt x="1636" y="2258"/>
                </a:lnTo>
                <a:lnTo>
                  <a:pt x="1624" y="2268"/>
                </a:lnTo>
                <a:lnTo>
                  <a:pt x="1618" y="2276"/>
                </a:lnTo>
                <a:lnTo>
                  <a:pt x="1618" y="2282"/>
                </a:lnTo>
                <a:lnTo>
                  <a:pt x="1618" y="2290"/>
                </a:lnTo>
                <a:lnTo>
                  <a:pt x="1620" y="2294"/>
                </a:lnTo>
                <a:lnTo>
                  <a:pt x="1622" y="2298"/>
                </a:lnTo>
                <a:lnTo>
                  <a:pt x="1626" y="2300"/>
                </a:lnTo>
                <a:lnTo>
                  <a:pt x="1628" y="2302"/>
                </a:lnTo>
                <a:lnTo>
                  <a:pt x="1626" y="2306"/>
                </a:lnTo>
                <a:lnTo>
                  <a:pt x="1622" y="2308"/>
                </a:lnTo>
                <a:lnTo>
                  <a:pt x="1622" y="2310"/>
                </a:lnTo>
                <a:lnTo>
                  <a:pt x="1624" y="2312"/>
                </a:lnTo>
                <a:lnTo>
                  <a:pt x="1626" y="2312"/>
                </a:lnTo>
                <a:lnTo>
                  <a:pt x="1624" y="2316"/>
                </a:lnTo>
                <a:lnTo>
                  <a:pt x="1620" y="2318"/>
                </a:lnTo>
                <a:lnTo>
                  <a:pt x="1620" y="2320"/>
                </a:lnTo>
                <a:lnTo>
                  <a:pt x="1622" y="2324"/>
                </a:lnTo>
                <a:lnTo>
                  <a:pt x="1624" y="2326"/>
                </a:lnTo>
                <a:lnTo>
                  <a:pt x="1632" y="2332"/>
                </a:lnTo>
                <a:lnTo>
                  <a:pt x="1642" y="2336"/>
                </a:lnTo>
                <a:lnTo>
                  <a:pt x="1650" y="2338"/>
                </a:lnTo>
                <a:lnTo>
                  <a:pt x="1656" y="2336"/>
                </a:lnTo>
                <a:lnTo>
                  <a:pt x="1662" y="2334"/>
                </a:lnTo>
                <a:lnTo>
                  <a:pt x="1670" y="2332"/>
                </a:lnTo>
                <a:lnTo>
                  <a:pt x="1676" y="2334"/>
                </a:lnTo>
                <a:lnTo>
                  <a:pt x="1676" y="2338"/>
                </a:lnTo>
                <a:lnTo>
                  <a:pt x="1676" y="2340"/>
                </a:lnTo>
                <a:lnTo>
                  <a:pt x="1682" y="2340"/>
                </a:lnTo>
                <a:lnTo>
                  <a:pt x="1688" y="2340"/>
                </a:lnTo>
                <a:lnTo>
                  <a:pt x="1688" y="2344"/>
                </a:lnTo>
                <a:lnTo>
                  <a:pt x="1686" y="2352"/>
                </a:lnTo>
                <a:lnTo>
                  <a:pt x="1686" y="2356"/>
                </a:lnTo>
                <a:lnTo>
                  <a:pt x="1686" y="2358"/>
                </a:lnTo>
                <a:lnTo>
                  <a:pt x="1688" y="2360"/>
                </a:lnTo>
                <a:lnTo>
                  <a:pt x="1694" y="2360"/>
                </a:lnTo>
                <a:lnTo>
                  <a:pt x="1700" y="2360"/>
                </a:lnTo>
                <a:lnTo>
                  <a:pt x="1704" y="2362"/>
                </a:lnTo>
                <a:lnTo>
                  <a:pt x="1706" y="2364"/>
                </a:lnTo>
                <a:lnTo>
                  <a:pt x="1714" y="2362"/>
                </a:lnTo>
                <a:lnTo>
                  <a:pt x="1718" y="2360"/>
                </a:lnTo>
                <a:lnTo>
                  <a:pt x="1724" y="2362"/>
                </a:lnTo>
                <a:lnTo>
                  <a:pt x="1730" y="2364"/>
                </a:lnTo>
                <a:lnTo>
                  <a:pt x="1736" y="2368"/>
                </a:lnTo>
                <a:lnTo>
                  <a:pt x="1738" y="2370"/>
                </a:lnTo>
                <a:lnTo>
                  <a:pt x="1742" y="2368"/>
                </a:lnTo>
                <a:lnTo>
                  <a:pt x="1746" y="2368"/>
                </a:lnTo>
                <a:lnTo>
                  <a:pt x="1748" y="2368"/>
                </a:lnTo>
                <a:lnTo>
                  <a:pt x="1750" y="2374"/>
                </a:lnTo>
                <a:lnTo>
                  <a:pt x="1750" y="2382"/>
                </a:lnTo>
                <a:lnTo>
                  <a:pt x="1748" y="2384"/>
                </a:lnTo>
                <a:lnTo>
                  <a:pt x="1744" y="2386"/>
                </a:lnTo>
                <a:lnTo>
                  <a:pt x="1742" y="2388"/>
                </a:lnTo>
                <a:lnTo>
                  <a:pt x="1742" y="2390"/>
                </a:lnTo>
                <a:lnTo>
                  <a:pt x="1748" y="2398"/>
                </a:lnTo>
                <a:lnTo>
                  <a:pt x="1758" y="2402"/>
                </a:lnTo>
                <a:lnTo>
                  <a:pt x="1764" y="2404"/>
                </a:lnTo>
                <a:lnTo>
                  <a:pt x="1768" y="2402"/>
                </a:lnTo>
                <a:lnTo>
                  <a:pt x="1776" y="2398"/>
                </a:lnTo>
                <a:lnTo>
                  <a:pt x="1778" y="2392"/>
                </a:lnTo>
                <a:lnTo>
                  <a:pt x="1780" y="2392"/>
                </a:lnTo>
                <a:lnTo>
                  <a:pt x="1780" y="2398"/>
                </a:lnTo>
                <a:lnTo>
                  <a:pt x="1780" y="2406"/>
                </a:lnTo>
                <a:lnTo>
                  <a:pt x="1784" y="2408"/>
                </a:lnTo>
                <a:lnTo>
                  <a:pt x="1786" y="2410"/>
                </a:lnTo>
                <a:lnTo>
                  <a:pt x="1786" y="2414"/>
                </a:lnTo>
                <a:lnTo>
                  <a:pt x="1784" y="2416"/>
                </a:lnTo>
                <a:lnTo>
                  <a:pt x="1780" y="2412"/>
                </a:lnTo>
                <a:lnTo>
                  <a:pt x="1776" y="2408"/>
                </a:lnTo>
                <a:lnTo>
                  <a:pt x="1774" y="2408"/>
                </a:lnTo>
                <a:lnTo>
                  <a:pt x="1772" y="2408"/>
                </a:lnTo>
                <a:lnTo>
                  <a:pt x="1772" y="2412"/>
                </a:lnTo>
                <a:lnTo>
                  <a:pt x="1774" y="2416"/>
                </a:lnTo>
                <a:lnTo>
                  <a:pt x="1782" y="2422"/>
                </a:lnTo>
                <a:lnTo>
                  <a:pt x="1790" y="2426"/>
                </a:lnTo>
                <a:lnTo>
                  <a:pt x="1794" y="2426"/>
                </a:lnTo>
                <a:lnTo>
                  <a:pt x="1796" y="2424"/>
                </a:lnTo>
                <a:lnTo>
                  <a:pt x="1798" y="2418"/>
                </a:lnTo>
                <a:lnTo>
                  <a:pt x="1800" y="2414"/>
                </a:lnTo>
                <a:lnTo>
                  <a:pt x="1804" y="2414"/>
                </a:lnTo>
                <a:lnTo>
                  <a:pt x="1804" y="2418"/>
                </a:lnTo>
                <a:lnTo>
                  <a:pt x="1804" y="2424"/>
                </a:lnTo>
                <a:lnTo>
                  <a:pt x="1806" y="2432"/>
                </a:lnTo>
                <a:lnTo>
                  <a:pt x="1810" y="2438"/>
                </a:lnTo>
                <a:lnTo>
                  <a:pt x="1810" y="2444"/>
                </a:lnTo>
                <a:lnTo>
                  <a:pt x="1808" y="2450"/>
                </a:lnTo>
                <a:lnTo>
                  <a:pt x="1810" y="2450"/>
                </a:lnTo>
                <a:lnTo>
                  <a:pt x="1814" y="2450"/>
                </a:lnTo>
                <a:lnTo>
                  <a:pt x="1816" y="2446"/>
                </a:lnTo>
                <a:lnTo>
                  <a:pt x="1818" y="2444"/>
                </a:lnTo>
                <a:lnTo>
                  <a:pt x="1820" y="2444"/>
                </a:lnTo>
                <a:lnTo>
                  <a:pt x="1824" y="2448"/>
                </a:lnTo>
                <a:lnTo>
                  <a:pt x="1824" y="2454"/>
                </a:lnTo>
                <a:lnTo>
                  <a:pt x="1824" y="2460"/>
                </a:lnTo>
                <a:lnTo>
                  <a:pt x="1828" y="2464"/>
                </a:lnTo>
                <a:lnTo>
                  <a:pt x="1832" y="2468"/>
                </a:lnTo>
                <a:lnTo>
                  <a:pt x="1832" y="2470"/>
                </a:lnTo>
                <a:lnTo>
                  <a:pt x="1834" y="2474"/>
                </a:lnTo>
                <a:lnTo>
                  <a:pt x="1832" y="2476"/>
                </a:lnTo>
                <a:lnTo>
                  <a:pt x="1830" y="2478"/>
                </a:lnTo>
                <a:lnTo>
                  <a:pt x="1826" y="2478"/>
                </a:lnTo>
                <a:lnTo>
                  <a:pt x="1826" y="2480"/>
                </a:lnTo>
                <a:lnTo>
                  <a:pt x="1830" y="2490"/>
                </a:lnTo>
                <a:lnTo>
                  <a:pt x="1838" y="2500"/>
                </a:lnTo>
                <a:lnTo>
                  <a:pt x="1840" y="2510"/>
                </a:lnTo>
                <a:lnTo>
                  <a:pt x="1842" y="2520"/>
                </a:lnTo>
                <a:lnTo>
                  <a:pt x="1840" y="2538"/>
                </a:lnTo>
                <a:lnTo>
                  <a:pt x="1838" y="2546"/>
                </a:lnTo>
                <a:lnTo>
                  <a:pt x="1836" y="2550"/>
                </a:lnTo>
                <a:lnTo>
                  <a:pt x="1836" y="2548"/>
                </a:lnTo>
                <a:lnTo>
                  <a:pt x="1834" y="2544"/>
                </a:lnTo>
                <a:lnTo>
                  <a:pt x="1828" y="2510"/>
                </a:lnTo>
                <a:lnTo>
                  <a:pt x="1824" y="2504"/>
                </a:lnTo>
                <a:lnTo>
                  <a:pt x="1818" y="2500"/>
                </a:lnTo>
                <a:lnTo>
                  <a:pt x="1808" y="2496"/>
                </a:lnTo>
                <a:lnTo>
                  <a:pt x="1798" y="2496"/>
                </a:lnTo>
                <a:lnTo>
                  <a:pt x="1776" y="2494"/>
                </a:lnTo>
                <a:lnTo>
                  <a:pt x="1766" y="2492"/>
                </a:lnTo>
                <a:lnTo>
                  <a:pt x="1758" y="2488"/>
                </a:lnTo>
                <a:lnTo>
                  <a:pt x="1752" y="2484"/>
                </a:lnTo>
                <a:lnTo>
                  <a:pt x="1748" y="2484"/>
                </a:lnTo>
                <a:lnTo>
                  <a:pt x="1744" y="2486"/>
                </a:lnTo>
                <a:lnTo>
                  <a:pt x="1744" y="2490"/>
                </a:lnTo>
                <a:lnTo>
                  <a:pt x="1744" y="2496"/>
                </a:lnTo>
                <a:lnTo>
                  <a:pt x="1746" y="2502"/>
                </a:lnTo>
                <a:lnTo>
                  <a:pt x="1754" y="2516"/>
                </a:lnTo>
                <a:lnTo>
                  <a:pt x="1760" y="2526"/>
                </a:lnTo>
                <a:lnTo>
                  <a:pt x="1764" y="2536"/>
                </a:lnTo>
                <a:lnTo>
                  <a:pt x="1770" y="2564"/>
                </a:lnTo>
                <a:lnTo>
                  <a:pt x="1774" y="2596"/>
                </a:lnTo>
                <a:lnTo>
                  <a:pt x="1774" y="2628"/>
                </a:lnTo>
                <a:lnTo>
                  <a:pt x="1774" y="2666"/>
                </a:lnTo>
                <a:lnTo>
                  <a:pt x="1770" y="2708"/>
                </a:lnTo>
                <a:lnTo>
                  <a:pt x="1766" y="2750"/>
                </a:lnTo>
                <a:lnTo>
                  <a:pt x="1762" y="2766"/>
                </a:lnTo>
                <a:lnTo>
                  <a:pt x="1758" y="2780"/>
                </a:lnTo>
                <a:lnTo>
                  <a:pt x="1754" y="2794"/>
                </a:lnTo>
                <a:lnTo>
                  <a:pt x="1754" y="2810"/>
                </a:lnTo>
                <a:lnTo>
                  <a:pt x="1756" y="2826"/>
                </a:lnTo>
                <a:lnTo>
                  <a:pt x="1760" y="2842"/>
                </a:lnTo>
                <a:lnTo>
                  <a:pt x="1764" y="2860"/>
                </a:lnTo>
                <a:lnTo>
                  <a:pt x="1766" y="2878"/>
                </a:lnTo>
                <a:lnTo>
                  <a:pt x="1766" y="2894"/>
                </a:lnTo>
                <a:lnTo>
                  <a:pt x="1764" y="2912"/>
                </a:lnTo>
                <a:lnTo>
                  <a:pt x="1760" y="2924"/>
                </a:lnTo>
                <a:lnTo>
                  <a:pt x="1760" y="2936"/>
                </a:lnTo>
                <a:lnTo>
                  <a:pt x="1762" y="2944"/>
                </a:lnTo>
                <a:lnTo>
                  <a:pt x="1766" y="2952"/>
                </a:lnTo>
                <a:lnTo>
                  <a:pt x="1774" y="2970"/>
                </a:lnTo>
                <a:lnTo>
                  <a:pt x="1778" y="2980"/>
                </a:lnTo>
                <a:lnTo>
                  <a:pt x="1782" y="2996"/>
                </a:lnTo>
                <a:lnTo>
                  <a:pt x="1784" y="3010"/>
                </a:lnTo>
                <a:lnTo>
                  <a:pt x="1788" y="3022"/>
                </a:lnTo>
                <a:lnTo>
                  <a:pt x="1792" y="3028"/>
                </a:lnTo>
                <a:lnTo>
                  <a:pt x="1798" y="3034"/>
                </a:lnTo>
                <a:lnTo>
                  <a:pt x="1808" y="3044"/>
                </a:lnTo>
                <a:lnTo>
                  <a:pt x="1812" y="3050"/>
                </a:lnTo>
                <a:lnTo>
                  <a:pt x="1814" y="3056"/>
                </a:lnTo>
                <a:lnTo>
                  <a:pt x="1816" y="3064"/>
                </a:lnTo>
                <a:lnTo>
                  <a:pt x="1818" y="3068"/>
                </a:lnTo>
                <a:lnTo>
                  <a:pt x="1826" y="3072"/>
                </a:lnTo>
                <a:lnTo>
                  <a:pt x="1828" y="3074"/>
                </a:lnTo>
                <a:lnTo>
                  <a:pt x="1832" y="3078"/>
                </a:lnTo>
                <a:lnTo>
                  <a:pt x="1834" y="3086"/>
                </a:lnTo>
                <a:lnTo>
                  <a:pt x="1836" y="3098"/>
                </a:lnTo>
                <a:lnTo>
                  <a:pt x="1838" y="3110"/>
                </a:lnTo>
                <a:lnTo>
                  <a:pt x="1842" y="3118"/>
                </a:lnTo>
                <a:lnTo>
                  <a:pt x="1848" y="3122"/>
                </a:lnTo>
                <a:lnTo>
                  <a:pt x="1852" y="3124"/>
                </a:lnTo>
                <a:lnTo>
                  <a:pt x="1856" y="3128"/>
                </a:lnTo>
                <a:lnTo>
                  <a:pt x="1860" y="3130"/>
                </a:lnTo>
                <a:lnTo>
                  <a:pt x="1862" y="3134"/>
                </a:lnTo>
                <a:lnTo>
                  <a:pt x="1860" y="3140"/>
                </a:lnTo>
                <a:lnTo>
                  <a:pt x="1858" y="3146"/>
                </a:lnTo>
                <a:lnTo>
                  <a:pt x="1858" y="3152"/>
                </a:lnTo>
                <a:lnTo>
                  <a:pt x="1860" y="3158"/>
                </a:lnTo>
                <a:lnTo>
                  <a:pt x="1862" y="3164"/>
                </a:lnTo>
                <a:lnTo>
                  <a:pt x="1874" y="3178"/>
                </a:lnTo>
                <a:lnTo>
                  <a:pt x="1890" y="3200"/>
                </a:lnTo>
                <a:lnTo>
                  <a:pt x="1900" y="3212"/>
                </a:lnTo>
                <a:lnTo>
                  <a:pt x="1904" y="3222"/>
                </a:lnTo>
                <a:lnTo>
                  <a:pt x="1908" y="3230"/>
                </a:lnTo>
                <a:lnTo>
                  <a:pt x="1910" y="3238"/>
                </a:lnTo>
                <a:lnTo>
                  <a:pt x="1910" y="3250"/>
                </a:lnTo>
                <a:lnTo>
                  <a:pt x="1912" y="3254"/>
                </a:lnTo>
                <a:lnTo>
                  <a:pt x="1916" y="3258"/>
                </a:lnTo>
                <a:lnTo>
                  <a:pt x="1920" y="3260"/>
                </a:lnTo>
                <a:lnTo>
                  <a:pt x="1926" y="3262"/>
                </a:lnTo>
                <a:lnTo>
                  <a:pt x="1940" y="3264"/>
                </a:lnTo>
                <a:lnTo>
                  <a:pt x="1950" y="3266"/>
                </a:lnTo>
                <a:lnTo>
                  <a:pt x="1958" y="3270"/>
                </a:lnTo>
                <a:lnTo>
                  <a:pt x="1968" y="3276"/>
                </a:lnTo>
                <a:lnTo>
                  <a:pt x="1978" y="3284"/>
                </a:lnTo>
                <a:lnTo>
                  <a:pt x="1988" y="3292"/>
                </a:lnTo>
                <a:lnTo>
                  <a:pt x="1994" y="3296"/>
                </a:lnTo>
                <a:lnTo>
                  <a:pt x="2006" y="3300"/>
                </a:lnTo>
                <a:lnTo>
                  <a:pt x="2016" y="3302"/>
                </a:lnTo>
                <a:lnTo>
                  <a:pt x="2022" y="3306"/>
                </a:lnTo>
                <a:lnTo>
                  <a:pt x="2030" y="3312"/>
                </a:lnTo>
                <a:lnTo>
                  <a:pt x="2036" y="3320"/>
                </a:lnTo>
                <a:lnTo>
                  <a:pt x="2042" y="3326"/>
                </a:lnTo>
                <a:lnTo>
                  <a:pt x="2046" y="3338"/>
                </a:lnTo>
                <a:lnTo>
                  <a:pt x="2048" y="3350"/>
                </a:lnTo>
                <a:lnTo>
                  <a:pt x="2052" y="3362"/>
                </a:lnTo>
                <a:lnTo>
                  <a:pt x="2068" y="3394"/>
                </a:lnTo>
                <a:lnTo>
                  <a:pt x="2078" y="3420"/>
                </a:lnTo>
                <a:lnTo>
                  <a:pt x="2092" y="3460"/>
                </a:lnTo>
                <a:lnTo>
                  <a:pt x="2100" y="3488"/>
                </a:lnTo>
                <a:lnTo>
                  <a:pt x="2106" y="3498"/>
                </a:lnTo>
                <a:lnTo>
                  <a:pt x="2112" y="3508"/>
                </a:lnTo>
                <a:lnTo>
                  <a:pt x="2120" y="3518"/>
                </a:lnTo>
                <a:lnTo>
                  <a:pt x="2130" y="3526"/>
                </a:lnTo>
                <a:lnTo>
                  <a:pt x="2150" y="3544"/>
                </a:lnTo>
                <a:lnTo>
                  <a:pt x="2160" y="3552"/>
                </a:lnTo>
                <a:lnTo>
                  <a:pt x="2166" y="3564"/>
                </a:lnTo>
                <a:lnTo>
                  <a:pt x="2170" y="3576"/>
                </a:lnTo>
                <a:lnTo>
                  <a:pt x="2170" y="3590"/>
                </a:lnTo>
                <a:lnTo>
                  <a:pt x="2170" y="3596"/>
                </a:lnTo>
                <a:lnTo>
                  <a:pt x="2168" y="3600"/>
                </a:lnTo>
                <a:lnTo>
                  <a:pt x="2164" y="3604"/>
                </a:lnTo>
                <a:lnTo>
                  <a:pt x="2162" y="3606"/>
                </a:lnTo>
                <a:lnTo>
                  <a:pt x="2154" y="3608"/>
                </a:lnTo>
                <a:lnTo>
                  <a:pt x="2148" y="3608"/>
                </a:lnTo>
                <a:lnTo>
                  <a:pt x="2142" y="3608"/>
                </a:lnTo>
                <a:lnTo>
                  <a:pt x="2140" y="3608"/>
                </a:lnTo>
                <a:lnTo>
                  <a:pt x="2140" y="3612"/>
                </a:lnTo>
                <a:lnTo>
                  <a:pt x="2146" y="3620"/>
                </a:lnTo>
                <a:lnTo>
                  <a:pt x="2156" y="3632"/>
                </a:lnTo>
                <a:lnTo>
                  <a:pt x="2166" y="3640"/>
                </a:lnTo>
                <a:lnTo>
                  <a:pt x="2188" y="3654"/>
                </a:lnTo>
                <a:lnTo>
                  <a:pt x="2214" y="3668"/>
                </a:lnTo>
                <a:lnTo>
                  <a:pt x="2226" y="3676"/>
                </a:lnTo>
                <a:lnTo>
                  <a:pt x="2240" y="3686"/>
                </a:lnTo>
                <a:lnTo>
                  <a:pt x="2244" y="3692"/>
                </a:lnTo>
                <a:lnTo>
                  <a:pt x="2248" y="3698"/>
                </a:lnTo>
                <a:lnTo>
                  <a:pt x="2250" y="3704"/>
                </a:lnTo>
                <a:lnTo>
                  <a:pt x="2252" y="3710"/>
                </a:lnTo>
                <a:lnTo>
                  <a:pt x="2252" y="3722"/>
                </a:lnTo>
                <a:lnTo>
                  <a:pt x="2250" y="3734"/>
                </a:lnTo>
                <a:lnTo>
                  <a:pt x="2248" y="3746"/>
                </a:lnTo>
                <a:lnTo>
                  <a:pt x="2250" y="3754"/>
                </a:lnTo>
                <a:lnTo>
                  <a:pt x="2252" y="3760"/>
                </a:lnTo>
                <a:lnTo>
                  <a:pt x="2256" y="3768"/>
                </a:lnTo>
                <a:lnTo>
                  <a:pt x="2262" y="3774"/>
                </a:lnTo>
                <a:lnTo>
                  <a:pt x="2270" y="3782"/>
                </a:lnTo>
                <a:lnTo>
                  <a:pt x="2280" y="3790"/>
                </a:lnTo>
                <a:lnTo>
                  <a:pt x="2302" y="3806"/>
                </a:lnTo>
                <a:lnTo>
                  <a:pt x="2316" y="3820"/>
                </a:lnTo>
                <a:lnTo>
                  <a:pt x="2326" y="3834"/>
                </a:lnTo>
                <a:lnTo>
                  <a:pt x="2332" y="3844"/>
                </a:lnTo>
                <a:lnTo>
                  <a:pt x="2336" y="3852"/>
                </a:lnTo>
                <a:lnTo>
                  <a:pt x="2340" y="3858"/>
                </a:lnTo>
                <a:lnTo>
                  <a:pt x="2344" y="3858"/>
                </a:lnTo>
                <a:lnTo>
                  <a:pt x="2352" y="3856"/>
                </a:lnTo>
                <a:lnTo>
                  <a:pt x="2358" y="3850"/>
                </a:lnTo>
                <a:lnTo>
                  <a:pt x="2362" y="3844"/>
                </a:lnTo>
                <a:lnTo>
                  <a:pt x="2364" y="3840"/>
                </a:lnTo>
                <a:lnTo>
                  <a:pt x="2364" y="3836"/>
                </a:lnTo>
                <a:lnTo>
                  <a:pt x="2358" y="3822"/>
                </a:lnTo>
                <a:lnTo>
                  <a:pt x="2346" y="3804"/>
                </a:lnTo>
                <a:lnTo>
                  <a:pt x="2342" y="3794"/>
                </a:lnTo>
                <a:lnTo>
                  <a:pt x="2336" y="3790"/>
                </a:lnTo>
                <a:lnTo>
                  <a:pt x="2332" y="3788"/>
                </a:lnTo>
                <a:lnTo>
                  <a:pt x="2330" y="3790"/>
                </a:lnTo>
                <a:lnTo>
                  <a:pt x="2324" y="3792"/>
                </a:lnTo>
                <a:lnTo>
                  <a:pt x="2320" y="3792"/>
                </a:lnTo>
                <a:lnTo>
                  <a:pt x="2316" y="3790"/>
                </a:lnTo>
                <a:lnTo>
                  <a:pt x="2312" y="3784"/>
                </a:lnTo>
                <a:lnTo>
                  <a:pt x="2312" y="3780"/>
                </a:lnTo>
                <a:lnTo>
                  <a:pt x="2312" y="3772"/>
                </a:lnTo>
                <a:lnTo>
                  <a:pt x="2310" y="3766"/>
                </a:lnTo>
                <a:lnTo>
                  <a:pt x="2310" y="3758"/>
                </a:lnTo>
                <a:lnTo>
                  <a:pt x="2306" y="3750"/>
                </a:lnTo>
                <a:lnTo>
                  <a:pt x="2300" y="3736"/>
                </a:lnTo>
                <a:lnTo>
                  <a:pt x="2290" y="3716"/>
                </a:lnTo>
                <a:lnTo>
                  <a:pt x="2286" y="3702"/>
                </a:lnTo>
                <a:lnTo>
                  <a:pt x="2282" y="3688"/>
                </a:lnTo>
                <a:lnTo>
                  <a:pt x="2276" y="3668"/>
                </a:lnTo>
                <a:lnTo>
                  <a:pt x="2270" y="3656"/>
                </a:lnTo>
                <a:lnTo>
                  <a:pt x="2264" y="3646"/>
                </a:lnTo>
                <a:lnTo>
                  <a:pt x="2250" y="3630"/>
                </a:lnTo>
                <a:lnTo>
                  <a:pt x="2236" y="3612"/>
                </a:lnTo>
                <a:lnTo>
                  <a:pt x="2230" y="3600"/>
                </a:lnTo>
                <a:lnTo>
                  <a:pt x="2226" y="3588"/>
                </a:lnTo>
                <a:lnTo>
                  <a:pt x="2220" y="3576"/>
                </a:lnTo>
                <a:lnTo>
                  <a:pt x="2214" y="3564"/>
                </a:lnTo>
                <a:lnTo>
                  <a:pt x="2200" y="3544"/>
                </a:lnTo>
                <a:lnTo>
                  <a:pt x="2182" y="3524"/>
                </a:lnTo>
                <a:lnTo>
                  <a:pt x="2168" y="3504"/>
                </a:lnTo>
                <a:lnTo>
                  <a:pt x="2160" y="3490"/>
                </a:lnTo>
                <a:lnTo>
                  <a:pt x="2154" y="3474"/>
                </a:lnTo>
                <a:lnTo>
                  <a:pt x="2148" y="3456"/>
                </a:lnTo>
                <a:lnTo>
                  <a:pt x="2144" y="3438"/>
                </a:lnTo>
                <a:lnTo>
                  <a:pt x="2142" y="3422"/>
                </a:lnTo>
                <a:lnTo>
                  <a:pt x="2142" y="3410"/>
                </a:lnTo>
                <a:lnTo>
                  <a:pt x="2144" y="3406"/>
                </a:lnTo>
                <a:lnTo>
                  <a:pt x="2146" y="3404"/>
                </a:lnTo>
                <a:lnTo>
                  <a:pt x="2150" y="3404"/>
                </a:lnTo>
                <a:lnTo>
                  <a:pt x="2154" y="3406"/>
                </a:lnTo>
                <a:lnTo>
                  <a:pt x="2168" y="3414"/>
                </a:lnTo>
                <a:lnTo>
                  <a:pt x="2174" y="3414"/>
                </a:lnTo>
                <a:lnTo>
                  <a:pt x="2178" y="3414"/>
                </a:lnTo>
                <a:lnTo>
                  <a:pt x="2188" y="3418"/>
                </a:lnTo>
                <a:lnTo>
                  <a:pt x="2198" y="3424"/>
                </a:lnTo>
                <a:lnTo>
                  <a:pt x="2204" y="3426"/>
                </a:lnTo>
                <a:lnTo>
                  <a:pt x="2208" y="3432"/>
                </a:lnTo>
                <a:lnTo>
                  <a:pt x="2214" y="3448"/>
                </a:lnTo>
                <a:lnTo>
                  <a:pt x="2224" y="3476"/>
                </a:lnTo>
                <a:lnTo>
                  <a:pt x="2230" y="3494"/>
                </a:lnTo>
                <a:lnTo>
                  <a:pt x="2236" y="3514"/>
                </a:lnTo>
                <a:lnTo>
                  <a:pt x="2246" y="3532"/>
                </a:lnTo>
                <a:lnTo>
                  <a:pt x="2254" y="3550"/>
                </a:lnTo>
                <a:lnTo>
                  <a:pt x="2266" y="3568"/>
                </a:lnTo>
                <a:lnTo>
                  <a:pt x="2276" y="3582"/>
                </a:lnTo>
                <a:lnTo>
                  <a:pt x="2288" y="3594"/>
                </a:lnTo>
                <a:lnTo>
                  <a:pt x="2300" y="3604"/>
                </a:lnTo>
                <a:lnTo>
                  <a:pt x="2310" y="3612"/>
                </a:lnTo>
                <a:lnTo>
                  <a:pt x="2314" y="3618"/>
                </a:lnTo>
                <a:lnTo>
                  <a:pt x="2320" y="3632"/>
                </a:lnTo>
                <a:lnTo>
                  <a:pt x="2324" y="3640"/>
                </a:lnTo>
                <a:lnTo>
                  <a:pt x="2328" y="3646"/>
                </a:lnTo>
                <a:lnTo>
                  <a:pt x="2338" y="3654"/>
                </a:lnTo>
                <a:lnTo>
                  <a:pt x="2352" y="3660"/>
                </a:lnTo>
                <a:lnTo>
                  <a:pt x="2360" y="3664"/>
                </a:lnTo>
                <a:lnTo>
                  <a:pt x="2364" y="3668"/>
                </a:lnTo>
                <a:lnTo>
                  <a:pt x="2368" y="3672"/>
                </a:lnTo>
                <a:lnTo>
                  <a:pt x="2370" y="3676"/>
                </a:lnTo>
                <a:lnTo>
                  <a:pt x="2370" y="3684"/>
                </a:lnTo>
                <a:lnTo>
                  <a:pt x="2366" y="3694"/>
                </a:lnTo>
                <a:lnTo>
                  <a:pt x="2364" y="3702"/>
                </a:lnTo>
                <a:lnTo>
                  <a:pt x="2364" y="3712"/>
                </a:lnTo>
                <a:lnTo>
                  <a:pt x="2364" y="3716"/>
                </a:lnTo>
                <a:lnTo>
                  <a:pt x="2368" y="3720"/>
                </a:lnTo>
                <a:lnTo>
                  <a:pt x="2372" y="3726"/>
                </a:lnTo>
                <a:lnTo>
                  <a:pt x="2380" y="3730"/>
                </a:lnTo>
                <a:lnTo>
                  <a:pt x="2394" y="3738"/>
                </a:lnTo>
                <a:lnTo>
                  <a:pt x="2402" y="3744"/>
                </a:lnTo>
                <a:lnTo>
                  <a:pt x="2408" y="3750"/>
                </a:lnTo>
                <a:lnTo>
                  <a:pt x="2412" y="3756"/>
                </a:lnTo>
                <a:lnTo>
                  <a:pt x="2422" y="3774"/>
                </a:lnTo>
                <a:lnTo>
                  <a:pt x="2434" y="3786"/>
                </a:lnTo>
                <a:lnTo>
                  <a:pt x="2450" y="3804"/>
                </a:lnTo>
                <a:lnTo>
                  <a:pt x="2476" y="3830"/>
                </a:lnTo>
                <a:lnTo>
                  <a:pt x="2494" y="3850"/>
                </a:lnTo>
                <a:lnTo>
                  <a:pt x="2506" y="3868"/>
                </a:lnTo>
                <a:lnTo>
                  <a:pt x="2512" y="3882"/>
                </a:lnTo>
                <a:lnTo>
                  <a:pt x="2516" y="3894"/>
                </a:lnTo>
                <a:lnTo>
                  <a:pt x="2518" y="3904"/>
                </a:lnTo>
                <a:lnTo>
                  <a:pt x="2522" y="3914"/>
                </a:lnTo>
                <a:lnTo>
                  <a:pt x="2526" y="3926"/>
                </a:lnTo>
                <a:lnTo>
                  <a:pt x="2532" y="3938"/>
                </a:lnTo>
                <a:lnTo>
                  <a:pt x="2532" y="3948"/>
                </a:lnTo>
                <a:lnTo>
                  <a:pt x="2528" y="3958"/>
                </a:lnTo>
                <a:lnTo>
                  <a:pt x="2524" y="3968"/>
                </a:lnTo>
                <a:lnTo>
                  <a:pt x="2520" y="3978"/>
                </a:lnTo>
                <a:lnTo>
                  <a:pt x="2516" y="3988"/>
                </a:lnTo>
                <a:lnTo>
                  <a:pt x="2516" y="4000"/>
                </a:lnTo>
                <a:lnTo>
                  <a:pt x="2520" y="4012"/>
                </a:lnTo>
                <a:lnTo>
                  <a:pt x="2528" y="4024"/>
                </a:lnTo>
                <a:lnTo>
                  <a:pt x="2536" y="4032"/>
                </a:lnTo>
                <a:lnTo>
                  <a:pt x="2552" y="4046"/>
                </a:lnTo>
                <a:lnTo>
                  <a:pt x="2570" y="4060"/>
                </a:lnTo>
                <a:lnTo>
                  <a:pt x="2582" y="4068"/>
                </a:lnTo>
                <a:lnTo>
                  <a:pt x="2594" y="4080"/>
                </a:lnTo>
                <a:lnTo>
                  <a:pt x="2606" y="4090"/>
                </a:lnTo>
                <a:lnTo>
                  <a:pt x="2618" y="4098"/>
                </a:lnTo>
                <a:lnTo>
                  <a:pt x="2628" y="4102"/>
                </a:lnTo>
                <a:lnTo>
                  <a:pt x="2638" y="4104"/>
                </a:lnTo>
                <a:lnTo>
                  <a:pt x="2648" y="4106"/>
                </a:lnTo>
                <a:lnTo>
                  <a:pt x="2658" y="4110"/>
                </a:lnTo>
                <a:lnTo>
                  <a:pt x="2668" y="4116"/>
                </a:lnTo>
                <a:lnTo>
                  <a:pt x="2680" y="4126"/>
                </a:lnTo>
                <a:lnTo>
                  <a:pt x="2694" y="4138"/>
                </a:lnTo>
                <a:lnTo>
                  <a:pt x="2714" y="4150"/>
                </a:lnTo>
                <a:lnTo>
                  <a:pt x="2736" y="4162"/>
                </a:lnTo>
                <a:lnTo>
                  <a:pt x="2762" y="4176"/>
                </a:lnTo>
                <a:lnTo>
                  <a:pt x="2814" y="4198"/>
                </a:lnTo>
                <a:lnTo>
                  <a:pt x="2862" y="4218"/>
                </a:lnTo>
                <a:lnTo>
                  <a:pt x="2880" y="4222"/>
                </a:lnTo>
                <a:lnTo>
                  <a:pt x="2894" y="4222"/>
                </a:lnTo>
                <a:lnTo>
                  <a:pt x="2906" y="4218"/>
                </a:lnTo>
                <a:lnTo>
                  <a:pt x="2916" y="4212"/>
                </a:lnTo>
                <a:lnTo>
                  <a:pt x="2926" y="4206"/>
                </a:lnTo>
                <a:lnTo>
                  <a:pt x="2938" y="4200"/>
                </a:lnTo>
                <a:lnTo>
                  <a:pt x="2952" y="4198"/>
                </a:lnTo>
                <a:lnTo>
                  <a:pt x="2968" y="4198"/>
                </a:lnTo>
                <a:lnTo>
                  <a:pt x="2984" y="4204"/>
                </a:lnTo>
                <a:lnTo>
                  <a:pt x="2996" y="4210"/>
                </a:lnTo>
                <a:lnTo>
                  <a:pt x="3006" y="4220"/>
                </a:lnTo>
                <a:lnTo>
                  <a:pt x="3016" y="4230"/>
                </a:lnTo>
                <a:lnTo>
                  <a:pt x="3032" y="4252"/>
                </a:lnTo>
                <a:lnTo>
                  <a:pt x="3042" y="4264"/>
                </a:lnTo>
                <a:lnTo>
                  <a:pt x="3054" y="4278"/>
                </a:lnTo>
                <a:lnTo>
                  <a:pt x="3074" y="4294"/>
                </a:lnTo>
                <a:lnTo>
                  <a:pt x="3086" y="4304"/>
                </a:lnTo>
                <a:lnTo>
                  <a:pt x="3096" y="4306"/>
                </a:lnTo>
                <a:lnTo>
                  <a:pt x="3104" y="4306"/>
                </a:lnTo>
                <a:lnTo>
                  <a:pt x="3116" y="4306"/>
                </a:lnTo>
                <a:lnTo>
                  <a:pt x="3124" y="4310"/>
                </a:lnTo>
                <a:lnTo>
                  <a:pt x="3140" y="4316"/>
                </a:lnTo>
                <a:lnTo>
                  <a:pt x="3146" y="4322"/>
                </a:lnTo>
                <a:lnTo>
                  <a:pt x="3150" y="4326"/>
                </a:lnTo>
                <a:lnTo>
                  <a:pt x="3154" y="4328"/>
                </a:lnTo>
                <a:lnTo>
                  <a:pt x="3162" y="4328"/>
                </a:lnTo>
                <a:lnTo>
                  <a:pt x="3174" y="4332"/>
                </a:lnTo>
                <a:lnTo>
                  <a:pt x="3186" y="4338"/>
                </a:lnTo>
                <a:lnTo>
                  <a:pt x="3196" y="4342"/>
                </a:lnTo>
                <a:lnTo>
                  <a:pt x="3204" y="4346"/>
                </a:lnTo>
                <a:lnTo>
                  <a:pt x="3206" y="4346"/>
                </a:lnTo>
                <a:lnTo>
                  <a:pt x="3206" y="4344"/>
                </a:lnTo>
                <a:lnTo>
                  <a:pt x="3204" y="4342"/>
                </a:lnTo>
                <a:lnTo>
                  <a:pt x="3202" y="4340"/>
                </a:lnTo>
                <a:lnTo>
                  <a:pt x="3210" y="4344"/>
                </a:lnTo>
                <a:lnTo>
                  <a:pt x="3214" y="4346"/>
                </a:lnTo>
                <a:lnTo>
                  <a:pt x="3218" y="4346"/>
                </a:lnTo>
                <a:lnTo>
                  <a:pt x="3228" y="4344"/>
                </a:lnTo>
                <a:lnTo>
                  <a:pt x="3234" y="4342"/>
                </a:lnTo>
                <a:lnTo>
                  <a:pt x="3236" y="4340"/>
                </a:lnTo>
                <a:lnTo>
                  <a:pt x="3234" y="4340"/>
                </a:lnTo>
                <a:lnTo>
                  <a:pt x="3232" y="4338"/>
                </a:lnTo>
                <a:lnTo>
                  <a:pt x="3230" y="4336"/>
                </a:lnTo>
                <a:lnTo>
                  <a:pt x="3230" y="4334"/>
                </a:lnTo>
                <a:lnTo>
                  <a:pt x="3234" y="4334"/>
                </a:lnTo>
                <a:lnTo>
                  <a:pt x="3236" y="4334"/>
                </a:lnTo>
                <a:lnTo>
                  <a:pt x="3238" y="4334"/>
                </a:lnTo>
                <a:lnTo>
                  <a:pt x="3240" y="4332"/>
                </a:lnTo>
                <a:lnTo>
                  <a:pt x="3240" y="4330"/>
                </a:lnTo>
                <a:lnTo>
                  <a:pt x="3244" y="4336"/>
                </a:lnTo>
                <a:lnTo>
                  <a:pt x="3248" y="4344"/>
                </a:lnTo>
                <a:lnTo>
                  <a:pt x="3252" y="4348"/>
                </a:lnTo>
                <a:lnTo>
                  <a:pt x="3254" y="4352"/>
                </a:lnTo>
                <a:lnTo>
                  <a:pt x="3252" y="4354"/>
                </a:lnTo>
                <a:lnTo>
                  <a:pt x="3252" y="4358"/>
                </a:lnTo>
                <a:lnTo>
                  <a:pt x="3250" y="4358"/>
                </a:lnTo>
                <a:lnTo>
                  <a:pt x="3246" y="4354"/>
                </a:lnTo>
                <a:lnTo>
                  <a:pt x="3244" y="4352"/>
                </a:lnTo>
                <a:lnTo>
                  <a:pt x="3242" y="4352"/>
                </a:lnTo>
                <a:lnTo>
                  <a:pt x="3240" y="4354"/>
                </a:lnTo>
                <a:lnTo>
                  <a:pt x="3238" y="4358"/>
                </a:lnTo>
                <a:lnTo>
                  <a:pt x="3242" y="4362"/>
                </a:lnTo>
                <a:lnTo>
                  <a:pt x="3248" y="4366"/>
                </a:lnTo>
                <a:lnTo>
                  <a:pt x="3252" y="4374"/>
                </a:lnTo>
                <a:lnTo>
                  <a:pt x="3260" y="4382"/>
                </a:lnTo>
                <a:lnTo>
                  <a:pt x="3266" y="4388"/>
                </a:lnTo>
                <a:lnTo>
                  <a:pt x="3274" y="4394"/>
                </a:lnTo>
                <a:lnTo>
                  <a:pt x="3278" y="4398"/>
                </a:lnTo>
                <a:lnTo>
                  <a:pt x="3282" y="4406"/>
                </a:lnTo>
                <a:lnTo>
                  <a:pt x="3288" y="4418"/>
                </a:lnTo>
                <a:lnTo>
                  <a:pt x="3296" y="4426"/>
                </a:lnTo>
                <a:lnTo>
                  <a:pt x="3304" y="4434"/>
                </a:lnTo>
                <a:lnTo>
                  <a:pt x="3316" y="4446"/>
                </a:lnTo>
                <a:lnTo>
                  <a:pt x="3318" y="4450"/>
                </a:lnTo>
                <a:lnTo>
                  <a:pt x="3318" y="4452"/>
                </a:lnTo>
                <a:lnTo>
                  <a:pt x="3314" y="4454"/>
                </a:lnTo>
                <a:lnTo>
                  <a:pt x="3310" y="4456"/>
                </a:lnTo>
                <a:lnTo>
                  <a:pt x="3310" y="4458"/>
                </a:lnTo>
                <a:lnTo>
                  <a:pt x="3316" y="4460"/>
                </a:lnTo>
                <a:lnTo>
                  <a:pt x="3318" y="4460"/>
                </a:lnTo>
                <a:lnTo>
                  <a:pt x="3320" y="4462"/>
                </a:lnTo>
                <a:lnTo>
                  <a:pt x="3320" y="4468"/>
                </a:lnTo>
                <a:lnTo>
                  <a:pt x="3318" y="4474"/>
                </a:lnTo>
                <a:lnTo>
                  <a:pt x="3316" y="4474"/>
                </a:lnTo>
                <a:lnTo>
                  <a:pt x="3314" y="4474"/>
                </a:lnTo>
                <a:lnTo>
                  <a:pt x="3312" y="4480"/>
                </a:lnTo>
                <a:lnTo>
                  <a:pt x="3312" y="4490"/>
                </a:lnTo>
                <a:lnTo>
                  <a:pt x="3314" y="4498"/>
                </a:lnTo>
                <a:lnTo>
                  <a:pt x="3318" y="4504"/>
                </a:lnTo>
                <a:lnTo>
                  <a:pt x="3322" y="4506"/>
                </a:lnTo>
                <a:lnTo>
                  <a:pt x="3330" y="4510"/>
                </a:lnTo>
                <a:lnTo>
                  <a:pt x="3336" y="4514"/>
                </a:lnTo>
                <a:lnTo>
                  <a:pt x="3338" y="4518"/>
                </a:lnTo>
                <a:lnTo>
                  <a:pt x="3340" y="4520"/>
                </a:lnTo>
                <a:lnTo>
                  <a:pt x="3342" y="4520"/>
                </a:lnTo>
                <a:lnTo>
                  <a:pt x="3348" y="4512"/>
                </a:lnTo>
                <a:lnTo>
                  <a:pt x="3350" y="4510"/>
                </a:lnTo>
                <a:lnTo>
                  <a:pt x="3352" y="4508"/>
                </a:lnTo>
                <a:lnTo>
                  <a:pt x="3348" y="4506"/>
                </a:lnTo>
                <a:lnTo>
                  <a:pt x="3338" y="4498"/>
                </a:lnTo>
                <a:lnTo>
                  <a:pt x="3336" y="4494"/>
                </a:lnTo>
                <a:lnTo>
                  <a:pt x="3336" y="4492"/>
                </a:lnTo>
                <a:lnTo>
                  <a:pt x="3336" y="4490"/>
                </a:lnTo>
                <a:lnTo>
                  <a:pt x="3338" y="4492"/>
                </a:lnTo>
                <a:lnTo>
                  <a:pt x="3342" y="4494"/>
                </a:lnTo>
                <a:lnTo>
                  <a:pt x="3348" y="4496"/>
                </a:lnTo>
                <a:lnTo>
                  <a:pt x="3354" y="4500"/>
                </a:lnTo>
                <a:lnTo>
                  <a:pt x="3358" y="4506"/>
                </a:lnTo>
                <a:lnTo>
                  <a:pt x="3360" y="4514"/>
                </a:lnTo>
                <a:lnTo>
                  <a:pt x="3360" y="4518"/>
                </a:lnTo>
                <a:lnTo>
                  <a:pt x="3362" y="4522"/>
                </a:lnTo>
                <a:lnTo>
                  <a:pt x="3366" y="4524"/>
                </a:lnTo>
                <a:lnTo>
                  <a:pt x="3370" y="4524"/>
                </a:lnTo>
                <a:lnTo>
                  <a:pt x="3374" y="4526"/>
                </a:lnTo>
                <a:lnTo>
                  <a:pt x="3384" y="4532"/>
                </a:lnTo>
                <a:lnTo>
                  <a:pt x="3400" y="4544"/>
                </a:lnTo>
                <a:lnTo>
                  <a:pt x="3402" y="4548"/>
                </a:lnTo>
                <a:lnTo>
                  <a:pt x="3402" y="4552"/>
                </a:lnTo>
                <a:lnTo>
                  <a:pt x="3402" y="4558"/>
                </a:lnTo>
                <a:lnTo>
                  <a:pt x="3402" y="4562"/>
                </a:lnTo>
                <a:lnTo>
                  <a:pt x="3398" y="4566"/>
                </a:lnTo>
                <a:lnTo>
                  <a:pt x="3398" y="4568"/>
                </a:lnTo>
                <a:lnTo>
                  <a:pt x="3400" y="4572"/>
                </a:lnTo>
                <a:lnTo>
                  <a:pt x="3404" y="4576"/>
                </a:lnTo>
                <a:lnTo>
                  <a:pt x="3408" y="4578"/>
                </a:lnTo>
                <a:lnTo>
                  <a:pt x="3412" y="4578"/>
                </a:lnTo>
                <a:lnTo>
                  <a:pt x="3414" y="4580"/>
                </a:lnTo>
                <a:lnTo>
                  <a:pt x="3416" y="4580"/>
                </a:lnTo>
                <a:lnTo>
                  <a:pt x="3416" y="4576"/>
                </a:lnTo>
                <a:lnTo>
                  <a:pt x="3414" y="4574"/>
                </a:lnTo>
                <a:lnTo>
                  <a:pt x="3410" y="4570"/>
                </a:lnTo>
                <a:lnTo>
                  <a:pt x="3408" y="4566"/>
                </a:lnTo>
                <a:lnTo>
                  <a:pt x="3408" y="4564"/>
                </a:lnTo>
                <a:lnTo>
                  <a:pt x="3410" y="4562"/>
                </a:lnTo>
                <a:lnTo>
                  <a:pt x="3414" y="4562"/>
                </a:lnTo>
                <a:lnTo>
                  <a:pt x="3414" y="4564"/>
                </a:lnTo>
                <a:lnTo>
                  <a:pt x="3416" y="4566"/>
                </a:lnTo>
                <a:lnTo>
                  <a:pt x="3418" y="4568"/>
                </a:lnTo>
                <a:lnTo>
                  <a:pt x="3420" y="4570"/>
                </a:lnTo>
                <a:lnTo>
                  <a:pt x="3422" y="4572"/>
                </a:lnTo>
                <a:lnTo>
                  <a:pt x="3422" y="4576"/>
                </a:lnTo>
                <a:lnTo>
                  <a:pt x="3422" y="4582"/>
                </a:lnTo>
                <a:lnTo>
                  <a:pt x="3422" y="4586"/>
                </a:lnTo>
                <a:lnTo>
                  <a:pt x="3428" y="4592"/>
                </a:lnTo>
                <a:lnTo>
                  <a:pt x="3430" y="4596"/>
                </a:lnTo>
                <a:lnTo>
                  <a:pt x="3432" y="4594"/>
                </a:lnTo>
                <a:lnTo>
                  <a:pt x="3434" y="4588"/>
                </a:lnTo>
                <a:lnTo>
                  <a:pt x="3436" y="4584"/>
                </a:lnTo>
                <a:lnTo>
                  <a:pt x="3440" y="4584"/>
                </a:lnTo>
                <a:lnTo>
                  <a:pt x="3454" y="4586"/>
                </a:lnTo>
                <a:lnTo>
                  <a:pt x="3464" y="4590"/>
                </a:lnTo>
                <a:lnTo>
                  <a:pt x="3472" y="4592"/>
                </a:lnTo>
                <a:lnTo>
                  <a:pt x="3478" y="4592"/>
                </a:lnTo>
                <a:lnTo>
                  <a:pt x="3480" y="4594"/>
                </a:lnTo>
                <a:lnTo>
                  <a:pt x="3482" y="4602"/>
                </a:lnTo>
                <a:lnTo>
                  <a:pt x="3484" y="4606"/>
                </a:lnTo>
                <a:lnTo>
                  <a:pt x="3484" y="4608"/>
                </a:lnTo>
                <a:lnTo>
                  <a:pt x="3486" y="4612"/>
                </a:lnTo>
                <a:lnTo>
                  <a:pt x="3490" y="4614"/>
                </a:lnTo>
                <a:lnTo>
                  <a:pt x="3498" y="4618"/>
                </a:lnTo>
                <a:lnTo>
                  <a:pt x="3498" y="4616"/>
                </a:lnTo>
                <a:lnTo>
                  <a:pt x="3498" y="4612"/>
                </a:lnTo>
                <a:lnTo>
                  <a:pt x="3500" y="4608"/>
                </a:lnTo>
                <a:lnTo>
                  <a:pt x="3502" y="4606"/>
                </a:lnTo>
                <a:lnTo>
                  <a:pt x="3504" y="4606"/>
                </a:lnTo>
                <a:lnTo>
                  <a:pt x="3506" y="4608"/>
                </a:lnTo>
                <a:lnTo>
                  <a:pt x="3506" y="4612"/>
                </a:lnTo>
                <a:lnTo>
                  <a:pt x="3508" y="4618"/>
                </a:lnTo>
                <a:lnTo>
                  <a:pt x="3510" y="4626"/>
                </a:lnTo>
                <a:lnTo>
                  <a:pt x="3510" y="4634"/>
                </a:lnTo>
                <a:lnTo>
                  <a:pt x="3510" y="4636"/>
                </a:lnTo>
                <a:lnTo>
                  <a:pt x="3512" y="4638"/>
                </a:lnTo>
                <a:lnTo>
                  <a:pt x="3516" y="4638"/>
                </a:lnTo>
                <a:lnTo>
                  <a:pt x="3528" y="4636"/>
                </a:lnTo>
                <a:lnTo>
                  <a:pt x="3530" y="4636"/>
                </a:lnTo>
                <a:lnTo>
                  <a:pt x="3532" y="4634"/>
                </a:lnTo>
                <a:lnTo>
                  <a:pt x="3532" y="4632"/>
                </a:lnTo>
                <a:lnTo>
                  <a:pt x="3534" y="4628"/>
                </a:lnTo>
                <a:lnTo>
                  <a:pt x="3538" y="4628"/>
                </a:lnTo>
                <a:lnTo>
                  <a:pt x="3544" y="4626"/>
                </a:lnTo>
                <a:lnTo>
                  <a:pt x="3548" y="4624"/>
                </a:lnTo>
                <a:lnTo>
                  <a:pt x="3548" y="4622"/>
                </a:lnTo>
                <a:lnTo>
                  <a:pt x="3548" y="4620"/>
                </a:lnTo>
                <a:lnTo>
                  <a:pt x="3542" y="4612"/>
                </a:lnTo>
                <a:lnTo>
                  <a:pt x="3536" y="4604"/>
                </a:lnTo>
                <a:lnTo>
                  <a:pt x="3534" y="4600"/>
                </a:lnTo>
                <a:lnTo>
                  <a:pt x="3534" y="4598"/>
                </a:lnTo>
                <a:lnTo>
                  <a:pt x="3532" y="4598"/>
                </a:lnTo>
                <a:lnTo>
                  <a:pt x="3530" y="4598"/>
                </a:lnTo>
                <a:lnTo>
                  <a:pt x="3528" y="4596"/>
                </a:lnTo>
                <a:lnTo>
                  <a:pt x="3526" y="4592"/>
                </a:lnTo>
                <a:lnTo>
                  <a:pt x="3528" y="4586"/>
                </a:lnTo>
                <a:lnTo>
                  <a:pt x="3530" y="4586"/>
                </a:lnTo>
                <a:lnTo>
                  <a:pt x="3534" y="4584"/>
                </a:lnTo>
                <a:lnTo>
                  <a:pt x="3538" y="4584"/>
                </a:lnTo>
                <a:lnTo>
                  <a:pt x="3544" y="4582"/>
                </a:lnTo>
                <a:lnTo>
                  <a:pt x="3550" y="4576"/>
                </a:lnTo>
                <a:lnTo>
                  <a:pt x="3558" y="4566"/>
                </a:lnTo>
                <a:lnTo>
                  <a:pt x="3558" y="4564"/>
                </a:lnTo>
                <a:lnTo>
                  <a:pt x="3558" y="4562"/>
                </a:lnTo>
                <a:lnTo>
                  <a:pt x="3558" y="4558"/>
                </a:lnTo>
                <a:lnTo>
                  <a:pt x="3562" y="4556"/>
                </a:lnTo>
                <a:lnTo>
                  <a:pt x="3568" y="4554"/>
                </a:lnTo>
                <a:lnTo>
                  <a:pt x="3568" y="4552"/>
                </a:lnTo>
                <a:lnTo>
                  <a:pt x="3572" y="4550"/>
                </a:lnTo>
                <a:lnTo>
                  <a:pt x="3578" y="4548"/>
                </a:lnTo>
                <a:lnTo>
                  <a:pt x="3588" y="4552"/>
                </a:lnTo>
                <a:lnTo>
                  <a:pt x="3598" y="4558"/>
                </a:lnTo>
                <a:lnTo>
                  <a:pt x="3606" y="4566"/>
                </a:lnTo>
                <a:lnTo>
                  <a:pt x="3608" y="4568"/>
                </a:lnTo>
                <a:lnTo>
                  <a:pt x="3608" y="4570"/>
                </a:lnTo>
                <a:lnTo>
                  <a:pt x="3608" y="4574"/>
                </a:lnTo>
                <a:lnTo>
                  <a:pt x="3608" y="4578"/>
                </a:lnTo>
                <a:lnTo>
                  <a:pt x="3610" y="4580"/>
                </a:lnTo>
                <a:lnTo>
                  <a:pt x="3612" y="4580"/>
                </a:lnTo>
                <a:lnTo>
                  <a:pt x="3616" y="4576"/>
                </a:lnTo>
                <a:lnTo>
                  <a:pt x="3616" y="4578"/>
                </a:lnTo>
                <a:lnTo>
                  <a:pt x="3618" y="4578"/>
                </a:lnTo>
                <a:lnTo>
                  <a:pt x="3620" y="4578"/>
                </a:lnTo>
                <a:lnTo>
                  <a:pt x="3622" y="4576"/>
                </a:lnTo>
                <a:lnTo>
                  <a:pt x="3620" y="4578"/>
                </a:lnTo>
                <a:lnTo>
                  <a:pt x="3618" y="4586"/>
                </a:lnTo>
                <a:lnTo>
                  <a:pt x="3614" y="4596"/>
                </a:lnTo>
                <a:lnTo>
                  <a:pt x="3614" y="4600"/>
                </a:lnTo>
                <a:lnTo>
                  <a:pt x="3614" y="4604"/>
                </a:lnTo>
                <a:lnTo>
                  <a:pt x="3622" y="4620"/>
                </a:lnTo>
                <a:lnTo>
                  <a:pt x="3628" y="4628"/>
                </a:lnTo>
                <a:lnTo>
                  <a:pt x="3634" y="4636"/>
                </a:lnTo>
                <a:lnTo>
                  <a:pt x="3636" y="4640"/>
                </a:lnTo>
                <a:lnTo>
                  <a:pt x="3638" y="4642"/>
                </a:lnTo>
                <a:lnTo>
                  <a:pt x="3640" y="4644"/>
                </a:lnTo>
                <a:lnTo>
                  <a:pt x="3642" y="4648"/>
                </a:lnTo>
                <a:lnTo>
                  <a:pt x="3642" y="4658"/>
                </a:lnTo>
                <a:lnTo>
                  <a:pt x="3644" y="4660"/>
                </a:lnTo>
                <a:lnTo>
                  <a:pt x="3648" y="4664"/>
                </a:lnTo>
                <a:lnTo>
                  <a:pt x="3652" y="4666"/>
                </a:lnTo>
                <a:lnTo>
                  <a:pt x="3654" y="4670"/>
                </a:lnTo>
                <a:lnTo>
                  <a:pt x="3654" y="4674"/>
                </a:lnTo>
                <a:lnTo>
                  <a:pt x="3652" y="4678"/>
                </a:lnTo>
                <a:lnTo>
                  <a:pt x="3650" y="4688"/>
                </a:lnTo>
                <a:lnTo>
                  <a:pt x="3650" y="4692"/>
                </a:lnTo>
                <a:lnTo>
                  <a:pt x="3652" y="4698"/>
                </a:lnTo>
                <a:lnTo>
                  <a:pt x="3658" y="4704"/>
                </a:lnTo>
                <a:lnTo>
                  <a:pt x="3658" y="4708"/>
                </a:lnTo>
                <a:lnTo>
                  <a:pt x="3656" y="4710"/>
                </a:lnTo>
                <a:lnTo>
                  <a:pt x="3654" y="4714"/>
                </a:lnTo>
                <a:lnTo>
                  <a:pt x="3650" y="4716"/>
                </a:lnTo>
                <a:lnTo>
                  <a:pt x="3648" y="4722"/>
                </a:lnTo>
                <a:lnTo>
                  <a:pt x="3646" y="4730"/>
                </a:lnTo>
                <a:lnTo>
                  <a:pt x="3648" y="4744"/>
                </a:lnTo>
                <a:lnTo>
                  <a:pt x="3650" y="4758"/>
                </a:lnTo>
                <a:lnTo>
                  <a:pt x="3650" y="4770"/>
                </a:lnTo>
                <a:lnTo>
                  <a:pt x="3648" y="4790"/>
                </a:lnTo>
                <a:lnTo>
                  <a:pt x="3648" y="4802"/>
                </a:lnTo>
                <a:lnTo>
                  <a:pt x="3650" y="4806"/>
                </a:lnTo>
                <a:lnTo>
                  <a:pt x="3652" y="4808"/>
                </a:lnTo>
                <a:lnTo>
                  <a:pt x="3654" y="4812"/>
                </a:lnTo>
                <a:lnTo>
                  <a:pt x="3656" y="4818"/>
                </a:lnTo>
                <a:lnTo>
                  <a:pt x="3654" y="4826"/>
                </a:lnTo>
                <a:lnTo>
                  <a:pt x="3650" y="4836"/>
                </a:lnTo>
                <a:lnTo>
                  <a:pt x="3646" y="4846"/>
                </a:lnTo>
                <a:lnTo>
                  <a:pt x="3640" y="4856"/>
                </a:lnTo>
                <a:lnTo>
                  <a:pt x="3634" y="4862"/>
                </a:lnTo>
                <a:lnTo>
                  <a:pt x="3628" y="4864"/>
                </a:lnTo>
                <a:lnTo>
                  <a:pt x="3616" y="4866"/>
                </a:lnTo>
                <a:lnTo>
                  <a:pt x="3606" y="4870"/>
                </a:lnTo>
                <a:lnTo>
                  <a:pt x="3602" y="4872"/>
                </a:lnTo>
                <a:lnTo>
                  <a:pt x="3600" y="4876"/>
                </a:lnTo>
                <a:lnTo>
                  <a:pt x="3600" y="4882"/>
                </a:lnTo>
                <a:lnTo>
                  <a:pt x="3600" y="4888"/>
                </a:lnTo>
                <a:lnTo>
                  <a:pt x="3602" y="4892"/>
                </a:lnTo>
                <a:lnTo>
                  <a:pt x="3600" y="4896"/>
                </a:lnTo>
                <a:lnTo>
                  <a:pt x="3592" y="4898"/>
                </a:lnTo>
                <a:lnTo>
                  <a:pt x="3590" y="4900"/>
                </a:lnTo>
                <a:lnTo>
                  <a:pt x="3588" y="4904"/>
                </a:lnTo>
                <a:lnTo>
                  <a:pt x="3590" y="4910"/>
                </a:lnTo>
                <a:lnTo>
                  <a:pt x="3594" y="4918"/>
                </a:lnTo>
                <a:lnTo>
                  <a:pt x="3594" y="4922"/>
                </a:lnTo>
                <a:lnTo>
                  <a:pt x="3594" y="4926"/>
                </a:lnTo>
                <a:lnTo>
                  <a:pt x="3588" y="4932"/>
                </a:lnTo>
                <a:lnTo>
                  <a:pt x="3580" y="4934"/>
                </a:lnTo>
                <a:lnTo>
                  <a:pt x="3570" y="4938"/>
                </a:lnTo>
                <a:lnTo>
                  <a:pt x="3560" y="4942"/>
                </a:lnTo>
                <a:lnTo>
                  <a:pt x="3552" y="4946"/>
                </a:lnTo>
                <a:lnTo>
                  <a:pt x="3546" y="4952"/>
                </a:lnTo>
                <a:lnTo>
                  <a:pt x="3546" y="4956"/>
                </a:lnTo>
                <a:lnTo>
                  <a:pt x="3546" y="4962"/>
                </a:lnTo>
                <a:lnTo>
                  <a:pt x="3546" y="4974"/>
                </a:lnTo>
                <a:lnTo>
                  <a:pt x="3546" y="4984"/>
                </a:lnTo>
                <a:lnTo>
                  <a:pt x="3542" y="4990"/>
                </a:lnTo>
                <a:lnTo>
                  <a:pt x="3540" y="4994"/>
                </a:lnTo>
                <a:lnTo>
                  <a:pt x="3532" y="5002"/>
                </a:lnTo>
                <a:lnTo>
                  <a:pt x="3530" y="5008"/>
                </a:lnTo>
                <a:lnTo>
                  <a:pt x="3530" y="5016"/>
                </a:lnTo>
                <a:lnTo>
                  <a:pt x="3530" y="5024"/>
                </a:lnTo>
                <a:lnTo>
                  <a:pt x="3528" y="5030"/>
                </a:lnTo>
                <a:lnTo>
                  <a:pt x="3524" y="5032"/>
                </a:lnTo>
                <a:lnTo>
                  <a:pt x="3520" y="5032"/>
                </a:lnTo>
                <a:lnTo>
                  <a:pt x="3516" y="5034"/>
                </a:lnTo>
                <a:lnTo>
                  <a:pt x="3512" y="5038"/>
                </a:lnTo>
                <a:lnTo>
                  <a:pt x="3510" y="5044"/>
                </a:lnTo>
                <a:lnTo>
                  <a:pt x="3512" y="5054"/>
                </a:lnTo>
                <a:lnTo>
                  <a:pt x="3516" y="5070"/>
                </a:lnTo>
                <a:lnTo>
                  <a:pt x="3516" y="5082"/>
                </a:lnTo>
                <a:lnTo>
                  <a:pt x="3516" y="5090"/>
                </a:lnTo>
                <a:lnTo>
                  <a:pt x="3514" y="5094"/>
                </a:lnTo>
                <a:lnTo>
                  <a:pt x="3514" y="5098"/>
                </a:lnTo>
                <a:lnTo>
                  <a:pt x="3514" y="5100"/>
                </a:lnTo>
                <a:lnTo>
                  <a:pt x="3524" y="5112"/>
                </a:lnTo>
                <a:lnTo>
                  <a:pt x="3532" y="5118"/>
                </a:lnTo>
                <a:lnTo>
                  <a:pt x="3538" y="5120"/>
                </a:lnTo>
                <a:lnTo>
                  <a:pt x="3542" y="5118"/>
                </a:lnTo>
                <a:lnTo>
                  <a:pt x="3546" y="5116"/>
                </a:lnTo>
                <a:lnTo>
                  <a:pt x="3550" y="5110"/>
                </a:lnTo>
                <a:lnTo>
                  <a:pt x="3552" y="5110"/>
                </a:lnTo>
                <a:lnTo>
                  <a:pt x="3552" y="5114"/>
                </a:lnTo>
                <a:lnTo>
                  <a:pt x="3552" y="5128"/>
                </a:lnTo>
                <a:lnTo>
                  <a:pt x="3550" y="5140"/>
                </a:lnTo>
                <a:lnTo>
                  <a:pt x="3548" y="5144"/>
                </a:lnTo>
                <a:lnTo>
                  <a:pt x="3544" y="5148"/>
                </a:lnTo>
                <a:lnTo>
                  <a:pt x="3540" y="5152"/>
                </a:lnTo>
                <a:lnTo>
                  <a:pt x="3534" y="5154"/>
                </a:lnTo>
                <a:lnTo>
                  <a:pt x="3520" y="5170"/>
                </a:lnTo>
                <a:lnTo>
                  <a:pt x="3508" y="5184"/>
                </a:lnTo>
                <a:lnTo>
                  <a:pt x="3502" y="5196"/>
                </a:lnTo>
                <a:lnTo>
                  <a:pt x="3498" y="5208"/>
                </a:lnTo>
                <a:lnTo>
                  <a:pt x="3496" y="5218"/>
                </a:lnTo>
                <a:lnTo>
                  <a:pt x="3496" y="5228"/>
                </a:lnTo>
                <a:lnTo>
                  <a:pt x="3498" y="5244"/>
                </a:lnTo>
                <a:lnTo>
                  <a:pt x="3502" y="5250"/>
                </a:lnTo>
                <a:lnTo>
                  <a:pt x="3504" y="5254"/>
                </a:lnTo>
                <a:lnTo>
                  <a:pt x="3512" y="5260"/>
                </a:lnTo>
                <a:lnTo>
                  <a:pt x="3514" y="5262"/>
                </a:lnTo>
                <a:lnTo>
                  <a:pt x="3516" y="5264"/>
                </a:lnTo>
                <a:lnTo>
                  <a:pt x="3514" y="5268"/>
                </a:lnTo>
                <a:lnTo>
                  <a:pt x="3508" y="5272"/>
                </a:lnTo>
                <a:lnTo>
                  <a:pt x="3504" y="5276"/>
                </a:lnTo>
                <a:lnTo>
                  <a:pt x="3502" y="5280"/>
                </a:lnTo>
                <a:lnTo>
                  <a:pt x="3502" y="5282"/>
                </a:lnTo>
                <a:lnTo>
                  <a:pt x="3504" y="5286"/>
                </a:lnTo>
                <a:lnTo>
                  <a:pt x="3510" y="5292"/>
                </a:lnTo>
                <a:lnTo>
                  <a:pt x="3518" y="5298"/>
                </a:lnTo>
                <a:lnTo>
                  <a:pt x="3540" y="5310"/>
                </a:lnTo>
                <a:lnTo>
                  <a:pt x="3550" y="5318"/>
                </a:lnTo>
                <a:lnTo>
                  <a:pt x="3552" y="5322"/>
                </a:lnTo>
                <a:lnTo>
                  <a:pt x="3554" y="5328"/>
                </a:lnTo>
                <a:lnTo>
                  <a:pt x="3558" y="5342"/>
                </a:lnTo>
                <a:lnTo>
                  <a:pt x="3564" y="5354"/>
                </a:lnTo>
                <a:lnTo>
                  <a:pt x="3570" y="5364"/>
                </a:lnTo>
                <a:lnTo>
                  <a:pt x="3576" y="5372"/>
                </a:lnTo>
                <a:lnTo>
                  <a:pt x="3588" y="5388"/>
                </a:lnTo>
                <a:lnTo>
                  <a:pt x="3592" y="5398"/>
                </a:lnTo>
                <a:lnTo>
                  <a:pt x="3596" y="5410"/>
                </a:lnTo>
                <a:lnTo>
                  <a:pt x="3600" y="5424"/>
                </a:lnTo>
                <a:lnTo>
                  <a:pt x="3606" y="5438"/>
                </a:lnTo>
                <a:lnTo>
                  <a:pt x="3618" y="5468"/>
                </a:lnTo>
                <a:lnTo>
                  <a:pt x="3632" y="5498"/>
                </a:lnTo>
                <a:lnTo>
                  <a:pt x="3638" y="5512"/>
                </a:lnTo>
                <a:lnTo>
                  <a:pt x="3642" y="5526"/>
                </a:lnTo>
                <a:lnTo>
                  <a:pt x="3644" y="5536"/>
                </a:lnTo>
                <a:lnTo>
                  <a:pt x="3648" y="5544"/>
                </a:lnTo>
                <a:lnTo>
                  <a:pt x="3654" y="5554"/>
                </a:lnTo>
                <a:lnTo>
                  <a:pt x="3660" y="5564"/>
                </a:lnTo>
                <a:lnTo>
                  <a:pt x="3660" y="5570"/>
                </a:lnTo>
                <a:lnTo>
                  <a:pt x="3662" y="5576"/>
                </a:lnTo>
                <a:lnTo>
                  <a:pt x="3664" y="5584"/>
                </a:lnTo>
                <a:lnTo>
                  <a:pt x="3668" y="5594"/>
                </a:lnTo>
                <a:lnTo>
                  <a:pt x="3682" y="5612"/>
                </a:lnTo>
                <a:lnTo>
                  <a:pt x="3688" y="5622"/>
                </a:lnTo>
                <a:lnTo>
                  <a:pt x="3694" y="5632"/>
                </a:lnTo>
                <a:lnTo>
                  <a:pt x="3698" y="5644"/>
                </a:lnTo>
                <a:lnTo>
                  <a:pt x="3698" y="5656"/>
                </a:lnTo>
                <a:lnTo>
                  <a:pt x="3698" y="5670"/>
                </a:lnTo>
                <a:lnTo>
                  <a:pt x="3700" y="5680"/>
                </a:lnTo>
                <a:lnTo>
                  <a:pt x="3704" y="5690"/>
                </a:lnTo>
                <a:lnTo>
                  <a:pt x="3712" y="5700"/>
                </a:lnTo>
                <a:lnTo>
                  <a:pt x="3724" y="5714"/>
                </a:lnTo>
                <a:lnTo>
                  <a:pt x="3730" y="5720"/>
                </a:lnTo>
                <a:lnTo>
                  <a:pt x="3734" y="5728"/>
                </a:lnTo>
                <a:lnTo>
                  <a:pt x="3742" y="5738"/>
                </a:lnTo>
                <a:lnTo>
                  <a:pt x="3752" y="5750"/>
                </a:lnTo>
                <a:lnTo>
                  <a:pt x="3776" y="5766"/>
                </a:lnTo>
                <a:lnTo>
                  <a:pt x="3814" y="5790"/>
                </a:lnTo>
                <a:lnTo>
                  <a:pt x="3854" y="5812"/>
                </a:lnTo>
                <a:lnTo>
                  <a:pt x="3878" y="5826"/>
                </a:lnTo>
                <a:lnTo>
                  <a:pt x="3884" y="5832"/>
                </a:lnTo>
                <a:lnTo>
                  <a:pt x="3888" y="5836"/>
                </a:lnTo>
                <a:lnTo>
                  <a:pt x="3892" y="5844"/>
                </a:lnTo>
                <a:lnTo>
                  <a:pt x="3894" y="5850"/>
                </a:lnTo>
                <a:lnTo>
                  <a:pt x="3896" y="5858"/>
                </a:lnTo>
                <a:lnTo>
                  <a:pt x="3900" y="5864"/>
                </a:lnTo>
                <a:lnTo>
                  <a:pt x="3906" y="5868"/>
                </a:lnTo>
                <a:lnTo>
                  <a:pt x="3910" y="5872"/>
                </a:lnTo>
                <a:lnTo>
                  <a:pt x="3924" y="5880"/>
                </a:lnTo>
                <a:lnTo>
                  <a:pt x="3930" y="5884"/>
                </a:lnTo>
                <a:lnTo>
                  <a:pt x="3936" y="5890"/>
                </a:lnTo>
                <a:lnTo>
                  <a:pt x="3936" y="5916"/>
                </a:lnTo>
                <a:lnTo>
                  <a:pt x="3938" y="5926"/>
                </a:lnTo>
                <a:lnTo>
                  <a:pt x="3940" y="5928"/>
                </a:lnTo>
                <a:lnTo>
                  <a:pt x="3940" y="5936"/>
                </a:lnTo>
                <a:lnTo>
                  <a:pt x="3940" y="5948"/>
                </a:lnTo>
                <a:lnTo>
                  <a:pt x="3942" y="5956"/>
                </a:lnTo>
                <a:lnTo>
                  <a:pt x="3944" y="5968"/>
                </a:lnTo>
                <a:lnTo>
                  <a:pt x="3944" y="5976"/>
                </a:lnTo>
                <a:lnTo>
                  <a:pt x="3944" y="5988"/>
                </a:lnTo>
                <a:lnTo>
                  <a:pt x="3942" y="5998"/>
                </a:lnTo>
                <a:lnTo>
                  <a:pt x="3942" y="6006"/>
                </a:lnTo>
                <a:lnTo>
                  <a:pt x="3946" y="6022"/>
                </a:lnTo>
                <a:lnTo>
                  <a:pt x="3948" y="6042"/>
                </a:lnTo>
                <a:lnTo>
                  <a:pt x="3948" y="6054"/>
                </a:lnTo>
                <a:lnTo>
                  <a:pt x="3946" y="6070"/>
                </a:lnTo>
                <a:lnTo>
                  <a:pt x="3940" y="6098"/>
                </a:lnTo>
                <a:lnTo>
                  <a:pt x="3938" y="6116"/>
                </a:lnTo>
                <a:lnTo>
                  <a:pt x="3936" y="6126"/>
                </a:lnTo>
                <a:lnTo>
                  <a:pt x="3934" y="6126"/>
                </a:lnTo>
                <a:lnTo>
                  <a:pt x="3932" y="6126"/>
                </a:lnTo>
                <a:lnTo>
                  <a:pt x="3930" y="6128"/>
                </a:lnTo>
                <a:lnTo>
                  <a:pt x="3926" y="6136"/>
                </a:lnTo>
                <a:lnTo>
                  <a:pt x="3926" y="6142"/>
                </a:lnTo>
                <a:lnTo>
                  <a:pt x="3926" y="6146"/>
                </a:lnTo>
                <a:lnTo>
                  <a:pt x="3930" y="6148"/>
                </a:lnTo>
                <a:lnTo>
                  <a:pt x="3932" y="6150"/>
                </a:lnTo>
                <a:lnTo>
                  <a:pt x="3932" y="6156"/>
                </a:lnTo>
                <a:lnTo>
                  <a:pt x="3930" y="6170"/>
                </a:lnTo>
                <a:lnTo>
                  <a:pt x="3928" y="6192"/>
                </a:lnTo>
                <a:lnTo>
                  <a:pt x="3928" y="6204"/>
                </a:lnTo>
                <a:lnTo>
                  <a:pt x="3930" y="6216"/>
                </a:lnTo>
                <a:lnTo>
                  <a:pt x="3932" y="6228"/>
                </a:lnTo>
                <a:lnTo>
                  <a:pt x="3932" y="6238"/>
                </a:lnTo>
                <a:lnTo>
                  <a:pt x="3932" y="6246"/>
                </a:lnTo>
                <a:lnTo>
                  <a:pt x="3928" y="6254"/>
                </a:lnTo>
                <a:lnTo>
                  <a:pt x="3924" y="6266"/>
                </a:lnTo>
                <a:lnTo>
                  <a:pt x="3924" y="6270"/>
                </a:lnTo>
                <a:lnTo>
                  <a:pt x="3926" y="6276"/>
                </a:lnTo>
                <a:lnTo>
                  <a:pt x="3928" y="6284"/>
                </a:lnTo>
                <a:lnTo>
                  <a:pt x="3926" y="6292"/>
                </a:lnTo>
                <a:lnTo>
                  <a:pt x="3922" y="6310"/>
                </a:lnTo>
                <a:lnTo>
                  <a:pt x="3914" y="6330"/>
                </a:lnTo>
                <a:lnTo>
                  <a:pt x="3912" y="6340"/>
                </a:lnTo>
                <a:lnTo>
                  <a:pt x="3912" y="6348"/>
                </a:lnTo>
                <a:lnTo>
                  <a:pt x="3914" y="6358"/>
                </a:lnTo>
                <a:lnTo>
                  <a:pt x="3910" y="6362"/>
                </a:lnTo>
                <a:lnTo>
                  <a:pt x="3908" y="6368"/>
                </a:lnTo>
                <a:lnTo>
                  <a:pt x="3904" y="6388"/>
                </a:lnTo>
                <a:lnTo>
                  <a:pt x="3904" y="6400"/>
                </a:lnTo>
                <a:lnTo>
                  <a:pt x="3900" y="6408"/>
                </a:lnTo>
                <a:lnTo>
                  <a:pt x="3898" y="6414"/>
                </a:lnTo>
                <a:lnTo>
                  <a:pt x="3894" y="6418"/>
                </a:lnTo>
                <a:lnTo>
                  <a:pt x="3890" y="6422"/>
                </a:lnTo>
                <a:lnTo>
                  <a:pt x="3888" y="6426"/>
                </a:lnTo>
                <a:lnTo>
                  <a:pt x="3888" y="6432"/>
                </a:lnTo>
                <a:lnTo>
                  <a:pt x="3890" y="6438"/>
                </a:lnTo>
                <a:lnTo>
                  <a:pt x="3896" y="6454"/>
                </a:lnTo>
                <a:lnTo>
                  <a:pt x="3900" y="6470"/>
                </a:lnTo>
                <a:lnTo>
                  <a:pt x="3898" y="6482"/>
                </a:lnTo>
                <a:lnTo>
                  <a:pt x="3896" y="6486"/>
                </a:lnTo>
                <a:lnTo>
                  <a:pt x="3894" y="6492"/>
                </a:lnTo>
                <a:lnTo>
                  <a:pt x="3888" y="6498"/>
                </a:lnTo>
                <a:lnTo>
                  <a:pt x="3882" y="6508"/>
                </a:lnTo>
                <a:lnTo>
                  <a:pt x="3882" y="6514"/>
                </a:lnTo>
                <a:lnTo>
                  <a:pt x="3880" y="6522"/>
                </a:lnTo>
                <a:lnTo>
                  <a:pt x="3884" y="6546"/>
                </a:lnTo>
                <a:lnTo>
                  <a:pt x="3888" y="6568"/>
                </a:lnTo>
                <a:lnTo>
                  <a:pt x="3888" y="6584"/>
                </a:lnTo>
                <a:lnTo>
                  <a:pt x="3890" y="6596"/>
                </a:lnTo>
                <a:lnTo>
                  <a:pt x="3894" y="6608"/>
                </a:lnTo>
                <a:lnTo>
                  <a:pt x="3896" y="6614"/>
                </a:lnTo>
                <a:lnTo>
                  <a:pt x="3894" y="6620"/>
                </a:lnTo>
                <a:lnTo>
                  <a:pt x="3890" y="6632"/>
                </a:lnTo>
                <a:lnTo>
                  <a:pt x="3884" y="6646"/>
                </a:lnTo>
                <a:lnTo>
                  <a:pt x="3882" y="6654"/>
                </a:lnTo>
                <a:lnTo>
                  <a:pt x="3882" y="6662"/>
                </a:lnTo>
                <a:lnTo>
                  <a:pt x="3884" y="6670"/>
                </a:lnTo>
                <a:lnTo>
                  <a:pt x="3884" y="6676"/>
                </a:lnTo>
                <a:lnTo>
                  <a:pt x="3882" y="6678"/>
                </a:lnTo>
                <a:lnTo>
                  <a:pt x="3880" y="6680"/>
                </a:lnTo>
                <a:lnTo>
                  <a:pt x="3878" y="6684"/>
                </a:lnTo>
                <a:lnTo>
                  <a:pt x="3874" y="6690"/>
                </a:lnTo>
                <a:lnTo>
                  <a:pt x="3872" y="6698"/>
                </a:lnTo>
                <a:lnTo>
                  <a:pt x="3870" y="6710"/>
                </a:lnTo>
                <a:lnTo>
                  <a:pt x="3868" y="6726"/>
                </a:lnTo>
                <a:lnTo>
                  <a:pt x="3866" y="6738"/>
                </a:lnTo>
                <a:lnTo>
                  <a:pt x="3858" y="6758"/>
                </a:lnTo>
                <a:lnTo>
                  <a:pt x="3850" y="6774"/>
                </a:lnTo>
                <a:lnTo>
                  <a:pt x="3846" y="6786"/>
                </a:lnTo>
                <a:lnTo>
                  <a:pt x="3844" y="6794"/>
                </a:lnTo>
                <a:lnTo>
                  <a:pt x="3840" y="6798"/>
                </a:lnTo>
                <a:lnTo>
                  <a:pt x="3838" y="6802"/>
                </a:lnTo>
                <a:lnTo>
                  <a:pt x="3834" y="6818"/>
                </a:lnTo>
                <a:lnTo>
                  <a:pt x="3834" y="6830"/>
                </a:lnTo>
                <a:lnTo>
                  <a:pt x="3832" y="6836"/>
                </a:lnTo>
                <a:lnTo>
                  <a:pt x="3830" y="6838"/>
                </a:lnTo>
                <a:lnTo>
                  <a:pt x="3828" y="6836"/>
                </a:lnTo>
                <a:lnTo>
                  <a:pt x="3826" y="6836"/>
                </a:lnTo>
                <a:lnTo>
                  <a:pt x="3826" y="6834"/>
                </a:lnTo>
                <a:lnTo>
                  <a:pt x="3824" y="6846"/>
                </a:lnTo>
                <a:lnTo>
                  <a:pt x="3822" y="6858"/>
                </a:lnTo>
                <a:lnTo>
                  <a:pt x="3820" y="6864"/>
                </a:lnTo>
                <a:lnTo>
                  <a:pt x="3818" y="6866"/>
                </a:lnTo>
                <a:lnTo>
                  <a:pt x="3814" y="6866"/>
                </a:lnTo>
                <a:lnTo>
                  <a:pt x="3806" y="6864"/>
                </a:lnTo>
                <a:lnTo>
                  <a:pt x="3804" y="6864"/>
                </a:lnTo>
                <a:lnTo>
                  <a:pt x="3804" y="6870"/>
                </a:lnTo>
                <a:lnTo>
                  <a:pt x="3802" y="6882"/>
                </a:lnTo>
                <a:lnTo>
                  <a:pt x="3804" y="6890"/>
                </a:lnTo>
                <a:lnTo>
                  <a:pt x="3806" y="6898"/>
                </a:lnTo>
                <a:lnTo>
                  <a:pt x="3810" y="6906"/>
                </a:lnTo>
                <a:lnTo>
                  <a:pt x="3810" y="6914"/>
                </a:lnTo>
                <a:lnTo>
                  <a:pt x="3810" y="6924"/>
                </a:lnTo>
                <a:lnTo>
                  <a:pt x="3808" y="6936"/>
                </a:lnTo>
                <a:lnTo>
                  <a:pt x="3810" y="6944"/>
                </a:lnTo>
                <a:lnTo>
                  <a:pt x="3814" y="6954"/>
                </a:lnTo>
                <a:lnTo>
                  <a:pt x="3818" y="6960"/>
                </a:lnTo>
                <a:lnTo>
                  <a:pt x="3820" y="6968"/>
                </a:lnTo>
                <a:lnTo>
                  <a:pt x="3820" y="6976"/>
                </a:lnTo>
                <a:lnTo>
                  <a:pt x="3818" y="6990"/>
                </a:lnTo>
                <a:lnTo>
                  <a:pt x="3816" y="7002"/>
                </a:lnTo>
                <a:lnTo>
                  <a:pt x="3812" y="7008"/>
                </a:lnTo>
                <a:lnTo>
                  <a:pt x="3810" y="7010"/>
                </a:lnTo>
                <a:lnTo>
                  <a:pt x="3808" y="7010"/>
                </a:lnTo>
                <a:lnTo>
                  <a:pt x="3804" y="7010"/>
                </a:lnTo>
                <a:lnTo>
                  <a:pt x="3802" y="7012"/>
                </a:lnTo>
                <a:lnTo>
                  <a:pt x="3800" y="7016"/>
                </a:lnTo>
                <a:lnTo>
                  <a:pt x="3800" y="7026"/>
                </a:lnTo>
                <a:lnTo>
                  <a:pt x="3798" y="7042"/>
                </a:lnTo>
                <a:lnTo>
                  <a:pt x="3796" y="7054"/>
                </a:lnTo>
                <a:lnTo>
                  <a:pt x="3790" y="7068"/>
                </a:lnTo>
                <a:lnTo>
                  <a:pt x="3790" y="7074"/>
                </a:lnTo>
                <a:lnTo>
                  <a:pt x="3790" y="7080"/>
                </a:lnTo>
                <a:lnTo>
                  <a:pt x="3790" y="7086"/>
                </a:lnTo>
                <a:lnTo>
                  <a:pt x="3794" y="7096"/>
                </a:lnTo>
                <a:lnTo>
                  <a:pt x="3798" y="7104"/>
                </a:lnTo>
                <a:lnTo>
                  <a:pt x="3804" y="7112"/>
                </a:lnTo>
                <a:lnTo>
                  <a:pt x="3808" y="7116"/>
                </a:lnTo>
                <a:lnTo>
                  <a:pt x="3814" y="7118"/>
                </a:lnTo>
                <a:lnTo>
                  <a:pt x="3818" y="7116"/>
                </a:lnTo>
                <a:lnTo>
                  <a:pt x="3820" y="7116"/>
                </a:lnTo>
                <a:lnTo>
                  <a:pt x="3824" y="7112"/>
                </a:lnTo>
                <a:lnTo>
                  <a:pt x="3826" y="7108"/>
                </a:lnTo>
                <a:lnTo>
                  <a:pt x="3830" y="7100"/>
                </a:lnTo>
                <a:lnTo>
                  <a:pt x="3832" y="7100"/>
                </a:lnTo>
                <a:lnTo>
                  <a:pt x="3834" y="7100"/>
                </a:lnTo>
                <a:lnTo>
                  <a:pt x="3838" y="7106"/>
                </a:lnTo>
                <a:lnTo>
                  <a:pt x="3842" y="7110"/>
                </a:lnTo>
                <a:lnTo>
                  <a:pt x="3846" y="7112"/>
                </a:lnTo>
                <a:lnTo>
                  <a:pt x="3848" y="7112"/>
                </a:lnTo>
                <a:lnTo>
                  <a:pt x="3846" y="7116"/>
                </a:lnTo>
                <a:lnTo>
                  <a:pt x="3840" y="7122"/>
                </a:lnTo>
                <a:lnTo>
                  <a:pt x="3836" y="7126"/>
                </a:lnTo>
                <a:lnTo>
                  <a:pt x="3836" y="7128"/>
                </a:lnTo>
                <a:lnTo>
                  <a:pt x="3842" y="7130"/>
                </a:lnTo>
                <a:lnTo>
                  <a:pt x="3846" y="7132"/>
                </a:lnTo>
                <a:lnTo>
                  <a:pt x="3850" y="7134"/>
                </a:lnTo>
                <a:lnTo>
                  <a:pt x="3852" y="7138"/>
                </a:lnTo>
                <a:lnTo>
                  <a:pt x="3854" y="7142"/>
                </a:lnTo>
                <a:lnTo>
                  <a:pt x="3852" y="7148"/>
                </a:lnTo>
                <a:lnTo>
                  <a:pt x="3850" y="7150"/>
                </a:lnTo>
                <a:lnTo>
                  <a:pt x="3848" y="7148"/>
                </a:lnTo>
                <a:lnTo>
                  <a:pt x="3844" y="7142"/>
                </a:lnTo>
                <a:lnTo>
                  <a:pt x="3840" y="7140"/>
                </a:lnTo>
                <a:lnTo>
                  <a:pt x="3838" y="7144"/>
                </a:lnTo>
                <a:lnTo>
                  <a:pt x="3838" y="7150"/>
                </a:lnTo>
                <a:lnTo>
                  <a:pt x="3840" y="7156"/>
                </a:lnTo>
                <a:lnTo>
                  <a:pt x="3838" y="7160"/>
                </a:lnTo>
                <a:lnTo>
                  <a:pt x="3836" y="7166"/>
                </a:lnTo>
                <a:lnTo>
                  <a:pt x="3838" y="7176"/>
                </a:lnTo>
                <a:lnTo>
                  <a:pt x="3840" y="7182"/>
                </a:lnTo>
                <a:lnTo>
                  <a:pt x="3838" y="7188"/>
                </a:lnTo>
                <a:lnTo>
                  <a:pt x="3832" y="7196"/>
                </a:lnTo>
                <a:lnTo>
                  <a:pt x="3826" y="7202"/>
                </a:lnTo>
                <a:lnTo>
                  <a:pt x="3826" y="7208"/>
                </a:lnTo>
                <a:lnTo>
                  <a:pt x="3826" y="7212"/>
                </a:lnTo>
                <a:lnTo>
                  <a:pt x="3830" y="7224"/>
                </a:lnTo>
                <a:lnTo>
                  <a:pt x="3830" y="7234"/>
                </a:lnTo>
                <a:lnTo>
                  <a:pt x="3826" y="7242"/>
                </a:lnTo>
                <a:lnTo>
                  <a:pt x="3822" y="7248"/>
                </a:lnTo>
                <a:lnTo>
                  <a:pt x="3820" y="7250"/>
                </a:lnTo>
                <a:lnTo>
                  <a:pt x="3822" y="7254"/>
                </a:lnTo>
                <a:lnTo>
                  <a:pt x="3826" y="7256"/>
                </a:lnTo>
                <a:lnTo>
                  <a:pt x="3832" y="7258"/>
                </a:lnTo>
                <a:lnTo>
                  <a:pt x="3840" y="7262"/>
                </a:lnTo>
                <a:lnTo>
                  <a:pt x="3844" y="7266"/>
                </a:lnTo>
                <a:lnTo>
                  <a:pt x="3844" y="7272"/>
                </a:lnTo>
                <a:lnTo>
                  <a:pt x="3842" y="7280"/>
                </a:lnTo>
                <a:lnTo>
                  <a:pt x="3838" y="7286"/>
                </a:lnTo>
                <a:lnTo>
                  <a:pt x="3834" y="7292"/>
                </a:lnTo>
                <a:lnTo>
                  <a:pt x="3828" y="7296"/>
                </a:lnTo>
                <a:lnTo>
                  <a:pt x="3822" y="7298"/>
                </a:lnTo>
                <a:lnTo>
                  <a:pt x="3816" y="7302"/>
                </a:lnTo>
                <a:lnTo>
                  <a:pt x="3814" y="7304"/>
                </a:lnTo>
                <a:lnTo>
                  <a:pt x="3816" y="7308"/>
                </a:lnTo>
                <a:lnTo>
                  <a:pt x="3818" y="7312"/>
                </a:lnTo>
                <a:lnTo>
                  <a:pt x="3820" y="7314"/>
                </a:lnTo>
                <a:lnTo>
                  <a:pt x="3820" y="7316"/>
                </a:lnTo>
                <a:lnTo>
                  <a:pt x="3816" y="7318"/>
                </a:lnTo>
                <a:lnTo>
                  <a:pt x="3812" y="7322"/>
                </a:lnTo>
                <a:lnTo>
                  <a:pt x="3808" y="7330"/>
                </a:lnTo>
                <a:lnTo>
                  <a:pt x="3808" y="7336"/>
                </a:lnTo>
                <a:lnTo>
                  <a:pt x="3808" y="7340"/>
                </a:lnTo>
                <a:lnTo>
                  <a:pt x="3808" y="7346"/>
                </a:lnTo>
                <a:lnTo>
                  <a:pt x="3806" y="7356"/>
                </a:lnTo>
                <a:lnTo>
                  <a:pt x="3804" y="7370"/>
                </a:lnTo>
                <a:lnTo>
                  <a:pt x="3804" y="7378"/>
                </a:lnTo>
                <a:lnTo>
                  <a:pt x="3802" y="7384"/>
                </a:lnTo>
                <a:lnTo>
                  <a:pt x="3798" y="7388"/>
                </a:lnTo>
                <a:lnTo>
                  <a:pt x="3794" y="7390"/>
                </a:lnTo>
                <a:lnTo>
                  <a:pt x="3796" y="7382"/>
                </a:lnTo>
                <a:lnTo>
                  <a:pt x="3796" y="7372"/>
                </a:lnTo>
                <a:lnTo>
                  <a:pt x="3796" y="7366"/>
                </a:lnTo>
                <a:lnTo>
                  <a:pt x="3792" y="7364"/>
                </a:lnTo>
                <a:lnTo>
                  <a:pt x="3788" y="7360"/>
                </a:lnTo>
                <a:lnTo>
                  <a:pt x="3786" y="7358"/>
                </a:lnTo>
                <a:lnTo>
                  <a:pt x="3786" y="7352"/>
                </a:lnTo>
                <a:lnTo>
                  <a:pt x="3786" y="7346"/>
                </a:lnTo>
                <a:lnTo>
                  <a:pt x="3784" y="7346"/>
                </a:lnTo>
                <a:lnTo>
                  <a:pt x="3780" y="7346"/>
                </a:lnTo>
                <a:lnTo>
                  <a:pt x="3772" y="7346"/>
                </a:lnTo>
                <a:lnTo>
                  <a:pt x="3772" y="7348"/>
                </a:lnTo>
                <a:lnTo>
                  <a:pt x="3770" y="7350"/>
                </a:lnTo>
                <a:lnTo>
                  <a:pt x="3766" y="7348"/>
                </a:lnTo>
                <a:lnTo>
                  <a:pt x="3764" y="7346"/>
                </a:lnTo>
                <a:lnTo>
                  <a:pt x="3762" y="7346"/>
                </a:lnTo>
                <a:lnTo>
                  <a:pt x="3762" y="7352"/>
                </a:lnTo>
                <a:lnTo>
                  <a:pt x="3762" y="7354"/>
                </a:lnTo>
                <a:lnTo>
                  <a:pt x="3760" y="7360"/>
                </a:lnTo>
                <a:lnTo>
                  <a:pt x="3756" y="7364"/>
                </a:lnTo>
                <a:lnTo>
                  <a:pt x="3750" y="7368"/>
                </a:lnTo>
                <a:lnTo>
                  <a:pt x="3736" y="7378"/>
                </a:lnTo>
                <a:lnTo>
                  <a:pt x="3724" y="7386"/>
                </a:lnTo>
                <a:lnTo>
                  <a:pt x="3722" y="7390"/>
                </a:lnTo>
                <a:lnTo>
                  <a:pt x="3720" y="7394"/>
                </a:lnTo>
                <a:lnTo>
                  <a:pt x="3720" y="7398"/>
                </a:lnTo>
                <a:lnTo>
                  <a:pt x="3722" y="7402"/>
                </a:lnTo>
                <a:lnTo>
                  <a:pt x="3728" y="7408"/>
                </a:lnTo>
                <a:lnTo>
                  <a:pt x="3732" y="7410"/>
                </a:lnTo>
                <a:lnTo>
                  <a:pt x="3734" y="7406"/>
                </a:lnTo>
                <a:lnTo>
                  <a:pt x="3734" y="7400"/>
                </a:lnTo>
                <a:lnTo>
                  <a:pt x="3736" y="7392"/>
                </a:lnTo>
                <a:lnTo>
                  <a:pt x="3738" y="7390"/>
                </a:lnTo>
                <a:lnTo>
                  <a:pt x="3742" y="7388"/>
                </a:lnTo>
                <a:lnTo>
                  <a:pt x="3744" y="7390"/>
                </a:lnTo>
                <a:lnTo>
                  <a:pt x="3748" y="7396"/>
                </a:lnTo>
                <a:lnTo>
                  <a:pt x="3752" y="7402"/>
                </a:lnTo>
                <a:lnTo>
                  <a:pt x="3760" y="7406"/>
                </a:lnTo>
                <a:lnTo>
                  <a:pt x="3768" y="7408"/>
                </a:lnTo>
                <a:lnTo>
                  <a:pt x="3770" y="7406"/>
                </a:lnTo>
                <a:lnTo>
                  <a:pt x="3772" y="7404"/>
                </a:lnTo>
                <a:lnTo>
                  <a:pt x="3772" y="7400"/>
                </a:lnTo>
                <a:lnTo>
                  <a:pt x="3776" y="7400"/>
                </a:lnTo>
                <a:lnTo>
                  <a:pt x="3778" y="7402"/>
                </a:lnTo>
                <a:lnTo>
                  <a:pt x="3782" y="7406"/>
                </a:lnTo>
                <a:lnTo>
                  <a:pt x="3786" y="7410"/>
                </a:lnTo>
                <a:lnTo>
                  <a:pt x="3790" y="7412"/>
                </a:lnTo>
                <a:lnTo>
                  <a:pt x="3792" y="7414"/>
                </a:lnTo>
                <a:lnTo>
                  <a:pt x="3792" y="7420"/>
                </a:lnTo>
                <a:lnTo>
                  <a:pt x="3790" y="7422"/>
                </a:lnTo>
                <a:lnTo>
                  <a:pt x="3788" y="7424"/>
                </a:lnTo>
                <a:lnTo>
                  <a:pt x="3784" y="7426"/>
                </a:lnTo>
                <a:lnTo>
                  <a:pt x="3778" y="7426"/>
                </a:lnTo>
                <a:lnTo>
                  <a:pt x="3774" y="7428"/>
                </a:lnTo>
                <a:lnTo>
                  <a:pt x="3772" y="7432"/>
                </a:lnTo>
                <a:lnTo>
                  <a:pt x="3770" y="7436"/>
                </a:lnTo>
                <a:lnTo>
                  <a:pt x="3772" y="7440"/>
                </a:lnTo>
                <a:lnTo>
                  <a:pt x="3776" y="7444"/>
                </a:lnTo>
                <a:lnTo>
                  <a:pt x="3780" y="7446"/>
                </a:lnTo>
                <a:lnTo>
                  <a:pt x="3778" y="7446"/>
                </a:lnTo>
                <a:lnTo>
                  <a:pt x="3770" y="7446"/>
                </a:lnTo>
                <a:lnTo>
                  <a:pt x="3766" y="7446"/>
                </a:lnTo>
                <a:lnTo>
                  <a:pt x="3764" y="7450"/>
                </a:lnTo>
                <a:lnTo>
                  <a:pt x="3762" y="7454"/>
                </a:lnTo>
                <a:lnTo>
                  <a:pt x="3764" y="7458"/>
                </a:lnTo>
                <a:lnTo>
                  <a:pt x="3770" y="7458"/>
                </a:lnTo>
                <a:lnTo>
                  <a:pt x="3778" y="7458"/>
                </a:lnTo>
                <a:lnTo>
                  <a:pt x="3786" y="7458"/>
                </a:lnTo>
                <a:lnTo>
                  <a:pt x="3794" y="7460"/>
                </a:lnTo>
                <a:lnTo>
                  <a:pt x="3796" y="7460"/>
                </a:lnTo>
                <a:lnTo>
                  <a:pt x="3798" y="7460"/>
                </a:lnTo>
                <a:lnTo>
                  <a:pt x="3800" y="7458"/>
                </a:lnTo>
                <a:lnTo>
                  <a:pt x="3800" y="7456"/>
                </a:lnTo>
                <a:lnTo>
                  <a:pt x="3802" y="7456"/>
                </a:lnTo>
                <a:lnTo>
                  <a:pt x="3806" y="7458"/>
                </a:lnTo>
                <a:lnTo>
                  <a:pt x="3808" y="7464"/>
                </a:lnTo>
                <a:lnTo>
                  <a:pt x="3808" y="7466"/>
                </a:lnTo>
                <a:lnTo>
                  <a:pt x="3806" y="7466"/>
                </a:lnTo>
                <a:lnTo>
                  <a:pt x="3806" y="7468"/>
                </a:lnTo>
                <a:lnTo>
                  <a:pt x="3806" y="7472"/>
                </a:lnTo>
                <a:lnTo>
                  <a:pt x="3810" y="7478"/>
                </a:lnTo>
                <a:lnTo>
                  <a:pt x="3814" y="7484"/>
                </a:lnTo>
                <a:lnTo>
                  <a:pt x="3810" y="7484"/>
                </a:lnTo>
                <a:lnTo>
                  <a:pt x="3796" y="7474"/>
                </a:lnTo>
                <a:lnTo>
                  <a:pt x="3790" y="7472"/>
                </a:lnTo>
                <a:lnTo>
                  <a:pt x="3784" y="7470"/>
                </a:lnTo>
                <a:lnTo>
                  <a:pt x="3768" y="7470"/>
                </a:lnTo>
                <a:lnTo>
                  <a:pt x="3764" y="7472"/>
                </a:lnTo>
                <a:lnTo>
                  <a:pt x="3762" y="7472"/>
                </a:lnTo>
                <a:lnTo>
                  <a:pt x="3764" y="7474"/>
                </a:lnTo>
                <a:lnTo>
                  <a:pt x="3766" y="7476"/>
                </a:lnTo>
                <a:lnTo>
                  <a:pt x="3768" y="7476"/>
                </a:lnTo>
                <a:lnTo>
                  <a:pt x="3770" y="7476"/>
                </a:lnTo>
                <a:lnTo>
                  <a:pt x="3772" y="7478"/>
                </a:lnTo>
                <a:lnTo>
                  <a:pt x="3774" y="7484"/>
                </a:lnTo>
                <a:lnTo>
                  <a:pt x="3778" y="7488"/>
                </a:lnTo>
                <a:lnTo>
                  <a:pt x="3788" y="7494"/>
                </a:lnTo>
                <a:lnTo>
                  <a:pt x="3792" y="7496"/>
                </a:lnTo>
                <a:lnTo>
                  <a:pt x="3790" y="7500"/>
                </a:lnTo>
                <a:lnTo>
                  <a:pt x="3790" y="7502"/>
                </a:lnTo>
                <a:lnTo>
                  <a:pt x="3790" y="7504"/>
                </a:lnTo>
                <a:lnTo>
                  <a:pt x="3784" y="7500"/>
                </a:lnTo>
                <a:lnTo>
                  <a:pt x="3780" y="7500"/>
                </a:lnTo>
                <a:lnTo>
                  <a:pt x="3778" y="7500"/>
                </a:lnTo>
                <a:lnTo>
                  <a:pt x="3776" y="7504"/>
                </a:lnTo>
                <a:lnTo>
                  <a:pt x="3772" y="7516"/>
                </a:lnTo>
                <a:lnTo>
                  <a:pt x="3772" y="7522"/>
                </a:lnTo>
                <a:lnTo>
                  <a:pt x="3772" y="7530"/>
                </a:lnTo>
                <a:lnTo>
                  <a:pt x="3774" y="7550"/>
                </a:lnTo>
                <a:lnTo>
                  <a:pt x="3776" y="7558"/>
                </a:lnTo>
                <a:lnTo>
                  <a:pt x="3778" y="7560"/>
                </a:lnTo>
                <a:lnTo>
                  <a:pt x="3780" y="7560"/>
                </a:lnTo>
                <a:lnTo>
                  <a:pt x="3780" y="7558"/>
                </a:lnTo>
                <a:lnTo>
                  <a:pt x="3782" y="7552"/>
                </a:lnTo>
                <a:lnTo>
                  <a:pt x="3784" y="7544"/>
                </a:lnTo>
                <a:lnTo>
                  <a:pt x="3786" y="7538"/>
                </a:lnTo>
                <a:lnTo>
                  <a:pt x="3788" y="7538"/>
                </a:lnTo>
                <a:lnTo>
                  <a:pt x="3788" y="7542"/>
                </a:lnTo>
                <a:lnTo>
                  <a:pt x="3788" y="7546"/>
                </a:lnTo>
                <a:lnTo>
                  <a:pt x="3788" y="7554"/>
                </a:lnTo>
                <a:lnTo>
                  <a:pt x="3790" y="7560"/>
                </a:lnTo>
                <a:lnTo>
                  <a:pt x="3794" y="7566"/>
                </a:lnTo>
                <a:lnTo>
                  <a:pt x="3796" y="7568"/>
                </a:lnTo>
                <a:lnTo>
                  <a:pt x="3792" y="7566"/>
                </a:lnTo>
                <a:lnTo>
                  <a:pt x="3786" y="7564"/>
                </a:lnTo>
                <a:lnTo>
                  <a:pt x="3780" y="7564"/>
                </a:lnTo>
                <a:lnTo>
                  <a:pt x="3778" y="7568"/>
                </a:lnTo>
                <a:lnTo>
                  <a:pt x="3778" y="7570"/>
                </a:lnTo>
                <a:lnTo>
                  <a:pt x="3780" y="7574"/>
                </a:lnTo>
                <a:lnTo>
                  <a:pt x="3778" y="7576"/>
                </a:lnTo>
                <a:lnTo>
                  <a:pt x="3776" y="7578"/>
                </a:lnTo>
                <a:lnTo>
                  <a:pt x="3780" y="7582"/>
                </a:lnTo>
                <a:lnTo>
                  <a:pt x="3792" y="7588"/>
                </a:lnTo>
                <a:lnTo>
                  <a:pt x="3792" y="7590"/>
                </a:lnTo>
                <a:lnTo>
                  <a:pt x="3784" y="7588"/>
                </a:lnTo>
                <a:lnTo>
                  <a:pt x="3776" y="7588"/>
                </a:lnTo>
                <a:lnTo>
                  <a:pt x="3776" y="7590"/>
                </a:lnTo>
                <a:lnTo>
                  <a:pt x="3784" y="7600"/>
                </a:lnTo>
                <a:lnTo>
                  <a:pt x="3788" y="7604"/>
                </a:lnTo>
                <a:lnTo>
                  <a:pt x="3786" y="7604"/>
                </a:lnTo>
                <a:lnTo>
                  <a:pt x="3776" y="7598"/>
                </a:lnTo>
                <a:lnTo>
                  <a:pt x="3770" y="7596"/>
                </a:lnTo>
                <a:lnTo>
                  <a:pt x="3764" y="7596"/>
                </a:lnTo>
                <a:lnTo>
                  <a:pt x="3760" y="7598"/>
                </a:lnTo>
                <a:lnTo>
                  <a:pt x="3762" y="7600"/>
                </a:lnTo>
                <a:lnTo>
                  <a:pt x="3764" y="7600"/>
                </a:lnTo>
                <a:lnTo>
                  <a:pt x="3768" y="7604"/>
                </a:lnTo>
                <a:lnTo>
                  <a:pt x="3770" y="7606"/>
                </a:lnTo>
                <a:lnTo>
                  <a:pt x="3772" y="7610"/>
                </a:lnTo>
                <a:lnTo>
                  <a:pt x="3774" y="7612"/>
                </a:lnTo>
                <a:lnTo>
                  <a:pt x="3778" y="7614"/>
                </a:lnTo>
                <a:lnTo>
                  <a:pt x="3782" y="7612"/>
                </a:lnTo>
                <a:lnTo>
                  <a:pt x="3784" y="7614"/>
                </a:lnTo>
                <a:lnTo>
                  <a:pt x="3788" y="7616"/>
                </a:lnTo>
                <a:lnTo>
                  <a:pt x="3792" y="7620"/>
                </a:lnTo>
                <a:lnTo>
                  <a:pt x="3792" y="7622"/>
                </a:lnTo>
                <a:lnTo>
                  <a:pt x="3784" y="7620"/>
                </a:lnTo>
                <a:lnTo>
                  <a:pt x="3782" y="7620"/>
                </a:lnTo>
                <a:lnTo>
                  <a:pt x="3780" y="7620"/>
                </a:lnTo>
                <a:lnTo>
                  <a:pt x="3784" y="7630"/>
                </a:lnTo>
                <a:lnTo>
                  <a:pt x="3788" y="7636"/>
                </a:lnTo>
                <a:lnTo>
                  <a:pt x="3790" y="7636"/>
                </a:lnTo>
                <a:lnTo>
                  <a:pt x="3794" y="7632"/>
                </a:lnTo>
                <a:lnTo>
                  <a:pt x="3798" y="7624"/>
                </a:lnTo>
                <a:lnTo>
                  <a:pt x="3802" y="7616"/>
                </a:lnTo>
                <a:lnTo>
                  <a:pt x="3804" y="7614"/>
                </a:lnTo>
                <a:lnTo>
                  <a:pt x="3804" y="7618"/>
                </a:lnTo>
                <a:lnTo>
                  <a:pt x="3802" y="7626"/>
                </a:lnTo>
                <a:lnTo>
                  <a:pt x="3796" y="7638"/>
                </a:lnTo>
                <a:lnTo>
                  <a:pt x="3794" y="7640"/>
                </a:lnTo>
                <a:lnTo>
                  <a:pt x="3790" y="7642"/>
                </a:lnTo>
                <a:lnTo>
                  <a:pt x="3784" y="7640"/>
                </a:lnTo>
                <a:lnTo>
                  <a:pt x="3782" y="7642"/>
                </a:lnTo>
                <a:lnTo>
                  <a:pt x="3782" y="7644"/>
                </a:lnTo>
                <a:lnTo>
                  <a:pt x="3782" y="7648"/>
                </a:lnTo>
                <a:lnTo>
                  <a:pt x="3782" y="7650"/>
                </a:lnTo>
                <a:lnTo>
                  <a:pt x="3784" y="7650"/>
                </a:lnTo>
                <a:lnTo>
                  <a:pt x="3784" y="7654"/>
                </a:lnTo>
                <a:lnTo>
                  <a:pt x="3784" y="7660"/>
                </a:lnTo>
                <a:lnTo>
                  <a:pt x="3786" y="7660"/>
                </a:lnTo>
                <a:lnTo>
                  <a:pt x="3788" y="7658"/>
                </a:lnTo>
                <a:lnTo>
                  <a:pt x="3792" y="7660"/>
                </a:lnTo>
                <a:lnTo>
                  <a:pt x="3798" y="7662"/>
                </a:lnTo>
                <a:lnTo>
                  <a:pt x="3802" y="7670"/>
                </a:lnTo>
                <a:lnTo>
                  <a:pt x="3804" y="7676"/>
                </a:lnTo>
                <a:lnTo>
                  <a:pt x="3804" y="7680"/>
                </a:lnTo>
                <a:lnTo>
                  <a:pt x="3802" y="7680"/>
                </a:lnTo>
                <a:lnTo>
                  <a:pt x="3798" y="7676"/>
                </a:lnTo>
                <a:lnTo>
                  <a:pt x="3796" y="7672"/>
                </a:lnTo>
                <a:lnTo>
                  <a:pt x="3792" y="7672"/>
                </a:lnTo>
                <a:lnTo>
                  <a:pt x="3792" y="7674"/>
                </a:lnTo>
                <a:lnTo>
                  <a:pt x="3794" y="7678"/>
                </a:lnTo>
                <a:lnTo>
                  <a:pt x="3794" y="7682"/>
                </a:lnTo>
                <a:lnTo>
                  <a:pt x="3794" y="7684"/>
                </a:lnTo>
                <a:lnTo>
                  <a:pt x="3794" y="7688"/>
                </a:lnTo>
                <a:lnTo>
                  <a:pt x="3796" y="7692"/>
                </a:lnTo>
                <a:lnTo>
                  <a:pt x="3798" y="7694"/>
                </a:lnTo>
                <a:lnTo>
                  <a:pt x="3800" y="7694"/>
                </a:lnTo>
                <a:lnTo>
                  <a:pt x="3802" y="7692"/>
                </a:lnTo>
                <a:lnTo>
                  <a:pt x="3806" y="7690"/>
                </a:lnTo>
                <a:lnTo>
                  <a:pt x="3808" y="7692"/>
                </a:lnTo>
                <a:lnTo>
                  <a:pt x="3810" y="7700"/>
                </a:lnTo>
                <a:lnTo>
                  <a:pt x="3806" y="7700"/>
                </a:lnTo>
                <a:lnTo>
                  <a:pt x="3804" y="7700"/>
                </a:lnTo>
                <a:lnTo>
                  <a:pt x="3806" y="7702"/>
                </a:lnTo>
                <a:lnTo>
                  <a:pt x="3810" y="7708"/>
                </a:lnTo>
                <a:lnTo>
                  <a:pt x="3816" y="7714"/>
                </a:lnTo>
                <a:lnTo>
                  <a:pt x="3818" y="7716"/>
                </a:lnTo>
                <a:lnTo>
                  <a:pt x="3820" y="7714"/>
                </a:lnTo>
                <a:lnTo>
                  <a:pt x="3824" y="7706"/>
                </a:lnTo>
                <a:lnTo>
                  <a:pt x="3826" y="7702"/>
                </a:lnTo>
                <a:lnTo>
                  <a:pt x="3828" y="7700"/>
                </a:lnTo>
                <a:lnTo>
                  <a:pt x="3830" y="7698"/>
                </a:lnTo>
                <a:lnTo>
                  <a:pt x="3830" y="7696"/>
                </a:lnTo>
                <a:lnTo>
                  <a:pt x="3832" y="7694"/>
                </a:lnTo>
                <a:lnTo>
                  <a:pt x="3838" y="7696"/>
                </a:lnTo>
                <a:lnTo>
                  <a:pt x="3846" y="7696"/>
                </a:lnTo>
                <a:lnTo>
                  <a:pt x="3846" y="7694"/>
                </a:lnTo>
                <a:lnTo>
                  <a:pt x="3846" y="7692"/>
                </a:lnTo>
                <a:lnTo>
                  <a:pt x="3840" y="7688"/>
                </a:lnTo>
                <a:lnTo>
                  <a:pt x="3832" y="7682"/>
                </a:lnTo>
                <a:lnTo>
                  <a:pt x="3822" y="7678"/>
                </a:lnTo>
                <a:lnTo>
                  <a:pt x="3820" y="7674"/>
                </a:lnTo>
                <a:lnTo>
                  <a:pt x="3824" y="7674"/>
                </a:lnTo>
                <a:lnTo>
                  <a:pt x="3832" y="7678"/>
                </a:lnTo>
                <a:lnTo>
                  <a:pt x="3846" y="7686"/>
                </a:lnTo>
                <a:lnTo>
                  <a:pt x="3850" y="7690"/>
                </a:lnTo>
                <a:lnTo>
                  <a:pt x="3852" y="7698"/>
                </a:lnTo>
                <a:lnTo>
                  <a:pt x="3850" y="7704"/>
                </a:lnTo>
                <a:lnTo>
                  <a:pt x="3846" y="7706"/>
                </a:lnTo>
                <a:lnTo>
                  <a:pt x="3844" y="7708"/>
                </a:lnTo>
                <a:lnTo>
                  <a:pt x="3846" y="7714"/>
                </a:lnTo>
                <a:lnTo>
                  <a:pt x="3848" y="7716"/>
                </a:lnTo>
                <a:lnTo>
                  <a:pt x="3844" y="7710"/>
                </a:lnTo>
                <a:lnTo>
                  <a:pt x="3838" y="7706"/>
                </a:lnTo>
                <a:lnTo>
                  <a:pt x="3836" y="7706"/>
                </a:lnTo>
                <a:lnTo>
                  <a:pt x="3834" y="7708"/>
                </a:lnTo>
                <a:lnTo>
                  <a:pt x="3832" y="7720"/>
                </a:lnTo>
                <a:lnTo>
                  <a:pt x="3830" y="7720"/>
                </a:lnTo>
                <a:lnTo>
                  <a:pt x="3830" y="7718"/>
                </a:lnTo>
                <a:lnTo>
                  <a:pt x="3828" y="7714"/>
                </a:lnTo>
                <a:lnTo>
                  <a:pt x="3826" y="7714"/>
                </a:lnTo>
                <a:lnTo>
                  <a:pt x="3820" y="7722"/>
                </a:lnTo>
                <a:lnTo>
                  <a:pt x="3818" y="7724"/>
                </a:lnTo>
                <a:lnTo>
                  <a:pt x="3816" y="7722"/>
                </a:lnTo>
                <a:lnTo>
                  <a:pt x="3812" y="7718"/>
                </a:lnTo>
                <a:lnTo>
                  <a:pt x="3808" y="7714"/>
                </a:lnTo>
                <a:lnTo>
                  <a:pt x="3802" y="7710"/>
                </a:lnTo>
                <a:lnTo>
                  <a:pt x="3800" y="7710"/>
                </a:lnTo>
                <a:lnTo>
                  <a:pt x="3800" y="7712"/>
                </a:lnTo>
                <a:lnTo>
                  <a:pt x="3802" y="7714"/>
                </a:lnTo>
                <a:lnTo>
                  <a:pt x="3806" y="7720"/>
                </a:lnTo>
                <a:lnTo>
                  <a:pt x="3806" y="7724"/>
                </a:lnTo>
                <a:lnTo>
                  <a:pt x="3806" y="7726"/>
                </a:lnTo>
                <a:lnTo>
                  <a:pt x="3802" y="7732"/>
                </a:lnTo>
                <a:lnTo>
                  <a:pt x="3806" y="7734"/>
                </a:lnTo>
                <a:lnTo>
                  <a:pt x="3808" y="7736"/>
                </a:lnTo>
                <a:lnTo>
                  <a:pt x="3806" y="7740"/>
                </a:lnTo>
                <a:lnTo>
                  <a:pt x="3802" y="7746"/>
                </a:lnTo>
                <a:lnTo>
                  <a:pt x="3802" y="7752"/>
                </a:lnTo>
                <a:lnTo>
                  <a:pt x="3804" y="7752"/>
                </a:lnTo>
                <a:lnTo>
                  <a:pt x="3810" y="7748"/>
                </a:lnTo>
                <a:lnTo>
                  <a:pt x="3812" y="7746"/>
                </a:lnTo>
                <a:lnTo>
                  <a:pt x="3816" y="7746"/>
                </a:lnTo>
                <a:lnTo>
                  <a:pt x="3820" y="7750"/>
                </a:lnTo>
                <a:lnTo>
                  <a:pt x="3820" y="7754"/>
                </a:lnTo>
                <a:lnTo>
                  <a:pt x="3818" y="7756"/>
                </a:lnTo>
                <a:lnTo>
                  <a:pt x="3816" y="7756"/>
                </a:lnTo>
                <a:lnTo>
                  <a:pt x="3812" y="7756"/>
                </a:lnTo>
                <a:lnTo>
                  <a:pt x="3812" y="7758"/>
                </a:lnTo>
                <a:lnTo>
                  <a:pt x="3818" y="7762"/>
                </a:lnTo>
                <a:lnTo>
                  <a:pt x="3818" y="7764"/>
                </a:lnTo>
                <a:lnTo>
                  <a:pt x="3818" y="7766"/>
                </a:lnTo>
                <a:lnTo>
                  <a:pt x="3814" y="7768"/>
                </a:lnTo>
                <a:lnTo>
                  <a:pt x="3812" y="7770"/>
                </a:lnTo>
                <a:lnTo>
                  <a:pt x="3816" y="7772"/>
                </a:lnTo>
                <a:lnTo>
                  <a:pt x="3824" y="7774"/>
                </a:lnTo>
                <a:lnTo>
                  <a:pt x="3828" y="7772"/>
                </a:lnTo>
                <a:lnTo>
                  <a:pt x="3830" y="7768"/>
                </a:lnTo>
                <a:lnTo>
                  <a:pt x="3830" y="7762"/>
                </a:lnTo>
                <a:lnTo>
                  <a:pt x="3830" y="7760"/>
                </a:lnTo>
                <a:lnTo>
                  <a:pt x="3832" y="7756"/>
                </a:lnTo>
                <a:lnTo>
                  <a:pt x="3836" y="7754"/>
                </a:lnTo>
                <a:lnTo>
                  <a:pt x="3840" y="7752"/>
                </a:lnTo>
                <a:lnTo>
                  <a:pt x="3842" y="7750"/>
                </a:lnTo>
                <a:lnTo>
                  <a:pt x="3842" y="7748"/>
                </a:lnTo>
                <a:lnTo>
                  <a:pt x="3840" y="7744"/>
                </a:lnTo>
                <a:lnTo>
                  <a:pt x="3836" y="7742"/>
                </a:lnTo>
                <a:lnTo>
                  <a:pt x="3840" y="7740"/>
                </a:lnTo>
                <a:lnTo>
                  <a:pt x="3848" y="7742"/>
                </a:lnTo>
                <a:lnTo>
                  <a:pt x="3850" y="7744"/>
                </a:lnTo>
                <a:lnTo>
                  <a:pt x="3852" y="7746"/>
                </a:lnTo>
                <a:lnTo>
                  <a:pt x="3856" y="7744"/>
                </a:lnTo>
                <a:lnTo>
                  <a:pt x="3860" y="7740"/>
                </a:lnTo>
                <a:lnTo>
                  <a:pt x="3864" y="7740"/>
                </a:lnTo>
                <a:lnTo>
                  <a:pt x="3878" y="7740"/>
                </a:lnTo>
                <a:lnTo>
                  <a:pt x="3888" y="7742"/>
                </a:lnTo>
                <a:lnTo>
                  <a:pt x="3892" y="7744"/>
                </a:lnTo>
                <a:lnTo>
                  <a:pt x="3892" y="7746"/>
                </a:lnTo>
                <a:lnTo>
                  <a:pt x="3888" y="7750"/>
                </a:lnTo>
                <a:lnTo>
                  <a:pt x="3884" y="7750"/>
                </a:lnTo>
                <a:lnTo>
                  <a:pt x="3876" y="7750"/>
                </a:lnTo>
                <a:lnTo>
                  <a:pt x="3868" y="7748"/>
                </a:lnTo>
                <a:lnTo>
                  <a:pt x="3864" y="7748"/>
                </a:lnTo>
                <a:lnTo>
                  <a:pt x="3862" y="7748"/>
                </a:lnTo>
                <a:lnTo>
                  <a:pt x="3858" y="7754"/>
                </a:lnTo>
                <a:lnTo>
                  <a:pt x="3854" y="7760"/>
                </a:lnTo>
                <a:lnTo>
                  <a:pt x="3852" y="7760"/>
                </a:lnTo>
                <a:lnTo>
                  <a:pt x="3850" y="7758"/>
                </a:lnTo>
                <a:lnTo>
                  <a:pt x="3844" y="7756"/>
                </a:lnTo>
                <a:lnTo>
                  <a:pt x="3838" y="7756"/>
                </a:lnTo>
                <a:lnTo>
                  <a:pt x="3834" y="7762"/>
                </a:lnTo>
                <a:lnTo>
                  <a:pt x="3834" y="7766"/>
                </a:lnTo>
                <a:lnTo>
                  <a:pt x="3836" y="7772"/>
                </a:lnTo>
                <a:lnTo>
                  <a:pt x="3834" y="7774"/>
                </a:lnTo>
                <a:lnTo>
                  <a:pt x="3834" y="7776"/>
                </a:lnTo>
                <a:lnTo>
                  <a:pt x="3836" y="7778"/>
                </a:lnTo>
                <a:lnTo>
                  <a:pt x="3838" y="7782"/>
                </a:lnTo>
                <a:lnTo>
                  <a:pt x="3836" y="7782"/>
                </a:lnTo>
                <a:lnTo>
                  <a:pt x="3830" y="7780"/>
                </a:lnTo>
                <a:lnTo>
                  <a:pt x="3824" y="7780"/>
                </a:lnTo>
                <a:lnTo>
                  <a:pt x="3820" y="7780"/>
                </a:lnTo>
                <a:lnTo>
                  <a:pt x="3824" y="7784"/>
                </a:lnTo>
                <a:lnTo>
                  <a:pt x="3838" y="7794"/>
                </a:lnTo>
                <a:lnTo>
                  <a:pt x="3850" y="7802"/>
                </a:lnTo>
                <a:lnTo>
                  <a:pt x="3852" y="7800"/>
                </a:lnTo>
                <a:lnTo>
                  <a:pt x="3850" y="7796"/>
                </a:lnTo>
                <a:lnTo>
                  <a:pt x="3848" y="7790"/>
                </a:lnTo>
                <a:lnTo>
                  <a:pt x="3850" y="7786"/>
                </a:lnTo>
                <a:lnTo>
                  <a:pt x="3854" y="7782"/>
                </a:lnTo>
                <a:lnTo>
                  <a:pt x="3860" y="7780"/>
                </a:lnTo>
                <a:lnTo>
                  <a:pt x="3860" y="7778"/>
                </a:lnTo>
                <a:lnTo>
                  <a:pt x="3856" y="7774"/>
                </a:lnTo>
                <a:lnTo>
                  <a:pt x="3852" y="7772"/>
                </a:lnTo>
                <a:lnTo>
                  <a:pt x="3858" y="7772"/>
                </a:lnTo>
                <a:lnTo>
                  <a:pt x="3868" y="7774"/>
                </a:lnTo>
                <a:lnTo>
                  <a:pt x="3872" y="7774"/>
                </a:lnTo>
                <a:lnTo>
                  <a:pt x="3874" y="7770"/>
                </a:lnTo>
                <a:lnTo>
                  <a:pt x="3880" y="7766"/>
                </a:lnTo>
                <a:lnTo>
                  <a:pt x="3888" y="7762"/>
                </a:lnTo>
                <a:lnTo>
                  <a:pt x="3894" y="7758"/>
                </a:lnTo>
                <a:lnTo>
                  <a:pt x="3898" y="7756"/>
                </a:lnTo>
                <a:lnTo>
                  <a:pt x="3902" y="7756"/>
                </a:lnTo>
                <a:lnTo>
                  <a:pt x="3904" y="7758"/>
                </a:lnTo>
                <a:lnTo>
                  <a:pt x="3904" y="7762"/>
                </a:lnTo>
                <a:lnTo>
                  <a:pt x="3902" y="7768"/>
                </a:lnTo>
                <a:lnTo>
                  <a:pt x="3896" y="7774"/>
                </a:lnTo>
                <a:lnTo>
                  <a:pt x="3888" y="7780"/>
                </a:lnTo>
                <a:lnTo>
                  <a:pt x="3882" y="7782"/>
                </a:lnTo>
                <a:lnTo>
                  <a:pt x="3880" y="7786"/>
                </a:lnTo>
                <a:lnTo>
                  <a:pt x="3878" y="7788"/>
                </a:lnTo>
                <a:lnTo>
                  <a:pt x="3876" y="7786"/>
                </a:lnTo>
                <a:lnTo>
                  <a:pt x="3872" y="7784"/>
                </a:lnTo>
                <a:lnTo>
                  <a:pt x="3872" y="7786"/>
                </a:lnTo>
                <a:lnTo>
                  <a:pt x="3870" y="7788"/>
                </a:lnTo>
                <a:lnTo>
                  <a:pt x="3866" y="7786"/>
                </a:lnTo>
                <a:lnTo>
                  <a:pt x="3860" y="7786"/>
                </a:lnTo>
                <a:lnTo>
                  <a:pt x="3854" y="7788"/>
                </a:lnTo>
                <a:lnTo>
                  <a:pt x="3854" y="7792"/>
                </a:lnTo>
                <a:lnTo>
                  <a:pt x="3856" y="7796"/>
                </a:lnTo>
                <a:lnTo>
                  <a:pt x="3862" y="7804"/>
                </a:lnTo>
                <a:lnTo>
                  <a:pt x="3868" y="7810"/>
                </a:lnTo>
                <a:lnTo>
                  <a:pt x="3874" y="7814"/>
                </a:lnTo>
                <a:lnTo>
                  <a:pt x="3878" y="7814"/>
                </a:lnTo>
                <a:lnTo>
                  <a:pt x="3882" y="7818"/>
                </a:lnTo>
                <a:lnTo>
                  <a:pt x="3888" y="7820"/>
                </a:lnTo>
                <a:lnTo>
                  <a:pt x="3898" y="7822"/>
                </a:lnTo>
                <a:lnTo>
                  <a:pt x="3906" y="7820"/>
                </a:lnTo>
                <a:lnTo>
                  <a:pt x="3910" y="7818"/>
                </a:lnTo>
                <a:lnTo>
                  <a:pt x="3912" y="7810"/>
                </a:lnTo>
                <a:lnTo>
                  <a:pt x="3912" y="7796"/>
                </a:lnTo>
                <a:lnTo>
                  <a:pt x="3914" y="7782"/>
                </a:lnTo>
                <a:lnTo>
                  <a:pt x="3916" y="7776"/>
                </a:lnTo>
                <a:lnTo>
                  <a:pt x="3918" y="7772"/>
                </a:lnTo>
                <a:lnTo>
                  <a:pt x="3920" y="7762"/>
                </a:lnTo>
                <a:lnTo>
                  <a:pt x="3920" y="7756"/>
                </a:lnTo>
                <a:lnTo>
                  <a:pt x="3922" y="7752"/>
                </a:lnTo>
                <a:lnTo>
                  <a:pt x="3924" y="7750"/>
                </a:lnTo>
                <a:lnTo>
                  <a:pt x="3928" y="7748"/>
                </a:lnTo>
                <a:lnTo>
                  <a:pt x="3936" y="7746"/>
                </a:lnTo>
                <a:lnTo>
                  <a:pt x="3942" y="7746"/>
                </a:lnTo>
                <a:lnTo>
                  <a:pt x="3946" y="7742"/>
                </a:lnTo>
                <a:lnTo>
                  <a:pt x="3950" y="7738"/>
                </a:lnTo>
                <a:lnTo>
                  <a:pt x="3954" y="7738"/>
                </a:lnTo>
                <a:lnTo>
                  <a:pt x="3958" y="7738"/>
                </a:lnTo>
                <a:lnTo>
                  <a:pt x="3962" y="7738"/>
                </a:lnTo>
                <a:lnTo>
                  <a:pt x="3968" y="7734"/>
                </a:lnTo>
                <a:lnTo>
                  <a:pt x="3972" y="7726"/>
                </a:lnTo>
                <a:lnTo>
                  <a:pt x="3978" y="7724"/>
                </a:lnTo>
                <a:lnTo>
                  <a:pt x="3984" y="7724"/>
                </a:lnTo>
                <a:lnTo>
                  <a:pt x="3992" y="7724"/>
                </a:lnTo>
                <a:lnTo>
                  <a:pt x="4006" y="7728"/>
                </a:lnTo>
                <a:lnTo>
                  <a:pt x="4014" y="7732"/>
                </a:lnTo>
                <a:lnTo>
                  <a:pt x="4016" y="7730"/>
                </a:lnTo>
                <a:lnTo>
                  <a:pt x="4014" y="7724"/>
                </a:lnTo>
                <a:lnTo>
                  <a:pt x="4008" y="7712"/>
                </a:lnTo>
                <a:lnTo>
                  <a:pt x="3996" y="7692"/>
                </a:lnTo>
                <a:lnTo>
                  <a:pt x="3992" y="7680"/>
                </a:lnTo>
                <a:lnTo>
                  <a:pt x="3988" y="7666"/>
                </a:lnTo>
                <a:lnTo>
                  <a:pt x="3986" y="7648"/>
                </a:lnTo>
                <a:lnTo>
                  <a:pt x="3986" y="7640"/>
                </a:lnTo>
                <a:lnTo>
                  <a:pt x="3986" y="7630"/>
                </a:lnTo>
                <a:lnTo>
                  <a:pt x="3990" y="7620"/>
                </a:lnTo>
                <a:lnTo>
                  <a:pt x="3996" y="7612"/>
                </a:lnTo>
                <a:lnTo>
                  <a:pt x="4002" y="7606"/>
                </a:lnTo>
                <a:lnTo>
                  <a:pt x="4014" y="7600"/>
                </a:lnTo>
                <a:lnTo>
                  <a:pt x="4024" y="7596"/>
                </a:lnTo>
                <a:lnTo>
                  <a:pt x="4032" y="7592"/>
                </a:lnTo>
                <a:lnTo>
                  <a:pt x="4038" y="7586"/>
                </a:lnTo>
                <a:lnTo>
                  <a:pt x="4042" y="7580"/>
                </a:lnTo>
                <a:lnTo>
                  <a:pt x="4046" y="7564"/>
                </a:lnTo>
                <a:lnTo>
                  <a:pt x="4050" y="7540"/>
                </a:lnTo>
                <a:lnTo>
                  <a:pt x="4054" y="7528"/>
                </a:lnTo>
                <a:lnTo>
                  <a:pt x="4060" y="7518"/>
                </a:lnTo>
                <a:lnTo>
                  <a:pt x="4068" y="7510"/>
                </a:lnTo>
                <a:lnTo>
                  <a:pt x="4076" y="7504"/>
                </a:lnTo>
                <a:lnTo>
                  <a:pt x="4092" y="7496"/>
                </a:lnTo>
                <a:lnTo>
                  <a:pt x="4098" y="7492"/>
                </a:lnTo>
                <a:lnTo>
                  <a:pt x="4102" y="7488"/>
                </a:lnTo>
                <a:lnTo>
                  <a:pt x="4104" y="7484"/>
                </a:lnTo>
                <a:lnTo>
                  <a:pt x="4106" y="7480"/>
                </a:lnTo>
                <a:lnTo>
                  <a:pt x="4114" y="7474"/>
                </a:lnTo>
                <a:lnTo>
                  <a:pt x="4118" y="7470"/>
                </a:lnTo>
                <a:lnTo>
                  <a:pt x="4120" y="7466"/>
                </a:lnTo>
                <a:lnTo>
                  <a:pt x="4118" y="7462"/>
                </a:lnTo>
                <a:lnTo>
                  <a:pt x="4118" y="7458"/>
                </a:lnTo>
                <a:lnTo>
                  <a:pt x="4118" y="7454"/>
                </a:lnTo>
                <a:lnTo>
                  <a:pt x="4120" y="7450"/>
                </a:lnTo>
                <a:lnTo>
                  <a:pt x="4122" y="7442"/>
                </a:lnTo>
                <a:lnTo>
                  <a:pt x="4124" y="7436"/>
                </a:lnTo>
                <a:lnTo>
                  <a:pt x="4122" y="7428"/>
                </a:lnTo>
                <a:lnTo>
                  <a:pt x="4120" y="7422"/>
                </a:lnTo>
                <a:lnTo>
                  <a:pt x="4116" y="7420"/>
                </a:lnTo>
                <a:lnTo>
                  <a:pt x="4104" y="7418"/>
                </a:lnTo>
                <a:lnTo>
                  <a:pt x="4096" y="7418"/>
                </a:lnTo>
                <a:lnTo>
                  <a:pt x="4086" y="7414"/>
                </a:lnTo>
                <a:lnTo>
                  <a:pt x="4076" y="7408"/>
                </a:lnTo>
                <a:lnTo>
                  <a:pt x="4066" y="7398"/>
                </a:lnTo>
                <a:lnTo>
                  <a:pt x="4050" y="7378"/>
                </a:lnTo>
                <a:lnTo>
                  <a:pt x="4046" y="7372"/>
                </a:lnTo>
                <a:lnTo>
                  <a:pt x="4046" y="7366"/>
                </a:lnTo>
                <a:lnTo>
                  <a:pt x="4046" y="7360"/>
                </a:lnTo>
                <a:lnTo>
                  <a:pt x="4050" y="7352"/>
                </a:lnTo>
                <a:lnTo>
                  <a:pt x="4060" y="7332"/>
                </a:lnTo>
                <a:lnTo>
                  <a:pt x="4068" y="7320"/>
                </a:lnTo>
                <a:lnTo>
                  <a:pt x="4072" y="7314"/>
                </a:lnTo>
                <a:lnTo>
                  <a:pt x="4078" y="7310"/>
                </a:lnTo>
                <a:lnTo>
                  <a:pt x="4082" y="7310"/>
                </a:lnTo>
                <a:lnTo>
                  <a:pt x="4088" y="7310"/>
                </a:lnTo>
                <a:lnTo>
                  <a:pt x="4092" y="7308"/>
                </a:lnTo>
                <a:lnTo>
                  <a:pt x="4094" y="7306"/>
                </a:lnTo>
                <a:lnTo>
                  <a:pt x="4098" y="7302"/>
                </a:lnTo>
                <a:lnTo>
                  <a:pt x="4104" y="7300"/>
                </a:lnTo>
                <a:lnTo>
                  <a:pt x="4118" y="7300"/>
                </a:lnTo>
                <a:lnTo>
                  <a:pt x="4124" y="7298"/>
                </a:lnTo>
                <a:lnTo>
                  <a:pt x="4128" y="7298"/>
                </a:lnTo>
                <a:lnTo>
                  <a:pt x="4130" y="7296"/>
                </a:lnTo>
                <a:lnTo>
                  <a:pt x="4128" y="7290"/>
                </a:lnTo>
                <a:lnTo>
                  <a:pt x="4124" y="7286"/>
                </a:lnTo>
                <a:lnTo>
                  <a:pt x="4126" y="7282"/>
                </a:lnTo>
                <a:lnTo>
                  <a:pt x="4134" y="7274"/>
                </a:lnTo>
                <a:lnTo>
                  <a:pt x="4140" y="7268"/>
                </a:lnTo>
                <a:lnTo>
                  <a:pt x="4142" y="7262"/>
                </a:lnTo>
                <a:lnTo>
                  <a:pt x="4144" y="7252"/>
                </a:lnTo>
                <a:lnTo>
                  <a:pt x="4140" y="7240"/>
                </a:lnTo>
                <a:lnTo>
                  <a:pt x="4140" y="7234"/>
                </a:lnTo>
                <a:lnTo>
                  <a:pt x="4140" y="7228"/>
                </a:lnTo>
                <a:lnTo>
                  <a:pt x="4142" y="7220"/>
                </a:lnTo>
                <a:lnTo>
                  <a:pt x="4144" y="7212"/>
                </a:lnTo>
                <a:lnTo>
                  <a:pt x="4150" y="7206"/>
                </a:lnTo>
                <a:lnTo>
                  <a:pt x="4156" y="7200"/>
                </a:lnTo>
                <a:lnTo>
                  <a:pt x="4164" y="7194"/>
                </a:lnTo>
                <a:lnTo>
                  <a:pt x="4174" y="7188"/>
                </a:lnTo>
                <a:lnTo>
                  <a:pt x="4180" y="7186"/>
                </a:lnTo>
                <a:lnTo>
                  <a:pt x="4178" y="7184"/>
                </a:lnTo>
                <a:lnTo>
                  <a:pt x="4170" y="7182"/>
                </a:lnTo>
                <a:lnTo>
                  <a:pt x="4160" y="7178"/>
                </a:lnTo>
                <a:lnTo>
                  <a:pt x="4154" y="7172"/>
                </a:lnTo>
                <a:lnTo>
                  <a:pt x="4154" y="7168"/>
                </a:lnTo>
                <a:lnTo>
                  <a:pt x="4156" y="7166"/>
                </a:lnTo>
                <a:lnTo>
                  <a:pt x="4160" y="7164"/>
                </a:lnTo>
                <a:lnTo>
                  <a:pt x="4166" y="7162"/>
                </a:lnTo>
                <a:lnTo>
                  <a:pt x="4172" y="7164"/>
                </a:lnTo>
                <a:lnTo>
                  <a:pt x="4178" y="7166"/>
                </a:lnTo>
                <a:lnTo>
                  <a:pt x="4182" y="7170"/>
                </a:lnTo>
                <a:lnTo>
                  <a:pt x="4186" y="7176"/>
                </a:lnTo>
                <a:lnTo>
                  <a:pt x="4188" y="7180"/>
                </a:lnTo>
                <a:lnTo>
                  <a:pt x="4192" y="7180"/>
                </a:lnTo>
                <a:lnTo>
                  <a:pt x="4196" y="7182"/>
                </a:lnTo>
                <a:lnTo>
                  <a:pt x="4200" y="7180"/>
                </a:lnTo>
                <a:lnTo>
                  <a:pt x="4204" y="7176"/>
                </a:lnTo>
                <a:lnTo>
                  <a:pt x="4208" y="7170"/>
                </a:lnTo>
                <a:lnTo>
                  <a:pt x="4212" y="7162"/>
                </a:lnTo>
                <a:lnTo>
                  <a:pt x="4212" y="7154"/>
                </a:lnTo>
                <a:lnTo>
                  <a:pt x="4210" y="7144"/>
                </a:lnTo>
                <a:lnTo>
                  <a:pt x="4206" y="7136"/>
                </a:lnTo>
                <a:lnTo>
                  <a:pt x="4202" y="7134"/>
                </a:lnTo>
                <a:lnTo>
                  <a:pt x="4198" y="7134"/>
                </a:lnTo>
                <a:lnTo>
                  <a:pt x="4174" y="7142"/>
                </a:lnTo>
                <a:lnTo>
                  <a:pt x="4166" y="7142"/>
                </a:lnTo>
                <a:lnTo>
                  <a:pt x="4160" y="7142"/>
                </a:lnTo>
                <a:lnTo>
                  <a:pt x="4154" y="7140"/>
                </a:lnTo>
                <a:lnTo>
                  <a:pt x="4152" y="7134"/>
                </a:lnTo>
                <a:lnTo>
                  <a:pt x="4150" y="7128"/>
                </a:lnTo>
                <a:lnTo>
                  <a:pt x="4152" y="7118"/>
                </a:lnTo>
                <a:lnTo>
                  <a:pt x="4152" y="7108"/>
                </a:lnTo>
                <a:lnTo>
                  <a:pt x="4152" y="7100"/>
                </a:lnTo>
                <a:lnTo>
                  <a:pt x="4146" y="7084"/>
                </a:lnTo>
                <a:lnTo>
                  <a:pt x="4144" y="7078"/>
                </a:lnTo>
                <a:lnTo>
                  <a:pt x="4142" y="7072"/>
                </a:lnTo>
                <a:lnTo>
                  <a:pt x="4144" y="7068"/>
                </a:lnTo>
                <a:lnTo>
                  <a:pt x="4150" y="7064"/>
                </a:lnTo>
                <a:lnTo>
                  <a:pt x="4158" y="7064"/>
                </a:lnTo>
                <a:lnTo>
                  <a:pt x="4166" y="7064"/>
                </a:lnTo>
                <a:lnTo>
                  <a:pt x="4180" y="7072"/>
                </a:lnTo>
                <a:lnTo>
                  <a:pt x="4196" y="7080"/>
                </a:lnTo>
                <a:lnTo>
                  <a:pt x="4204" y="7082"/>
                </a:lnTo>
                <a:lnTo>
                  <a:pt x="4212" y="7082"/>
                </a:lnTo>
                <a:lnTo>
                  <a:pt x="4222" y="7084"/>
                </a:lnTo>
                <a:lnTo>
                  <a:pt x="4226" y="7084"/>
                </a:lnTo>
                <a:lnTo>
                  <a:pt x="4230" y="7082"/>
                </a:lnTo>
                <a:lnTo>
                  <a:pt x="4244" y="7076"/>
                </a:lnTo>
                <a:lnTo>
                  <a:pt x="4258" y="7068"/>
                </a:lnTo>
                <a:lnTo>
                  <a:pt x="4264" y="7064"/>
                </a:lnTo>
                <a:lnTo>
                  <a:pt x="4266" y="7060"/>
                </a:lnTo>
                <a:lnTo>
                  <a:pt x="4268" y="7056"/>
                </a:lnTo>
                <a:lnTo>
                  <a:pt x="4266" y="7052"/>
                </a:lnTo>
                <a:lnTo>
                  <a:pt x="4262" y="7046"/>
                </a:lnTo>
                <a:lnTo>
                  <a:pt x="4258" y="7044"/>
                </a:lnTo>
                <a:lnTo>
                  <a:pt x="4256" y="7040"/>
                </a:lnTo>
                <a:lnTo>
                  <a:pt x="4256" y="7034"/>
                </a:lnTo>
                <a:lnTo>
                  <a:pt x="4258" y="7024"/>
                </a:lnTo>
                <a:lnTo>
                  <a:pt x="4266" y="7016"/>
                </a:lnTo>
                <a:lnTo>
                  <a:pt x="4272" y="7006"/>
                </a:lnTo>
                <a:lnTo>
                  <a:pt x="4274" y="6996"/>
                </a:lnTo>
                <a:lnTo>
                  <a:pt x="4272" y="6986"/>
                </a:lnTo>
                <a:lnTo>
                  <a:pt x="4270" y="6982"/>
                </a:lnTo>
                <a:lnTo>
                  <a:pt x="4266" y="6978"/>
                </a:lnTo>
                <a:lnTo>
                  <a:pt x="4262" y="6976"/>
                </a:lnTo>
                <a:lnTo>
                  <a:pt x="4260" y="6972"/>
                </a:lnTo>
                <a:lnTo>
                  <a:pt x="4256" y="6962"/>
                </a:lnTo>
                <a:lnTo>
                  <a:pt x="4256" y="6958"/>
                </a:lnTo>
                <a:lnTo>
                  <a:pt x="4260" y="6956"/>
                </a:lnTo>
                <a:lnTo>
                  <a:pt x="4264" y="6956"/>
                </a:lnTo>
                <a:lnTo>
                  <a:pt x="4270" y="6958"/>
                </a:lnTo>
                <a:lnTo>
                  <a:pt x="4280" y="6964"/>
                </a:lnTo>
                <a:lnTo>
                  <a:pt x="4288" y="6966"/>
                </a:lnTo>
                <a:lnTo>
                  <a:pt x="4320" y="6962"/>
                </a:lnTo>
                <a:lnTo>
                  <a:pt x="4352" y="6958"/>
                </a:lnTo>
                <a:lnTo>
                  <a:pt x="4386" y="6950"/>
                </a:lnTo>
                <a:lnTo>
                  <a:pt x="4416" y="6940"/>
                </a:lnTo>
                <a:lnTo>
                  <a:pt x="4430" y="6934"/>
                </a:lnTo>
                <a:lnTo>
                  <a:pt x="4440" y="6928"/>
                </a:lnTo>
                <a:lnTo>
                  <a:pt x="4448" y="6922"/>
                </a:lnTo>
                <a:lnTo>
                  <a:pt x="4452" y="6916"/>
                </a:lnTo>
                <a:lnTo>
                  <a:pt x="4456" y="6912"/>
                </a:lnTo>
                <a:lnTo>
                  <a:pt x="4456" y="6908"/>
                </a:lnTo>
                <a:lnTo>
                  <a:pt x="4458" y="6898"/>
                </a:lnTo>
                <a:lnTo>
                  <a:pt x="4462" y="6894"/>
                </a:lnTo>
                <a:lnTo>
                  <a:pt x="4466" y="6888"/>
                </a:lnTo>
                <a:lnTo>
                  <a:pt x="4478" y="6876"/>
                </a:lnTo>
                <a:lnTo>
                  <a:pt x="4484" y="6862"/>
                </a:lnTo>
                <a:lnTo>
                  <a:pt x="4486" y="6846"/>
                </a:lnTo>
                <a:lnTo>
                  <a:pt x="4488" y="6828"/>
                </a:lnTo>
                <a:lnTo>
                  <a:pt x="4486" y="6820"/>
                </a:lnTo>
                <a:lnTo>
                  <a:pt x="4486" y="6816"/>
                </a:lnTo>
                <a:lnTo>
                  <a:pt x="4484" y="6816"/>
                </a:lnTo>
                <a:lnTo>
                  <a:pt x="4480" y="6816"/>
                </a:lnTo>
                <a:lnTo>
                  <a:pt x="4476" y="6816"/>
                </a:lnTo>
                <a:lnTo>
                  <a:pt x="4472" y="6814"/>
                </a:lnTo>
                <a:lnTo>
                  <a:pt x="4466" y="6810"/>
                </a:lnTo>
                <a:lnTo>
                  <a:pt x="4462" y="6802"/>
                </a:lnTo>
                <a:lnTo>
                  <a:pt x="4458" y="6794"/>
                </a:lnTo>
                <a:lnTo>
                  <a:pt x="4458" y="6788"/>
                </a:lnTo>
                <a:lnTo>
                  <a:pt x="4460" y="6784"/>
                </a:lnTo>
                <a:lnTo>
                  <a:pt x="4464" y="6780"/>
                </a:lnTo>
                <a:lnTo>
                  <a:pt x="4466" y="6776"/>
                </a:lnTo>
                <a:lnTo>
                  <a:pt x="4468" y="6770"/>
                </a:lnTo>
                <a:lnTo>
                  <a:pt x="4464" y="6762"/>
                </a:lnTo>
                <a:lnTo>
                  <a:pt x="4458" y="6750"/>
                </a:lnTo>
                <a:lnTo>
                  <a:pt x="4450" y="6744"/>
                </a:lnTo>
                <a:lnTo>
                  <a:pt x="4442" y="6738"/>
                </a:lnTo>
                <a:lnTo>
                  <a:pt x="4424" y="6728"/>
                </a:lnTo>
                <a:lnTo>
                  <a:pt x="4418" y="6722"/>
                </a:lnTo>
                <a:lnTo>
                  <a:pt x="4416" y="6716"/>
                </a:lnTo>
                <a:lnTo>
                  <a:pt x="4416" y="6712"/>
                </a:lnTo>
                <a:lnTo>
                  <a:pt x="4416" y="6708"/>
                </a:lnTo>
                <a:lnTo>
                  <a:pt x="4424" y="6700"/>
                </a:lnTo>
                <a:lnTo>
                  <a:pt x="4426" y="6702"/>
                </a:lnTo>
                <a:lnTo>
                  <a:pt x="4432" y="6710"/>
                </a:lnTo>
                <a:lnTo>
                  <a:pt x="4442" y="6716"/>
                </a:lnTo>
                <a:lnTo>
                  <a:pt x="4448" y="6718"/>
                </a:lnTo>
                <a:lnTo>
                  <a:pt x="4456" y="6718"/>
                </a:lnTo>
                <a:lnTo>
                  <a:pt x="4464" y="6718"/>
                </a:lnTo>
                <a:lnTo>
                  <a:pt x="4472" y="6722"/>
                </a:lnTo>
                <a:lnTo>
                  <a:pt x="4490" y="6732"/>
                </a:lnTo>
                <a:lnTo>
                  <a:pt x="4498" y="6736"/>
                </a:lnTo>
                <a:lnTo>
                  <a:pt x="4506" y="6740"/>
                </a:lnTo>
                <a:lnTo>
                  <a:pt x="4514" y="6740"/>
                </a:lnTo>
                <a:lnTo>
                  <a:pt x="4522" y="6738"/>
                </a:lnTo>
                <a:lnTo>
                  <a:pt x="4528" y="6736"/>
                </a:lnTo>
                <a:lnTo>
                  <a:pt x="4534" y="6736"/>
                </a:lnTo>
                <a:lnTo>
                  <a:pt x="4546" y="6740"/>
                </a:lnTo>
                <a:lnTo>
                  <a:pt x="4552" y="6742"/>
                </a:lnTo>
                <a:lnTo>
                  <a:pt x="4558" y="6742"/>
                </a:lnTo>
                <a:lnTo>
                  <a:pt x="4564" y="6740"/>
                </a:lnTo>
                <a:lnTo>
                  <a:pt x="4572" y="6738"/>
                </a:lnTo>
                <a:lnTo>
                  <a:pt x="4586" y="6728"/>
                </a:lnTo>
                <a:lnTo>
                  <a:pt x="4596" y="6718"/>
                </a:lnTo>
                <a:lnTo>
                  <a:pt x="4608" y="6704"/>
                </a:lnTo>
                <a:lnTo>
                  <a:pt x="4618" y="6682"/>
                </a:lnTo>
                <a:lnTo>
                  <a:pt x="4616" y="6676"/>
                </a:lnTo>
                <a:lnTo>
                  <a:pt x="4620" y="6670"/>
                </a:lnTo>
                <a:lnTo>
                  <a:pt x="4626" y="6666"/>
                </a:lnTo>
                <a:lnTo>
                  <a:pt x="4638" y="6660"/>
                </a:lnTo>
                <a:lnTo>
                  <a:pt x="4648" y="6652"/>
                </a:lnTo>
                <a:lnTo>
                  <a:pt x="4652" y="6648"/>
                </a:lnTo>
                <a:lnTo>
                  <a:pt x="4654" y="6640"/>
                </a:lnTo>
                <a:lnTo>
                  <a:pt x="4662" y="6616"/>
                </a:lnTo>
                <a:lnTo>
                  <a:pt x="4666" y="6608"/>
                </a:lnTo>
                <a:lnTo>
                  <a:pt x="4670" y="6600"/>
                </a:lnTo>
                <a:lnTo>
                  <a:pt x="4684" y="6586"/>
                </a:lnTo>
                <a:lnTo>
                  <a:pt x="4708" y="6568"/>
                </a:lnTo>
                <a:lnTo>
                  <a:pt x="4716" y="6558"/>
                </a:lnTo>
                <a:lnTo>
                  <a:pt x="4724" y="6548"/>
                </a:lnTo>
                <a:lnTo>
                  <a:pt x="4738" y="6522"/>
                </a:lnTo>
                <a:lnTo>
                  <a:pt x="4750" y="6494"/>
                </a:lnTo>
                <a:lnTo>
                  <a:pt x="4766" y="6458"/>
                </a:lnTo>
                <a:lnTo>
                  <a:pt x="4774" y="6442"/>
                </a:lnTo>
                <a:lnTo>
                  <a:pt x="4780" y="6432"/>
                </a:lnTo>
                <a:lnTo>
                  <a:pt x="4786" y="6426"/>
                </a:lnTo>
                <a:lnTo>
                  <a:pt x="4792" y="6420"/>
                </a:lnTo>
                <a:lnTo>
                  <a:pt x="4800" y="6412"/>
                </a:lnTo>
                <a:lnTo>
                  <a:pt x="4804" y="6406"/>
                </a:lnTo>
                <a:lnTo>
                  <a:pt x="4810" y="6396"/>
                </a:lnTo>
                <a:lnTo>
                  <a:pt x="4816" y="6382"/>
                </a:lnTo>
                <a:lnTo>
                  <a:pt x="4818" y="6368"/>
                </a:lnTo>
                <a:lnTo>
                  <a:pt x="4820" y="6354"/>
                </a:lnTo>
                <a:lnTo>
                  <a:pt x="4820" y="6340"/>
                </a:lnTo>
                <a:lnTo>
                  <a:pt x="4818" y="6310"/>
                </a:lnTo>
                <a:lnTo>
                  <a:pt x="4818" y="6294"/>
                </a:lnTo>
                <a:lnTo>
                  <a:pt x="4818" y="6278"/>
                </a:lnTo>
                <a:lnTo>
                  <a:pt x="4822" y="6260"/>
                </a:lnTo>
                <a:lnTo>
                  <a:pt x="4828" y="6246"/>
                </a:lnTo>
                <a:lnTo>
                  <a:pt x="4836" y="6232"/>
                </a:lnTo>
                <a:lnTo>
                  <a:pt x="4848" y="6220"/>
                </a:lnTo>
                <a:lnTo>
                  <a:pt x="4860" y="6208"/>
                </a:lnTo>
                <a:lnTo>
                  <a:pt x="4872" y="6198"/>
                </a:lnTo>
                <a:lnTo>
                  <a:pt x="4884" y="6190"/>
                </a:lnTo>
                <a:lnTo>
                  <a:pt x="4894" y="6186"/>
                </a:lnTo>
                <a:lnTo>
                  <a:pt x="4918" y="6174"/>
                </a:lnTo>
                <a:lnTo>
                  <a:pt x="4936" y="6164"/>
                </a:lnTo>
                <a:lnTo>
                  <a:pt x="4948" y="6156"/>
                </a:lnTo>
                <a:lnTo>
                  <a:pt x="4958" y="6146"/>
                </a:lnTo>
                <a:lnTo>
                  <a:pt x="4972" y="6132"/>
                </a:lnTo>
                <a:lnTo>
                  <a:pt x="4978" y="6128"/>
                </a:lnTo>
                <a:lnTo>
                  <a:pt x="4986" y="6124"/>
                </a:lnTo>
                <a:lnTo>
                  <a:pt x="4994" y="6122"/>
                </a:lnTo>
                <a:lnTo>
                  <a:pt x="4998" y="6122"/>
                </a:lnTo>
                <a:lnTo>
                  <a:pt x="5002" y="6124"/>
                </a:lnTo>
                <a:lnTo>
                  <a:pt x="5006" y="6126"/>
                </a:lnTo>
                <a:lnTo>
                  <a:pt x="5010" y="6126"/>
                </a:lnTo>
                <a:lnTo>
                  <a:pt x="5016" y="6126"/>
                </a:lnTo>
                <a:lnTo>
                  <a:pt x="5028" y="6124"/>
                </a:lnTo>
                <a:lnTo>
                  <a:pt x="5040" y="6122"/>
                </a:lnTo>
                <a:lnTo>
                  <a:pt x="5052" y="6122"/>
                </a:lnTo>
                <a:lnTo>
                  <a:pt x="5072" y="6122"/>
                </a:lnTo>
                <a:lnTo>
                  <a:pt x="5080" y="6120"/>
                </a:lnTo>
                <a:lnTo>
                  <a:pt x="5086" y="6120"/>
                </a:lnTo>
                <a:lnTo>
                  <a:pt x="5088" y="6116"/>
                </a:lnTo>
                <a:lnTo>
                  <a:pt x="5086" y="6110"/>
                </a:lnTo>
                <a:lnTo>
                  <a:pt x="5086" y="6108"/>
                </a:lnTo>
                <a:lnTo>
                  <a:pt x="5086" y="6104"/>
                </a:lnTo>
                <a:lnTo>
                  <a:pt x="5090" y="6098"/>
                </a:lnTo>
                <a:lnTo>
                  <a:pt x="5104" y="6086"/>
                </a:lnTo>
                <a:lnTo>
                  <a:pt x="5112" y="6080"/>
                </a:lnTo>
                <a:lnTo>
                  <a:pt x="5118" y="6072"/>
                </a:lnTo>
                <a:lnTo>
                  <a:pt x="5122" y="6064"/>
                </a:lnTo>
                <a:lnTo>
                  <a:pt x="5122" y="6060"/>
                </a:lnTo>
                <a:lnTo>
                  <a:pt x="5120" y="6056"/>
                </a:lnTo>
                <a:lnTo>
                  <a:pt x="5120" y="6046"/>
                </a:lnTo>
                <a:lnTo>
                  <a:pt x="5120" y="6036"/>
                </a:lnTo>
                <a:lnTo>
                  <a:pt x="5124" y="6028"/>
                </a:lnTo>
                <a:lnTo>
                  <a:pt x="5130" y="6018"/>
                </a:lnTo>
                <a:lnTo>
                  <a:pt x="5146" y="5994"/>
                </a:lnTo>
                <a:lnTo>
                  <a:pt x="5164" y="5964"/>
                </a:lnTo>
                <a:lnTo>
                  <a:pt x="5170" y="5948"/>
                </a:lnTo>
                <a:lnTo>
                  <a:pt x="5174" y="5932"/>
                </a:lnTo>
                <a:lnTo>
                  <a:pt x="5176" y="5920"/>
                </a:lnTo>
                <a:lnTo>
                  <a:pt x="5176" y="5908"/>
                </a:lnTo>
                <a:lnTo>
                  <a:pt x="5176" y="5898"/>
                </a:lnTo>
                <a:lnTo>
                  <a:pt x="5176" y="5888"/>
                </a:lnTo>
                <a:lnTo>
                  <a:pt x="5178" y="5882"/>
                </a:lnTo>
                <a:lnTo>
                  <a:pt x="5184" y="5878"/>
                </a:lnTo>
                <a:lnTo>
                  <a:pt x="5190" y="5872"/>
                </a:lnTo>
                <a:lnTo>
                  <a:pt x="5194" y="5864"/>
                </a:lnTo>
                <a:lnTo>
                  <a:pt x="5196" y="5854"/>
                </a:lnTo>
                <a:lnTo>
                  <a:pt x="5196" y="5842"/>
                </a:lnTo>
                <a:lnTo>
                  <a:pt x="5196" y="5816"/>
                </a:lnTo>
                <a:lnTo>
                  <a:pt x="5198" y="5802"/>
                </a:lnTo>
                <a:lnTo>
                  <a:pt x="5202" y="5786"/>
                </a:lnTo>
                <a:lnTo>
                  <a:pt x="5204" y="5772"/>
                </a:lnTo>
                <a:lnTo>
                  <a:pt x="5206" y="5762"/>
                </a:lnTo>
                <a:lnTo>
                  <a:pt x="5204" y="5752"/>
                </a:lnTo>
                <a:lnTo>
                  <a:pt x="5202" y="5742"/>
                </a:lnTo>
                <a:lnTo>
                  <a:pt x="5198" y="5726"/>
                </a:lnTo>
                <a:lnTo>
                  <a:pt x="5198" y="5716"/>
                </a:lnTo>
                <a:lnTo>
                  <a:pt x="5198" y="5706"/>
                </a:lnTo>
                <a:lnTo>
                  <a:pt x="5202" y="5634"/>
                </a:lnTo>
                <a:lnTo>
                  <a:pt x="5204" y="5618"/>
                </a:lnTo>
                <a:lnTo>
                  <a:pt x="5208" y="5606"/>
                </a:lnTo>
                <a:lnTo>
                  <a:pt x="5208" y="5604"/>
                </a:lnTo>
                <a:lnTo>
                  <a:pt x="5212" y="5602"/>
                </a:lnTo>
                <a:lnTo>
                  <a:pt x="5214" y="5604"/>
                </a:lnTo>
                <a:lnTo>
                  <a:pt x="5216" y="5608"/>
                </a:lnTo>
                <a:lnTo>
                  <a:pt x="5222" y="5618"/>
                </a:lnTo>
                <a:lnTo>
                  <a:pt x="5228" y="5622"/>
                </a:lnTo>
                <a:lnTo>
                  <a:pt x="5232" y="5622"/>
                </a:lnTo>
                <a:lnTo>
                  <a:pt x="5238" y="5616"/>
                </a:lnTo>
                <a:lnTo>
                  <a:pt x="5242" y="5608"/>
                </a:lnTo>
                <a:lnTo>
                  <a:pt x="5248" y="5594"/>
                </a:lnTo>
                <a:lnTo>
                  <a:pt x="5262" y="5558"/>
                </a:lnTo>
                <a:lnTo>
                  <a:pt x="5270" y="5540"/>
                </a:lnTo>
                <a:lnTo>
                  <a:pt x="5278" y="5528"/>
                </a:lnTo>
                <a:lnTo>
                  <a:pt x="5284" y="5520"/>
                </a:lnTo>
                <a:lnTo>
                  <a:pt x="5290" y="5512"/>
                </a:lnTo>
                <a:lnTo>
                  <a:pt x="5306" y="5496"/>
                </a:lnTo>
                <a:lnTo>
                  <a:pt x="5316" y="5484"/>
                </a:lnTo>
                <a:lnTo>
                  <a:pt x="5328" y="5466"/>
                </a:lnTo>
                <a:lnTo>
                  <a:pt x="5348" y="5428"/>
                </a:lnTo>
                <a:lnTo>
                  <a:pt x="5356" y="5412"/>
                </a:lnTo>
                <a:lnTo>
                  <a:pt x="5364" y="5398"/>
                </a:lnTo>
                <a:lnTo>
                  <a:pt x="5368" y="5384"/>
                </a:lnTo>
                <a:lnTo>
                  <a:pt x="5370" y="5370"/>
                </a:lnTo>
                <a:lnTo>
                  <a:pt x="5370" y="5356"/>
                </a:lnTo>
                <a:lnTo>
                  <a:pt x="5370" y="5340"/>
                </a:lnTo>
                <a:lnTo>
                  <a:pt x="5366" y="5308"/>
                </a:lnTo>
                <a:lnTo>
                  <a:pt x="5362" y="5282"/>
                </a:lnTo>
                <a:lnTo>
                  <a:pt x="5358" y="5270"/>
                </a:lnTo>
                <a:lnTo>
                  <a:pt x="5354" y="5260"/>
                </a:lnTo>
                <a:lnTo>
                  <a:pt x="5348" y="5250"/>
                </a:lnTo>
                <a:lnTo>
                  <a:pt x="5340" y="5242"/>
                </a:lnTo>
                <a:close/>
                <a:moveTo>
                  <a:pt x="3590" y="2808"/>
                </a:moveTo>
                <a:lnTo>
                  <a:pt x="3590" y="2808"/>
                </a:lnTo>
                <a:lnTo>
                  <a:pt x="3570" y="2824"/>
                </a:lnTo>
                <a:lnTo>
                  <a:pt x="3558" y="2834"/>
                </a:lnTo>
                <a:lnTo>
                  <a:pt x="3548" y="2840"/>
                </a:lnTo>
                <a:lnTo>
                  <a:pt x="3538" y="2844"/>
                </a:lnTo>
                <a:lnTo>
                  <a:pt x="3526" y="2850"/>
                </a:lnTo>
                <a:lnTo>
                  <a:pt x="3510" y="2860"/>
                </a:lnTo>
                <a:lnTo>
                  <a:pt x="3488" y="2870"/>
                </a:lnTo>
                <a:lnTo>
                  <a:pt x="3468" y="2878"/>
                </a:lnTo>
                <a:lnTo>
                  <a:pt x="3448" y="2882"/>
                </a:lnTo>
                <a:lnTo>
                  <a:pt x="3434" y="2882"/>
                </a:lnTo>
                <a:lnTo>
                  <a:pt x="3426" y="2880"/>
                </a:lnTo>
                <a:lnTo>
                  <a:pt x="3424" y="2878"/>
                </a:lnTo>
                <a:lnTo>
                  <a:pt x="3426" y="2878"/>
                </a:lnTo>
                <a:lnTo>
                  <a:pt x="3430" y="2876"/>
                </a:lnTo>
                <a:lnTo>
                  <a:pt x="3434" y="2874"/>
                </a:lnTo>
                <a:lnTo>
                  <a:pt x="3436" y="2874"/>
                </a:lnTo>
                <a:lnTo>
                  <a:pt x="3434" y="2872"/>
                </a:lnTo>
                <a:lnTo>
                  <a:pt x="3428" y="2870"/>
                </a:lnTo>
                <a:lnTo>
                  <a:pt x="3418" y="2870"/>
                </a:lnTo>
                <a:lnTo>
                  <a:pt x="3410" y="2868"/>
                </a:lnTo>
                <a:lnTo>
                  <a:pt x="3408" y="2868"/>
                </a:lnTo>
                <a:lnTo>
                  <a:pt x="3406" y="2866"/>
                </a:lnTo>
                <a:lnTo>
                  <a:pt x="3408" y="2860"/>
                </a:lnTo>
                <a:lnTo>
                  <a:pt x="3410" y="2856"/>
                </a:lnTo>
                <a:lnTo>
                  <a:pt x="3414" y="2850"/>
                </a:lnTo>
                <a:lnTo>
                  <a:pt x="3416" y="2840"/>
                </a:lnTo>
                <a:lnTo>
                  <a:pt x="3420" y="2832"/>
                </a:lnTo>
                <a:lnTo>
                  <a:pt x="3424" y="2828"/>
                </a:lnTo>
                <a:lnTo>
                  <a:pt x="3426" y="2826"/>
                </a:lnTo>
                <a:lnTo>
                  <a:pt x="3430" y="2818"/>
                </a:lnTo>
                <a:lnTo>
                  <a:pt x="3434" y="2812"/>
                </a:lnTo>
                <a:lnTo>
                  <a:pt x="3436" y="2810"/>
                </a:lnTo>
                <a:lnTo>
                  <a:pt x="3440" y="2812"/>
                </a:lnTo>
                <a:lnTo>
                  <a:pt x="3440" y="2818"/>
                </a:lnTo>
                <a:lnTo>
                  <a:pt x="3446" y="2820"/>
                </a:lnTo>
                <a:lnTo>
                  <a:pt x="3448" y="2822"/>
                </a:lnTo>
                <a:lnTo>
                  <a:pt x="3450" y="2826"/>
                </a:lnTo>
                <a:lnTo>
                  <a:pt x="3448" y="2828"/>
                </a:lnTo>
                <a:lnTo>
                  <a:pt x="3442" y="2832"/>
                </a:lnTo>
                <a:lnTo>
                  <a:pt x="3432" y="2832"/>
                </a:lnTo>
                <a:lnTo>
                  <a:pt x="3426" y="2834"/>
                </a:lnTo>
                <a:lnTo>
                  <a:pt x="3424" y="2834"/>
                </a:lnTo>
                <a:lnTo>
                  <a:pt x="3422" y="2838"/>
                </a:lnTo>
                <a:lnTo>
                  <a:pt x="3422" y="2840"/>
                </a:lnTo>
                <a:lnTo>
                  <a:pt x="3422" y="2844"/>
                </a:lnTo>
                <a:lnTo>
                  <a:pt x="3426" y="2846"/>
                </a:lnTo>
                <a:lnTo>
                  <a:pt x="3428" y="2848"/>
                </a:lnTo>
                <a:lnTo>
                  <a:pt x="3432" y="2848"/>
                </a:lnTo>
                <a:lnTo>
                  <a:pt x="3440" y="2848"/>
                </a:lnTo>
                <a:lnTo>
                  <a:pt x="3442" y="2850"/>
                </a:lnTo>
                <a:lnTo>
                  <a:pt x="3444" y="2850"/>
                </a:lnTo>
                <a:lnTo>
                  <a:pt x="3446" y="2848"/>
                </a:lnTo>
                <a:lnTo>
                  <a:pt x="3450" y="2844"/>
                </a:lnTo>
                <a:lnTo>
                  <a:pt x="3456" y="2840"/>
                </a:lnTo>
                <a:lnTo>
                  <a:pt x="3468" y="2836"/>
                </a:lnTo>
                <a:lnTo>
                  <a:pt x="3472" y="2832"/>
                </a:lnTo>
                <a:lnTo>
                  <a:pt x="3474" y="2828"/>
                </a:lnTo>
                <a:lnTo>
                  <a:pt x="3482" y="2820"/>
                </a:lnTo>
                <a:lnTo>
                  <a:pt x="3488" y="2816"/>
                </a:lnTo>
                <a:lnTo>
                  <a:pt x="3496" y="2814"/>
                </a:lnTo>
                <a:lnTo>
                  <a:pt x="3506" y="2812"/>
                </a:lnTo>
                <a:lnTo>
                  <a:pt x="3518" y="2814"/>
                </a:lnTo>
                <a:lnTo>
                  <a:pt x="3536" y="2818"/>
                </a:lnTo>
                <a:lnTo>
                  <a:pt x="3538" y="2818"/>
                </a:lnTo>
                <a:lnTo>
                  <a:pt x="3534" y="2814"/>
                </a:lnTo>
                <a:lnTo>
                  <a:pt x="3532" y="2812"/>
                </a:lnTo>
                <a:lnTo>
                  <a:pt x="3532" y="2810"/>
                </a:lnTo>
                <a:lnTo>
                  <a:pt x="3536" y="2806"/>
                </a:lnTo>
                <a:lnTo>
                  <a:pt x="3542" y="2804"/>
                </a:lnTo>
                <a:lnTo>
                  <a:pt x="3560" y="2800"/>
                </a:lnTo>
                <a:lnTo>
                  <a:pt x="3580" y="2800"/>
                </a:lnTo>
                <a:lnTo>
                  <a:pt x="3584" y="2800"/>
                </a:lnTo>
                <a:lnTo>
                  <a:pt x="3586" y="2796"/>
                </a:lnTo>
                <a:lnTo>
                  <a:pt x="3586" y="2794"/>
                </a:lnTo>
                <a:lnTo>
                  <a:pt x="3586" y="2790"/>
                </a:lnTo>
                <a:lnTo>
                  <a:pt x="3588" y="2790"/>
                </a:lnTo>
                <a:lnTo>
                  <a:pt x="3590" y="2790"/>
                </a:lnTo>
                <a:lnTo>
                  <a:pt x="3592" y="2792"/>
                </a:lnTo>
                <a:lnTo>
                  <a:pt x="3594" y="2798"/>
                </a:lnTo>
                <a:lnTo>
                  <a:pt x="3592" y="2804"/>
                </a:lnTo>
                <a:lnTo>
                  <a:pt x="3590" y="2808"/>
                </a:lnTo>
                <a:close/>
                <a:moveTo>
                  <a:pt x="3578" y="2752"/>
                </a:moveTo>
                <a:lnTo>
                  <a:pt x="3578" y="2752"/>
                </a:lnTo>
                <a:lnTo>
                  <a:pt x="3586" y="2746"/>
                </a:lnTo>
                <a:lnTo>
                  <a:pt x="3596" y="2742"/>
                </a:lnTo>
                <a:lnTo>
                  <a:pt x="3626" y="2738"/>
                </a:lnTo>
                <a:lnTo>
                  <a:pt x="3638" y="2734"/>
                </a:lnTo>
                <a:lnTo>
                  <a:pt x="3642" y="2734"/>
                </a:lnTo>
                <a:lnTo>
                  <a:pt x="3656" y="2742"/>
                </a:lnTo>
                <a:lnTo>
                  <a:pt x="3662" y="2744"/>
                </a:lnTo>
                <a:lnTo>
                  <a:pt x="3666" y="2744"/>
                </a:lnTo>
                <a:lnTo>
                  <a:pt x="3668" y="2742"/>
                </a:lnTo>
                <a:lnTo>
                  <a:pt x="3670" y="2740"/>
                </a:lnTo>
                <a:lnTo>
                  <a:pt x="3672" y="2734"/>
                </a:lnTo>
                <a:lnTo>
                  <a:pt x="3674" y="2730"/>
                </a:lnTo>
                <a:lnTo>
                  <a:pt x="3678" y="2726"/>
                </a:lnTo>
                <a:lnTo>
                  <a:pt x="3686" y="2722"/>
                </a:lnTo>
                <a:lnTo>
                  <a:pt x="3696" y="2718"/>
                </a:lnTo>
                <a:lnTo>
                  <a:pt x="3706" y="2714"/>
                </a:lnTo>
                <a:lnTo>
                  <a:pt x="3716" y="2710"/>
                </a:lnTo>
                <a:lnTo>
                  <a:pt x="3716" y="2714"/>
                </a:lnTo>
                <a:lnTo>
                  <a:pt x="3712" y="2718"/>
                </a:lnTo>
                <a:lnTo>
                  <a:pt x="3708" y="2720"/>
                </a:lnTo>
                <a:lnTo>
                  <a:pt x="3702" y="2724"/>
                </a:lnTo>
                <a:lnTo>
                  <a:pt x="3698" y="2726"/>
                </a:lnTo>
                <a:lnTo>
                  <a:pt x="3696" y="2730"/>
                </a:lnTo>
                <a:lnTo>
                  <a:pt x="3696" y="2732"/>
                </a:lnTo>
                <a:lnTo>
                  <a:pt x="3700" y="2736"/>
                </a:lnTo>
                <a:lnTo>
                  <a:pt x="3702" y="2740"/>
                </a:lnTo>
                <a:lnTo>
                  <a:pt x="3702" y="2742"/>
                </a:lnTo>
                <a:lnTo>
                  <a:pt x="3700" y="2746"/>
                </a:lnTo>
                <a:lnTo>
                  <a:pt x="3700" y="2752"/>
                </a:lnTo>
                <a:lnTo>
                  <a:pt x="3700" y="2758"/>
                </a:lnTo>
                <a:lnTo>
                  <a:pt x="3696" y="2762"/>
                </a:lnTo>
                <a:lnTo>
                  <a:pt x="3690" y="2764"/>
                </a:lnTo>
                <a:lnTo>
                  <a:pt x="3684" y="2770"/>
                </a:lnTo>
                <a:lnTo>
                  <a:pt x="3680" y="2774"/>
                </a:lnTo>
                <a:lnTo>
                  <a:pt x="3676" y="2776"/>
                </a:lnTo>
                <a:lnTo>
                  <a:pt x="3662" y="2778"/>
                </a:lnTo>
                <a:lnTo>
                  <a:pt x="3650" y="2776"/>
                </a:lnTo>
                <a:lnTo>
                  <a:pt x="3638" y="2774"/>
                </a:lnTo>
                <a:lnTo>
                  <a:pt x="3628" y="2772"/>
                </a:lnTo>
                <a:lnTo>
                  <a:pt x="3616" y="2770"/>
                </a:lnTo>
                <a:lnTo>
                  <a:pt x="3604" y="2770"/>
                </a:lnTo>
                <a:lnTo>
                  <a:pt x="3596" y="2774"/>
                </a:lnTo>
                <a:lnTo>
                  <a:pt x="3588" y="2778"/>
                </a:lnTo>
                <a:lnTo>
                  <a:pt x="3582" y="2780"/>
                </a:lnTo>
                <a:lnTo>
                  <a:pt x="3574" y="2782"/>
                </a:lnTo>
                <a:lnTo>
                  <a:pt x="3568" y="2782"/>
                </a:lnTo>
                <a:lnTo>
                  <a:pt x="3562" y="2780"/>
                </a:lnTo>
                <a:lnTo>
                  <a:pt x="3560" y="2780"/>
                </a:lnTo>
                <a:lnTo>
                  <a:pt x="3558" y="2776"/>
                </a:lnTo>
                <a:lnTo>
                  <a:pt x="3558" y="2772"/>
                </a:lnTo>
                <a:lnTo>
                  <a:pt x="3560" y="2768"/>
                </a:lnTo>
                <a:lnTo>
                  <a:pt x="3566" y="2760"/>
                </a:lnTo>
                <a:lnTo>
                  <a:pt x="3570" y="2756"/>
                </a:lnTo>
                <a:lnTo>
                  <a:pt x="3574" y="2756"/>
                </a:lnTo>
                <a:lnTo>
                  <a:pt x="3578" y="2752"/>
                </a:lnTo>
                <a:close/>
                <a:moveTo>
                  <a:pt x="3092" y="2546"/>
                </a:moveTo>
                <a:lnTo>
                  <a:pt x="3092" y="2546"/>
                </a:lnTo>
                <a:lnTo>
                  <a:pt x="3106" y="2534"/>
                </a:lnTo>
                <a:lnTo>
                  <a:pt x="3118" y="2526"/>
                </a:lnTo>
                <a:lnTo>
                  <a:pt x="3160" y="2506"/>
                </a:lnTo>
                <a:lnTo>
                  <a:pt x="3164" y="2504"/>
                </a:lnTo>
                <a:lnTo>
                  <a:pt x="3168" y="2500"/>
                </a:lnTo>
                <a:lnTo>
                  <a:pt x="3172" y="2496"/>
                </a:lnTo>
                <a:lnTo>
                  <a:pt x="3176" y="2484"/>
                </a:lnTo>
                <a:lnTo>
                  <a:pt x="3180" y="2478"/>
                </a:lnTo>
                <a:lnTo>
                  <a:pt x="3186" y="2474"/>
                </a:lnTo>
                <a:lnTo>
                  <a:pt x="3188" y="2474"/>
                </a:lnTo>
                <a:lnTo>
                  <a:pt x="3190" y="2474"/>
                </a:lnTo>
                <a:lnTo>
                  <a:pt x="3190" y="2478"/>
                </a:lnTo>
                <a:lnTo>
                  <a:pt x="3190" y="2482"/>
                </a:lnTo>
                <a:lnTo>
                  <a:pt x="3188" y="2486"/>
                </a:lnTo>
                <a:lnTo>
                  <a:pt x="3192" y="2484"/>
                </a:lnTo>
                <a:lnTo>
                  <a:pt x="3196" y="2476"/>
                </a:lnTo>
                <a:lnTo>
                  <a:pt x="3202" y="2464"/>
                </a:lnTo>
                <a:lnTo>
                  <a:pt x="3206" y="2456"/>
                </a:lnTo>
                <a:lnTo>
                  <a:pt x="3208" y="2456"/>
                </a:lnTo>
                <a:lnTo>
                  <a:pt x="3210" y="2462"/>
                </a:lnTo>
                <a:lnTo>
                  <a:pt x="3206" y="2470"/>
                </a:lnTo>
                <a:lnTo>
                  <a:pt x="3204" y="2478"/>
                </a:lnTo>
                <a:lnTo>
                  <a:pt x="3216" y="2472"/>
                </a:lnTo>
                <a:lnTo>
                  <a:pt x="3220" y="2468"/>
                </a:lnTo>
                <a:lnTo>
                  <a:pt x="3220" y="2466"/>
                </a:lnTo>
                <a:lnTo>
                  <a:pt x="3218" y="2458"/>
                </a:lnTo>
                <a:lnTo>
                  <a:pt x="3216" y="2452"/>
                </a:lnTo>
                <a:lnTo>
                  <a:pt x="3216" y="2450"/>
                </a:lnTo>
                <a:lnTo>
                  <a:pt x="3218" y="2448"/>
                </a:lnTo>
                <a:lnTo>
                  <a:pt x="3220" y="2448"/>
                </a:lnTo>
                <a:lnTo>
                  <a:pt x="3224" y="2448"/>
                </a:lnTo>
                <a:lnTo>
                  <a:pt x="3236" y="2454"/>
                </a:lnTo>
                <a:lnTo>
                  <a:pt x="3248" y="2458"/>
                </a:lnTo>
                <a:lnTo>
                  <a:pt x="3254" y="2460"/>
                </a:lnTo>
                <a:lnTo>
                  <a:pt x="3260" y="2460"/>
                </a:lnTo>
                <a:lnTo>
                  <a:pt x="3268" y="2460"/>
                </a:lnTo>
                <a:lnTo>
                  <a:pt x="3272" y="2462"/>
                </a:lnTo>
                <a:lnTo>
                  <a:pt x="3276" y="2462"/>
                </a:lnTo>
                <a:lnTo>
                  <a:pt x="3284" y="2462"/>
                </a:lnTo>
                <a:lnTo>
                  <a:pt x="3288" y="2462"/>
                </a:lnTo>
                <a:lnTo>
                  <a:pt x="3292" y="2466"/>
                </a:lnTo>
                <a:lnTo>
                  <a:pt x="3296" y="2482"/>
                </a:lnTo>
                <a:lnTo>
                  <a:pt x="3300" y="2490"/>
                </a:lnTo>
                <a:lnTo>
                  <a:pt x="3302" y="2498"/>
                </a:lnTo>
                <a:lnTo>
                  <a:pt x="3308" y="2504"/>
                </a:lnTo>
                <a:lnTo>
                  <a:pt x="3316" y="2510"/>
                </a:lnTo>
                <a:lnTo>
                  <a:pt x="3322" y="2510"/>
                </a:lnTo>
                <a:lnTo>
                  <a:pt x="3328" y="2510"/>
                </a:lnTo>
                <a:lnTo>
                  <a:pt x="3340" y="2508"/>
                </a:lnTo>
                <a:lnTo>
                  <a:pt x="3344" y="2508"/>
                </a:lnTo>
                <a:lnTo>
                  <a:pt x="3348" y="2510"/>
                </a:lnTo>
                <a:lnTo>
                  <a:pt x="3350" y="2514"/>
                </a:lnTo>
                <a:lnTo>
                  <a:pt x="3348" y="2520"/>
                </a:lnTo>
                <a:lnTo>
                  <a:pt x="3344" y="2528"/>
                </a:lnTo>
                <a:lnTo>
                  <a:pt x="3346" y="2532"/>
                </a:lnTo>
                <a:lnTo>
                  <a:pt x="3358" y="2542"/>
                </a:lnTo>
                <a:lnTo>
                  <a:pt x="3360" y="2546"/>
                </a:lnTo>
                <a:lnTo>
                  <a:pt x="3360" y="2550"/>
                </a:lnTo>
                <a:lnTo>
                  <a:pt x="3358" y="2556"/>
                </a:lnTo>
                <a:lnTo>
                  <a:pt x="3356" y="2564"/>
                </a:lnTo>
                <a:lnTo>
                  <a:pt x="3356" y="2566"/>
                </a:lnTo>
                <a:lnTo>
                  <a:pt x="3358" y="2568"/>
                </a:lnTo>
                <a:lnTo>
                  <a:pt x="3362" y="2570"/>
                </a:lnTo>
                <a:lnTo>
                  <a:pt x="3364" y="2570"/>
                </a:lnTo>
                <a:lnTo>
                  <a:pt x="3366" y="2570"/>
                </a:lnTo>
                <a:lnTo>
                  <a:pt x="3368" y="2572"/>
                </a:lnTo>
                <a:lnTo>
                  <a:pt x="3370" y="2574"/>
                </a:lnTo>
                <a:lnTo>
                  <a:pt x="3368" y="2576"/>
                </a:lnTo>
                <a:lnTo>
                  <a:pt x="3364" y="2578"/>
                </a:lnTo>
                <a:lnTo>
                  <a:pt x="3364" y="2582"/>
                </a:lnTo>
                <a:lnTo>
                  <a:pt x="3362" y="2586"/>
                </a:lnTo>
                <a:lnTo>
                  <a:pt x="3362" y="2590"/>
                </a:lnTo>
                <a:lnTo>
                  <a:pt x="3366" y="2592"/>
                </a:lnTo>
                <a:lnTo>
                  <a:pt x="3372" y="2592"/>
                </a:lnTo>
                <a:lnTo>
                  <a:pt x="3380" y="2590"/>
                </a:lnTo>
                <a:lnTo>
                  <a:pt x="3382" y="2592"/>
                </a:lnTo>
                <a:lnTo>
                  <a:pt x="3382" y="2596"/>
                </a:lnTo>
                <a:lnTo>
                  <a:pt x="3382" y="2602"/>
                </a:lnTo>
                <a:lnTo>
                  <a:pt x="3386" y="2604"/>
                </a:lnTo>
                <a:lnTo>
                  <a:pt x="3392" y="2604"/>
                </a:lnTo>
                <a:lnTo>
                  <a:pt x="3402" y="2608"/>
                </a:lnTo>
                <a:lnTo>
                  <a:pt x="3416" y="2612"/>
                </a:lnTo>
                <a:lnTo>
                  <a:pt x="3432" y="2612"/>
                </a:lnTo>
                <a:lnTo>
                  <a:pt x="3446" y="2614"/>
                </a:lnTo>
                <a:lnTo>
                  <a:pt x="3460" y="2616"/>
                </a:lnTo>
                <a:lnTo>
                  <a:pt x="3470" y="2616"/>
                </a:lnTo>
                <a:lnTo>
                  <a:pt x="3478" y="2616"/>
                </a:lnTo>
                <a:lnTo>
                  <a:pt x="3484" y="2616"/>
                </a:lnTo>
                <a:lnTo>
                  <a:pt x="3484" y="2618"/>
                </a:lnTo>
                <a:lnTo>
                  <a:pt x="3484" y="2620"/>
                </a:lnTo>
                <a:lnTo>
                  <a:pt x="3484" y="2622"/>
                </a:lnTo>
                <a:lnTo>
                  <a:pt x="3484" y="2624"/>
                </a:lnTo>
                <a:lnTo>
                  <a:pt x="3490" y="2626"/>
                </a:lnTo>
                <a:lnTo>
                  <a:pt x="3508" y="2626"/>
                </a:lnTo>
                <a:lnTo>
                  <a:pt x="3514" y="2626"/>
                </a:lnTo>
                <a:lnTo>
                  <a:pt x="3518" y="2630"/>
                </a:lnTo>
                <a:lnTo>
                  <a:pt x="3526" y="2644"/>
                </a:lnTo>
                <a:lnTo>
                  <a:pt x="3532" y="2654"/>
                </a:lnTo>
                <a:lnTo>
                  <a:pt x="3536" y="2658"/>
                </a:lnTo>
                <a:lnTo>
                  <a:pt x="3538" y="2658"/>
                </a:lnTo>
                <a:lnTo>
                  <a:pt x="3540" y="2656"/>
                </a:lnTo>
                <a:lnTo>
                  <a:pt x="3542" y="2656"/>
                </a:lnTo>
                <a:lnTo>
                  <a:pt x="3544" y="2660"/>
                </a:lnTo>
                <a:lnTo>
                  <a:pt x="3544" y="2666"/>
                </a:lnTo>
                <a:lnTo>
                  <a:pt x="3544" y="2670"/>
                </a:lnTo>
                <a:lnTo>
                  <a:pt x="3546" y="2674"/>
                </a:lnTo>
                <a:lnTo>
                  <a:pt x="3552" y="2682"/>
                </a:lnTo>
                <a:lnTo>
                  <a:pt x="3558" y="2688"/>
                </a:lnTo>
                <a:lnTo>
                  <a:pt x="3560" y="2694"/>
                </a:lnTo>
                <a:lnTo>
                  <a:pt x="3560" y="2696"/>
                </a:lnTo>
                <a:lnTo>
                  <a:pt x="3558" y="2696"/>
                </a:lnTo>
                <a:lnTo>
                  <a:pt x="3554" y="2694"/>
                </a:lnTo>
                <a:lnTo>
                  <a:pt x="3548" y="2690"/>
                </a:lnTo>
                <a:lnTo>
                  <a:pt x="3546" y="2688"/>
                </a:lnTo>
                <a:lnTo>
                  <a:pt x="3544" y="2690"/>
                </a:lnTo>
                <a:lnTo>
                  <a:pt x="3544" y="2692"/>
                </a:lnTo>
                <a:lnTo>
                  <a:pt x="3544" y="2694"/>
                </a:lnTo>
                <a:lnTo>
                  <a:pt x="3546" y="2700"/>
                </a:lnTo>
                <a:lnTo>
                  <a:pt x="3548" y="2704"/>
                </a:lnTo>
                <a:lnTo>
                  <a:pt x="3548" y="2708"/>
                </a:lnTo>
                <a:lnTo>
                  <a:pt x="3546" y="2710"/>
                </a:lnTo>
                <a:lnTo>
                  <a:pt x="3542" y="2710"/>
                </a:lnTo>
                <a:lnTo>
                  <a:pt x="3538" y="2710"/>
                </a:lnTo>
                <a:lnTo>
                  <a:pt x="3530" y="2704"/>
                </a:lnTo>
                <a:lnTo>
                  <a:pt x="3520" y="2698"/>
                </a:lnTo>
                <a:lnTo>
                  <a:pt x="3516" y="2698"/>
                </a:lnTo>
                <a:lnTo>
                  <a:pt x="3514" y="2700"/>
                </a:lnTo>
                <a:lnTo>
                  <a:pt x="3510" y="2702"/>
                </a:lnTo>
                <a:lnTo>
                  <a:pt x="3510" y="2698"/>
                </a:lnTo>
                <a:lnTo>
                  <a:pt x="3508" y="2694"/>
                </a:lnTo>
                <a:lnTo>
                  <a:pt x="3508" y="2692"/>
                </a:lnTo>
                <a:lnTo>
                  <a:pt x="3506" y="2694"/>
                </a:lnTo>
                <a:lnTo>
                  <a:pt x="3502" y="2694"/>
                </a:lnTo>
                <a:lnTo>
                  <a:pt x="3502" y="2692"/>
                </a:lnTo>
                <a:lnTo>
                  <a:pt x="3504" y="2688"/>
                </a:lnTo>
                <a:lnTo>
                  <a:pt x="3506" y="2684"/>
                </a:lnTo>
                <a:lnTo>
                  <a:pt x="3502" y="2682"/>
                </a:lnTo>
                <a:lnTo>
                  <a:pt x="3498" y="2682"/>
                </a:lnTo>
                <a:lnTo>
                  <a:pt x="3496" y="2678"/>
                </a:lnTo>
                <a:lnTo>
                  <a:pt x="3496" y="2674"/>
                </a:lnTo>
                <a:lnTo>
                  <a:pt x="3494" y="2668"/>
                </a:lnTo>
                <a:lnTo>
                  <a:pt x="3494" y="2666"/>
                </a:lnTo>
                <a:lnTo>
                  <a:pt x="3492" y="2666"/>
                </a:lnTo>
                <a:lnTo>
                  <a:pt x="3486" y="2666"/>
                </a:lnTo>
                <a:lnTo>
                  <a:pt x="3482" y="2664"/>
                </a:lnTo>
                <a:lnTo>
                  <a:pt x="3480" y="2664"/>
                </a:lnTo>
                <a:lnTo>
                  <a:pt x="3478" y="2664"/>
                </a:lnTo>
                <a:lnTo>
                  <a:pt x="3480" y="2668"/>
                </a:lnTo>
                <a:lnTo>
                  <a:pt x="3486" y="2674"/>
                </a:lnTo>
                <a:lnTo>
                  <a:pt x="3492" y="2684"/>
                </a:lnTo>
                <a:lnTo>
                  <a:pt x="3496" y="2694"/>
                </a:lnTo>
                <a:lnTo>
                  <a:pt x="3496" y="2700"/>
                </a:lnTo>
                <a:lnTo>
                  <a:pt x="3494" y="2706"/>
                </a:lnTo>
                <a:lnTo>
                  <a:pt x="3486" y="2714"/>
                </a:lnTo>
                <a:lnTo>
                  <a:pt x="3482" y="2720"/>
                </a:lnTo>
                <a:lnTo>
                  <a:pt x="3480" y="2728"/>
                </a:lnTo>
                <a:lnTo>
                  <a:pt x="3478" y="2736"/>
                </a:lnTo>
                <a:lnTo>
                  <a:pt x="3478" y="2746"/>
                </a:lnTo>
                <a:lnTo>
                  <a:pt x="3478" y="2764"/>
                </a:lnTo>
                <a:lnTo>
                  <a:pt x="3476" y="2772"/>
                </a:lnTo>
                <a:lnTo>
                  <a:pt x="3474" y="2776"/>
                </a:lnTo>
                <a:lnTo>
                  <a:pt x="3470" y="2780"/>
                </a:lnTo>
                <a:lnTo>
                  <a:pt x="3464" y="2784"/>
                </a:lnTo>
                <a:lnTo>
                  <a:pt x="3450" y="2792"/>
                </a:lnTo>
                <a:lnTo>
                  <a:pt x="3444" y="2778"/>
                </a:lnTo>
                <a:lnTo>
                  <a:pt x="3440" y="2758"/>
                </a:lnTo>
                <a:lnTo>
                  <a:pt x="3438" y="2748"/>
                </a:lnTo>
                <a:lnTo>
                  <a:pt x="3434" y="2740"/>
                </a:lnTo>
                <a:lnTo>
                  <a:pt x="3430" y="2736"/>
                </a:lnTo>
                <a:lnTo>
                  <a:pt x="3424" y="2734"/>
                </a:lnTo>
                <a:lnTo>
                  <a:pt x="3418" y="2736"/>
                </a:lnTo>
                <a:lnTo>
                  <a:pt x="3414" y="2740"/>
                </a:lnTo>
                <a:lnTo>
                  <a:pt x="3408" y="2748"/>
                </a:lnTo>
                <a:lnTo>
                  <a:pt x="3404" y="2754"/>
                </a:lnTo>
                <a:lnTo>
                  <a:pt x="3402" y="2758"/>
                </a:lnTo>
                <a:lnTo>
                  <a:pt x="3398" y="2758"/>
                </a:lnTo>
                <a:lnTo>
                  <a:pt x="3394" y="2758"/>
                </a:lnTo>
                <a:lnTo>
                  <a:pt x="3392" y="2756"/>
                </a:lnTo>
                <a:lnTo>
                  <a:pt x="3388" y="2750"/>
                </a:lnTo>
                <a:lnTo>
                  <a:pt x="3390" y="2742"/>
                </a:lnTo>
                <a:lnTo>
                  <a:pt x="3392" y="2738"/>
                </a:lnTo>
                <a:lnTo>
                  <a:pt x="3394" y="2734"/>
                </a:lnTo>
                <a:lnTo>
                  <a:pt x="3402" y="2730"/>
                </a:lnTo>
                <a:lnTo>
                  <a:pt x="3406" y="2724"/>
                </a:lnTo>
                <a:lnTo>
                  <a:pt x="3410" y="2716"/>
                </a:lnTo>
                <a:lnTo>
                  <a:pt x="3412" y="2704"/>
                </a:lnTo>
                <a:lnTo>
                  <a:pt x="3414" y="2698"/>
                </a:lnTo>
                <a:lnTo>
                  <a:pt x="3412" y="2692"/>
                </a:lnTo>
                <a:lnTo>
                  <a:pt x="3410" y="2684"/>
                </a:lnTo>
                <a:lnTo>
                  <a:pt x="3408" y="2680"/>
                </a:lnTo>
                <a:lnTo>
                  <a:pt x="3408" y="2678"/>
                </a:lnTo>
                <a:lnTo>
                  <a:pt x="3412" y="2676"/>
                </a:lnTo>
                <a:lnTo>
                  <a:pt x="3414" y="2676"/>
                </a:lnTo>
                <a:lnTo>
                  <a:pt x="3414" y="2672"/>
                </a:lnTo>
                <a:lnTo>
                  <a:pt x="3412" y="2666"/>
                </a:lnTo>
                <a:lnTo>
                  <a:pt x="3402" y="2660"/>
                </a:lnTo>
                <a:lnTo>
                  <a:pt x="3392" y="2656"/>
                </a:lnTo>
                <a:lnTo>
                  <a:pt x="3384" y="2652"/>
                </a:lnTo>
                <a:lnTo>
                  <a:pt x="3380" y="2648"/>
                </a:lnTo>
                <a:lnTo>
                  <a:pt x="3378" y="2644"/>
                </a:lnTo>
                <a:lnTo>
                  <a:pt x="3374" y="2644"/>
                </a:lnTo>
                <a:lnTo>
                  <a:pt x="3366" y="2642"/>
                </a:lnTo>
                <a:lnTo>
                  <a:pt x="3362" y="2638"/>
                </a:lnTo>
                <a:lnTo>
                  <a:pt x="3358" y="2636"/>
                </a:lnTo>
                <a:lnTo>
                  <a:pt x="3356" y="2636"/>
                </a:lnTo>
                <a:lnTo>
                  <a:pt x="3352" y="2638"/>
                </a:lnTo>
                <a:lnTo>
                  <a:pt x="3346" y="2642"/>
                </a:lnTo>
                <a:lnTo>
                  <a:pt x="3342" y="2646"/>
                </a:lnTo>
                <a:lnTo>
                  <a:pt x="3342" y="2648"/>
                </a:lnTo>
                <a:lnTo>
                  <a:pt x="3342" y="2652"/>
                </a:lnTo>
                <a:lnTo>
                  <a:pt x="3344" y="2654"/>
                </a:lnTo>
                <a:lnTo>
                  <a:pt x="3346" y="2656"/>
                </a:lnTo>
                <a:lnTo>
                  <a:pt x="3340" y="2658"/>
                </a:lnTo>
                <a:lnTo>
                  <a:pt x="3334" y="2662"/>
                </a:lnTo>
                <a:lnTo>
                  <a:pt x="3330" y="2666"/>
                </a:lnTo>
                <a:lnTo>
                  <a:pt x="3328" y="2670"/>
                </a:lnTo>
                <a:lnTo>
                  <a:pt x="3328" y="2676"/>
                </a:lnTo>
                <a:lnTo>
                  <a:pt x="3326" y="2686"/>
                </a:lnTo>
                <a:lnTo>
                  <a:pt x="3324" y="2690"/>
                </a:lnTo>
                <a:lnTo>
                  <a:pt x="3322" y="2692"/>
                </a:lnTo>
                <a:lnTo>
                  <a:pt x="3320" y="2690"/>
                </a:lnTo>
                <a:lnTo>
                  <a:pt x="3318" y="2686"/>
                </a:lnTo>
                <a:lnTo>
                  <a:pt x="3318" y="2678"/>
                </a:lnTo>
                <a:lnTo>
                  <a:pt x="3318" y="2674"/>
                </a:lnTo>
                <a:lnTo>
                  <a:pt x="3318" y="2672"/>
                </a:lnTo>
                <a:lnTo>
                  <a:pt x="3314" y="2676"/>
                </a:lnTo>
                <a:lnTo>
                  <a:pt x="3308" y="2682"/>
                </a:lnTo>
                <a:lnTo>
                  <a:pt x="3300" y="2692"/>
                </a:lnTo>
                <a:lnTo>
                  <a:pt x="3296" y="2694"/>
                </a:lnTo>
                <a:lnTo>
                  <a:pt x="3294" y="2696"/>
                </a:lnTo>
                <a:lnTo>
                  <a:pt x="3296" y="2704"/>
                </a:lnTo>
                <a:lnTo>
                  <a:pt x="3296" y="2712"/>
                </a:lnTo>
                <a:lnTo>
                  <a:pt x="3294" y="2716"/>
                </a:lnTo>
                <a:lnTo>
                  <a:pt x="3290" y="2724"/>
                </a:lnTo>
                <a:lnTo>
                  <a:pt x="3288" y="2732"/>
                </a:lnTo>
                <a:lnTo>
                  <a:pt x="3286" y="2736"/>
                </a:lnTo>
                <a:lnTo>
                  <a:pt x="3288" y="2740"/>
                </a:lnTo>
                <a:lnTo>
                  <a:pt x="3288" y="2748"/>
                </a:lnTo>
                <a:lnTo>
                  <a:pt x="3286" y="2752"/>
                </a:lnTo>
                <a:lnTo>
                  <a:pt x="3284" y="2756"/>
                </a:lnTo>
                <a:lnTo>
                  <a:pt x="3288" y="2768"/>
                </a:lnTo>
                <a:lnTo>
                  <a:pt x="3292" y="2780"/>
                </a:lnTo>
                <a:lnTo>
                  <a:pt x="3294" y="2792"/>
                </a:lnTo>
                <a:lnTo>
                  <a:pt x="3296" y="2802"/>
                </a:lnTo>
                <a:lnTo>
                  <a:pt x="3296" y="2812"/>
                </a:lnTo>
                <a:lnTo>
                  <a:pt x="3294" y="2820"/>
                </a:lnTo>
                <a:lnTo>
                  <a:pt x="3290" y="2830"/>
                </a:lnTo>
                <a:lnTo>
                  <a:pt x="3282" y="2848"/>
                </a:lnTo>
                <a:lnTo>
                  <a:pt x="3276" y="2856"/>
                </a:lnTo>
                <a:lnTo>
                  <a:pt x="3272" y="2862"/>
                </a:lnTo>
                <a:lnTo>
                  <a:pt x="3266" y="2866"/>
                </a:lnTo>
                <a:lnTo>
                  <a:pt x="3260" y="2868"/>
                </a:lnTo>
                <a:lnTo>
                  <a:pt x="3254" y="2868"/>
                </a:lnTo>
                <a:lnTo>
                  <a:pt x="3248" y="2866"/>
                </a:lnTo>
                <a:lnTo>
                  <a:pt x="3242" y="2860"/>
                </a:lnTo>
                <a:lnTo>
                  <a:pt x="3236" y="2852"/>
                </a:lnTo>
                <a:lnTo>
                  <a:pt x="3232" y="2844"/>
                </a:lnTo>
                <a:lnTo>
                  <a:pt x="3230" y="2836"/>
                </a:lnTo>
                <a:lnTo>
                  <a:pt x="3230" y="2824"/>
                </a:lnTo>
                <a:lnTo>
                  <a:pt x="3230" y="2810"/>
                </a:lnTo>
                <a:lnTo>
                  <a:pt x="3230" y="2804"/>
                </a:lnTo>
                <a:lnTo>
                  <a:pt x="3230" y="2796"/>
                </a:lnTo>
                <a:lnTo>
                  <a:pt x="3228" y="2782"/>
                </a:lnTo>
                <a:lnTo>
                  <a:pt x="3230" y="2774"/>
                </a:lnTo>
                <a:lnTo>
                  <a:pt x="3232" y="2764"/>
                </a:lnTo>
                <a:lnTo>
                  <a:pt x="3234" y="2748"/>
                </a:lnTo>
                <a:lnTo>
                  <a:pt x="3234" y="2740"/>
                </a:lnTo>
                <a:lnTo>
                  <a:pt x="3236" y="2736"/>
                </a:lnTo>
                <a:lnTo>
                  <a:pt x="3238" y="2732"/>
                </a:lnTo>
                <a:lnTo>
                  <a:pt x="3240" y="2730"/>
                </a:lnTo>
                <a:lnTo>
                  <a:pt x="3244" y="2728"/>
                </a:lnTo>
                <a:lnTo>
                  <a:pt x="3242" y="2724"/>
                </a:lnTo>
                <a:lnTo>
                  <a:pt x="3242" y="2720"/>
                </a:lnTo>
                <a:lnTo>
                  <a:pt x="3242" y="2714"/>
                </a:lnTo>
                <a:lnTo>
                  <a:pt x="3246" y="2704"/>
                </a:lnTo>
                <a:lnTo>
                  <a:pt x="3250" y="2694"/>
                </a:lnTo>
                <a:lnTo>
                  <a:pt x="3248" y="2690"/>
                </a:lnTo>
                <a:lnTo>
                  <a:pt x="3246" y="2688"/>
                </a:lnTo>
                <a:lnTo>
                  <a:pt x="3240" y="2688"/>
                </a:lnTo>
                <a:lnTo>
                  <a:pt x="3238" y="2690"/>
                </a:lnTo>
                <a:lnTo>
                  <a:pt x="3234" y="2696"/>
                </a:lnTo>
                <a:lnTo>
                  <a:pt x="3230" y="2704"/>
                </a:lnTo>
                <a:lnTo>
                  <a:pt x="3226" y="2706"/>
                </a:lnTo>
                <a:lnTo>
                  <a:pt x="3224" y="2706"/>
                </a:lnTo>
                <a:lnTo>
                  <a:pt x="3224" y="2698"/>
                </a:lnTo>
                <a:lnTo>
                  <a:pt x="3228" y="2688"/>
                </a:lnTo>
                <a:lnTo>
                  <a:pt x="3230" y="2684"/>
                </a:lnTo>
                <a:lnTo>
                  <a:pt x="3234" y="2682"/>
                </a:lnTo>
                <a:lnTo>
                  <a:pt x="3238" y="2678"/>
                </a:lnTo>
                <a:lnTo>
                  <a:pt x="3238" y="2676"/>
                </a:lnTo>
                <a:lnTo>
                  <a:pt x="3240" y="2672"/>
                </a:lnTo>
                <a:lnTo>
                  <a:pt x="3244" y="2666"/>
                </a:lnTo>
                <a:lnTo>
                  <a:pt x="3252" y="2654"/>
                </a:lnTo>
                <a:lnTo>
                  <a:pt x="3258" y="2640"/>
                </a:lnTo>
                <a:lnTo>
                  <a:pt x="3264" y="2630"/>
                </a:lnTo>
                <a:lnTo>
                  <a:pt x="3266" y="2630"/>
                </a:lnTo>
                <a:lnTo>
                  <a:pt x="3266" y="2632"/>
                </a:lnTo>
                <a:lnTo>
                  <a:pt x="3268" y="2634"/>
                </a:lnTo>
                <a:lnTo>
                  <a:pt x="3270" y="2636"/>
                </a:lnTo>
                <a:lnTo>
                  <a:pt x="3274" y="2632"/>
                </a:lnTo>
                <a:lnTo>
                  <a:pt x="3278" y="2630"/>
                </a:lnTo>
                <a:lnTo>
                  <a:pt x="3280" y="2632"/>
                </a:lnTo>
                <a:lnTo>
                  <a:pt x="3280" y="2636"/>
                </a:lnTo>
                <a:lnTo>
                  <a:pt x="3278" y="2640"/>
                </a:lnTo>
                <a:lnTo>
                  <a:pt x="3280" y="2642"/>
                </a:lnTo>
                <a:lnTo>
                  <a:pt x="3284" y="2636"/>
                </a:lnTo>
                <a:lnTo>
                  <a:pt x="3292" y="2628"/>
                </a:lnTo>
                <a:lnTo>
                  <a:pt x="3296" y="2624"/>
                </a:lnTo>
                <a:lnTo>
                  <a:pt x="3302" y="2624"/>
                </a:lnTo>
                <a:lnTo>
                  <a:pt x="3310" y="2624"/>
                </a:lnTo>
                <a:lnTo>
                  <a:pt x="3316" y="2622"/>
                </a:lnTo>
                <a:lnTo>
                  <a:pt x="3322" y="2618"/>
                </a:lnTo>
                <a:lnTo>
                  <a:pt x="3324" y="2616"/>
                </a:lnTo>
                <a:lnTo>
                  <a:pt x="3328" y="2616"/>
                </a:lnTo>
                <a:lnTo>
                  <a:pt x="3336" y="2620"/>
                </a:lnTo>
                <a:lnTo>
                  <a:pt x="3346" y="2626"/>
                </a:lnTo>
                <a:lnTo>
                  <a:pt x="3352" y="2628"/>
                </a:lnTo>
                <a:lnTo>
                  <a:pt x="3356" y="2628"/>
                </a:lnTo>
                <a:lnTo>
                  <a:pt x="3358" y="2628"/>
                </a:lnTo>
                <a:lnTo>
                  <a:pt x="3358" y="2626"/>
                </a:lnTo>
                <a:lnTo>
                  <a:pt x="3358" y="2620"/>
                </a:lnTo>
                <a:lnTo>
                  <a:pt x="3360" y="2620"/>
                </a:lnTo>
                <a:lnTo>
                  <a:pt x="3362" y="2620"/>
                </a:lnTo>
                <a:lnTo>
                  <a:pt x="3370" y="2624"/>
                </a:lnTo>
                <a:lnTo>
                  <a:pt x="3380" y="2624"/>
                </a:lnTo>
                <a:lnTo>
                  <a:pt x="3386" y="2624"/>
                </a:lnTo>
                <a:lnTo>
                  <a:pt x="3388" y="2622"/>
                </a:lnTo>
                <a:lnTo>
                  <a:pt x="3388" y="2618"/>
                </a:lnTo>
                <a:lnTo>
                  <a:pt x="3384" y="2614"/>
                </a:lnTo>
                <a:lnTo>
                  <a:pt x="3380" y="2612"/>
                </a:lnTo>
                <a:lnTo>
                  <a:pt x="3378" y="2610"/>
                </a:lnTo>
                <a:lnTo>
                  <a:pt x="3376" y="2602"/>
                </a:lnTo>
                <a:lnTo>
                  <a:pt x="3374" y="2598"/>
                </a:lnTo>
                <a:lnTo>
                  <a:pt x="3374" y="2596"/>
                </a:lnTo>
                <a:lnTo>
                  <a:pt x="3368" y="2596"/>
                </a:lnTo>
                <a:lnTo>
                  <a:pt x="3360" y="2596"/>
                </a:lnTo>
                <a:lnTo>
                  <a:pt x="3348" y="2594"/>
                </a:lnTo>
                <a:lnTo>
                  <a:pt x="3346" y="2592"/>
                </a:lnTo>
                <a:lnTo>
                  <a:pt x="3344" y="2590"/>
                </a:lnTo>
                <a:lnTo>
                  <a:pt x="3346" y="2582"/>
                </a:lnTo>
                <a:lnTo>
                  <a:pt x="3346" y="2578"/>
                </a:lnTo>
                <a:lnTo>
                  <a:pt x="3344" y="2578"/>
                </a:lnTo>
                <a:lnTo>
                  <a:pt x="3342" y="2578"/>
                </a:lnTo>
                <a:lnTo>
                  <a:pt x="3330" y="2582"/>
                </a:lnTo>
                <a:lnTo>
                  <a:pt x="3314" y="2584"/>
                </a:lnTo>
                <a:lnTo>
                  <a:pt x="3300" y="2586"/>
                </a:lnTo>
                <a:lnTo>
                  <a:pt x="3294" y="2588"/>
                </a:lnTo>
                <a:lnTo>
                  <a:pt x="3288" y="2590"/>
                </a:lnTo>
                <a:lnTo>
                  <a:pt x="3282" y="2596"/>
                </a:lnTo>
                <a:lnTo>
                  <a:pt x="3274" y="2596"/>
                </a:lnTo>
                <a:lnTo>
                  <a:pt x="3268" y="2594"/>
                </a:lnTo>
                <a:lnTo>
                  <a:pt x="3258" y="2594"/>
                </a:lnTo>
                <a:lnTo>
                  <a:pt x="3254" y="2594"/>
                </a:lnTo>
                <a:lnTo>
                  <a:pt x="3250" y="2592"/>
                </a:lnTo>
                <a:lnTo>
                  <a:pt x="3244" y="2584"/>
                </a:lnTo>
                <a:lnTo>
                  <a:pt x="3238" y="2576"/>
                </a:lnTo>
                <a:lnTo>
                  <a:pt x="3234" y="2572"/>
                </a:lnTo>
                <a:lnTo>
                  <a:pt x="3228" y="2568"/>
                </a:lnTo>
                <a:lnTo>
                  <a:pt x="3222" y="2568"/>
                </a:lnTo>
                <a:lnTo>
                  <a:pt x="3218" y="2568"/>
                </a:lnTo>
                <a:lnTo>
                  <a:pt x="3212" y="2572"/>
                </a:lnTo>
                <a:lnTo>
                  <a:pt x="3208" y="2574"/>
                </a:lnTo>
                <a:lnTo>
                  <a:pt x="3206" y="2574"/>
                </a:lnTo>
                <a:lnTo>
                  <a:pt x="3206" y="2572"/>
                </a:lnTo>
                <a:lnTo>
                  <a:pt x="3204" y="2566"/>
                </a:lnTo>
                <a:lnTo>
                  <a:pt x="3202" y="2558"/>
                </a:lnTo>
                <a:lnTo>
                  <a:pt x="3200" y="2554"/>
                </a:lnTo>
                <a:lnTo>
                  <a:pt x="3198" y="2554"/>
                </a:lnTo>
                <a:lnTo>
                  <a:pt x="3192" y="2558"/>
                </a:lnTo>
                <a:lnTo>
                  <a:pt x="3180" y="2566"/>
                </a:lnTo>
                <a:lnTo>
                  <a:pt x="3176" y="2570"/>
                </a:lnTo>
                <a:lnTo>
                  <a:pt x="3172" y="2574"/>
                </a:lnTo>
                <a:lnTo>
                  <a:pt x="3164" y="2574"/>
                </a:lnTo>
                <a:lnTo>
                  <a:pt x="3156" y="2576"/>
                </a:lnTo>
                <a:lnTo>
                  <a:pt x="3152" y="2578"/>
                </a:lnTo>
                <a:lnTo>
                  <a:pt x="3146" y="2582"/>
                </a:lnTo>
                <a:lnTo>
                  <a:pt x="3134" y="2588"/>
                </a:lnTo>
                <a:lnTo>
                  <a:pt x="3126" y="2588"/>
                </a:lnTo>
                <a:lnTo>
                  <a:pt x="3120" y="2588"/>
                </a:lnTo>
                <a:lnTo>
                  <a:pt x="3110" y="2588"/>
                </a:lnTo>
                <a:lnTo>
                  <a:pt x="3106" y="2588"/>
                </a:lnTo>
                <a:lnTo>
                  <a:pt x="3106" y="2586"/>
                </a:lnTo>
                <a:lnTo>
                  <a:pt x="3108" y="2580"/>
                </a:lnTo>
                <a:lnTo>
                  <a:pt x="3112" y="2572"/>
                </a:lnTo>
                <a:lnTo>
                  <a:pt x="3112" y="2570"/>
                </a:lnTo>
                <a:lnTo>
                  <a:pt x="3108" y="2568"/>
                </a:lnTo>
                <a:lnTo>
                  <a:pt x="3104" y="2568"/>
                </a:lnTo>
                <a:lnTo>
                  <a:pt x="3098" y="2570"/>
                </a:lnTo>
                <a:lnTo>
                  <a:pt x="3088" y="2576"/>
                </a:lnTo>
                <a:lnTo>
                  <a:pt x="3076" y="2580"/>
                </a:lnTo>
                <a:lnTo>
                  <a:pt x="3070" y="2582"/>
                </a:lnTo>
                <a:lnTo>
                  <a:pt x="3064" y="2582"/>
                </a:lnTo>
                <a:lnTo>
                  <a:pt x="3060" y="2580"/>
                </a:lnTo>
                <a:lnTo>
                  <a:pt x="3058" y="2578"/>
                </a:lnTo>
                <a:lnTo>
                  <a:pt x="3060" y="2574"/>
                </a:lnTo>
                <a:lnTo>
                  <a:pt x="3064" y="2570"/>
                </a:lnTo>
                <a:lnTo>
                  <a:pt x="3076" y="2560"/>
                </a:lnTo>
                <a:lnTo>
                  <a:pt x="3092" y="2546"/>
                </a:lnTo>
                <a:close/>
                <a:moveTo>
                  <a:pt x="4624" y="6618"/>
                </a:moveTo>
                <a:lnTo>
                  <a:pt x="4624" y="6618"/>
                </a:lnTo>
                <a:lnTo>
                  <a:pt x="4628" y="6626"/>
                </a:lnTo>
                <a:lnTo>
                  <a:pt x="4624" y="6618"/>
                </a:lnTo>
                <a:close/>
                <a:moveTo>
                  <a:pt x="3752" y="4008"/>
                </a:moveTo>
                <a:lnTo>
                  <a:pt x="3752" y="4008"/>
                </a:lnTo>
                <a:lnTo>
                  <a:pt x="3760" y="4004"/>
                </a:lnTo>
                <a:lnTo>
                  <a:pt x="3768" y="4002"/>
                </a:lnTo>
                <a:lnTo>
                  <a:pt x="3776" y="4002"/>
                </a:lnTo>
                <a:lnTo>
                  <a:pt x="3782" y="4002"/>
                </a:lnTo>
                <a:lnTo>
                  <a:pt x="3786" y="3998"/>
                </a:lnTo>
                <a:lnTo>
                  <a:pt x="3788" y="3994"/>
                </a:lnTo>
                <a:lnTo>
                  <a:pt x="3790" y="3992"/>
                </a:lnTo>
                <a:lnTo>
                  <a:pt x="3786" y="3990"/>
                </a:lnTo>
                <a:lnTo>
                  <a:pt x="3778" y="3990"/>
                </a:lnTo>
                <a:lnTo>
                  <a:pt x="3774" y="3988"/>
                </a:lnTo>
                <a:lnTo>
                  <a:pt x="3770" y="3984"/>
                </a:lnTo>
                <a:lnTo>
                  <a:pt x="3766" y="3978"/>
                </a:lnTo>
                <a:lnTo>
                  <a:pt x="3760" y="3974"/>
                </a:lnTo>
                <a:lnTo>
                  <a:pt x="3752" y="3970"/>
                </a:lnTo>
                <a:lnTo>
                  <a:pt x="3736" y="3968"/>
                </a:lnTo>
                <a:lnTo>
                  <a:pt x="3722" y="3966"/>
                </a:lnTo>
                <a:lnTo>
                  <a:pt x="3722" y="3964"/>
                </a:lnTo>
                <a:lnTo>
                  <a:pt x="3726" y="3960"/>
                </a:lnTo>
                <a:lnTo>
                  <a:pt x="3726" y="3958"/>
                </a:lnTo>
                <a:lnTo>
                  <a:pt x="3728" y="3954"/>
                </a:lnTo>
                <a:lnTo>
                  <a:pt x="3726" y="3950"/>
                </a:lnTo>
                <a:lnTo>
                  <a:pt x="3724" y="3948"/>
                </a:lnTo>
                <a:lnTo>
                  <a:pt x="3720" y="3948"/>
                </a:lnTo>
                <a:lnTo>
                  <a:pt x="3712" y="3948"/>
                </a:lnTo>
                <a:lnTo>
                  <a:pt x="3708" y="3948"/>
                </a:lnTo>
                <a:lnTo>
                  <a:pt x="3706" y="3944"/>
                </a:lnTo>
                <a:lnTo>
                  <a:pt x="3702" y="3942"/>
                </a:lnTo>
                <a:lnTo>
                  <a:pt x="3700" y="3942"/>
                </a:lnTo>
                <a:lnTo>
                  <a:pt x="3696" y="3942"/>
                </a:lnTo>
                <a:lnTo>
                  <a:pt x="3692" y="3944"/>
                </a:lnTo>
                <a:lnTo>
                  <a:pt x="3690" y="3944"/>
                </a:lnTo>
                <a:lnTo>
                  <a:pt x="3688" y="3940"/>
                </a:lnTo>
                <a:lnTo>
                  <a:pt x="3684" y="3936"/>
                </a:lnTo>
                <a:lnTo>
                  <a:pt x="3682" y="3936"/>
                </a:lnTo>
                <a:lnTo>
                  <a:pt x="3678" y="3934"/>
                </a:lnTo>
                <a:lnTo>
                  <a:pt x="3670" y="3928"/>
                </a:lnTo>
                <a:lnTo>
                  <a:pt x="3656" y="3912"/>
                </a:lnTo>
                <a:lnTo>
                  <a:pt x="3650" y="3910"/>
                </a:lnTo>
                <a:lnTo>
                  <a:pt x="3650" y="3914"/>
                </a:lnTo>
                <a:lnTo>
                  <a:pt x="3650" y="3916"/>
                </a:lnTo>
                <a:lnTo>
                  <a:pt x="3650" y="3918"/>
                </a:lnTo>
                <a:lnTo>
                  <a:pt x="3646" y="3916"/>
                </a:lnTo>
                <a:lnTo>
                  <a:pt x="3644" y="3912"/>
                </a:lnTo>
                <a:lnTo>
                  <a:pt x="3644" y="3906"/>
                </a:lnTo>
                <a:lnTo>
                  <a:pt x="3644" y="3902"/>
                </a:lnTo>
                <a:lnTo>
                  <a:pt x="3642" y="3902"/>
                </a:lnTo>
                <a:lnTo>
                  <a:pt x="3636" y="3900"/>
                </a:lnTo>
                <a:lnTo>
                  <a:pt x="3626" y="3898"/>
                </a:lnTo>
                <a:lnTo>
                  <a:pt x="3618" y="3894"/>
                </a:lnTo>
                <a:lnTo>
                  <a:pt x="3610" y="3890"/>
                </a:lnTo>
                <a:lnTo>
                  <a:pt x="3602" y="3884"/>
                </a:lnTo>
                <a:lnTo>
                  <a:pt x="3594" y="3882"/>
                </a:lnTo>
                <a:lnTo>
                  <a:pt x="3584" y="3882"/>
                </a:lnTo>
                <a:lnTo>
                  <a:pt x="3580" y="3880"/>
                </a:lnTo>
                <a:lnTo>
                  <a:pt x="3576" y="3880"/>
                </a:lnTo>
                <a:lnTo>
                  <a:pt x="3572" y="3876"/>
                </a:lnTo>
                <a:lnTo>
                  <a:pt x="3566" y="3868"/>
                </a:lnTo>
                <a:lnTo>
                  <a:pt x="3560" y="3862"/>
                </a:lnTo>
                <a:lnTo>
                  <a:pt x="3554" y="3858"/>
                </a:lnTo>
                <a:lnTo>
                  <a:pt x="3550" y="3856"/>
                </a:lnTo>
                <a:lnTo>
                  <a:pt x="3544" y="3856"/>
                </a:lnTo>
                <a:lnTo>
                  <a:pt x="3536" y="3854"/>
                </a:lnTo>
                <a:lnTo>
                  <a:pt x="3534" y="3854"/>
                </a:lnTo>
                <a:lnTo>
                  <a:pt x="3530" y="3850"/>
                </a:lnTo>
                <a:lnTo>
                  <a:pt x="3526" y="3846"/>
                </a:lnTo>
                <a:lnTo>
                  <a:pt x="3524" y="3846"/>
                </a:lnTo>
                <a:lnTo>
                  <a:pt x="3520" y="3846"/>
                </a:lnTo>
                <a:lnTo>
                  <a:pt x="3514" y="3848"/>
                </a:lnTo>
                <a:lnTo>
                  <a:pt x="3510" y="3848"/>
                </a:lnTo>
                <a:lnTo>
                  <a:pt x="3506" y="3844"/>
                </a:lnTo>
                <a:lnTo>
                  <a:pt x="3502" y="3840"/>
                </a:lnTo>
                <a:lnTo>
                  <a:pt x="3498" y="3842"/>
                </a:lnTo>
                <a:lnTo>
                  <a:pt x="3496" y="3844"/>
                </a:lnTo>
                <a:lnTo>
                  <a:pt x="3492" y="3846"/>
                </a:lnTo>
                <a:lnTo>
                  <a:pt x="3486" y="3846"/>
                </a:lnTo>
                <a:lnTo>
                  <a:pt x="3478" y="3844"/>
                </a:lnTo>
                <a:lnTo>
                  <a:pt x="3468" y="3842"/>
                </a:lnTo>
                <a:lnTo>
                  <a:pt x="3462" y="3842"/>
                </a:lnTo>
                <a:lnTo>
                  <a:pt x="3458" y="3842"/>
                </a:lnTo>
                <a:lnTo>
                  <a:pt x="3456" y="3844"/>
                </a:lnTo>
                <a:lnTo>
                  <a:pt x="3448" y="3850"/>
                </a:lnTo>
                <a:lnTo>
                  <a:pt x="3444" y="3850"/>
                </a:lnTo>
                <a:lnTo>
                  <a:pt x="3436" y="3852"/>
                </a:lnTo>
                <a:lnTo>
                  <a:pt x="3420" y="3854"/>
                </a:lnTo>
                <a:lnTo>
                  <a:pt x="3406" y="3858"/>
                </a:lnTo>
                <a:lnTo>
                  <a:pt x="3394" y="3864"/>
                </a:lnTo>
                <a:lnTo>
                  <a:pt x="3386" y="3870"/>
                </a:lnTo>
                <a:lnTo>
                  <a:pt x="3380" y="3876"/>
                </a:lnTo>
                <a:lnTo>
                  <a:pt x="3376" y="3882"/>
                </a:lnTo>
                <a:lnTo>
                  <a:pt x="3374" y="3888"/>
                </a:lnTo>
                <a:lnTo>
                  <a:pt x="3374" y="3894"/>
                </a:lnTo>
                <a:lnTo>
                  <a:pt x="3374" y="3898"/>
                </a:lnTo>
                <a:lnTo>
                  <a:pt x="3372" y="3902"/>
                </a:lnTo>
                <a:lnTo>
                  <a:pt x="3364" y="3904"/>
                </a:lnTo>
                <a:lnTo>
                  <a:pt x="3354" y="3904"/>
                </a:lnTo>
                <a:lnTo>
                  <a:pt x="3352" y="3906"/>
                </a:lnTo>
                <a:lnTo>
                  <a:pt x="3352" y="3910"/>
                </a:lnTo>
                <a:lnTo>
                  <a:pt x="3352" y="3912"/>
                </a:lnTo>
                <a:lnTo>
                  <a:pt x="3354" y="3912"/>
                </a:lnTo>
                <a:lnTo>
                  <a:pt x="3360" y="3914"/>
                </a:lnTo>
                <a:lnTo>
                  <a:pt x="3364" y="3912"/>
                </a:lnTo>
                <a:lnTo>
                  <a:pt x="3366" y="3912"/>
                </a:lnTo>
                <a:lnTo>
                  <a:pt x="3368" y="3914"/>
                </a:lnTo>
                <a:lnTo>
                  <a:pt x="3370" y="3916"/>
                </a:lnTo>
                <a:lnTo>
                  <a:pt x="3374" y="3914"/>
                </a:lnTo>
                <a:lnTo>
                  <a:pt x="3380" y="3910"/>
                </a:lnTo>
                <a:lnTo>
                  <a:pt x="3390" y="3908"/>
                </a:lnTo>
                <a:lnTo>
                  <a:pt x="3390" y="3904"/>
                </a:lnTo>
                <a:lnTo>
                  <a:pt x="3394" y="3900"/>
                </a:lnTo>
                <a:lnTo>
                  <a:pt x="3402" y="3894"/>
                </a:lnTo>
                <a:lnTo>
                  <a:pt x="3414" y="3890"/>
                </a:lnTo>
                <a:lnTo>
                  <a:pt x="3420" y="3886"/>
                </a:lnTo>
                <a:lnTo>
                  <a:pt x="3426" y="3880"/>
                </a:lnTo>
                <a:lnTo>
                  <a:pt x="3434" y="3876"/>
                </a:lnTo>
                <a:lnTo>
                  <a:pt x="3442" y="3872"/>
                </a:lnTo>
                <a:lnTo>
                  <a:pt x="3450" y="3870"/>
                </a:lnTo>
                <a:lnTo>
                  <a:pt x="3460" y="3868"/>
                </a:lnTo>
                <a:lnTo>
                  <a:pt x="3474" y="3870"/>
                </a:lnTo>
                <a:lnTo>
                  <a:pt x="3482" y="3874"/>
                </a:lnTo>
                <a:lnTo>
                  <a:pt x="3484" y="3876"/>
                </a:lnTo>
                <a:lnTo>
                  <a:pt x="3482" y="3876"/>
                </a:lnTo>
                <a:lnTo>
                  <a:pt x="3474" y="3880"/>
                </a:lnTo>
                <a:lnTo>
                  <a:pt x="3466" y="3884"/>
                </a:lnTo>
                <a:lnTo>
                  <a:pt x="3466" y="3886"/>
                </a:lnTo>
                <a:lnTo>
                  <a:pt x="3468" y="3888"/>
                </a:lnTo>
                <a:lnTo>
                  <a:pt x="3478" y="3894"/>
                </a:lnTo>
                <a:lnTo>
                  <a:pt x="3486" y="3898"/>
                </a:lnTo>
                <a:lnTo>
                  <a:pt x="3496" y="3900"/>
                </a:lnTo>
                <a:lnTo>
                  <a:pt x="3514" y="3900"/>
                </a:lnTo>
                <a:lnTo>
                  <a:pt x="3524" y="3900"/>
                </a:lnTo>
                <a:lnTo>
                  <a:pt x="3532" y="3902"/>
                </a:lnTo>
                <a:lnTo>
                  <a:pt x="3536" y="3904"/>
                </a:lnTo>
                <a:lnTo>
                  <a:pt x="3540" y="3908"/>
                </a:lnTo>
                <a:lnTo>
                  <a:pt x="3550" y="3914"/>
                </a:lnTo>
                <a:lnTo>
                  <a:pt x="3556" y="3918"/>
                </a:lnTo>
                <a:lnTo>
                  <a:pt x="3564" y="3922"/>
                </a:lnTo>
                <a:lnTo>
                  <a:pt x="3574" y="3924"/>
                </a:lnTo>
                <a:lnTo>
                  <a:pt x="3580" y="3926"/>
                </a:lnTo>
                <a:lnTo>
                  <a:pt x="3592" y="3926"/>
                </a:lnTo>
                <a:lnTo>
                  <a:pt x="3596" y="3926"/>
                </a:lnTo>
                <a:lnTo>
                  <a:pt x="3600" y="3926"/>
                </a:lnTo>
                <a:lnTo>
                  <a:pt x="3604" y="3930"/>
                </a:lnTo>
                <a:lnTo>
                  <a:pt x="3606" y="3934"/>
                </a:lnTo>
                <a:lnTo>
                  <a:pt x="3610" y="3946"/>
                </a:lnTo>
                <a:lnTo>
                  <a:pt x="3616" y="3958"/>
                </a:lnTo>
                <a:lnTo>
                  <a:pt x="3620" y="3962"/>
                </a:lnTo>
                <a:lnTo>
                  <a:pt x="3624" y="3966"/>
                </a:lnTo>
                <a:lnTo>
                  <a:pt x="3630" y="3968"/>
                </a:lnTo>
                <a:lnTo>
                  <a:pt x="3638" y="3968"/>
                </a:lnTo>
                <a:lnTo>
                  <a:pt x="3654" y="3970"/>
                </a:lnTo>
                <a:lnTo>
                  <a:pt x="3662" y="3972"/>
                </a:lnTo>
                <a:lnTo>
                  <a:pt x="3666" y="3974"/>
                </a:lnTo>
                <a:lnTo>
                  <a:pt x="3668" y="3978"/>
                </a:lnTo>
                <a:lnTo>
                  <a:pt x="3668" y="3982"/>
                </a:lnTo>
                <a:lnTo>
                  <a:pt x="3666" y="3986"/>
                </a:lnTo>
                <a:lnTo>
                  <a:pt x="3662" y="3990"/>
                </a:lnTo>
                <a:lnTo>
                  <a:pt x="3648" y="4000"/>
                </a:lnTo>
                <a:lnTo>
                  <a:pt x="3642" y="4004"/>
                </a:lnTo>
                <a:lnTo>
                  <a:pt x="3640" y="4008"/>
                </a:lnTo>
                <a:lnTo>
                  <a:pt x="3642" y="4010"/>
                </a:lnTo>
                <a:lnTo>
                  <a:pt x="3648" y="4010"/>
                </a:lnTo>
                <a:lnTo>
                  <a:pt x="3678" y="4008"/>
                </a:lnTo>
                <a:lnTo>
                  <a:pt x="3698" y="4006"/>
                </a:lnTo>
                <a:lnTo>
                  <a:pt x="3712" y="4006"/>
                </a:lnTo>
                <a:lnTo>
                  <a:pt x="3720" y="4008"/>
                </a:lnTo>
                <a:lnTo>
                  <a:pt x="3728" y="4010"/>
                </a:lnTo>
                <a:lnTo>
                  <a:pt x="3732" y="4012"/>
                </a:lnTo>
                <a:lnTo>
                  <a:pt x="3736" y="4012"/>
                </a:lnTo>
                <a:lnTo>
                  <a:pt x="3742" y="4012"/>
                </a:lnTo>
                <a:lnTo>
                  <a:pt x="3752" y="4008"/>
                </a:lnTo>
                <a:close/>
                <a:moveTo>
                  <a:pt x="3664" y="4082"/>
                </a:moveTo>
                <a:lnTo>
                  <a:pt x="3664" y="4082"/>
                </a:lnTo>
                <a:lnTo>
                  <a:pt x="3646" y="4080"/>
                </a:lnTo>
                <a:lnTo>
                  <a:pt x="3634" y="4078"/>
                </a:lnTo>
                <a:lnTo>
                  <a:pt x="3624" y="4082"/>
                </a:lnTo>
                <a:lnTo>
                  <a:pt x="3618" y="4088"/>
                </a:lnTo>
                <a:lnTo>
                  <a:pt x="3616" y="4092"/>
                </a:lnTo>
                <a:lnTo>
                  <a:pt x="3614" y="4094"/>
                </a:lnTo>
                <a:lnTo>
                  <a:pt x="3626" y="4098"/>
                </a:lnTo>
                <a:lnTo>
                  <a:pt x="3632" y="4102"/>
                </a:lnTo>
                <a:lnTo>
                  <a:pt x="3634" y="4106"/>
                </a:lnTo>
                <a:lnTo>
                  <a:pt x="3638" y="4110"/>
                </a:lnTo>
                <a:lnTo>
                  <a:pt x="3652" y="4116"/>
                </a:lnTo>
                <a:lnTo>
                  <a:pt x="3664" y="4118"/>
                </a:lnTo>
                <a:lnTo>
                  <a:pt x="3668" y="4116"/>
                </a:lnTo>
                <a:lnTo>
                  <a:pt x="3670" y="4112"/>
                </a:lnTo>
                <a:lnTo>
                  <a:pt x="3672" y="4110"/>
                </a:lnTo>
                <a:lnTo>
                  <a:pt x="3676" y="4110"/>
                </a:lnTo>
                <a:lnTo>
                  <a:pt x="3688" y="4110"/>
                </a:lnTo>
                <a:lnTo>
                  <a:pt x="3696" y="4112"/>
                </a:lnTo>
                <a:lnTo>
                  <a:pt x="3702" y="4112"/>
                </a:lnTo>
                <a:lnTo>
                  <a:pt x="3702" y="4110"/>
                </a:lnTo>
                <a:lnTo>
                  <a:pt x="3702" y="4106"/>
                </a:lnTo>
                <a:lnTo>
                  <a:pt x="3698" y="4100"/>
                </a:lnTo>
                <a:lnTo>
                  <a:pt x="3692" y="4092"/>
                </a:lnTo>
                <a:lnTo>
                  <a:pt x="3680" y="4088"/>
                </a:lnTo>
                <a:lnTo>
                  <a:pt x="3664" y="4082"/>
                </a:lnTo>
                <a:close/>
                <a:moveTo>
                  <a:pt x="4016" y="4068"/>
                </a:moveTo>
                <a:lnTo>
                  <a:pt x="4016" y="4068"/>
                </a:lnTo>
                <a:lnTo>
                  <a:pt x="4004" y="4058"/>
                </a:lnTo>
                <a:lnTo>
                  <a:pt x="4000" y="4054"/>
                </a:lnTo>
                <a:lnTo>
                  <a:pt x="3992" y="4054"/>
                </a:lnTo>
                <a:lnTo>
                  <a:pt x="3982" y="4054"/>
                </a:lnTo>
                <a:lnTo>
                  <a:pt x="3976" y="4052"/>
                </a:lnTo>
                <a:lnTo>
                  <a:pt x="3974" y="4050"/>
                </a:lnTo>
                <a:lnTo>
                  <a:pt x="3974" y="4048"/>
                </a:lnTo>
                <a:lnTo>
                  <a:pt x="3976" y="4046"/>
                </a:lnTo>
                <a:lnTo>
                  <a:pt x="3980" y="4046"/>
                </a:lnTo>
                <a:lnTo>
                  <a:pt x="3988" y="4042"/>
                </a:lnTo>
                <a:lnTo>
                  <a:pt x="3988" y="4040"/>
                </a:lnTo>
                <a:lnTo>
                  <a:pt x="3982" y="4038"/>
                </a:lnTo>
                <a:lnTo>
                  <a:pt x="3970" y="4040"/>
                </a:lnTo>
                <a:lnTo>
                  <a:pt x="3964" y="4040"/>
                </a:lnTo>
                <a:lnTo>
                  <a:pt x="3960" y="4038"/>
                </a:lnTo>
                <a:lnTo>
                  <a:pt x="3958" y="4034"/>
                </a:lnTo>
                <a:lnTo>
                  <a:pt x="3956" y="4030"/>
                </a:lnTo>
                <a:lnTo>
                  <a:pt x="3954" y="4024"/>
                </a:lnTo>
                <a:lnTo>
                  <a:pt x="3952" y="4022"/>
                </a:lnTo>
                <a:lnTo>
                  <a:pt x="3948" y="4022"/>
                </a:lnTo>
                <a:lnTo>
                  <a:pt x="3944" y="4022"/>
                </a:lnTo>
                <a:lnTo>
                  <a:pt x="3938" y="4022"/>
                </a:lnTo>
                <a:lnTo>
                  <a:pt x="3928" y="4016"/>
                </a:lnTo>
                <a:lnTo>
                  <a:pt x="3918" y="4010"/>
                </a:lnTo>
                <a:lnTo>
                  <a:pt x="3914" y="4008"/>
                </a:lnTo>
                <a:lnTo>
                  <a:pt x="3910" y="4010"/>
                </a:lnTo>
                <a:lnTo>
                  <a:pt x="3906" y="4012"/>
                </a:lnTo>
                <a:lnTo>
                  <a:pt x="3902" y="4012"/>
                </a:lnTo>
                <a:lnTo>
                  <a:pt x="3894" y="4010"/>
                </a:lnTo>
                <a:lnTo>
                  <a:pt x="3888" y="4012"/>
                </a:lnTo>
                <a:lnTo>
                  <a:pt x="3886" y="4014"/>
                </a:lnTo>
                <a:lnTo>
                  <a:pt x="3882" y="4018"/>
                </a:lnTo>
                <a:lnTo>
                  <a:pt x="3874" y="4016"/>
                </a:lnTo>
                <a:lnTo>
                  <a:pt x="3868" y="4018"/>
                </a:lnTo>
                <a:lnTo>
                  <a:pt x="3862" y="4016"/>
                </a:lnTo>
                <a:lnTo>
                  <a:pt x="3856" y="4014"/>
                </a:lnTo>
                <a:lnTo>
                  <a:pt x="3844" y="4008"/>
                </a:lnTo>
                <a:lnTo>
                  <a:pt x="3830" y="4008"/>
                </a:lnTo>
                <a:lnTo>
                  <a:pt x="3818" y="4010"/>
                </a:lnTo>
                <a:lnTo>
                  <a:pt x="3814" y="4012"/>
                </a:lnTo>
                <a:lnTo>
                  <a:pt x="3812" y="4016"/>
                </a:lnTo>
                <a:lnTo>
                  <a:pt x="3814" y="4022"/>
                </a:lnTo>
                <a:lnTo>
                  <a:pt x="3818" y="4024"/>
                </a:lnTo>
                <a:lnTo>
                  <a:pt x="3826" y="4024"/>
                </a:lnTo>
                <a:lnTo>
                  <a:pt x="3838" y="4028"/>
                </a:lnTo>
                <a:lnTo>
                  <a:pt x="3842" y="4032"/>
                </a:lnTo>
                <a:lnTo>
                  <a:pt x="3844" y="4034"/>
                </a:lnTo>
                <a:lnTo>
                  <a:pt x="3842" y="4040"/>
                </a:lnTo>
                <a:lnTo>
                  <a:pt x="3840" y="4044"/>
                </a:lnTo>
                <a:lnTo>
                  <a:pt x="3842" y="4050"/>
                </a:lnTo>
                <a:lnTo>
                  <a:pt x="3844" y="4056"/>
                </a:lnTo>
                <a:lnTo>
                  <a:pt x="3852" y="4064"/>
                </a:lnTo>
                <a:lnTo>
                  <a:pt x="3860" y="4074"/>
                </a:lnTo>
                <a:lnTo>
                  <a:pt x="3860" y="4076"/>
                </a:lnTo>
                <a:lnTo>
                  <a:pt x="3854" y="4076"/>
                </a:lnTo>
                <a:lnTo>
                  <a:pt x="3846" y="4078"/>
                </a:lnTo>
                <a:lnTo>
                  <a:pt x="3838" y="4080"/>
                </a:lnTo>
                <a:lnTo>
                  <a:pt x="3828" y="4080"/>
                </a:lnTo>
                <a:lnTo>
                  <a:pt x="3804" y="4076"/>
                </a:lnTo>
                <a:lnTo>
                  <a:pt x="3794" y="4074"/>
                </a:lnTo>
                <a:lnTo>
                  <a:pt x="3784" y="4072"/>
                </a:lnTo>
                <a:lnTo>
                  <a:pt x="3776" y="4074"/>
                </a:lnTo>
                <a:lnTo>
                  <a:pt x="3774" y="4074"/>
                </a:lnTo>
                <a:lnTo>
                  <a:pt x="3772" y="4078"/>
                </a:lnTo>
                <a:lnTo>
                  <a:pt x="3770" y="4082"/>
                </a:lnTo>
                <a:lnTo>
                  <a:pt x="3770" y="4086"/>
                </a:lnTo>
                <a:lnTo>
                  <a:pt x="3772" y="4088"/>
                </a:lnTo>
                <a:lnTo>
                  <a:pt x="3776" y="4090"/>
                </a:lnTo>
                <a:lnTo>
                  <a:pt x="3784" y="4092"/>
                </a:lnTo>
                <a:lnTo>
                  <a:pt x="3788" y="4094"/>
                </a:lnTo>
                <a:lnTo>
                  <a:pt x="3794" y="4100"/>
                </a:lnTo>
                <a:lnTo>
                  <a:pt x="3798" y="4102"/>
                </a:lnTo>
                <a:lnTo>
                  <a:pt x="3800" y="4102"/>
                </a:lnTo>
                <a:lnTo>
                  <a:pt x="3802" y="4098"/>
                </a:lnTo>
                <a:lnTo>
                  <a:pt x="3804" y="4094"/>
                </a:lnTo>
                <a:lnTo>
                  <a:pt x="3808" y="4094"/>
                </a:lnTo>
                <a:lnTo>
                  <a:pt x="3816" y="4094"/>
                </a:lnTo>
                <a:lnTo>
                  <a:pt x="3828" y="4098"/>
                </a:lnTo>
                <a:lnTo>
                  <a:pt x="3836" y="4100"/>
                </a:lnTo>
                <a:lnTo>
                  <a:pt x="3842" y="4098"/>
                </a:lnTo>
                <a:lnTo>
                  <a:pt x="3852" y="4096"/>
                </a:lnTo>
                <a:lnTo>
                  <a:pt x="3858" y="4096"/>
                </a:lnTo>
                <a:lnTo>
                  <a:pt x="3864" y="4096"/>
                </a:lnTo>
                <a:lnTo>
                  <a:pt x="3872" y="4098"/>
                </a:lnTo>
                <a:lnTo>
                  <a:pt x="3882" y="4102"/>
                </a:lnTo>
                <a:lnTo>
                  <a:pt x="3886" y="4110"/>
                </a:lnTo>
                <a:lnTo>
                  <a:pt x="3890" y="4114"/>
                </a:lnTo>
                <a:lnTo>
                  <a:pt x="3894" y="4118"/>
                </a:lnTo>
                <a:lnTo>
                  <a:pt x="3896" y="4118"/>
                </a:lnTo>
                <a:lnTo>
                  <a:pt x="3900" y="4116"/>
                </a:lnTo>
                <a:lnTo>
                  <a:pt x="3902" y="4112"/>
                </a:lnTo>
                <a:lnTo>
                  <a:pt x="3908" y="4104"/>
                </a:lnTo>
                <a:lnTo>
                  <a:pt x="3914" y="4094"/>
                </a:lnTo>
                <a:lnTo>
                  <a:pt x="3920" y="4086"/>
                </a:lnTo>
                <a:lnTo>
                  <a:pt x="3926" y="4084"/>
                </a:lnTo>
                <a:lnTo>
                  <a:pt x="3928" y="4086"/>
                </a:lnTo>
                <a:lnTo>
                  <a:pt x="3930" y="4088"/>
                </a:lnTo>
                <a:lnTo>
                  <a:pt x="3932" y="4094"/>
                </a:lnTo>
                <a:lnTo>
                  <a:pt x="3936" y="4096"/>
                </a:lnTo>
                <a:lnTo>
                  <a:pt x="3942" y="4092"/>
                </a:lnTo>
                <a:lnTo>
                  <a:pt x="3952" y="4086"/>
                </a:lnTo>
                <a:lnTo>
                  <a:pt x="3956" y="4084"/>
                </a:lnTo>
                <a:lnTo>
                  <a:pt x="3964" y="4082"/>
                </a:lnTo>
                <a:lnTo>
                  <a:pt x="3978" y="4082"/>
                </a:lnTo>
                <a:lnTo>
                  <a:pt x="3992" y="4084"/>
                </a:lnTo>
                <a:lnTo>
                  <a:pt x="4002" y="4090"/>
                </a:lnTo>
                <a:lnTo>
                  <a:pt x="4004" y="4090"/>
                </a:lnTo>
                <a:lnTo>
                  <a:pt x="4008" y="4090"/>
                </a:lnTo>
                <a:lnTo>
                  <a:pt x="4012" y="4088"/>
                </a:lnTo>
                <a:lnTo>
                  <a:pt x="4016" y="4086"/>
                </a:lnTo>
                <a:lnTo>
                  <a:pt x="4018" y="4082"/>
                </a:lnTo>
                <a:lnTo>
                  <a:pt x="4018" y="4078"/>
                </a:lnTo>
                <a:lnTo>
                  <a:pt x="4018" y="4072"/>
                </a:lnTo>
                <a:lnTo>
                  <a:pt x="4016" y="4068"/>
                </a:lnTo>
                <a:close/>
                <a:moveTo>
                  <a:pt x="4132" y="7870"/>
                </a:moveTo>
                <a:lnTo>
                  <a:pt x="4132" y="7870"/>
                </a:lnTo>
                <a:lnTo>
                  <a:pt x="4124" y="7870"/>
                </a:lnTo>
                <a:lnTo>
                  <a:pt x="4118" y="7870"/>
                </a:lnTo>
                <a:lnTo>
                  <a:pt x="4112" y="7866"/>
                </a:lnTo>
                <a:lnTo>
                  <a:pt x="4106" y="7864"/>
                </a:lnTo>
                <a:lnTo>
                  <a:pt x="4098" y="7860"/>
                </a:lnTo>
                <a:lnTo>
                  <a:pt x="4090" y="7854"/>
                </a:lnTo>
                <a:lnTo>
                  <a:pt x="4080" y="7846"/>
                </a:lnTo>
                <a:lnTo>
                  <a:pt x="4070" y="7840"/>
                </a:lnTo>
                <a:lnTo>
                  <a:pt x="4058" y="7832"/>
                </a:lnTo>
                <a:lnTo>
                  <a:pt x="4046" y="7820"/>
                </a:lnTo>
                <a:lnTo>
                  <a:pt x="4034" y="7808"/>
                </a:lnTo>
                <a:lnTo>
                  <a:pt x="4028" y="7798"/>
                </a:lnTo>
                <a:lnTo>
                  <a:pt x="4026" y="7788"/>
                </a:lnTo>
                <a:lnTo>
                  <a:pt x="4024" y="7786"/>
                </a:lnTo>
                <a:lnTo>
                  <a:pt x="4020" y="7786"/>
                </a:lnTo>
                <a:lnTo>
                  <a:pt x="4012" y="7784"/>
                </a:lnTo>
                <a:lnTo>
                  <a:pt x="4010" y="7782"/>
                </a:lnTo>
                <a:lnTo>
                  <a:pt x="4010" y="7778"/>
                </a:lnTo>
                <a:lnTo>
                  <a:pt x="4012" y="7774"/>
                </a:lnTo>
                <a:lnTo>
                  <a:pt x="4018" y="7768"/>
                </a:lnTo>
                <a:lnTo>
                  <a:pt x="4018" y="7770"/>
                </a:lnTo>
                <a:lnTo>
                  <a:pt x="4020" y="7772"/>
                </a:lnTo>
                <a:lnTo>
                  <a:pt x="4022" y="7776"/>
                </a:lnTo>
                <a:lnTo>
                  <a:pt x="4024" y="7776"/>
                </a:lnTo>
                <a:lnTo>
                  <a:pt x="4024" y="7772"/>
                </a:lnTo>
                <a:lnTo>
                  <a:pt x="4020" y="7762"/>
                </a:lnTo>
                <a:lnTo>
                  <a:pt x="4006" y="7748"/>
                </a:lnTo>
                <a:lnTo>
                  <a:pt x="4006" y="7884"/>
                </a:lnTo>
                <a:lnTo>
                  <a:pt x="4014" y="7882"/>
                </a:lnTo>
                <a:lnTo>
                  <a:pt x="4016" y="7880"/>
                </a:lnTo>
                <a:lnTo>
                  <a:pt x="4020" y="7878"/>
                </a:lnTo>
                <a:lnTo>
                  <a:pt x="4026" y="7880"/>
                </a:lnTo>
                <a:lnTo>
                  <a:pt x="4040" y="7884"/>
                </a:lnTo>
                <a:lnTo>
                  <a:pt x="4056" y="7886"/>
                </a:lnTo>
                <a:lnTo>
                  <a:pt x="4074" y="7888"/>
                </a:lnTo>
                <a:lnTo>
                  <a:pt x="4080" y="7888"/>
                </a:lnTo>
                <a:lnTo>
                  <a:pt x="4084" y="7890"/>
                </a:lnTo>
                <a:lnTo>
                  <a:pt x="4092" y="7894"/>
                </a:lnTo>
                <a:lnTo>
                  <a:pt x="4096" y="7894"/>
                </a:lnTo>
                <a:lnTo>
                  <a:pt x="4098" y="7892"/>
                </a:lnTo>
                <a:lnTo>
                  <a:pt x="4104" y="7890"/>
                </a:lnTo>
                <a:lnTo>
                  <a:pt x="4110" y="7888"/>
                </a:lnTo>
                <a:lnTo>
                  <a:pt x="4116" y="7886"/>
                </a:lnTo>
                <a:lnTo>
                  <a:pt x="4120" y="7884"/>
                </a:lnTo>
                <a:lnTo>
                  <a:pt x="4122" y="7886"/>
                </a:lnTo>
                <a:lnTo>
                  <a:pt x="4126" y="7890"/>
                </a:lnTo>
                <a:lnTo>
                  <a:pt x="4128" y="7888"/>
                </a:lnTo>
                <a:lnTo>
                  <a:pt x="4130" y="7886"/>
                </a:lnTo>
                <a:lnTo>
                  <a:pt x="4134" y="7886"/>
                </a:lnTo>
                <a:lnTo>
                  <a:pt x="4136" y="7886"/>
                </a:lnTo>
                <a:lnTo>
                  <a:pt x="4138" y="7886"/>
                </a:lnTo>
                <a:lnTo>
                  <a:pt x="4144" y="7878"/>
                </a:lnTo>
                <a:lnTo>
                  <a:pt x="4146" y="7872"/>
                </a:lnTo>
                <a:lnTo>
                  <a:pt x="4144" y="7868"/>
                </a:lnTo>
                <a:lnTo>
                  <a:pt x="4140" y="7868"/>
                </a:lnTo>
                <a:lnTo>
                  <a:pt x="4132" y="7870"/>
                </a:lnTo>
                <a:close/>
                <a:moveTo>
                  <a:pt x="3988" y="7750"/>
                </a:moveTo>
                <a:lnTo>
                  <a:pt x="3988" y="7750"/>
                </a:lnTo>
                <a:lnTo>
                  <a:pt x="3984" y="7750"/>
                </a:lnTo>
                <a:lnTo>
                  <a:pt x="3982" y="7748"/>
                </a:lnTo>
                <a:lnTo>
                  <a:pt x="3980" y="7742"/>
                </a:lnTo>
                <a:lnTo>
                  <a:pt x="3976" y="7738"/>
                </a:lnTo>
                <a:lnTo>
                  <a:pt x="3974" y="7736"/>
                </a:lnTo>
                <a:lnTo>
                  <a:pt x="3972" y="7736"/>
                </a:lnTo>
                <a:lnTo>
                  <a:pt x="3968" y="7740"/>
                </a:lnTo>
                <a:lnTo>
                  <a:pt x="3964" y="7746"/>
                </a:lnTo>
                <a:lnTo>
                  <a:pt x="3960" y="7754"/>
                </a:lnTo>
                <a:lnTo>
                  <a:pt x="3956" y="7758"/>
                </a:lnTo>
                <a:lnTo>
                  <a:pt x="3952" y="7758"/>
                </a:lnTo>
                <a:lnTo>
                  <a:pt x="3946" y="7754"/>
                </a:lnTo>
                <a:lnTo>
                  <a:pt x="3942" y="7752"/>
                </a:lnTo>
                <a:lnTo>
                  <a:pt x="3936" y="7752"/>
                </a:lnTo>
                <a:lnTo>
                  <a:pt x="3934" y="7754"/>
                </a:lnTo>
                <a:lnTo>
                  <a:pt x="3936" y="7756"/>
                </a:lnTo>
                <a:lnTo>
                  <a:pt x="3938" y="7756"/>
                </a:lnTo>
                <a:lnTo>
                  <a:pt x="3940" y="7760"/>
                </a:lnTo>
                <a:lnTo>
                  <a:pt x="3940" y="7762"/>
                </a:lnTo>
                <a:lnTo>
                  <a:pt x="3944" y="7762"/>
                </a:lnTo>
                <a:lnTo>
                  <a:pt x="3946" y="7764"/>
                </a:lnTo>
                <a:lnTo>
                  <a:pt x="3946" y="7768"/>
                </a:lnTo>
                <a:lnTo>
                  <a:pt x="3942" y="7772"/>
                </a:lnTo>
                <a:lnTo>
                  <a:pt x="3940" y="7772"/>
                </a:lnTo>
                <a:lnTo>
                  <a:pt x="3936" y="7766"/>
                </a:lnTo>
                <a:lnTo>
                  <a:pt x="3934" y="7766"/>
                </a:lnTo>
                <a:lnTo>
                  <a:pt x="3932" y="7772"/>
                </a:lnTo>
                <a:lnTo>
                  <a:pt x="3932" y="7782"/>
                </a:lnTo>
                <a:lnTo>
                  <a:pt x="3936" y="7792"/>
                </a:lnTo>
                <a:lnTo>
                  <a:pt x="3940" y="7796"/>
                </a:lnTo>
                <a:lnTo>
                  <a:pt x="3944" y="7796"/>
                </a:lnTo>
                <a:lnTo>
                  <a:pt x="3958" y="7792"/>
                </a:lnTo>
                <a:lnTo>
                  <a:pt x="3970" y="7788"/>
                </a:lnTo>
                <a:lnTo>
                  <a:pt x="3974" y="7788"/>
                </a:lnTo>
                <a:lnTo>
                  <a:pt x="3978" y="7792"/>
                </a:lnTo>
                <a:lnTo>
                  <a:pt x="3978" y="7798"/>
                </a:lnTo>
                <a:lnTo>
                  <a:pt x="3974" y="7802"/>
                </a:lnTo>
                <a:lnTo>
                  <a:pt x="3968" y="7804"/>
                </a:lnTo>
                <a:lnTo>
                  <a:pt x="3962" y="7806"/>
                </a:lnTo>
                <a:lnTo>
                  <a:pt x="3948" y="7812"/>
                </a:lnTo>
                <a:lnTo>
                  <a:pt x="3944" y="7816"/>
                </a:lnTo>
                <a:lnTo>
                  <a:pt x="3944" y="7822"/>
                </a:lnTo>
                <a:lnTo>
                  <a:pt x="3948" y="7830"/>
                </a:lnTo>
                <a:lnTo>
                  <a:pt x="3954" y="7836"/>
                </a:lnTo>
                <a:lnTo>
                  <a:pt x="3962" y="7842"/>
                </a:lnTo>
                <a:lnTo>
                  <a:pt x="3970" y="7846"/>
                </a:lnTo>
                <a:lnTo>
                  <a:pt x="3984" y="7852"/>
                </a:lnTo>
                <a:lnTo>
                  <a:pt x="3990" y="7856"/>
                </a:lnTo>
                <a:lnTo>
                  <a:pt x="3992" y="7858"/>
                </a:lnTo>
                <a:lnTo>
                  <a:pt x="3978" y="7856"/>
                </a:lnTo>
                <a:lnTo>
                  <a:pt x="3972" y="7852"/>
                </a:lnTo>
                <a:lnTo>
                  <a:pt x="3970" y="7850"/>
                </a:lnTo>
                <a:lnTo>
                  <a:pt x="3968" y="7852"/>
                </a:lnTo>
                <a:lnTo>
                  <a:pt x="3966" y="7854"/>
                </a:lnTo>
                <a:lnTo>
                  <a:pt x="3964" y="7852"/>
                </a:lnTo>
                <a:lnTo>
                  <a:pt x="3958" y="7850"/>
                </a:lnTo>
                <a:lnTo>
                  <a:pt x="3952" y="7846"/>
                </a:lnTo>
                <a:lnTo>
                  <a:pt x="3950" y="7846"/>
                </a:lnTo>
                <a:lnTo>
                  <a:pt x="3946" y="7848"/>
                </a:lnTo>
                <a:lnTo>
                  <a:pt x="3944" y="7850"/>
                </a:lnTo>
                <a:lnTo>
                  <a:pt x="3944" y="7852"/>
                </a:lnTo>
                <a:lnTo>
                  <a:pt x="3946" y="7854"/>
                </a:lnTo>
                <a:lnTo>
                  <a:pt x="3946" y="7856"/>
                </a:lnTo>
                <a:lnTo>
                  <a:pt x="3944" y="7856"/>
                </a:lnTo>
                <a:lnTo>
                  <a:pt x="3938" y="7852"/>
                </a:lnTo>
                <a:lnTo>
                  <a:pt x="3918" y="7838"/>
                </a:lnTo>
                <a:lnTo>
                  <a:pt x="3914" y="7836"/>
                </a:lnTo>
                <a:lnTo>
                  <a:pt x="3912" y="7838"/>
                </a:lnTo>
                <a:lnTo>
                  <a:pt x="3914" y="7840"/>
                </a:lnTo>
                <a:lnTo>
                  <a:pt x="3920" y="7846"/>
                </a:lnTo>
                <a:lnTo>
                  <a:pt x="3924" y="7848"/>
                </a:lnTo>
                <a:lnTo>
                  <a:pt x="3926" y="7850"/>
                </a:lnTo>
                <a:lnTo>
                  <a:pt x="3922" y="7850"/>
                </a:lnTo>
                <a:lnTo>
                  <a:pt x="3918" y="7850"/>
                </a:lnTo>
                <a:lnTo>
                  <a:pt x="3914" y="7852"/>
                </a:lnTo>
                <a:lnTo>
                  <a:pt x="3912" y="7856"/>
                </a:lnTo>
                <a:lnTo>
                  <a:pt x="3910" y="7858"/>
                </a:lnTo>
                <a:lnTo>
                  <a:pt x="3904" y="7858"/>
                </a:lnTo>
                <a:lnTo>
                  <a:pt x="3896" y="7852"/>
                </a:lnTo>
                <a:lnTo>
                  <a:pt x="3894" y="7854"/>
                </a:lnTo>
                <a:lnTo>
                  <a:pt x="3894" y="7856"/>
                </a:lnTo>
                <a:lnTo>
                  <a:pt x="3892" y="7856"/>
                </a:lnTo>
                <a:lnTo>
                  <a:pt x="3888" y="7856"/>
                </a:lnTo>
                <a:lnTo>
                  <a:pt x="3878" y="7854"/>
                </a:lnTo>
                <a:lnTo>
                  <a:pt x="3876" y="7854"/>
                </a:lnTo>
                <a:lnTo>
                  <a:pt x="3876" y="7856"/>
                </a:lnTo>
                <a:lnTo>
                  <a:pt x="3880" y="7858"/>
                </a:lnTo>
                <a:lnTo>
                  <a:pt x="3882" y="7862"/>
                </a:lnTo>
                <a:lnTo>
                  <a:pt x="3882" y="7864"/>
                </a:lnTo>
                <a:lnTo>
                  <a:pt x="3878" y="7862"/>
                </a:lnTo>
                <a:lnTo>
                  <a:pt x="3874" y="7860"/>
                </a:lnTo>
                <a:lnTo>
                  <a:pt x="3870" y="7858"/>
                </a:lnTo>
                <a:lnTo>
                  <a:pt x="3870" y="7860"/>
                </a:lnTo>
                <a:lnTo>
                  <a:pt x="3872" y="7864"/>
                </a:lnTo>
                <a:lnTo>
                  <a:pt x="3872" y="7868"/>
                </a:lnTo>
                <a:lnTo>
                  <a:pt x="3872" y="7870"/>
                </a:lnTo>
                <a:lnTo>
                  <a:pt x="3876" y="7870"/>
                </a:lnTo>
                <a:lnTo>
                  <a:pt x="3880" y="7870"/>
                </a:lnTo>
                <a:lnTo>
                  <a:pt x="3886" y="7870"/>
                </a:lnTo>
                <a:lnTo>
                  <a:pt x="3890" y="7870"/>
                </a:lnTo>
                <a:lnTo>
                  <a:pt x="3890" y="7872"/>
                </a:lnTo>
                <a:lnTo>
                  <a:pt x="3892" y="7872"/>
                </a:lnTo>
                <a:lnTo>
                  <a:pt x="3894" y="7868"/>
                </a:lnTo>
                <a:lnTo>
                  <a:pt x="3896" y="7864"/>
                </a:lnTo>
                <a:lnTo>
                  <a:pt x="3898" y="7862"/>
                </a:lnTo>
                <a:lnTo>
                  <a:pt x="3900" y="7864"/>
                </a:lnTo>
                <a:lnTo>
                  <a:pt x="3900" y="7866"/>
                </a:lnTo>
                <a:lnTo>
                  <a:pt x="3898" y="7870"/>
                </a:lnTo>
                <a:lnTo>
                  <a:pt x="3900" y="7872"/>
                </a:lnTo>
                <a:lnTo>
                  <a:pt x="3904" y="7872"/>
                </a:lnTo>
                <a:lnTo>
                  <a:pt x="3908" y="7870"/>
                </a:lnTo>
                <a:lnTo>
                  <a:pt x="3912" y="7868"/>
                </a:lnTo>
                <a:lnTo>
                  <a:pt x="3910" y="7872"/>
                </a:lnTo>
                <a:lnTo>
                  <a:pt x="3908" y="7876"/>
                </a:lnTo>
                <a:lnTo>
                  <a:pt x="3910" y="7876"/>
                </a:lnTo>
                <a:lnTo>
                  <a:pt x="3912" y="7876"/>
                </a:lnTo>
                <a:lnTo>
                  <a:pt x="3916" y="7876"/>
                </a:lnTo>
                <a:lnTo>
                  <a:pt x="3918" y="7880"/>
                </a:lnTo>
                <a:lnTo>
                  <a:pt x="3920" y="7882"/>
                </a:lnTo>
                <a:lnTo>
                  <a:pt x="3924" y="7880"/>
                </a:lnTo>
                <a:lnTo>
                  <a:pt x="3928" y="7880"/>
                </a:lnTo>
                <a:lnTo>
                  <a:pt x="3934" y="7880"/>
                </a:lnTo>
                <a:lnTo>
                  <a:pt x="3938" y="7882"/>
                </a:lnTo>
                <a:lnTo>
                  <a:pt x="3942" y="7880"/>
                </a:lnTo>
                <a:lnTo>
                  <a:pt x="3946" y="7880"/>
                </a:lnTo>
                <a:lnTo>
                  <a:pt x="3948" y="7880"/>
                </a:lnTo>
                <a:lnTo>
                  <a:pt x="3950" y="7882"/>
                </a:lnTo>
                <a:lnTo>
                  <a:pt x="3952" y="7882"/>
                </a:lnTo>
                <a:lnTo>
                  <a:pt x="3954" y="7880"/>
                </a:lnTo>
                <a:lnTo>
                  <a:pt x="3958" y="7880"/>
                </a:lnTo>
                <a:lnTo>
                  <a:pt x="3960" y="7880"/>
                </a:lnTo>
                <a:lnTo>
                  <a:pt x="3962" y="7876"/>
                </a:lnTo>
                <a:lnTo>
                  <a:pt x="3962" y="7874"/>
                </a:lnTo>
                <a:lnTo>
                  <a:pt x="3964" y="7876"/>
                </a:lnTo>
                <a:lnTo>
                  <a:pt x="3966" y="7880"/>
                </a:lnTo>
                <a:lnTo>
                  <a:pt x="3974" y="7884"/>
                </a:lnTo>
                <a:lnTo>
                  <a:pt x="3994" y="7888"/>
                </a:lnTo>
                <a:lnTo>
                  <a:pt x="3998" y="7888"/>
                </a:lnTo>
                <a:lnTo>
                  <a:pt x="4000" y="7886"/>
                </a:lnTo>
                <a:lnTo>
                  <a:pt x="4000" y="7882"/>
                </a:lnTo>
                <a:lnTo>
                  <a:pt x="4002" y="7882"/>
                </a:lnTo>
                <a:lnTo>
                  <a:pt x="4006" y="7884"/>
                </a:lnTo>
                <a:lnTo>
                  <a:pt x="4006" y="7748"/>
                </a:lnTo>
                <a:lnTo>
                  <a:pt x="4004" y="7744"/>
                </a:lnTo>
                <a:lnTo>
                  <a:pt x="4000" y="7744"/>
                </a:lnTo>
                <a:lnTo>
                  <a:pt x="3996" y="7744"/>
                </a:lnTo>
                <a:lnTo>
                  <a:pt x="3992" y="7748"/>
                </a:lnTo>
                <a:lnTo>
                  <a:pt x="3988" y="7750"/>
                </a:lnTo>
                <a:close/>
                <a:moveTo>
                  <a:pt x="3812" y="7278"/>
                </a:moveTo>
                <a:lnTo>
                  <a:pt x="3812" y="7278"/>
                </a:lnTo>
                <a:lnTo>
                  <a:pt x="3812" y="7282"/>
                </a:lnTo>
                <a:lnTo>
                  <a:pt x="3814" y="7286"/>
                </a:lnTo>
                <a:lnTo>
                  <a:pt x="3814" y="7288"/>
                </a:lnTo>
                <a:lnTo>
                  <a:pt x="3814" y="7290"/>
                </a:lnTo>
                <a:lnTo>
                  <a:pt x="3816" y="7292"/>
                </a:lnTo>
                <a:lnTo>
                  <a:pt x="3820" y="7294"/>
                </a:lnTo>
                <a:lnTo>
                  <a:pt x="3826" y="7292"/>
                </a:lnTo>
                <a:lnTo>
                  <a:pt x="3834" y="7286"/>
                </a:lnTo>
                <a:lnTo>
                  <a:pt x="3836" y="7282"/>
                </a:lnTo>
                <a:lnTo>
                  <a:pt x="3834" y="7280"/>
                </a:lnTo>
                <a:lnTo>
                  <a:pt x="3834" y="7278"/>
                </a:lnTo>
                <a:lnTo>
                  <a:pt x="3838" y="7278"/>
                </a:lnTo>
                <a:lnTo>
                  <a:pt x="3840" y="7274"/>
                </a:lnTo>
                <a:lnTo>
                  <a:pt x="3840" y="7270"/>
                </a:lnTo>
                <a:lnTo>
                  <a:pt x="3834" y="7264"/>
                </a:lnTo>
                <a:lnTo>
                  <a:pt x="3830" y="7262"/>
                </a:lnTo>
                <a:lnTo>
                  <a:pt x="3826" y="7264"/>
                </a:lnTo>
                <a:lnTo>
                  <a:pt x="3826" y="7266"/>
                </a:lnTo>
                <a:lnTo>
                  <a:pt x="3824" y="7266"/>
                </a:lnTo>
                <a:lnTo>
                  <a:pt x="3822" y="7266"/>
                </a:lnTo>
                <a:lnTo>
                  <a:pt x="3820" y="7266"/>
                </a:lnTo>
                <a:lnTo>
                  <a:pt x="3820" y="7268"/>
                </a:lnTo>
                <a:lnTo>
                  <a:pt x="3820" y="7272"/>
                </a:lnTo>
                <a:lnTo>
                  <a:pt x="3818" y="7276"/>
                </a:lnTo>
                <a:lnTo>
                  <a:pt x="3816" y="7276"/>
                </a:lnTo>
                <a:lnTo>
                  <a:pt x="3814" y="7276"/>
                </a:lnTo>
                <a:lnTo>
                  <a:pt x="3812" y="7278"/>
                </a:lnTo>
                <a:close/>
                <a:moveTo>
                  <a:pt x="3916" y="7824"/>
                </a:moveTo>
                <a:lnTo>
                  <a:pt x="3916" y="7824"/>
                </a:lnTo>
                <a:lnTo>
                  <a:pt x="3916" y="7830"/>
                </a:lnTo>
                <a:lnTo>
                  <a:pt x="3920" y="7834"/>
                </a:lnTo>
                <a:lnTo>
                  <a:pt x="3938" y="7846"/>
                </a:lnTo>
                <a:lnTo>
                  <a:pt x="3940" y="7846"/>
                </a:lnTo>
                <a:lnTo>
                  <a:pt x="3940" y="7844"/>
                </a:lnTo>
                <a:lnTo>
                  <a:pt x="3938" y="7840"/>
                </a:lnTo>
                <a:lnTo>
                  <a:pt x="3934" y="7836"/>
                </a:lnTo>
                <a:lnTo>
                  <a:pt x="3926" y="7830"/>
                </a:lnTo>
                <a:lnTo>
                  <a:pt x="3928" y="7828"/>
                </a:lnTo>
                <a:lnTo>
                  <a:pt x="3930" y="7830"/>
                </a:lnTo>
                <a:lnTo>
                  <a:pt x="3936" y="7834"/>
                </a:lnTo>
                <a:lnTo>
                  <a:pt x="3938" y="7834"/>
                </a:lnTo>
                <a:lnTo>
                  <a:pt x="3938" y="7830"/>
                </a:lnTo>
                <a:lnTo>
                  <a:pt x="3936" y="7826"/>
                </a:lnTo>
                <a:lnTo>
                  <a:pt x="3932" y="7822"/>
                </a:lnTo>
                <a:lnTo>
                  <a:pt x="3932" y="7816"/>
                </a:lnTo>
                <a:lnTo>
                  <a:pt x="3932" y="7804"/>
                </a:lnTo>
                <a:lnTo>
                  <a:pt x="3930" y="7802"/>
                </a:lnTo>
                <a:lnTo>
                  <a:pt x="3926" y="7806"/>
                </a:lnTo>
                <a:lnTo>
                  <a:pt x="3924" y="7810"/>
                </a:lnTo>
                <a:lnTo>
                  <a:pt x="3922" y="7816"/>
                </a:lnTo>
                <a:lnTo>
                  <a:pt x="3924" y="7820"/>
                </a:lnTo>
                <a:lnTo>
                  <a:pt x="3922" y="7820"/>
                </a:lnTo>
                <a:lnTo>
                  <a:pt x="3918" y="7820"/>
                </a:lnTo>
                <a:lnTo>
                  <a:pt x="3916" y="7824"/>
                </a:lnTo>
                <a:close/>
                <a:moveTo>
                  <a:pt x="3886" y="7846"/>
                </a:moveTo>
                <a:lnTo>
                  <a:pt x="3886" y="7846"/>
                </a:lnTo>
                <a:lnTo>
                  <a:pt x="3890" y="7846"/>
                </a:lnTo>
                <a:lnTo>
                  <a:pt x="3890" y="7844"/>
                </a:lnTo>
                <a:lnTo>
                  <a:pt x="3892" y="7842"/>
                </a:lnTo>
                <a:lnTo>
                  <a:pt x="3896" y="7842"/>
                </a:lnTo>
                <a:lnTo>
                  <a:pt x="3898" y="7846"/>
                </a:lnTo>
                <a:lnTo>
                  <a:pt x="3898" y="7848"/>
                </a:lnTo>
                <a:lnTo>
                  <a:pt x="3898" y="7850"/>
                </a:lnTo>
                <a:lnTo>
                  <a:pt x="3904" y="7852"/>
                </a:lnTo>
                <a:lnTo>
                  <a:pt x="3906" y="7852"/>
                </a:lnTo>
                <a:lnTo>
                  <a:pt x="3908" y="7848"/>
                </a:lnTo>
                <a:lnTo>
                  <a:pt x="3908" y="7838"/>
                </a:lnTo>
                <a:lnTo>
                  <a:pt x="3908" y="7834"/>
                </a:lnTo>
                <a:lnTo>
                  <a:pt x="3904" y="7834"/>
                </a:lnTo>
                <a:lnTo>
                  <a:pt x="3902" y="7834"/>
                </a:lnTo>
                <a:lnTo>
                  <a:pt x="3900" y="7830"/>
                </a:lnTo>
                <a:lnTo>
                  <a:pt x="3896" y="7828"/>
                </a:lnTo>
                <a:lnTo>
                  <a:pt x="3890" y="7826"/>
                </a:lnTo>
                <a:lnTo>
                  <a:pt x="3886" y="7828"/>
                </a:lnTo>
                <a:lnTo>
                  <a:pt x="3884" y="7828"/>
                </a:lnTo>
                <a:lnTo>
                  <a:pt x="3886" y="7832"/>
                </a:lnTo>
                <a:lnTo>
                  <a:pt x="3886" y="7836"/>
                </a:lnTo>
                <a:lnTo>
                  <a:pt x="3884" y="7840"/>
                </a:lnTo>
                <a:lnTo>
                  <a:pt x="3884" y="7842"/>
                </a:lnTo>
                <a:lnTo>
                  <a:pt x="3886" y="7846"/>
                </a:lnTo>
                <a:close/>
                <a:moveTo>
                  <a:pt x="3794" y="7210"/>
                </a:moveTo>
                <a:lnTo>
                  <a:pt x="3794" y="7210"/>
                </a:lnTo>
                <a:lnTo>
                  <a:pt x="3800" y="7210"/>
                </a:lnTo>
                <a:lnTo>
                  <a:pt x="3802" y="7208"/>
                </a:lnTo>
                <a:lnTo>
                  <a:pt x="3802" y="7206"/>
                </a:lnTo>
                <a:lnTo>
                  <a:pt x="3802" y="7204"/>
                </a:lnTo>
                <a:lnTo>
                  <a:pt x="3800" y="7198"/>
                </a:lnTo>
                <a:lnTo>
                  <a:pt x="3800" y="7196"/>
                </a:lnTo>
                <a:lnTo>
                  <a:pt x="3804" y="7194"/>
                </a:lnTo>
                <a:lnTo>
                  <a:pt x="3808" y="7194"/>
                </a:lnTo>
                <a:lnTo>
                  <a:pt x="3808" y="7188"/>
                </a:lnTo>
                <a:lnTo>
                  <a:pt x="3804" y="7184"/>
                </a:lnTo>
                <a:lnTo>
                  <a:pt x="3804" y="7182"/>
                </a:lnTo>
                <a:lnTo>
                  <a:pt x="3806" y="7182"/>
                </a:lnTo>
                <a:lnTo>
                  <a:pt x="3810" y="7180"/>
                </a:lnTo>
                <a:lnTo>
                  <a:pt x="3810" y="7178"/>
                </a:lnTo>
                <a:lnTo>
                  <a:pt x="3802" y="7168"/>
                </a:lnTo>
                <a:lnTo>
                  <a:pt x="3798" y="7162"/>
                </a:lnTo>
                <a:lnTo>
                  <a:pt x="3800" y="7160"/>
                </a:lnTo>
                <a:lnTo>
                  <a:pt x="3802" y="7160"/>
                </a:lnTo>
                <a:lnTo>
                  <a:pt x="3804" y="7158"/>
                </a:lnTo>
                <a:lnTo>
                  <a:pt x="3802" y="7156"/>
                </a:lnTo>
                <a:lnTo>
                  <a:pt x="3802" y="7152"/>
                </a:lnTo>
                <a:lnTo>
                  <a:pt x="3802" y="7150"/>
                </a:lnTo>
                <a:lnTo>
                  <a:pt x="3812" y="7148"/>
                </a:lnTo>
                <a:lnTo>
                  <a:pt x="3814" y="7148"/>
                </a:lnTo>
                <a:lnTo>
                  <a:pt x="3816" y="7146"/>
                </a:lnTo>
                <a:lnTo>
                  <a:pt x="3816" y="7142"/>
                </a:lnTo>
                <a:lnTo>
                  <a:pt x="3810" y="7130"/>
                </a:lnTo>
                <a:lnTo>
                  <a:pt x="3808" y="7122"/>
                </a:lnTo>
                <a:lnTo>
                  <a:pt x="3804" y="7122"/>
                </a:lnTo>
                <a:lnTo>
                  <a:pt x="3800" y="7122"/>
                </a:lnTo>
                <a:lnTo>
                  <a:pt x="3794" y="7122"/>
                </a:lnTo>
                <a:lnTo>
                  <a:pt x="3794" y="7120"/>
                </a:lnTo>
                <a:lnTo>
                  <a:pt x="3792" y="7118"/>
                </a:lnTo>
                <a:lnTo>
                  <a:pt x="3790" y="7118"/>
                </a:lnTo>
                <a:lnTo>
                  <a:pt x="3786" y="7120"/>
                </a:lnTo>
                <a:lnTo>
                  <a:pt x="3786" y="7122"/>
                </a:lnTo>
                <a:lnTo>
                  <a:pt x="3786" y="7128"/>
                </a:lnTo>
                <a:lnTo>
                  <a:pt x="3788" y="7134"/>
                </a:lnTo>
                <a:lnTo>
                  <a:pt x="3786" y="7140"/>
                </a:lnTo>
                <a:lnTo>
                  <a:pt x="3782" y="7146"/>
                </a:lnTo>
                <a:lnTo>
                  <a:pt x="3780" y="7152"/>
                </a:lnTo>
                <a:lnTo>
                  <a:pt x="3780" y="7160"/>
                </a:lnTo>
                <a:lnTo>
                  <a:pt x="3782" y="7166"/>
                </a:lnTo>
                <a:lnTo>
                  <a:pt x="3782" y="7172"/>
                </a:lnTo>
                <a:lnTo>
                  <a:pt x="3778" y="7186"/>
                </a:lnTo>
                <a:lnTo>
                  <a:pt x="3774" y="7198"/>
                </a:lnTo>
                <a:lnTo>
                  <a:pt x="3776" y="7202"/>
                </a:lnTo>
                <a:lnTo>
                  <a:pt x="3776" y="7204"/>
                </a:lnTo>
                <a:lnTo>
                  <a:pt x="3784" y="7208"/>
                </a:lnTo>
                <a:lnTo>
                  <a:pt x="3794" y="7210"/>
                </a:lnTo>
                <a:close/>
                <a:moveTo>
                  <a:pt x="3820" y="7234"/>
                </a:moveTo>
                <a:lnTo>
                  <a:pt x="3820" y="7234"/>
                </a:lnTo>
                <a:lnTo>
                  <a:pt x="3818" y="7238"/>
                </a:lnTo>
                <a:lnTo>
                  <a:pt x="3818" y="7240"/>
                </a:lnTo>
                <a:lnTo>
                  <a:pt x="3820" y="7242"/>
                </a:lnTo>
                <a:lnTo>
                  <a:pt x="3822" y="7242"/>
                </a:lnTo>
                <a:lnTo>
                  <a:pt x="3822" y="7238"/>
                </a:lnTo>
                <a:lnTo>
                  <a:pt x="3822" y="7234"/>
                </a:lnTo>
                <a:lnTo>
                  <a:pt x="3820" y="7234"/>
                </a:lnTo>
                <a:close/>
                <a:moveTo>
                  <a:pt x="3798" y="7230"/>
                </a:moveTo>
                <a:lnTo>
                  <a:pt x="3798" y="7230"/>
                </a:lnTo>
                <a:lnTo>
                  <a:pt x="3796" y="7228"/>
                </a:lnTo>
                <a:lnTo>
                  <a:pt x="3794" y="7228"/>
                </a:lnTo>
                <a:lnTo>
                  <a:pt x="3792" y="7230"/>
                </a:lnTo>
                <a:lnTo>
                  <a:pt x="3788" y="7230"/>
                </a:lnTo>
                <a:lnTo>
                  <a:pt x="3784" y="7230"/>
                </a:lnTo>
                <a:lnTo>
                  <a:pt x="3782" y="7232"/>
                </a:lnTo>
                <a:lnTo>
                  <a:pt x="3784" y="7234"/>
                </a:lnTo>
                <a:lnTo>
                  <a:pt x="3788" y="7238"/>
                </a:lnTo>
                <a:lnTo>
                  <a:pt x="3790" y="7238"/>
                </a:lnTo>
                <a:lnTo>
                  <a:pt x="3792" y="7236"/>
                </a:lnTo>
                <a:lnTo>
                  <a:pt x="3798" y="7236"/>
                </a:lnTo>
                <a:lnTo>
                  <a:pt x="3798" y="7234"/>
                </a:lnTo>
                <a:lnTo>
                  <a:pt x="3798" y="7230"/>
                </a:lnTo>
                <a:close/>
                <a:moveTo>
                  <a:pt x="3790" y="7312"/>
                </a:moveTo>
                <a:lnTo>
                  <a:pt x="3790" y="7312"/>
                </a:lnTo>
                <a:lnTo>
                  <a:pt x="3792" y="7312"/>
                </a:lnTo>
                <a:lnTo>
                  <a:pt x="3796" y="7312"/>
                </a:lnTo>
                <a:lnTo>
                  <a:pt x="3798" y="7314"/>
                </a:lnTo>
                <a:lnTo>
                  <a:pt x="3802" y="7314"/>
                </a:lnTo>
                <a:lnTo>
                  <a:pt x="3802" y="7312"/>
                </a:lnTo>
                <a:lnTo>
                  <a:pt x="3798" y="7302"/>
                </a:lnTo>
                <a:lnTo>
                  <a:pt x="3796" y="7300"/>
                </a:lnTo>
                <a:lnTo>
                  <a:pt x="3794" y="7300"/>
                </a:lnTo>
                <a:lnTo>
                  <a:pt x="3790" y="7302"/>
                </a:lnTo>
                <a:lnTo>
                  <a:pt x="3786" y="7302"/>
                </a:lnTo>
                <a:lnTo>
                  <a:pt x="3782" y="7302"/>
                </a:lnTo>
                <a:lnTo>
                  <a:pt x="3780" y="7304"/>
                </a:lnTo>
                <a:lnTo>
                  <a:pt x="3782" y="7306"/>
                </a:lnTo>
                <a:lnTo>
                  <a:pt x="3784" y="7308"/>
                </a:lnTo>
                <a:lnTo>
                  <a:pt x="3788" y="7308"/>
                </a:lnTo>
                <a:lnTo>
                  <a:pt x="3790" y="7312"/>
                </a:lnTo>
                <a:close/>
                <a:moveTo>
                  <a:pt x="3774" y="7298"/>
                </a:moveTo>
                <a:lnTo>
                  <a:pt x="3774" y="7298"/>
                </a:lnTo>
                <a:lnTo>
                  <a:pt x="3774" y="7300"/>
                </a:lnTo>
                <a:lnTo>
                  <a:pt x="3778" y="7298"/>
                </a:lnTo>
                <a:lnTo>
                  <a:pt x="3782" y="7298"/>
                </a:lnTo>
                <a:lnTo>
                  <a:pt x="3790" y="7296"/>
                </a:lnTo>
                <a:lnTo>
                  <a:pt x="3792" y="7296"/>
                </a:lnTo>
                <a:lnTo>
                  <a:pt x="3790" y="7296"/>
                </a:lnTo>
                <a:lnTo>
                  <a:pt x="3786" y="7292"/>
                </a:lnTo>
                <a:lnTo>
                  <a:pt x="3782" y="7290"/>
                </a:lnTo>
                <a:lnTo>
                  <a:pt x="3778" y="7292"/>
                </a:lnTo>
                <a:lnTo>
                  <a:pt x="3774" y="7298"/>
                </a:lnTo>
                <a:close/>
                <a:moveTo>
                  <a:pt x="3778" y="7284"/>
                </a:moveTo>
                <a:lnTo>
                  <a:pt x="3778" y="7284"/>
                </a:lnTo>
                <a:lnTo>
                  <a:pt x="3782" y="7284"/>
                </a:lnTo>
                <a:lnTo>
                  <a:pt x="3786" y="7284"/>
                </a:lnTo>
                <a:lnTo>
                  <a:pt x="3792" y="7282"/>
                </a:lnTo>
                <a:lnTo>
                  <a:pt x="3794" y="7280"/>
                </a:lnTo>
                <a:lnTo>
                  <a:pt x="3794" y="7278"/>
                </a:lnTo>
                <a:lnTo>
                  <a:pt x="3792" y="7278"/>
                </a:lnTo>
                <a:lnTo>
                  <a:pt x="3788" y="7276"/>
                </a:lnTo>
                <a:lnTo>
                  <a:pt x="3778" y="7276"/>
                </a:lnTo>
                <a:lnTo>
                  <a:pt x="3774" y="7278"/>
                </a:lnTo>
                <a:lnTo>
                  <a:pt x="3772" y="7280"/>
                </a:lnTo>
                <a:lnTo>
                  <a:pt x="3774" y="7282"/>
                </a:lnTo>
                <a:lnTo>
                  <a:pt x="3778" y="7284"/>
                </a:lnTo>
                <a:close/>
                <a:moveTo>
                  <a:pt x="3800" y="7272"/>
                </a:moveTo>
                <a:lnTo>
                  <a:pt x="3800" y="7272"/>
                </a:lnTo>
                <a:lnTo>
                  <a:pt x="3796" y="7274"/>
                </a:lnTo>
                <a:lnTo>
                  <a:pt x="3796" y="7276"/>
                </a:lnTo>
                <a:lnTo>
                  <a:pt x="3798" y="7282"/>
                </a:lnTo>
                <a:lnTo>
                  <a:pt x="3800" y="7284"/>
                </a:lnTo>
                <a:lnTo>
                  <a:pt x="3804" y="7282"/>
                </a:lnTo>
                <a:lnTo>
                  <a:pt x="3806" y="7280"/>
                </a:lnTo>
                <a:lnTo>
                  <a:pt x="3806" y="7276"/>
                </a:lnTo>
                <a:lnTo>
                  <a:pt x="3802" y="7274"/>
                </a:lnTo>
                <a:lnTo>
                  <a:pt x="3800" y="7272"/>
                </a:lnTo>
                <a:close/>
                <a:moveTo>
                  <a:pt x="3804" y="7324"/>
                </a:moveTo>
                <a:lnTo>
                  <a:pt x="3804" y="7324"/>
                </a:lnTo>
                <a:lnTo>
                  <a:pt x="3800" y="7326"/>
                </a:lnTo>
                <a:lnTo>
                  <a:pt x="3798" y="7330"/>
                </a:lnTo>
                <a:lnTo>
                  <a:pt x="3798" y="7336"/>
                </a:lnTo>
                <a:lnTo>
                  <a:pt x="3800" y="7340"/>
                </a:lnTo>
                <a:lnTo>
                  <a:pt x="3802" y="7342"/>
                </a:lnTo>
                <a:lnTo>
                  <a:pt x="3804" y="7340"/>
                </a:lnTo>
                <a:lnTo>
                  <a:pt x="3804" y="7334"/>
                </a:lnTo>
                <a:lnTo>
                  <a:pt x="3806" y="7328"/>
                </a:lnTo>
                <a:lnTo>
                  <a:pt x="3806" y="7326"/>
                </a:lnTo>
                <a:lnTo>
                  <a:pt x="3804" y="7324"/>
                </a:lnTo>
                <a:close/>
                <a:moveTo>
                  <a:pt x="3774" y="7342"/>
                </a:moveTo>
                <a:lnTo>
                  <a:pt x="3774" y="7342"/>
                </a:lnTo>
                <a:lnTo>
                  <a:pt x="3776" y="7340"/>
                </a:lnTo>
                <a:lnTo>
                  <a:pt x="3780" y="7334"/>
                </a:lnTo>
                <a:lnTo>
                  <a:pt x="3782" y="7332"/>
                </a:lnTo>
                <a:lnTo>
                  <a:pt x="3780" y="7330"/>
                </a:lnTo>
                <a:lnTo>
                  <a:pt x="3776" y="7326"/>
                </a:lnTo>
                <a:lnTo>
                  <a:pt x="3772" y="7326"/>
                </a:lnTo>
                <a:lnTo>
                  <a:pt x="3770" y="7328"/>
                </a:lnTo>
                <a:lnTo>
                  <a:pt x="3770" y="7330"/>
                </a:lnTo>
                <a:lnTo>
                  <a:pt x="3770" y="7332"/>
                </a:lnTo>
                <a:lnTo>
                  <a:pt x="3772" y="7336"/>
                </a:lnTo>
                <a:lnTo>
                  <a:pt x="3772" y="7340"/>
                </a:lnTo>
                <a:lnTo>
                  <a:pt x="3772" y="7342"/>
                </a:lnTo>
                <a:lnTo>
                  <a:pt x="3774" y="7342"/>
                </a:lnTo>
                <a:close/>
                <a:moveTo>
                  <a:pt x="3792" y="7332"/>
                </a:moveTo>
                <a:lnTo>
                  <a:pt x="3792" y="7332"/>
                </a:lnTo>
                <a:lnTo>
                  <a:pt x="3790" y="7332"/>
                </a:lnTo>
                <a:lnTo>
                  <a:pt x="3786" y="7332"/>
                </a:lnTo>
                <a:lnTo>
                  <a:pt x="3786" y="7336"/>
                </a:lnTo>
                <a:lnTo>
                  <a:pt x="3786" y="7338"/>
                </a:lnTo>
                <a:lnTo>
                  <a:pt x="3788" y="7340"/>
                </a:lnTo>
                <a:lnTo>
                  <a:pt x="3792" y="7338"/>
                </a:lnTo>
                <a:lnTo>
                  <a:pt x="3792" y="7336"/>
                </a:lnTo>
                <a:lnTo>
                  <a:pt x="3792" y="7332"/>
                </a:lnTo>
                <a:close/>
                <a:moveTo>
                  <a:pt x="3796" y="7352"/>
                </a:moveTo>
                <a:lnTo>
                  <a:pt x="3796" y="7352"/>
                </a:lnTo>
                <a:lnTo>
                  <a:pt x="3800" y="7348"/>
                </a:lnTo>
                <a:lnTo>
                  <a:pt x="3802" y="7346"/>
                </a:lnTo>
                <a:lnTo>
                  <a:pt x="3800" y="7344"/>
                </a:lnTo>
                <a:lnTo>
                  <a:pt x="3796" y="7344"/>
                </a:lnTo>
                <a:lnTo>
                  <a:pt x="3794" y="7346"/>
                </a:lnTo>
                <a:lnTo>
                  <a:pt x="3792" y="7350"/>
                </a:lnTo>
                <a:lnTo>
                  <a:pt x="3792" y="7354"/>
                </a:lnTo>
                <a:lnTo>
                  <a:pt x="3796" y="7352"/>
                </a:lnTo>
                <a:close/>
                <a:moveTo>
                  <a:pt x="3746" y="7354"/>
                </a:moveTo>
                <a:lnTo>
                  <a:pt x="3746" y="7354"/>
                </a:lnTo>
                <a:lnTo>
                  <a:pt x="3746" y="7356"/>
                </a:lnTo>
                <a:lnTo>
                  <a:pt x="3746" y="7358"/>
                </a:lnTo>
                <a:lnTo>
                  <a:pt x="3744" y="7358"/>
                </a:lnTo>
                <a:lnTo>
                  <a:pt x="3746" y="7360"/>
                </a:lnTo>
                <a:lnTo>
                  <a:pt x="3748" y="7362"/>
                </a:lnTo>
                <a:lnTo>
                  <a:pt x="3750" y="7362"/>
                </a:lnTo>
                <a:lnTo>
                  <a:pt x="3756" y="7358"/>
                </a:lnTo>
                <a:lnTo>
                  <a:pt x="3758" y="7354"/>
                </a:lnTo>
                <a:lnTo>
                  <a:pt x="3758" y="7350"/>
                </a:lnTo>
                <a:lnTo>
                  <a:pt x="3758" y="7348"/>
                </a:lnTo>
                <a:lnTo>
                  <a:pt x="3758" y="7346"/>
                </a:lnTo>
                <a:lnTo>
                  <a:pt x="3754" y="7346"/>
                </a:lnTo>
                <a:lnTo>
                  <a:pt x="3746" y="7348"/>
                </a:lnTo>
                <a:lnTo>
                  <a:pt x="3744" y="7350"/>
                </a:lnTo>
                <a:lnTo>
                  <a:pt x="3746" y="7354"/>
                </a:lnTo>
                <a:close/>
                <a:moveTo>
                  <a:pt x="3772" y="7272"/>
                </a:moveTo>
                <a:lnTo>
                  <a:pt x="3772" y="7272"/>
                </a:lnTo>
                <a:lnTo>
                  <a:pt x="3776" y="7270"/>
                </a:lnTo>
                <a:lnTo>
                  <a:pt x="3778" y="7268"/>
                </a:lnTo>
                <a:lnTo>
                  <a:pt x="3780" y="7266"/>
                </a:lnTo>
                <a:lnTo>
                  <a:pt x="3778" y="7264"/>
                </a:lnTo>
                <a:lnTo>
                  <a:pt x="3776" y="7264"/>
                </a:lnTo>
                <a:lnTo>
                  <a:pt x="3770" y="7266"/>
                </a:lnTo>
                <a:lnTo>
                  <a:pt x="3768" y="7268"/>
                </a:lnTo>
                <a:lnTo>
                  <a:pt x="3768" y="7270"/>
                </a:lnTo>
                <a:lnTo>
                  <a:pt x="3768" y="7272"/>
                </a:lnTo>
                <a:lnTo>
                  <a:pt x="3772" y="7272"/>
                </a:lnTo>
                <a:close/>
                <a:moveTo>
                  <a:pt x="3786" y="7272"/>
                </a:moveTo>
                <a:lnTo>
                  <a:pt x="3786" y="7272"/>
                </a:lnTo>
                <a:lnTo>
                  <a:pt x="3792" y="7272"/>
                </a:lnTo>
                <a:lnTo>
                  <a:pt x="3792" y="7268"/>
                </a:lnTo>
                <a:lnTo>
                  <a:pt x="3790" y="7268"/>
                </a:lnTo>
                <a:lnTo>
                  <a:pt x="3786" y="7268"/>
                </a:lnTo>
                <a:lnTo>
                  <a:pt x="3778" y="7272"/>
                </a:lnTo>
                <a:lnTo>
                  <a:pt x="3786" y="7272"/>
                </a:lnTo>
                <a:close/>
                <a:moveTo>
                  <a:pt x="3786" y="7256"/>
                </a:moveTo>
                <a:lnTo>
                  <a:pt x="3786" y="7256"/>
                </a:lnTo>
                <a:lnTo>
                  <a:pt x="3788" y="7260"/>
                </a:lnTo>
                <a:lnTo>
                  <a:pt x="3790" y="7258"/>
                </a:lnTo>
                <a:lnTo>
                  <a:pt x="3792" y="7256"/>
                </a:lnTo>
                <a:lnTo>
                  <a:pt x="3790" y="7252"/>
                </a:lnTo>
                <a:lnTo>
                  <a:pt x="3786" y="7252"/>
                </a:lnTo>
                <a:lnTo>
                  <a:pt x="3786" y="7256"/>
                </a:lnTo>
                <a:close/>
                <a:moveTo>
                  <a:pt x="3800" y="7238"/>
                </a:moveTo>
                <a:lnTo>
                  <a:pt x="3800" y="7238"/>
                </a:lnTo>
                <a:lnTo>
                  <a:pt x="3800" y="7242"/>
                </a:lnTo>
                <a:lnTo>
                  <a:pt x="3800" y="7244"/>
                </a:lnTo>
                <a:lnTo>
                  <a:pt x="3802" y="7248"/>
                </a:lnTo>
                <a:lnTo>
                  <a:pt x="3804" y="7248"/>
                </a:lnTo>
                <a:lnTo>
                  <a:pt x="3806" y="7246"/>
                </a:lnTo>
                <a:lnTo>
                  <a:pt x="3804" y="7242"/>
                </a:lnTo>
                <a:lnTo>
                  <a:pt x="3802" y="7240"/>
                </a:lnTo>
                <a:lnTo>
                  <a:pt x="3800" y="7238"/>
                </a:lnTo>
                <a:close/>
                <a:moveTo>
                  <a:pt x="3756" y="7220"/>
                </a:moveTo>
                <a:lnTo>
                  <a:pt x="3756" y="7220"/>
                </a:lnTo>
                <a:lnTo>
                  <a:pt x="3758" y="7222"/>
                </a:lnTo>
                <a:lnTo>
                  <a:pt x="3762" y="7220"/>
                </a:lnTo>
                <a:lnTo>
                  <a:pt x="3764" y="7220"/>
                </a:lnTo>
                <a:lnTo>
                  <a:pt x="3762" y="7216"/>
                </a:lnTo>
                <a:lnTo>
                  <a:pt x="3760" y="7216"/>
                </a:lnTo>
                <a:lnTo>
                  <a:pt x="3756" y="7216"/>
                </a:lnTo>
                <a:lnTo>
                  <a:pt x="3754" y="7218"/>
                </a:lnTo>
                <a:lnTo>
                  <a:pt x="3756" y="7220"/>
                </a:lnTo>
                <a:close/>
                <a:moveTo>
                  <a:pt x="3762" y="7342"/>
                </a:moveTo>
                <a:lnTo>
                  <a:pt x="3762" y="7342"/>
                </a:lnTo>
                <a:lnTo>
                  <a:pt x="3766" y="7340"/>
                </a:lnTo>
                <a:lnTo>
                  <a:pt x="3766" y="7338"/>
                </a:lnTo>
                <a:lnTo>
                  <a:pt x="3766" y="7334"/>
                </a:lnTo>
                <a:lnTo>
                  <a:pt x="3764" y="7332"/>
                </a:lnTo>
                <a:lnTo>
                  <a:pt x="3762" y="7334"/>
                </a:lnTo>
                <a:lnTo>
                  <a:pt x="3760" y="7338"/>
                </a:lnTo>
                <a:lnTo>
                  <a:pt x="3760" y="7340"/>
                </a:lnTo>
                <a:lnTo>
                  <a:pt x="3762" y="7342"/>
                </a:lnTo>
                <a:close/>
                <a:moveTo>
                  <a:pt x="3790" y="7328"/>
                </a:moveTo>
                <a:lnTo>
                  <a:pt x="3790" y="7328"/>
                </a:lnTo>
                <a:lnTo>
                  <a:pt x="3792" y="7328"/>
                </a:lnTo>
                <a:lnTo>
                  <a:pt x="3794" y="7326"/>
                </a:lnTo>
                <a:lnTo>
                  <a:pt x="3796" y="7324"/>
                </a:lnTo>
                <a:lnTo>
                  <a:pt x="3794" y="7324"/>
                </a:lnTo>
                <a:lnTo>
                  <a:pt x="3790" y="7322"/>
                </a:lnTo>
                <a:lnTo>
                  <a:pt x="3788" y="7322"/>
                </a:lnTo>
                <a:lnTo>
                  <a:pt x="3786" y="7324"/>
                </a:lnTo>
                <a:lnTo>
                  <a:pt x="3786" y="7328"/>
                </a:lnTo>
                <a:lnTo>
                  <a:pt x="3790" y="7328"/>
                </a:lnTo>
                <a:close/>
                <a:moveTo>
                  <a:pt x="3800" y="7296"/>
                </a:moveTo>
                <a:lnTo>
                  <a:pt x="3800" y="7296"/>
                </a:lnTo>
                <a:lnTo>
                  <a:pt x="3800" y="7294"/>
                </a:lnTo>
                <a:lnTo>
                  <a:pt x="3798" y="7290"/>
                </a:lnTo>
                <a:lnTo>
                  <a:pt x="3796" y="7286"/>
                </a:lnTo>
                <a:lnTo>
                  <a:pt x="3794" y="7286"/>
                </a:lnTo>
                <a:lnTo>
                  <a:pt x="3792" y="7290"/>
                </a:lnTo>
                <a:lnTo>
                  <a:pt x="3794" y="7292"/>
                </a:lnTo>
                <a:lnTo>
                  <a:pt x="3796" y="7296"/>
                </a:lnTo>
                <a:lnTo>
                  <a:pt x="3800" y="7296"/>
                </a:lnTo>
                <a:close/>
                <a:moveTo>
                  <a:pt x="4018" y="7914"/>
                </a:moveTo>
                <a:lnTo>
                  <a:pt x="4018" y="7914"/>
                </a:lnTo>
                <a:lnTo>
                  <a:pt x="4014" y="7912"/>
                </a:lnTo>
                <a:lnTo>
                  <a:pt x="4016" y="7910"/>
                </a:lnTo>
                <a:lnTo>
                  <a:pt x="4020" y="7910"/>
                </a:lnTo>
                <a:lnTo>
                  <a:pt x="4022" y="7908"/>
                </a:lnTo>
                <a:lnTo>
                  <a:pt x="4020" y="7908"/>
                </a:lnTo>
                <a:lnTo>
                  <a:pt x="4016" y="7904"/>
                </a:lnTo>
                <a:lnTo>
                  <a:pt x="4006" y="7904"/>
                </a:lnTo>
                <a:lnTo>
                  <a:pt x="4002" y="7902"/>
                </a:lnTo>
                <a:lnTo>
                  <a:pt x="4010" y="7900"/>
                </a:lnTo>
                <a:lnTo>
                  <a:pt x="4016" y="7898"/>
                </a:lnTo>
                <a:lnTo>
                  <a:pt x="4018" y="7896"/>
                </a:lnTo>
                <a:lnTo>
                  <a:pt x="4016" y="7892"/>
                </a:lnTo>
                <a:lnTo>
                  <a:pt x="4014" y="7890"/>
                </a:lnTo>
                <a:lnTo>
                  <a:pt x="4008" y="7890"/>
                </a:lnTo>
                <a:lnTo>
                  <a:pt x="4002" y="7890"/>
                </a:lnTo>
                <a:lnTo>
                  <a:pt x="3994" y="7892"/>
                </a:lnTo>
                <a:lnTo>
                  <a:pt x="3988" y="7892"/>
                </a:lnTo>
                <a:lnTo>
                  <a:pt x="3982" y="7892"/>
                </a:lnTo>
                <a:lnTo>
                  <a:pt x="3976" y="7894"/>
                </a:lnTo>
                <a:lnTo>
                  <a:pt x="3958" y="7898"/>
                </a:lnTo>
                <a:lnTo>
                  <a:pt x="3952" y="7900"/>
                </a:lnTo>
                <a:lnTo>
                  <a:pt x="3950" y="7900"/>
                </a:lnTo>
                <a:lnTo>
                  <a:pt x="3950" y="7902"/>
                </a:lnTo>
                <a:lnTo>
                  <a:pt x="3960" y="7908"/>
                </a:lnTo>
                <a:lnTo>
                  <a:pt x="3962" y="7908"/>
                </a:lnTo>
                <a:lnTo>
                  <a:pt x="3962" y="7910"/>
                </a:lnTo>
                <a:lnTo>
                  <a:pt x="3960" y="7910"/>
                </a:lnTo>
                <a:lnTo>
                  <a:pt x="3958" y="7912"/>
                </a:lnTo>
                <a:lnTo>
                  <a:pt x="3966" y="7916"/>
                </a:lnTo>
                <a:lnTo>
                  <a:pt x="3972" y="7918"/>
                </a:lnTo>
                <a:lnTo>
                  <a:pt x="3976" y="7920"/>
                </a:lnTo>
                <a:lnTo>
                  <a:pt x="3982" y="7924"/>
                </a:lnTo>
                <a:lnTo>
                  <a:pt x="3986" y="7924"/>
                </a:lnTo>
                <a:lnTo>
                  <a:pt x="3986" y="7922"/>
                </a:lnTo>
                <a:lnTo>
                  <a:pt x="3978" y="7912"/>
                </a:lnTo>
                <a:lnTo>
                  <a:pt x="3976" y="7908"/>
                </a:lnTo>
                <a:lnTo>
                  <a:pt x="3978" y="7906"/>
                </a:lnTo>
                <a:lnTo>
                  <a:pt x="3982" y="7906"/>
                </a:lnTo>
                <a:lnTo>
                  <a:pt x="3986" y="7908"/>
                </a:lnTo>
                <a:lnTo>
                  <a:pt x="3990" y="7908"/>
                </a:lnTo>
                <a:lnTo>
                  <a:pt x="3994" y="7908"/>
                </a:lnTo>
                <a:lnTo>
                  <a:pt x="3996" y="7906"/>
                </a:lnTo>
                <a:lnTo>
                  <a:pt x="3996" y="7908"/>
                </a:lnTo>
                <a:lnTo>
                  <a:pt x="3994" y="7916"/>
                </a:lnTo>
                <a:lnTo>
                  <a:pt x="3994" y="7920"/>
                </a:lnTo>
                <a:lnTo>
                  <a:pt x="3996" y="7922"/>
                </a:lnTo>
                <a:lnTo>
                  <a:pt x="3998" y="7924"/>
                </a:lnTo>
                <a:lnTo>
                  <a:pt x="4000" y="7924"/>
                </a:lnTo>
                <a:lnTo>
                  <a:pt x="4002" y="7922"/>
                </a:lnTo>
                <a:lnTo>
                  <a:pt x="4006" y="7920"/>
                </a:lnTo>
                <a:lnTo>
                  <a:pt x="4008" y="7920"/>
                </a:lnTo>
                <a:lnTo>
                  <a:pt x="4008" y="7922"/>
                </a:lnTo>
                <a:lnTo>
                  <a:pt x="4012" y="7924"/>
                </a:lnTo>
                <a:lnTo>
                  <a:pt x="4014" y="7924"/>
                </a:lnTo>
                <a:lnTo>
                  <a:pt x="4018" y="7924"/>
                </a:lnTo>
                <a:lnTo>
                  <a:pt x="4020" y="7928"/>
                </a:lnTo>
                <a:lnTo>
                  <a:pt x="4020" y="7930"/>
                </a:lnTo>
                <a:lnTo>
                  <a:pt x="4022" y="7930"/>
                </a:lnTo>
                <a:lnTo>
                  <a:pt x="4026" y="7934"/>
                </a:lnTo>
                <a:lnTo>
                  <a:pt x="4028" y="7936"/>
                </a:lnTo>
                <a:lnTo>
                  <a:pt x="4030" y="7934"/>
                </a:lnTo>
                <a:lnTo>
                  <a:pt x="4032" y="7930"/>
                </a:lnTo>
                <a:lnTo>
                  <a:pt x="4030" y="7926"/>
                </a:lnTo>
                <a:lnTo>
                  <a:pt x="4028" y="7924"/>
                </a:lnTo>
                <a:lnTo>
                  <a:pt x="4028" y="7922"/>
                </a:lnTo>
                <a:lnTo>
                  <a:pt x="4026" y="7918"/>
                </a:lnTo>
                <a:lnTo>
                  <a:pt x="4018" y="7914"/>
                </a:lnTo>
                <a:close/>
                <a:moveTo>
                  <a:pt x="3972" y="7890"/>
                </a:moveTo>
                <a:lnTo>
                  <a:pt x="3972" y="7890"/>
                </a:lnTo>
                <a:lnTo>
                  <a:pt x="3980" y="7888"/>
                </a:lnTo>
                <a:lnTo>
                  <a:pt x="3968" y="7886"/>
                </a:lnTo>
                <a:lnTo>
                  <a:pt x="3962" y="7884"/>
                </a:lnTo>
                <a:lnTo>
                  <a:pt x="3956" y="7886"/>
                </a:lnTo>
                <a:lnTo>
                  <a:pt x="3946" y="7888"/>
                </a:lnTo>
                <a:lnTo>
                  <a:pt x="3944" y="7890"/>
                </a:lnTo>
                <a:lnTo>
                  <a:pt x="3944" y="7892"/>
                </a:lnTo>
                <a:lnTo>
                  <a:pt x="3952" y="7894"/>
                </a:lnTo>
                <a:lnTo>
                  <a:pt x="3958" y="7894"/>
                </a:lnTo>
                <a:lnTo>
                  <a:pt x="3972" y="7890"/>
                </a:lnTo>
                <a:close/>
                <a:moveTo>
                  <a:pt x="3932" y="7886"/>
                </a:moveTo>
                <a:lnTo>
                  <a:pt x="3932" y="7886"/>
                </a:lnTo>
                <a:lnTo>
                  <a:pt x="3924" y="7888"/>
                </a:lnTo>
                <a:lnTo>
                  <a:pt x="3922" y="7890"/>
                </a:lnTo>
                <a:lnTo>
                  <a:pt x="3918" y="7890"/>
                </a:lnTo>
                <a:lnTo>
                  <a:pt x="3910" y="7890"/>
                </a:lnTo>
                <a:lnTo>
                  <a:pt x="3910" y="7892"/>
                </a:lnTo>
                <a:lnTo>
                  <a:pt x="3910" y="7894"/>
                </a:lnTo>
                <a:lnTo>
                  <a:pt x="3912" y="7896"/>
                </a:lnTo>
                <a:lnTo>
                  <a:pt x="3914" y="7898"/>
                </a:lnTo>
                <a:lnTo>
                  <a:pt x="3924" y="7898"/>
                </a:lnTo>
                <a:lnTo>
                  <a:pt x="3928" y="7900"/>
                </a:lnTo>
                <a:lnTo>
                  <a:pt x="3928" y="7904"/>
                </a:lnTo>
                <a:lnTo>
                  <a:pt x="3928" y="7906"/>
                </a:lnTo>
                <a:lnTo>
                  <a:pt x="3934" y="7904"/>
                </a:lnTo>
                <a:lnTo>
                  <a:pt x="3938" y="7902"/>
                </a:lnTo>
                <a:lnTo>
                  <a:pt x="3938" y="7898"/>
                </a:lnTo>
                <a:lnTo>
                  <a:pt x="3938" y="7896"/>
                </a:lnTo>
                <a:lnTo>
                  <a:pt x="3934" y="7894"/>
                </a:lnTo>
                <a:lnTo>
                  <a:pt x="3928" y="7894"/>
                </a:lnTo>
                <a:lnTo>
                  <a:pt x="3930" y="7892"/>
                </a:lnTo>
                <a:lnTo>
                  <a:pt x="3934" y="7892"/>
                </a:lnTo>
                <a:lnTo>
                  <a:pt x="3940" y="7890"/>
                </a:lnTo>
                <a:lnTo>
                  <a:pt x="3940" y="7888"/>
                </a:lnTo>
                <a:lnTo>
                  <a:pt x="3938" y="7886"/>
                </a:lnTo>
                <a:lnTo>
                  <a:pt x="3932" y="7886"/>
                </a:lnTo>
                <a:close/>
                <a:moveTo>
                  <a:pt x="3908" y="7882"/>
                </a:moveTo>
                <a:lnTo>
                  <a:pt x="3908" y="7882"/>
                </a:lnTo>
                <a:lnTo>
                  <a:pt x="3902" y="7880"/>
                </a:lnTo>
                <a:lnTo>
                  <a:pt x="3898" y="7880"/>
                </a:lnTo>
                <a:lnTo>
                  <a:pt x="3894" y="7882"/>
                </a:lnTo>
                <a:lnTo>
                  <a:pt x="3892" y="7884"/>
                </a:lnTo>
                <a:lnTo>
                  <a:pt x="3892" y="7886"/>
                </a:lnTo>
                <a:lnTo>
                  <a:pt x="3894" y="7886"/>
                </a:lnTo>
                <a:lnTo>
                  <a:pt x="3898" y="7886"/>
                </a:lnTo>
                <a:lnTo>
                  <a:pt x="3902" y="7884"/>
                </a:lnTo>
                <a:lnTo>
                  <a:pt x="3904" y="7884"/>
                </a:lnTo>
                <a:lnTo>
                  <a:pt x="3906" y="7886"/>
                </a:lnTo>
                <a:lnTo>
                  <a:pt x="3910" y="7886"/>
                </a:lnTo>
                <a:lnTo>
                  <a:pt x="3912" y="7886"/>
                </a:lnTo>
                <a:lnTo>
                  <a:pt x="3912" y="7884"/>
                </a:lnTo>
                <a:lnTo>
                  <a:pt x="3910" y="7882"/>
                </a:lnTo>
                <a:lnTo>
                  <a:pt x="3908" y="7882"/>
                </a:lnTo>
                <a:close/>
                <a:moveTo>
                  <a:pt x="4038" y="7944"/>
                </a:moveTo>
                <a:lnTo>
                  <a:pt x="4038" y="7944"/>
                </a:lnTo>
                <a:lnTo>
                  <a:pt x="4040" y="7946"/>
                </a:lnTo>
                <a:lnTo>
                  <a:pt x="4046" y="7946"/>
                </a:lnTo>
                <a:lnTo>
                  <a:pt x="4050" y="7944"/>
                </a:lnTo>
                <a:lnTo>
                  <a:pt x="4052" y="7942"/>
                </a:lnTo>
                <a:lnTo>
                  <a:pt x="4048" y="7940"/>
                </a:lnTo>
                <a:lnTo>
                  <a:pt x="4044" y="7940"/>
                </a:lnTo>
                <a:lnTo>
                  <a:pt x="4038" y="7942"/>
                </a:lnTo>
                <a:lnTo>
                  <a:pt x="4038" y="7944"/>
                </a:lnTo>
                <a:close/>
                <a:moveTo>
                  <a:pt x="4056" y="7930"/>
                </a:moveTo>
                <a:lnTo>
                  <a:pt x="4056" y="7930"/>
                </a:lnTo>
                <a:lnTo>
                  <a:pt x="4054" y="7932"/>
                </a:lnTo>
                <a:lnTo>
                  <a:pt x="4052" y="7932"/>
                </a:lnTo>
                <a:lnTo>
                  <a:pt x="4050" y="7934"/>
                </a:lnTo>
                <a:lnTo>
                  <a:pt x="4050" y="7936"/>
                </a:lnTo>
                <a:lnTo>
                  <a:pt x="4056" y="7940"/>
                </a:lnTo>
                <a:lnTo>
                  <a:pt x="4060" y="7940"/>
                </a:lnTo>
                <a:lnTo>
                  <a:pt x="4060" y="7938"/>
                </a:lnTo>
                <a:lnTo>
                  <a:pt x="4058" y="7932"/>
                </a:lnTo>
                <a:lnTo>
                  <a:pt x="4056" y="7928"/>
                </a:lnTo>
                <a:lnTo>
                  <a:pt x="4056" y="7930"/>
                </a:lnTo>
                <a:close/>
                <a:moveTo>
                  <a:pt x="3872" y="7846"/>
                </a:moveTo>
                <a:lnTo>
                  <a:pt x="3872" y="7846"/>
                </a:lnTo>
                <a:lnTo>
                  <a:pt x="3872" y="7850"/>
                </a:lnTo>
                <a:lnTo>
                  <a:pt x="3874" y="7850"/>
                </a:lnTo>
                <a:lnTo>
                  <a:pt x="3876" y="7850"/>
                </a:lnTo>
                <a:lnTo>
                  <a:pt x="3876" y="7848"/>
                </a:lnTo>
                <a:lnTo>
                  <a:pt x="3876" y="7846"/>
                </a:lnTo>
                <a:lnTo>
                  <a:pt x="3878" y="7844"/>
                </a:lnTo>
                <a:lnTo>
                  <a:pt x="3880" y="7844"/>
                </a:lnTo>
                <a:lnTo>
                  <a:pt x="3880" y="7840"/>
                </a:lnTo>
                <a:lnTo>
                  <a:pt x="3882" y="7838"/>
                </a:lnTo>
                <a:lnTo>
                  <a:pt x="3882" y="7836"/>
                </a:lnTo>
                <a:lnTo>
                  <a:pt x="3882" y="7834"/>
                </a:lnTo>
                <a:lnTo>
                  <a:pt x="3882" y="7832"/>
                </a:lnTo>
                <a:lnTo>
                  <a:pt x="3882" y="7828"/>
                </a:lnTo>
                <a:lnTo>
                  <a:pt x="3884" y="7826"/>
                </a:lnTo>
                <a:lnTo>
                  <a:pt x="3880" y="7824"/>
                </a:lnTo>
                <a:lnTo>
                  <a:pt x="3874" y="7822"/>
                </a:lnTo>
                <a:lnTo>
                  <a:pt x="3872" y="7822"/>
                </a:lnTo>
                <a:lnTo>
                  <a:pt x="3870" y="7824"/>
                </a:lnTo>
                <a:lnTo>
                  <a:pt x="3868" y="7826"/>
                </a:lnTo>
                <a:lnTo>
                  <a:pt x="3866" y="7826"/>
                </a:lnTo>
                <a:lnTo>
                  <a:pt x="3864" y="7824"/>
                </a:lnTo>
                <a:lnTo>
                  <a:pt x="3860" y="7824"/>
                </a:lnTo>
                <a:lnTo>
                  <a:pt x="3860" y="7826"/>
                </a:lnTo>
                <a:lnTo>
                  <a:pt x="3860" y="7828"/>
                </a:lnTo>
                <a:lnTo>
                  <a:pt x="3864" y="7836"/>
                </a:lnTo>
                <a:lnTo>
                  <a:pt x="3872" y="7840"/>
                </a:lnTo>
                <a:lnTo>
                  <a:pt x="3874" y="7842"/>
                </a:lnTo>
                <a:lnTo>
                  <a:pt x="3872" y="7846"/>
                </a:lnTo>
                <a:close/>
                <a:moveTo>
                  <a:pt x="3834" y="7700"/>
                </a:moveTo>
                <a:lnTo>
                  <a:pt x="3834" y="7700"/>
                </a:lnTo>
                <a:lnTo>
                  <a:pt x="3828" y="7706"/>
                </a:lnTo>
                <a:lnTo>
                  <a:pt x="3826" y="7708"/>
                </a:lnTo>
                <a:lnTo>
                  <a:pt x="3826" y="7710"/>
                </a:lnTo>
                <a:lnTo>
                  <a:pt x="3828" y="7710"/>
                </a:lnTo>
                <a:lnTo>
                  <a:pt x="3830" y="7710"/>
                </a:lnTo>
                <a:lnTo>
                  <a:pt x="3834" y="7706"/>
                </a:lnTo>
                <a:lnTo>
                  <a:pt x="3836" y="7702"/>
                </a:lnTo>
                <a:lnTo>
                  <a:pt x="3834" y="7700"/>
                </a:lnTo>
                <a:close/>
                <a:moveTo>
                  <a:pt x="3852" y="7832"/>
                </a:moveTo>
                <a:lnTo>
                  <a:pt x="3852" y="7832"/>
                </a:lnTo>
                <a:lnTo>
                  <a:pt x="3854" y="7834"/>
                </a:lnTo>
                <a:lnTo>
                  <a:pt x="3856" y="7834"/>
                </a:lnTo>
                <a:lnTo>
                  <a:pt x="3854" y="7828"/>
                </a:lnTo>
                <a:lnTo>
                  <a:pt x="3854" y="7826"/>
                </a:lnTo>
                <a:lnTo>
                  <a:pt x="3856" y="7824"/>
                </a:lnTo>
                <a:lnTo>
                  <a:pt x="3858" y="7822"/>
                </a:lnTo>
                <a:lnTo>
                  <a:pt x="3862" y="7820"/>
                </a:lnTo>
                <a:lnTo>
                  <a:pt x="3864" y="7818"/>
                </a:lnTo>
                <a:lnTo>
                  <a:pt x="3862" y="7816"/>
                </a:lnTo>
                <a:lnTo>
                  <a:pt x="3860" y="7814"/>
                </a:lnTo>
                <a:lnTo>
                  <a:pt x="3856" y="7812"/>
                </a:lnTo>
                <a:lnTo>
                  <a:pt x="3854" y="7812"/>
                </a:lnTo>
                <a:lnTo>
                  <a:pt x="3852" y="7808"/>
                </a:lnTo>
                <a:lnTo>
                  <a:pt x="3852" y="7806"/>
                </a:lnTo>
                <a:lnTo>
                  <a:pt x="3848" y="7804"/>
                </a:lnTo>
                <a:lnTo>
                  <a:pt x="3846" y="7802"/>
                </a:lnTo>
                <a:lnTo>
                  <a:pt x="3842" y="7802"/>
                </a:lnTo>
                <a:lnTo>
                  <a:pt x="3840" y="7804"/>
                </a:lnTo>
                <a:lnTo>
                  <a:pt x="3840" y="7802"/>
                </a:lnTo>
                <a:lnTo>
                  <a:pt x="3838" y="7800"/>
                </a:lnTo>
                <a:lnTo>
                  <a:pt x="3836" y="7802"/>
                </a:lnTo>
                <a:lnTo>
                  <a:pt x="3834" y="7804"/>
                </a:lnTo>
                <a:lnTo>
                  <a:pt x="3834" y="7802"/>
                </a:lnTo>
                <a:lnTo>
                  <a:pt x="3834" y="7798"/>
                </a:lnTo>
                <a:lnTo>
                  <a:pt x="3830" y="7794"/>
                </a:lnTo>
                <a:lnTo>
                  <a:pt x="3826" y="7792"/>
                </a:lnTo>
                <a:lnTo>
                  <a:pt x="3824" y="7796"/>
                </a:lnTo>
                <a:lnTo>
                  <a:pt x="3824" y="7798"/>
                </a:lnTo>
                <a:lnTo>
                  <a:pt x="3818" y="7798"/>
                </a:lnTo>
                <a:lnTo>
                  <a:pt x="3816" y="7796"/>
                </a:lnTo>
                <a:lnTo>
                  <a:pt x="3814" y="7798"/>
                </a:lnTo>
                <a:lnTo>
                  <a:pt x="3816" y="7802"/>
                </a:lnTo>
                <a:lnTo>
                  <a:pt x="3818" y="7804"/>
                </a:lnTo>
                <a:lnTo>
                  <a:pt x="3818" y="7806"/>
                </a:lnTo>
                <a:lnTo>
                  <a:pt x="3816" y="7806"/>
                </a:lnTo>
                <a:lnTo>
                  <a:pt x="3810" y="7804"/>
                </a:lnTo>
                <a:lnTo>
                  <a:pt x="3808" y="7804"/>
                </a:lnTo>
                <a:lnTo>
                  <a:pt x="3804" y="7808"/>
                </a:lnTo>
                <a:lnTo>
                  <a:pt x="3804" y="7810"/>
                </a:lnTo>
                <a:lnTo>
                  <a:pt x="3806" y="7810"/>
                </a:lnTo>
                <a:lnTo>
                  <a:pt x="3808" y="7812"/>
                </a:lnTo>
                <a:lnTo>
                  <a:pt x="3808" y="7814"/>
                </a:lnTo>
                <a:lnTo>
                  <a:pt x="3808" y="7816"/>
                </a:lnTo>
                <a:lnTo>
                  <a:pt x="3812" y="7814"/>
                </a:lnTo>
                <a:lnTo>
                  <a:pt x="3816" y="7814"/>
                </a:lnTo>
                <a:lnTo>
                  <a:pt x="3818" y="7814"/>
                </a:lnTo>
                <a:lnTo>
                  <a:pt x="3818" y="7818"/>
                </a:lnTo>
                <a:lnTo>
                  <a:pt x="3818" y="7824"/>
                </a:lnTo>
                <a:lnTo>
                  <a:pt x="3820" y="7828"/>
                </a:lnTo>
                <a:lnTo>
                  <a:pt x="3824" y="7830"/>
                </a:lnTo>
                <a:lnTo>
                  <a:pt x="3826" y="7832"/>
                </a:lnTo>
                <a:lnTo>
                  <a:pt x="3828" y="7830"/>
                </a:lnTo>
                <a:lnTo>
                  <a:pt x="3828" y="7826"/>
                </a:lnTo>
                <a:lnTo>
                  <a:pt x="3828" y="7822"/>
                </a:lnTo>
                <a:lnTo>
                  <a:pt x="3828" y="7820"/>
                </a:lnTo>
                <a:lnTo>
                  <a:pt x="3830" y="7822"/>
                </a:lnTo>
                <a:lnTo>
                  <a:pt x="3834" y="7822"/>
                </a:lnTo>
                <a:lnTo>
                  <a:pt x="3836" y="7822"/>
                </a:lnTo>
                <a:lnTo>
                  <a:pt x="3838" y="7822"/>
                </a:lnTo>
                <a:lnTo>
                  <a:pt x="3838" y="7826"/>
                </a:lnTo>
                <a:lnTo>
                  <a:pt x="3836" y="7830"/>
                </a:lnTo>
                <a:lnTo>
                  <a:pt x="3832" y="7834"/>
                </a:lnTo>
                <a:lnTo>
                  <a:pt x="3830" y="7836"/>
                </a:lnTo>
                <a:lnTo>
                  <a:pt x="3834" y="7838"/>
                </a:lnTo>
                <a:lnTo>
                  <a:pt x="3838" y="7838"/>
                </a:lnTo>
                <a:lnTo>
                  <a:pt x="3842" y="7836"/>
                </a:lnTo>
                <a:lnTo>
                  <a:pt x="3844" y="7834"/>
                </a:lnTo>
                <a:lnTo>
                  <a:pt x="3846" y="7834"/>
                </a:lnTo>
                <a:lnTo>
                  <a:pt x="3848" y="7834"/>
                </a:lnTo>
                <a:lnTo>
                  <a:pt x="3848" y="7832"/>
                </a:lnTo>
                <a:lnTo>
                  <a:pt x="3850" y="7832"/>
                </a:lnTo>
                <a:lnTo>
                  <a:pt x="3852" y="7832"/>
                </a:lnTo>
                <a:close/>
                <a:moveTo>
                  <a:pt x="3856" y="7838"/>
                </a:moveTo>
                <a:lnTo>
                  <a:pt x="3856" y="7838"/>
                </a:lnTo>
                <a:lnTo>
                  <a:pt x="3854" y="7840"/>
                </a:lnTo>
                <a:lnTo>
                  <a:pt x="3850" y="7842"/>
                </a:lnTo>
                <a:lnTo>
                  <a:pt x="3850" y="7846"/>
                </a:lnTo>
                <a:lnTo>
                  <a:pt x="3852" y="7846"/>
                </a:lnTo>
                <a:lnTo>
                  <a:pt x="3854" y="7846"/>
                </a:lnTo>
                <a:lnTo>
                  <a:pt x="3860" y="7842"/>
                </a:lnTo>
                <a:lnTo>
                  <a:pt x="3860" y="7838"/>
                </a:lnTo>
                <a:lnTo>
                  <a:pt x="3860" y="7836"/>
                </a:lnTo>
                <a:lnTo>
                  <a:pt x="3858" y="7836"/>
                </a:lnTo>
                <a:lnTo>
                  <a:pt x="3856" y="7838"/>
                </a:lnTo>
                <a:close/>
                <a:moveTo>
                  <a:pt x="3780" y="7788"/>
                </a:moveTo>
                <a:lnTo>
                  <a:pt x="3780" y="7788"/>
                </a:lnTo>
                <a:lnTo>
                  <a:pt x="3782" y="7788"/>
                </a:lnTo>
                <a:lnTo>
                  <a:pt x="3786" y="7788"/>
                </a:lnTo>
                <a:lnTo>
                  <a:pt x="3786" y="7784"/>
                </a:lnTo>
                <a:lnTo>
                  <a:pt x="3786" y="7782"/>
                </a:lnTo>
                <a:lnTo>
                  <a:pt x="3784" y="7782"/>
                </a:lnTo>
                <a:lnTo>
                  <a:pt x="3782" y="7784"/>
                </a:lnTo>
                <a:lnTo>
                  <a:pt x="3780" y="7786"/>
                </a:lnTo>
                <a:lnTo>
                  <a:pt x="3780" y="7788"/>
                </a:lnTo>
                <a:close/>
                <a:moveTo>
                  <a:pt x="3800" y="7744"/>
                </a:moveTo>
                <a:lnTo>
                  <a:pt x="3800" y="7744"/>
                </a:lnTo>
                <a:lnTo>
                  <a:pt x="3800" y="7742"/>
                </a:lnTo>
                <a:lnTo>
                  <a:pt x="3802" y="7740"/>
                </a:lnTo>
                <a:lnTo>
                  <a:pt x="3802" y="7738"/>
                </a:lnTo>
                <a:lnTo>
                  <a:pt x="3802" y="7734"/>
                </a:lnTo>
                <a:lnTo>
                  <a:pt x="3800" y="7732"/>
                </a:lnTo>
                <a:lnTo>
                  <a:pt x="3798" y="7732"/>
                </a:lnTo>
                <a:lnTo>
                  <a:pt x="3790" y="7740"/>
                </a:lnTo>
                <a:lnTo>
                  <a:pt x="3788" y="7742"/>
                </a:lnTo>
                <a:lnTo>
                  <a:pt x="3788" y="7744"/>
                </a:lnTo>
                <a:lnTo>
                  <a:pt x="3792" y="7752"/>
                </a:lnTo>
                <a:lnTo>
                  <a:pt x="3794" y="7752"/>
                </a:lnTo>
                <a:lnTo>
                  <a:pt x="3796" y="7752"/>
                </a:lnTo>
                <a:lnTo>
                  <a:pt x="3798" y="7748"/>
                </a:lnTo>
                <a:lnTo>
                  <a:pt x="3800" y="7744"/>
                </a:lnTo>
                <a:close/>
                <a:moveTo>
                  <a:pt x="3808" y="7788"/>
                </a:moveTo>
                <a:lnTo>
                  <a:pt x="3808" y="7788"/>
                </a:lnTo>
                <a:lnTo>
                  <a:pt x="3810" y="7790"/>
                </a:lnTo>
                <a:lnTo>
                  <a:pt x="3812" y="7788"/>
                </a:lnTo>
                <a:lnTo>
                  <a:pt x="3814" y="7788"/>
                </a:lnTo>
                <a:lnTo>
                  <a:pt x="3818" y="7790"/>
                </a:lnTo>
                <a:lnTo>
                  <a:pt x="3822" y="7792"/>
                </a:lnTo>
                <a:lnTo>
                  <a:pt x="3824" y="7790"/>
                </a:lnTo>
                <a:lnTo>
                  <a:pt x="3820" y="7786"/>
                </a:lnTo>
                <a:lnTo>
                  <a:pt x="3814" y="7780"/>
                </a:lnTo>
                <a:lnTo>
                  <a:pt x="3812" y="7778"/>
                </a:lnTo>
                <a:lnTo>
                  <a:pt x="3810" y="7778"/>
                </a:lnTo>
                <a:lnTo>
                  <a:pt x="3808" y="7776"/>
                </a:lnTo>
                <a:lnTo>
                  <a:pt x="3806" y="7774"/>
                </a:lnTo>
                <a:lnTo>
                  <a:pt x="3804" y="7772"/>
                </a:lnTo>
                <a:lnTo>
                  <a:pt x="3804" y="7774"/>
                </a:lnTo>
                <a:lnTo>
                  <a:pt x="3802" y="7774"/>
                </a:lnTo>
                <a:lnTo>
                  <a:pt x="3800" y="7774"/>
                </a:lnTo>
                <a:lnTo>
                  <a:pt x="3792" y="7768"/>
                </a:lnTo>
                <a:lnTo>
                  <a:pt x="3780" y="7764"/>
                </a:lnTo>
                <a:lnTo>
                  <a:pt x="3776" y="7762"/>
                </a:lnTo>
                <a:lnTo>
                  <a:pt x="3770" y="7758"/>
                </a:lnTo>
                <a:lnTo>
                  <a:pt x="3764" y="7754"/>
                </a:lnTo>
                <a:lnTo>
                  <a:pt x="3760" y="7752"/>
                </a:lnTo>
                <a:lnTo>
                  <a:pt x="3762" y="7756"/>
                </a:lnTo>
                <a:lnTo>
                  <a:pt x="3766" y="7760"/>
                </a:lnTo>
                <a:lnTo>
                  <a:pt x="3766" y="7762"/>
                </a:lnTo>
                <a:lnTo>
                  <a:pt x="3766" y="7764"/>
                </a:lnTo>
                <a:lnTo>
                  <a:pt x="3768" y="7766"/>
                </a:lnTo>
                <a:lnTo>
                  <a:pt x="3772" y="7768"/>
                </a:lnTo>
                <a:lnTo>
                  <a:pt x="3774" y="7770"/>
                </a:lnTo>
                <a:lnTo>
                  <a:pt x="3778" y="7772"/>
                </a:lnTo>
                <a:lnTo>
                  <a:pt x="3784" y="7774"/>
                </a:lnTo>
                <a:lnTo>
                  <a:pt x="3790" y="7776"/>
                </a:lnTo>
                <a:lnTo>
                  <a:pt x="3792" y="7778"/>
                </a:lnTo>
                <a:lnTo>
                  <a:pt x="3796" y="7780"/>
                </a:lnTo>
                <a:lnTo>
                  <a:pt x="3798" y="7782"/>
                </a:lnTo>
                <a:lnTo>
                  <a:pt x="3800" y="7782"/>
                </a:lnTo>
                <a:lnTo>
                  <a:pt x="3800" y="7780"/>
                </a:lnTo>
                <a:lnTo>
                  <a:pt x="3804" y="7782"/>
                </a:lnTo>
                <a:lnTo>
                  <a:pt x="3806" y="7784"/>
                </a:lnTo>
                <a:lnTo>
                  <a:pt x="3806" y="7786"/>
                </a:lnTo>
                <a:lnTo>
                  <a:pt x="3806" y="7788"/>
                </a:lnTo>
                <a:lnTo>
                  <a:pt x="3808" y="7788"/>
                </a:lnTo>
                <a:close/>
                <a:moveTo>
                  <a:pt x="3790" y="7696"/>
                </a:moveTo>
                <a:lnTo>
                  <a:pt x="3790" y="7696"/>
                </a:lnTo>
                <a:lnTo>
                  <a:pt x="3790" y="7694"/>
                </a:lnTo>
                <a:lnTo>
                  <a:pt x="3790" y="7690"/>
                </a:lnTo>
                <a:lnTo>
                  <a:pt x="3786" y="7680"/>
                </a:lnTo>
                <a:lnTo>
                  <a:pt x="3784" y="7682"/>
                </a:lnTo>
                <a:lnTo>
                  <a:pt x="3784" y="7686"/>
                </a:lnTo>
                <a:lnTo>
                  <a:pt x="3782" y="7688"/>
                </a:lnTo>
                <a:lnTo>
                  <a:pt x="3780" y="7692"/>
                </a:lnTo>
                <a:lnTo>
                  <a:pt x="3784" y="7694"/>
                </a:lnTo>
                <a:lnTo>
                  <a:pt x="3786" y="7696"/>
                </a:lnTo>
                <a:lnTo>
                  <a:pt x="3790" y="7696"/>
                </a:lnTo>
                <a:close/>
                <a:moveTo>
                  <a:pt x="3758" y="7690"/>
                </a:moveTo>
                <a:lnTo>
                  <a:pt x="3758" y="7690"/>
                </a:lnTo>
                <a:lnTo>
                  <a:pt x="3756" y="7686"/>
                </a:lnTo>
                <a:lnTo>
                  <a:pt x="3754" y="7688"/>
                </a:lnTo>
                <a:lnTo>
                  <a:pt x="3754" y="7692"/>
                </a:lnTo>
                <a:lnTo>
                  <a:pt x="3754" y="7696"/>
                </a:lnTo>
                <a:lnTo>
                  <a:pt x="3750" y="7692"/>
                </a:lnTo>
                <a:lnTo>
                  <a:pt x="3750" y="7690"/>
                </a:lnTo>
                <a:lnTo>
                  <a:pt x="3748" y="7690"/>
                </a:lnTo>
                <a:lnTo>
                  <a:pt x="3746" y="7694"/>
                </a:lnTo>
                <a:lnTo>
                  <a:pt x="3746" y="7698"/>
                </a:lnTo>
                <a:lnTo>
                  <a:pt x="3746" y="7702"/>
                </a:lnTo>
                <a:lnTo>
                  <a:pt x="3748" y="7704"/>
                </a:lnTo>
                <a:lnTo>
                  <a:pt x="3748" y="7706"/>
                </a:lnTo>
                <a:lnTo>
                  <a:pt x="3746" y="7708"/>
                </a:lnTo>
                <a:lnTo>
                  <a:pt x="3748" y="7712"/>
                </a:lnTo>
                <a:lnTo>
                  <a:pt x="3750" y="7714"/>
                </a:lnTo>
                <a:lnTo>
                  <a:pt x="3750" y="7716"/>
                </a:lnTo>
                <a:lnTo>
                  <a:pt x="3754" y="7708"/>
                </a:lnTo>
                <a:lnTo>
                  <a:pt x="3758" y="7698"/>
                </a:lnTo>
                <a:lnTo>
                  <a:pt x="3758" y="7694"/>
                </a:lnTo>
                <a:lnTo>
                  <a:pt x="3758" y="7690"/>
                </a:lnTo>
                <a:close/>
                <a:moveTo>
                  <a:pt x="3778" y="7704"/>
                </a:moveTo>
                <a:lnTo>
                  <a:pt x="3778" y="7704"/>
                </a:lnTo>
                <a:lnTo>
                  <a:pt x="3782" y="7704"/>
                </a:lnTo>
                <a:lnTo>
                  <a:pt x="3782" y="7702"/>
                </a:lnTo>
                <a:lnTo>
                  <a:pt x="3782" y="7700"/>
                </a:lnTo>
                <a:lnTo>
                  <a:pt x="3778" y="7694"/>
                </a:lnTo>
                <a:lnTo>
                  <a:pt x="3774" y="7692"/>
                </a:lnTo>
                <a:lnTo>
                  <a:pt x="3772" y="7690"/>
                </a:lnTo>
                <a:lnTo>
                  <a:pt x="3770" y="7692"/>
                </a:lnTo>
                <a:lnTo>
                  <a:pt x="3772" y="7694"/>
                </a:lnTo>
                <a:lnTo>
                  <a:pt x="3772" y="7696"/>
                </a:lnTo>
                <a:lnTo>
                  <a:pt x="3772" y="7698"/>
                </a:lnTo>
                <a:lnTo>
                  <a:pt x="3774" y="7700"/>
                </a:lnTo>
                <a:lnTo>
                  <a:pt x="3778" y="7704"/>
                </a:lnTo>
                <a:close/>
                <a:moveTo>
                  <a:pt x="3786" y="7706"/>
                </a:moveTo>
                <a:lnTo>
                  <a:pt x="3786" y="7706"/>
                </a:lnTo>
                <a:lnTo>
                  <a:pt x="3786" y="7708"/>
                </a:lnTo>
                <a:lnTo>
                  <a:pt x="3788" y="7710"/>
                </a:lnTo>
                <a:lnTo>
                  <a:pt x="3796" y="7716"/>
                </a:lnTo>
                <a:lnTo>
                  <a:pt x="3800" y="7722"/>
                </a:lnTo>
                <a:lnTo>
                  <a:pt x="3802" y="7720"/>
                </a:lnTo>
                <a:lnTo>
                  <a:pt x="3798" y="7714"/>
                </a:lnTo>
                <a:lnTo>
                  <a:pt x="3792" y="7706"/>
                </a:lnTo>
                <a:lnTo>
                  <a:pt x="3788" y="7704"/>
                </a:lnTo>
                <a:lnTo>
                  <a:pt x="3786" y="7706"/>
                </a:lnTo>
                <a:close/>
                <a:moveTo>
                  <a:pt x="3782" y="7732"/>
                </a:moveTo>
                <a:lnTo>
                  <a:pt x="3782" y="7732"/>
                </a:lnTo>
                <a:lnTo>
                  <a:pt x="3784" y="7732"/>
                </a:lnTo>
                <a:lnTo>
                  <a:pt x="3786" y="7732"/>
                </a:lnTo>
                <a:lnTo>
                  <a:pt x="3792" y="7728"/>
                </a:lnTo>
                <a:lnTo>
                  <a:pt x="3794" y="7726"/>
                </a:lnTo>
                <a:lnTo>
                  <a:pt x="3792" y="7724"/>
                </a:lnTo>
                <a:lnTo>
                  <a:pt x="3782" y="7718"/>
                </a:lnTo>
                <a:lnTo>
                  <a:pt x="3778" y="7714"/>
                </a:lnTo>
                <a:lnTo>
                  <a:pt x="3774" y="7714"/>
                </a:lnTo>
                <a:lnTo>
                  <a:pt x="3772" y="7714"/>
                </a:lnTo>
                <a:lnTo>
                  <a:pt x="3774" y="7718"/>
                </a:lnTo>
                <a:lnTo>
                  <a:pt x="3776" y="7718"/>
                </a:lnTo>
                <a:lnTo>
                  <a:pt x="3778" y="7718"/>
                </a:lnTo>
                <a:lnTo>
                  <a:pt x="3780" y="7720"/>
                </a:lnTo>
                <a:lnTo>
                  <a:pt x="3782" y="7722"/>
                </a:lnTo>
                <a:lnTo>
                  <a:pt x="3780" y="7724"/>
                </a:lnTo>
                <a:lnTo>
                  <a:pt x="3780" y="7726"/>
                </a:lnTo>
                <a:lnTo>
                  <a:pt x="3782" y="7732"/>
                </a:lnTo>
                <a:close/>
                <a:moveTo>
                  <a:pt x="3760" y="7702"/>
                </a:moveTo>
                <a:lnTo>
                  <a:pt x="3760" y="7702"/>
                </a:lnTo>
                <a:lnTo>
                  <a:pt x="3756" y="7712"/>
                </a:lnTo>
                <a:lnTo>
                  <a:pt x="3756" y="7716"/>
                </a:lnTo>
                <a:lnTo>
                  <a:pt x="3758" y="7714"/>
                </a:lnTo>
                <a:lnTo>
                  <a:pt x="3760" y="7710"/>
                </a:lnTo>
                <a:lnTo>
                  <a:pt x="3764" y="7704"/>
                </a:lnTo>
                <a:lnTo>
                  <a:pt x="3764" y="7700"/>
                </a:lnTo>
                <a:lnTo>
                  <a:pt x="3764" y="7698"/>
                </a:lnTo>
                <a:lnTo>
                  <a:pt x="3762" y="7698"/>
                </a:lnTo>
                <a:lnTo>
                  <a:pt x="3760" y="7702"/>
                </a:lnTo>
                <a:close/>
                <a:moveTo>
                  <a:pt x="3764" y="7720"/>
                </a:moveTo>
                <a:lnTo>
                  <a:pt x="3764" y="7720"/>
                </a:lnTo>
                <a:lnTo>
                  <a:pt x="3756" y="7720"/>
                </a:lnTo>
                <a:lnTo>
                  <a:pt x="3754" y="7720"/>
                </a:lnTo>
                <a:lnTo>
                  <a:pt x="3752" y="7722"/>
                </a:lnTo>
                <a:lnTo>
                  <a:pt x="3754" y="7724"/>
                </a:lnTo>
                <a:lnTo>
                  <a:pt x="3758" y="7726"/>
                </a:lnTo>
                <a:lnTo>
                  <a:pt x="3762" y="7726"/>
                </a:lnTo>
                <a:lnTo>
                  <a:pt x="3764" y="7724"/>
                </a:lnTo>
                <a:lnTo>
                  <a:pt x="3766" y="7722"/>
                </a:lnTo>
                <a:lnTo>
                  <a:pt x="3764" y="7720"/>
                </a:lnTo>
                <a:close/>
                <a:moveTo>
                  <a:pt x="3744" y="7666"/>
                </a:moveTo>
                <a:lnTo>
                  <a:pt x="3744" y="7666"/>
                </a:lnTo>
                <a:lnTo>
                  <a:pt x="3742" y="7666"/>
                </a:lnTo>
                <a:lnTo>
                  <a:pt x="3740" y="7668"/>
                </a:lnTo>
                <a:lnTo>
                  <a:pt x="3740" y="7676"/>
                </a:lnTo>
                <a:lnTo>
                  <a:pt x="3736" y="7682"/>
                </a:lnTo>
                <a:lnTo>
                  <a:pt x="3736" y="7686"/>
                </a:lnTo>
                <a:lnTo>
                  <a:pt x="3740" y="7686"/>
                </a:lnTo>
                <a:lnTo>
                  <a:pt x="3742" y="7684"/>
                </a:lnTo>
                <a:lnTo>
                  <a:pt x="3744" y="7682"/>
                </a:lnTo>
                <a:lnTo>
                  <a:pt x="3744" y="7678"/>
                </a:lnTo>
                <a:lnTo>
                  <a:pt x="3746" y="7674"/>
                </a:lnTo>
                <a:lnTo>
                  <a:pt x="3748" y="7670"/>
                </a:lnTo>
                <a:lnTo>
                  <a:pt x="3744" y="7666"/>
                </a:lnTo>
                <a:close/>
                <a:moveTo>
                  <a:pt x="3780" y="7668"/>
                </a:moveTo>
                <a:lnTo>
                  <a:pt x="3780" y="7668"/>
                </a:lnTo>
                <a:lnTo>
                  <a:pt x="3778" y="7668"/>
                </a:lnTo>
                <a:lnTo>
                  <a:pt x="3778" y="7670"/>
                </a:lnTo>
                <a:lnTo>
                  <a:pt x="3778" y="7672"/>
                </a:lnTo>
                <a:lnTo>
                  <a:pt x="3782" y="7674"/>
                </a:lnTo>
                <a:lnTo>
                  <a:pt x="3784" y="7674"/>
                </a:lnTo>
                <a:lnTo>
                  <a:pt x="3784" y="7672"/>
                </a:lnTo>
                <a:lnTo>
                  <a:pt x="3782" y="7668"/>
                </a:lnTo>
                <a:lnTo>
                  <a:pt x="3780" y="7668"/>
                </a:lnTo>
                <a:close/>
                <a:moveTo>
                  <a:pt x="3792" y="7664"/>
                </a:moveTo>
                <a:lnTo>
                  <a:pt x="3792" y="7664"/>
                </a:lnTo>
                <a:lnTo>
                  <a:pt x="3790" y="7662"/>
                </a:lnTo>
                <a:lnTo>
                  <a:pt x="3788" y="7662"/>
                </a:lnTo>
                <a:lnTo>
                  <a:pt x="3784" y="7664"/>
                </a:lnTo>
                <a:lnTo>
                  <a:pt x="3784" y="7668"/>
                </a:lnTo>
                <a:lnTo>
                  <a:pt x="3786" y="7670"/>
                </a:lnTo>
                <a:lnTo>
                  <a:pt x="3788" y="7670"/>
                </a:lnTo>
                <a:lnTo>
                  <a:pt x="3790" y="7668"/>
                </a:lnTo>
                <a:lnTo>
                  <a:pt x="3792" y="7664"/>
                </a:lnTo>
                <a:close/>
                <a:moveTo>
                  <a:pt x="3766" y="7668"/>
                </a:moveTo>
                <a:lnTo>
                  <a:pt x="3766" y="7668"/>
                </a:lnTo>
                <a:lnTo>
                  <a:pt x="3766" y="7664"/>
                </a:lnTo>
                <a:lnTo>
                  <a:pt x="3766" y="7662"/>
                </a:lnTo>
                <a:lnTo>
                  <a:pt x="3762" y="7662"/>
                </a:lnTo>
                <a:lnTo>
                  <a:pt x="3758" y="7662"/>
                </a:lnTo>
                <a:lnTo>
                  <a:pt x="3756" y="7664"/>
                </a:lnTo>
                <a:lnTo>
                  <a:pt x="3752" y="7670"/>
                </a:lnTo>
                <a:lnTo>
                  <a:pt x="3748" y="7674"/>
                </a:lnTo>
                <a:lnTo>
                  <a:pt x="3750" y="7676"/>
                </a:lnTo>
                <a:lnTo>
                  <a:pt x="3756" y="7674"/>
                </a:lnTo>
                <a:lnTo>
                  <a:pt x="3758" y="7674"/>
                </a:lnTo>
                <a:lnTo>
                  <a:pt x="3760" y="7670"/>
                </a:lnTo>
                <a:lnTo>
                  <a:pt x="3760" y="7668"/>
                </a:lnTo>
                <a:lnTo>
                  <a:pt x="3762" y="7670"/>
                </a:lnTo>
                <a:lnTo>
                  <a:pt x="3764" y="7672"/>
                </a:lnTo>
                <a:lnTo>
                  <a:pt x="3766" y="7672"/>
                </a:lnTo>
                <a:lnTo>
                  <a:pt x="3766" y="7670"/>
                </a:lnTo>
                <a:lnTo>
                  <a:pt x="3766" y="7668"/>
                </a:lnTo>
                <a:close/>
                <a:moveTo>
                  <a:pt x="3780" y="7662"/>
                </a:moveTo>
                <a:lnTo>
                  <a:pt x="3780" y="7662"/>
                </a:lnTo>
                <a:lnTo>
                  <a:pt x="3780" y="7660"/>
                </a:lnTo>
                <a:lnTo>
                  <a:pt x="3780" y="7652"/>
                </a:lnTo>
                <a:lnTo>
                  <a:pt x="3778" y="7646"/>
                </a:lnTo>
                <a:lnTo>
                  <a:pt x="3776" y="7644"/>
                </a:lnTo>
                <a:lnTo>
                  <a:pt x="3774" y="7648"/>
                </a:lnTo>
                <a:lnTo>
                  <a:pt x="3776" y="7654"/>
                </a:lnTo>
                <a:lnTo>
                  <a:pt x="3776" y="7660"/>
                </a:lnTo>
                <a:lnTo>
                  <a:pt x="3778" y="7662"/>
                </a:lnTo>
                <a:lnTo>
                  <a:pt x="3780" y="7662"/>
                </a:lnTo>
                <a:close/>
                <a:moveTo>
                  <a:pt x="3770" y="7568"/>
                </a:moveTo>
                <a:lnTo>
                  <a:pt x="3770" y="7568"/>
                </a:lnTo>
                <a:lnTo>
                  <a:pt x="3768" y="7570"/>
                </a:lnTo>
                <a:lnTo>
                  <a:pt x="3766" y="7568"/>
                </a:lnTo>
                <a:lnTo>
                  <a:pt x="3768" y="7562"/>
                </a:lnTo>
                <a:lnTo>
                  <a:pt x="3770" y="7558"/>
                </a:lnTo>
                <a:lnTo>
                  <a:pt x="3770" y="7552"/>
                </a:lnTo>
                <a:lnTo>
                  <a:pt x="3770" y="7534"/>
                </a:lnTo>
                <a:lnTo>
                  <a:pt x="3770" y="7520"/>
                </a:lnTo>
                <a:lnTo>
                  <a:pt x="3768" y="7516"/>
                </a:lnTo>
                <a:lnTo>
                  <a:pt x="3766" y="7514"/>
                </a:lnTo>
                <a:lnTo>
                  <a:pt x="3762" y="7514"/>
                </a:lnTo>
                <a:lnTo>
                  <a:pt x="3760" y="7514"/>
                </a:lnTo>
                <a:lnTo>
                  <a:pt x="3758" y="7512"/>
                </a:lnTo>
                <a:lnTo>
                  <a:pt x="3756" y="7514"/>
                </a:lnTo>
                <a:lnTo>
                  <a:pt x="3748" y="7520"/>
                </a:lnTo>
                <a:lnTo>
                  <a:pt x="3746" y="7522"/>
                </a:lnTo>
                <a:lnTo>
                  <a:pt x="3748" y="7524"/>
                </a:lnTo>
                <a:lnTo>
                  <a:pt x="3750" y="7526"/>
                </a:lnTo>
                <a:lnTo>
                  <a:pt x="3750" y="7528"/>
                </a:lnTo>
                <a:lnTo>
                  <a:pt x="3752" y="7530"/>
                </a:lnTo>
                <a:lnTo>
                  <a:pt x="3756" y="7534"/>
                </a:lnTo>
                <a:lnTo>
                  <a:pt x="3756" y="7538"/>
                </a:lnTo>
                <a:lnTo>
                  <a:pt x="3754" y="7548"/>
                </a:lnTo>
                <a:lnTo>
                  <a:pt x="3752" y="7550"/>
                </a:lnTo>
                <a:lnTo>
                  <a:pt x="3748" y="7548"/>
                </a:lnTo>
                <a:lnTo>
                  <a:pt x="3746" y="7546"/>
                </a:lnTo>
                <a:lnTo>
                  <a:pt x="3742" y="7546"/>
                </a:lnTo>
                <a:lnTo>
                  <a:pt x="3740" y="7548"/>
                </a:lnTo>
                <a:lnTo>
                  <a:pt x="3740" y="7546"/>
                </a:lnTo>
                <a:lnTo>
                  <a:pt x="3738" y="7546"/>
                </a:lnTo>
                <a:lnTo>
                  <a:pt x="3734" y="7546"/>
                </a:lnTo>
                <a:lnTo>
                  <a:pt x="3732" y="7548"/>
                </a:lnTo>
                <a:lnTo>
                  <a:pt x="3730" y="7550"/>
                </a:lnTo>
                <a:lnTo>
                  <a:pt x="3732" y="7556"/>
                </a:lnTo>
                <a:lnTo>
                  <a:pt x="3736" y="7560"/>
                </a:lnTo>
                <a:lnTo>
                  <a:pt x="3738" y="7568"/>
                </a:lnTo>
                <a:lnTo>
                  <a:pt x="3740" y="7572"/>
                </a:lnTo>
                <a:lnTo>
                  <a:pt x="3742" y="7578"/>
                </a:lnTo>
                <a:lnTo>
                  <a:pt x="3746" y="7582"/>
                </a:lnTo>
                <a:lnTo>
                  <a:pt x="3748" y="7584"/>
                </a:lnTo>
                <a:lnTo>
                  <a:pt x="3750" y="7580"/>
                </a:lnTo>
                <a:lnTo>
                  <a:pt x="3750" y="7572"/>
                </a:lnTo>
                <a:lnTo>
                  <a:pt x="3748" y="7568"/>
                </a:lnTo>
                <a:lnTo>
                  <a:pt x="3748" y="7564"/>
                </a:lnTo>
                <a:lnTo>
                  <a:pt x="3748" y="7562"/>
                </a:lnTo>
                <a:lnTo>
                  <a:pt x="3750" y="7562"/>
                </a:lnTo>
                <a:lnTo>
                  <a:pt x="3754" y="7564"/>
                </a:lnTo>
                <a:lnTo>
                  <a:pt x="3758" y="7568"/>
                </a:lnTo>
                <a:lnTo>
                  <a:pt x="3756" y="7570"/>
                </a:lnTo>
                <a:lnTo>
                  <a:pt x="3754" y="7572"/>
                </a:lnTo>
                <a:lnTo>
                  <a:pt x="3754" y="7576"/>
                </a:lnTo>
                <a:lnTo>
                  <a:pt x="3756" y="7578"/>
                </a:lnTo>
                <a:lnTo>
                  <a:pt x="3754" y="7580"/>
                </a:lnTo>
                <a:lnTo>
                  <a:pt x="3754" y="7586"/>
                </a:lnTo>
                <a:lnTo>
                  <a:pt x="3754" y="7588"/>
                </a:lnTo>
                <a:lnTo>
                  <a:pt x="3756" y="7590"/>
                </a:lnTo>
                <a:lnTo>
                  <a:pt x="3762" y="7592"/>
                </a:lnTo>
                <a:lnTo>
                  <a:pt x="3766" y="7590"/>
                </a:lnTo>
                <a:lnTo>
                  <a:pt x="3768" y="7588"/>
                </a:lnTo>
                <a:lnTo>
                  <a:pt x="3770" y="7584"/>
                </a:lnTo>
                <a:lnTo>
                  <a:pt x="3770" y="7578"/>
                </a:lnTo>
                <a:lnTo>
                  <a:pt x="3772" y="7574"/>
                </a:lnTo>
                <a:lnTo>
                  <a:pt x="3774" y="7572"/>
                </a:lnTo>
                <a:lnTo>
                  <a:pt x="3774" y="7570"/>
                </a:lnTo>
                <a:lnTo>
                  <a:pt x="3772" y="7568"/>
                </a:lnTo>
                <a:lnTo>
                  <a:pt x="3770" y="7568"/>
                </a:lnTo>
                <a:close/>
                <a:moveTo>
                  <a:pt x="3742" y="7626"/>
                </a:moveTo>
                <a:lnTo>
                  <a:pt x="3742" y="7626"/>
                </a:lnTo>
                <a:lnTo>
                  <a:pt x="3744" y="7622"/>
                </a:lnTo>
                <a:lnTo>
                  <a:pt x="3746" y="7620"/>
                </a:lnTo>
                <a:lnTo>
                  <a:pt x="3742" y="7618"/>
                </a:lnTo>
                <a:lnTo>
                  <a:pt x="3736" y="7618"/>
                </a:lnTo>
                <a:lnTo>
                  <a:pt x="3730" y="7618"/>
                </a:lnTo>
                <a:lnTo>
                  <a:pt x="3730" y="7620"/>
                </a:lnTo>
                <a:lnTo>
                  <a:pt x="3732" y="7624"/>
                </a:lnTo>
                <a:lnTo>
                  <a:pt x="3732" y="7626"/>
                </a:lnTo>
                <a:lnTo>
                  <a:pt x="3728" y="7632"/>
                </a:lnTo>
                <a:lnTo>
                  <a:pt x="3730" y="7634"/>
                </a:lnTo>
                <a:lnTo>
                  <a:pt x="3734" y="7636"/>
                </a:lnTo>
                <a:lnTo>
                  <a:pt x="3738" y="7636"/>
                </a:lnTo>
                <a:lnTo>
                  <a:pt x="3738" y="7634"/>
                </a:lnTo>
                <a:lnTo>
                  <a:pt x="3738" y="7630"/>
                </a:lnTo>
                <a:lnTo>
                  <a:pt x="3742" y="7626"/>
                </a:lnTo>
                <a:close/>
                <a:moveTo>
                  <a:pt x="3778" y="7630"/>
                </a:moveTo>
                <a:lnTo>
                  <a:pt x="3778" y="7630"/>
                </a:lnTo>
                <a:lnTo>
                  <a:pt x="3776" y="7626"/>
                </a:lnTo>
                <a:lnTo>
                  <a:pt x="3776" y="7622"/>
                </a:lnTo>
                <a:lnTo>
                  <a:pt x="3774" y="7620"/>
                </a:lnTo>
                <a:lnTo>
                  <a:pt x="3772" y="7616"/>
                </a:lnTo>
                <a:lnTo>
                  <a:pt x="3768" y="7616"/>
                </a:lnTo>
                <a:lnTo>
                  <a:pt x="3766" y="7616"/>
                </a:lnTo>
                <a:lnTo>
                  <a:pt x="3766" y="7618"/>
                </a:lnTo>
                <a:lnTo>
                  <a:pt x="3770" y="7622"/>
                </a:lnTo>
                <a:lnTo>
                  <a:pt x="3770" y="7624"/>
                </a:lnTo>
                <a:lnTo>
                  <a:pt x="3768" y="7624"/>
                </a:lnTo>
                <a:lnTo>
                  <a:pt x="3768" y="7628"/>
                </a:lnTo>
                <a:lnTo>
                  <a:pt x="3772" y="7636"/>
                </a:lnTo>
                <a:lnTo>
                  <a:pt x="3776" y="7638"/>
                </a:lnTo>
                <a:lnTo>
                  <a:pt x="3780" y="7638"/>
                </a:lnTo>
                <a:lnTo>
                  <a:pt x="3782" y="7638"/>
                </a:lnTo>
                <a:lnTo>
                  <a:pt x="3784" y="7636"/>
                </a:lnTo>
                <a:lnTo>
                  <a:pt x="3778" y="7630"/>
                </a:lnTo>
                <a:close/>
                <a:moveTo>
                  <a:pt x="3736" y="7582"/>
                </a:moveTo>
                <a:lnTo>
                  <a:pt x="3736" y="7582"/>
                </a:lnTo>
                <a:lnTo>
                  <a:pt x="3738" y="7584"/>
                </a:lnTo>
                <a:lnTo>
                  <a:pt x="3740" y="7584"/>
                </a:lnTo>
                <a:lnTo>
                  <a:pt x="3738" y="7576"/>
                </a:lnTo>
                <a:lnTo>
                  <a:pt x="3736" y="7568"/>
                </a:lnTo>
                <a:lnTo>
                  <a:pt x="3734" y="7566"/>
                </a:lnTo>
                <a:lnTo>
                  <a:pt x="3730" y="7566"/>
                </a:lnTo>
                <a:lnTo>
                  <a:pt x="3728" y="7566"/>
                </a:lnTo>
                <a:lnTo>
                  <a:pt x="3726" y="7568"/>
                </a:lnTo>
                <a:lnTo>
                  <a:pt x="3726" y="7578"/>
                </a:lnTo>
                <a:lnTo>
                  <a:pt x="3726" y="7580"/>
                </a:lnTo>
                <a:lnTo>
                  <a:pt x="3728" y="7580"/>
                </a:lnTo>
                <a:lnTo>
                  <a:pt x="3732" y="7576"/>
                </a:lnTo>
                <a:lnTo>
                  <a:pt x="3734" y="7576"/>
                </a:lnTo>
                <a:lnTo>
                  <a:pt x="3734" y="7578"/>
                </a:lnTo>
                <a:lnTo>
                  <a:pt x="3734" y="7580"/>
                </a:lnTo>
                <a:lnTo>
                  <a:pt x="3736" y="7582"/>
                </a:lnTo>
                <a:close/>
                <a:moveTo>
                  <a:pt x="3742" y="7612"/>
                </a:moveTo>
                <a:lnTo>
                  <a:pt x="3742" y="7612"/>
                </a:lnTo>
                <a:lnTo>
                  <a:pt x="3746" y="7610"/>
                </a:lnTo>
                <a:lnTo>
                  <a:pt x="3746" y="7612"/>
                </a:lnTo>
                <a:lnTo>
                  <a:pt x="3748" y="7612"/>
                </a:lnTo>
                <a:lnTo>
                  <a:pt x="3752" y="7610"/>
                </a:lnTo>
                <a:lnTo>
                  <a:pt x="3754" y="7608"/>
                </a:lnTo>
                <a:lnTo>
                  <a:pt x="3752" y="7606"/>
                </a:lnTo>
                <a:lnTo>
                  <a:pt x="3752" y="7604"/>
                </a:lnTo>
                <a:lnTo>
                  <a:pt x="3754" y="7602"/>
                </a:lnTo>
                <a:lnTo>
                  <a:pt x="3758" y="7600"/>
                </a:lnTo>
                <a:lnTo>
                  <a:pt x="3758" y="7598"/>
                </a:lnTo>
                <a:lnTo>
                  <a:pt x="3756" y="7598"/>
                </a:lnTo>
                <a:lnTo>
                  <a:pt x="3752" y="7598"/>
                </a:lnTo>
                <a:lnTo>
                  <a:pt x="3750" y="7600"/>
                </a:lnTo>
                <a:lnTo>
                  <a:pt x="3750" y="7598"/>
                </a:lnTo>
                <a:lnTo>
                  <a:pt x="3750" y="7596"/>
                </a:lnTo>
                <a:lnTo>
                  <a:pt x="3748" y="7594"/>
                </a:lnTo>
                <a:lnTo>
                  <a:pt x="3746" y="7594"/>
                </a:lnTo>
                <a:lnTo>
                  <a:pt x="3742" y="7592"/>
                </a:lnTo>
                <a:lnTo>
                  <a:pt x="3740" y="7590"/>
                </a:lnTo>
                <a:lnTo>
                  <a:pt x="3734" y="7590"/>
                </a:lnTo>
                <a:lnTo>
                  <a:pt x="3732" y="7592"/>
                </a:lnTo>
                <a:lnTo>
                  <a:pt x="3736" y="7596"/>
                </a:lnTo>
                <a:lnTo>
                  <a:pt x="3740" y="7598"/>
                </a:lnTo>
                <a:lnTo>
                  <a:pt x="3742" y="7600"/>
                </a:lnTo>
                <a:lnTo>
                  <a:pt x="3742" y="7602"/>
                </a:lnTo>
                <a:lnTo>
                  <a:pt x="3738" y="7602"/>
                </a:lnTo>
                <a:lnTo>
                  <a:pt x="3736" y="7600"/>
                </a:lnTo>
                <a:lnTo>
                  <a:pt x="3732" y="7600"/>
                </a:lnTo>
                <a:lnTo>
                  <a:pt x="3730" y="7606"/>
                </a:lnTo>
                <a:lnTo>
                  <a:pt x="3730" y="7608"/>
                </a:lnTo>
                <a:lnTo>
                  <a:pt x="3730" y="7610"/>
                </a:lnTo>
                <a:lnTo>
                  <a:pt x="3734" y="7610"/>
                </a:lnTo>
                <a:lnTo>
                  <a:pt x="3738" y="7608"/>
                </a:lnTo>
                <a:lnTo>
                  <a:pt x="3738" y="7610"/>
                </a:lnTo>
                <a:lnTo>
                  <a:pt x="3736" y="7612"/>
                </a:lnTo>
                <a:lnTo>
                  <a:pt x="3738" y="7614"/>
                </a:lnTo>
                <a:lnTo>
                  <a:pt x="3740" y="7614"/>
                </a:lnTo>
                <a:lnTo>
                  <a:pt x="3742" y="7612"/>
                </a:lnTo>
                <a:close/>
                <a:moveTo>
                  <a:pt x="3758" y="7644"/>
                </a:moveTo>
                <a:lnTo>
                  <a:pt x="3758" y="7644"/>
                </a:lnTo>
                <a:lnTo>
                  <a:pt x="3754" y="7644"/>
                </a:lnTo>
                <a:lnTo>
                  <a:pt x="3750" y="7644"/>
                </a:lnTo>
                <a:lnTo>
                  <a:pt x="3750" y="7646"/>
                </a:lnTo>
                <a:lnTo>
                  <a:pt x="3752" y="7646"/>
                </a:lnTo>
                <a:lnTo>
                  <a:pt x="3756" y="7648"/>
                </a:lnTo>
                <a:lnTo>
                  <a:pt x="3756" y="7650"/>
                </a:lnTo>
                <a:lnTo>
                  <a:pt x="3756" y="7652"/>
                </a:lnTo>
                <a:lnTo>
                  <a:pt x="3760" y="7654"/>
                </a:lnTo>
                <a:lnTo>
                  <a:pt x="3762" y="7654"/>
                </a:lnTo>
                <a:lnTo>
                  <a:pt x="3764" y="7652"/>
                </a:lnTo>
                <a:lnTo>
                  <a:pt x="3768" y="7650"/>
                </a:lnTo>
                <a:lnTo>
                  <a:pt x="3770" y="7650"/>
                </a:lnTo>
                <a:lnTo>
                  <a:pt x="3772" y="7650"/>
                </a:lnTo>
                <a:lnTo>
                  <a:pt x="3772" y="7648"/>
                </a:lnTo>
                <a:lnTo>
                  <a:pt x="3772" y="7642"/>
                </a:lnTo>
                <a:lnTo>
                  <a:pt x="3770" y="7638"/>
                </a:lnTo>
                <a:lnTo>
                  <a:pt x="3766" y="7634"/>
                </a:lnTo>
                <a:lnTo>
                  <a:pt x="3764" y="7634"/>
                </a:lnTo>
                <a:lnTo>
                  <a:pt x="3762" y="7636"/>
                </a:lnTo>
                <a:lnTo>
                  <a:pt x="3764" y="7642"/>
                </a:lnTo>
                <a:lnTo>
                  <a:pt x="3764" y="7644"/>
                </a:lnTo>
                <a:lnTo>
                  <a:pt x="3758" y="7644"/>
                </a:lnTo>
                <a:close/>
                <a:moveTo>
                  <a:pt x="3752" y="7630"/>
                </a:moveTo>
                <a:lnTo>
                  <a:pt x="3752" y="7630"/>
                </a:lnTo>
                <a:lnTo>
                  <a:pt x="3750" y="7634"/>
                </a:lnTo>
                <a:lnTo>
                  <a:pt x="3752" y="7636"/>
                </a:lnTo>
                <a:lnTo>
                  <a:pt x="3754" y="7640"/>
                </a:lnTo>
                <a:lnTo>
                  <a:pt x="3758" y="7640"/>
                </a:lnTo>
                <a:lnTo>
                  <a:pt x="3760" y="7640"/>
                </a:lnTo>
                <a:lnTo>
                  <a:pt x="3760" y="7636"/>
                </a:lnTo>
                <a:lnTo>
                  <a:pt x="3756" y="7632"/>
                </a:lnTo>
                <a:lnTo>
                  <a:pt x="3754" y="7630"/>
                </a:lnTo>
                <a:lnTo>
                  <a:pt x="3752" y="7630"/>
                </a:lnTo>
                <a:close/>
                <a:moveTo>
                  <a:pt x="3770" y="7654"/>
                </a:moveTo>
                <a:lnTo>
                  <a:pt x="3770" y="7654"/>
                </a:lnTo>
                <a:lnTo>
                  <a:pt x="3768" y="7654"/>
                </a:lnTo>
                <a:lnTo>
                  <a:pt x="3766" y="7654"/>
                </a:lnTo>
                <a:lnTo>
                  <a:pt x="3766" y="7656"/>
                </a:lnTo>
                <a:lnTo>
                  <a:pt x="3770" y="7660"/>
                </a:lnTo>
                <a:lnTo>
                  <a:pt x="3772" y="7660"/>
                </a:lnTo>
                <a:lnTo>
                  <a:pt x="3772" y="7658"/>
                </a:lnTo>
                <a:lnTo>
                  <a:pt x="3772" y="7656"/>
                </a:lnTo>
                <a:lnTo>
                  <a:pt x="3770" y="7654"/>
                </a:lnTo>
                <a:close/>
                <a:moveTo>
                  <a:pt x="3750" y="7544"/>
                </a:moveTo>
                <a:lnTo>
                  <a:pt x="3750" y="7544"/>
                </a:lnTo>
                <a:lnTo>
                  <a:pt x="3752" y="7542"/>
                </a:lnTo>
                <a:lnTo>
                  <a:pt x="3752" y="7536"/>
                </a:lnTo>
                <a:lnTo>
                  <a:pt x="3750" y="7534"/>
                </a:lnTo>
                <a:lnTo>
                  <a:pt x="3746" y="7534"/>
                </a:lnTo>
                <a:lnTo>
                  <a:pt x="3742" y="7534"/>
                </a:lnTo>
                <a:lnTo>
                  <a:pt x="3740" y="7538"/>
                </a:lnTo>
                <a:lnTo>
                  <a:pt x="3740" y="7540"/>
                </a:lnTo>
                <a:lnTo>
                  <a:pt x="3742" y="7540"/>
                </a:lnTo>
                <a:lnTo>
                  <a:pt x="3746" y="7540"/>
                </a:lnTo>
                <a:lnTo>
                  <a:pt x="3750" y="7544"/>
                </a:lnTo>
                <a:close/>
                <a:moveTo>
                  <a:pt x="3750" y="7500"/>
                </a:moveTo>
                <a:lnTo>
                  <a:pt x="3750" y="7500"/>
                </a:lnTo>
                <a:lnTo>
                  <a:pt x="3748" y="7504"/>
                </a:lnTo>
                <a:lnTo>
                  <a:pt x="3750" y="7506"/>
                </a:lnTo>
                <a:lnTo>
                  <a:pt x="3762" y="7510"/>
                </a:lnTo>
                <a:lnTo>
                  <a:pt x="3768" y="7512"/>
                </a:lnTo>
                <a:lnTo>
                  <a:pt x="3770" y="7508"/>
                </a:lnTo>
                <a:lnTo>
                  <a:pt x="3772" y="7506"/>
                </a:lnTo>
                <a:lnTo>
                  <a:pt x="3770" y="7506"/>
                </a:lnTo>
                <a:lnTo>
                  <a:pt x="3768" y="7506"/>
                </a:lnTo>
                <a:lnTo>
                  <a:pt x="3766" y="7504"/>
                </a:lnTo>
                <a:lnTo>
                  <a:pt x="3766" y="7502"/>
                </a:lnTo>
                <a:lnTo>
                  <a:pt x="3766" y="7500"/>
                </a:lnTo>
                <a:lnTo>
                  <a:pt x="3766" y="7496"/>
                </a:lnTo>
                <a:lnTo>
                  <a:pt x="3766" y="7492"/>
                </a:lnTo>
                <a:lnTo>
                  <a:pt x="3762" y="7482"/>
                </a:lnTo>
                <a:lnTo>
                  <a:pt x="3760" y="7482"/>
                </a:lnTo>
                <a:lnTo>
                  <a:pt x="3758" y="7484"/>
                </a:lnTo>
                <a:lnTo>
                  <a:pt x="3758" y="7490"/>
                </a:lnTo>
                <a:lnTo>
                  <a:pt x="3758" y="7492"/>
                </a:lnTo>
                <a:lnTo>
                  <a:pt x="3760" y="7498"/>
                </a:lnTo>
                <a:lnTo>
                  <a:pt x="3758" y="7500"/>
                </a:lnTo>
                <a:lnTo>
                  <a:pt x="3756" y="7498"/>
                </a:lnTo>
                <a:lnTo>
                  <a:pt x="3754" y="7498"/>
                </a:lnTo>
                <a:lnTo>
                  <a:pt x="3750" y="7500"/>
                </a:lnTo>
                <a:close/>
                <a:moveTo>
                  <a:pt x="3790" y="7468"/>
                </a:moveTo>
                <a:lnTo>
                  <a:pt x="3790" y="7468"/>
                </a:lnTo>
                <a:lnTo>
                  <a:pt x="3794" y="7470"/>
                </a:lnTo>
                <a:lnTo>
                  <a:pt x="3796" y="7466"/>
                </a:lnTo>
                <a:lnTo>
                  <a:pt x="3794" y="7464"/>
                </a:lnTo>
                <a:lnTo>
                  <a:pt x="3788" y="7462"/>
                </a:lnTo>
                <a:lnTo>
                  <a:pt x="3784" y="7462"/>
                </a:lnTo>
                <a:lnTo>
                  <a:pt x="3778" y="7462"/>
                </a:lnTo>
                <a:lnTo>
                  <a:pt x="3772" y="7462"/>
                </a:lnTo>
                <a:lnTo>
                  <a:pt x="3770" y="7464"/>
                </a:lnTo>
                <a:lnTo>
                  <a:pt x="3770" y="7466"/>
                </a:lnTo>
                <a:lnTo>
                  <a:pt x="3772" y="7468"/>
                </a:lnTo>
                <a:lnTo>
                  <a:pt x="3778" y="7468"/>
                </a:lnTo>
                <a:lnTo>
                  <a:pt x="3784" y="7466"/>
                </a:lnTo>
                <a:lnTo>
                  <a:pt x="3790" y="7468"/>
                </a:lnTo>
                <a:close/>
                <a:moveTo>
                  <a:pt x="3742" y="7476"/>
                </a:moveTo>
                <a:lnTo>
                  <a:pt x="3742" y="7476"/>
                </a:lnTo>
                <a:lnTo>
                  <a:pt x="3740" y="7476"/>
                </a:lnTo>
                <a:lnTo>
                  <a:pt x="3738" y="7478"/>
                </a:lnTo>
                <a:lnTo>
                  <a:pt x="3740" y="7482"/>
                </a:lnTo>
                <a:lnTo>
                  <a:pt x="3746" y="7496"/>
                </a:lnTo>
                <a:lnTo>
                  <a:pt x="3748" y="7496"/>
                </a:lnTo>
                <a:lnTo>
                  <a:pt x="3750" y="7496"/>
                </a:lnTo>
                <a:lnTo>
                  <a:pt x="3754" y="7494"/>
                </a:lnTo>
                <a:lnTo>
                  <a:pt x="3754" y="7492"/>
                </a:lnTo>
                <a:lnTo>
                  <a:pt x="3754" y="7490"/>
                </a:lnTo>
                <a:lnTo>
                  <a:pt x="3756" y="7484"/>
                </a:lnTo>
                <a:lnTo>
                  <a:pt x="3754" y="7482"/>
                </a:lnTo>
                <a:lnTo>
                  <a:pt x="3752" y="7480"/>
                </a:lnTo>
                <a:lnTo>
                  <a:pt x="3742" y="7476"/>
                </a:lnTo>
                <a:close/>
                <a:moveTo>
                  <a:pt x="3730" y="7544"/>
                </a:moveTo>
                <a:lnTo>
                  <a:pt x="3730" y="7544"/>
                </a:lnTo>
                <a:lnTo>
                  <a:pt x="3730" y="7542"/>
                </a:lnTo>
                <a:lnTo>
                  <a:pt x="3732" y="7540"/>
                </a:lnTo>
                <a:lnTo>
                  <a:pt x="3734" y="7538"/>
                </a:lnTo>
                <a:lnTo>
                  <a:pt x="3734" y="7534"/>
                </a:lnTo>
                <a:lnTo>
                  <a:pt x="3734" y="7532"/>
                </a:lnTo>
                <a:lnTo>
                  <a:pt x="3732" y="7534"/>
                </a:lnTo>
                <a:lnTo>
                  <a:pt x="3730" y="7536"/>
                </a:lnTo>
                <a:lnTo>
                  <a:pt x="3726" y="7538"/>
                </a:lnTo>
                <a:lnTo>
                  <a:pt x="3724" y="7538"/>
                </a:lnTo>
                <a:lnTo>
                  <a:pt x="3722" y="7540"/>
                </a:lnTo>
                <a:lnTo>
                  <a:pt x="3722" y="7542"/>
                </a:lnTo>
                <a:lnTo>
                  <a:pt x="3724" y="7546"/>
                </a:lnTo>
                <a:lnTo>
                  <a:pt x="3728" y="7548"/>
                </a:lnTo>
                <a:lnTo>
                  <a:pt x="3730" y="7544"/>
                </a:lnTo>
                <a:close/>
                <a:moveTo>
                  <a:pt x="3742" y="7474"/>
                </a:moveTo>
                <a:lnTo>
                  <a:pt x="3742" y="7474"/>
                </a:lnTo>
                <a:lnTo>
                  <a:pt x="3746" y="7472"/>
                </a:lnTo>
                <a:lnTo>
                  <a:pt x="3748" y="7474"/>
                </a:lnTo>
                <a:lnTo>
                  <a:pt x="3750" y="7476"/>
                </a:lnTo>
                <a:lnTo>
                  <a:pt x="3754" y="7476"/>
                </a:lnTo>
                <a:lnTo>
                  <a:pt x="3756" y="7474"/>
                </a:lnTo>
                <a:lnTo>
                  <a:pt x="3758" y="7468"/>
                </a:lnTo>
                <a:lnTo>
                  <a:pt x="3756" y="7462"/>
                </a:lnTo>
                <a:lnTo>
                  <a:pt x="3756" y="7460"/>
                </a:lnTo>
                <a:lnTo>
                  <a:pt x="3754" y="7460"/>
                </a:lnTo>
                <a:lnTo>
                  <a:pt x="3752" y="7464"/>
                </a:lnTo>
                <a:lnTo>
                  <a:pt x="3750" y="7466"/>
                </a:lnTo>
                <a:lnTo>
                  <a:pt x="3744" y="7468"/>
                </a:lnTo>
                <a:lnTo>
                  <a:pt x="3740" y="7470"/>
                </a:lnTo>
                <a:lnTo>
                  <a:pt x="3738" y="7472"/>
                </a:lnTo>
                <a:lnTo>
                  <a:pt x="3738" y="7474"/>
                </a:lnTo>
                <a:lnTo>
                  <a:pt x="3742" y="7474"/>
                </a:lnTo>
                <a:close/>
                <a:moveTo>
                  <a:pt x="3732" y="7494"/>
                </a:moveTo>
                <a:lnTo>
                  <a:pt x="3732" y="7494"/>
                </a:lnTo>
                <a:lnTo>
                  <a:pt x="3734" y="7494"/>
                </a:lnTo>
                <a:lnTo>
                  <a:pt x="3736" y="7494"/>
                </a:lnTo>
                <a:lnTo>
                  <a:pt x="3736" y="7502"/>
                </a:lnTo>
                <a:lnTo>
                  <a:pt x="3738" y="7510"/>
                </a:lnTo>
                <a:lnTo>
                  <a:pt x="3738" y="7512"/>
                </a:lnTo>
                <a:lnTo>
                  <a:pt x="3740" y="7512"/>
                </a:lnTo>
                <a:lnTo>
                  <a:pt x="3744" y="7508"/>
                </a:lnTo>
                <a:lnTo>
                  <a:pt x="3746" y="7504"/>
                </a:lnTo>
                <a:lnTo>
                  <a:pt x="3740" y="7492"/>
                </a:lnTo>
                <a:lnTo>
                  <a:pt x="3738" y="7486"/>
                </a:lnTo>
                <a:lnTo>
                  <a:pt x="3736" y="7480"/>
                </a:lnTo>
                <a:lnTo>
                  <a:pt x="3734" y="7472"/>
                </a:lnTo>
                <a:lnTo>
                  <a:pt x="3732" y="7472"/>
                </a:lnTo>
                <a:lnTo>
                  <a:pt x="3728" y="7474"/>
                </a:lnTo>
                <a:lnTo>
                  <a:pt x="3726" y="7478"/>
                </a:lnTo>
                <a:lnTo>
                  <a:pt x="3726" y="7480"/>
                </a:lnTo>
                <a:lnTo>
                  <a:pt x="3728" y="7484"/>
                </a:lnTo>
                <a:lnTo>
                  <a:pt x="3728" y="7488"/>
                </a:lnTo>
                <a:lnTo>
                  <a:pt x="3726" y="7490"/>
                </a:lnTo>
                <a:lnTo>
                  <a:pt x="3726" y="7494"/>
                </a:lnTo>
                <a:lnTo>
                  <a:pt x="3728" y="7494"/>
                </a:lnTo>
                <a:lnTo>
                  <a:pt x="3732" y="7494"/>
                </a:lnTo>
                <a:close/>
                <a:moveTo>
                  <a:pt x="3722" y="7504"/>
                </a:moveTo>
                <a:lnTo>
                  <a:pt x="3722" y="7504"/>
                </a:lnTo>
                <a:lnTo>
                  <a:pt x="3722" y="7508"/>
                </a:lnTo>
                <a:lnTo>
                  <a:pt x="3724" y="7510"/>
                </a:lnTo>
                <a:lnTo>
                  <a:pt x="3728" y="7510"/>
                </a:lnTo>
                <a:lnTo>
                  <a:pt x="3732" y="7510"/>
                </a:lnTo>
                <a:lnTo>
                  <a:pt x="3734" y="7506"/>
                </a:lnTo>
                <a:lnTo>
                  <a:pt x="3734" y="7502"/>
                </a:lnTo>
                <a:lnTo>
                  <a:pt x="3732" y="7498"/>
                </a:lnTo>
                <a:lnTo>
                  <a:pt x="3730" y="7498"/>
                </a:lnTo>
                <a:lnTo>
                  <a:pt x="3728" y="7500"/>
                </a:lnTo>
                <a:lnTo>
                  <a:pt x="3724" y="7498"/>
                </a:lnTo>
                <a:lnTo>
                  <a:pt x="3722" y="7500"/>
                </a:lnTo>
                <a:lnTo>
                  <a:pt x="3722" y="7504"/>
                </a:lnTo>
                <a:close/>
                <a:moveTo>
                  <a:pt x="3732" y="7530"/>
                </a:moveTo>
                <a:lnTo>
                  <a:pt x="3732" y="7530"/>
                </a:lnTo>
                <a:lnTo>
                  <a:pt x="3734" y="7530"/>
                </a:lnTo>
                <a:lnTo>
                  <a:pt x="3736" y="7530"/>
                </a:lnTo>
                <a:lnTo>
                  <a:pt x="3738" y="7532"/>
                </a:lnTo>
                <a:lnTo>
                  <a:pt x="3738" y="7530"/>
                </a:lnTo>
                <a:lnTo>
                  <a:pt x="3738" y="7524"/>
                </a:lnTo>
                <a:lnTo>
                  <a:pt x="3732" y="7522"/>
                </a:lnTo>
                <a:lnTo>
                  <a:pt x="3728" y="7522"/>
                </a:lnTo>
                <a:lnTo>
                  <a:pt x="3724" y="7522"/>
                </a:lnTo>
                <a:lnTo>
                  <a:pt x="3722" y="7524"/>
                </a:lnTo>
                <a:lnTo>
                  <a:pt x="3722" y="7528"/>
                </a:lnTo>
                <a:lnTo>
                  <a:pt x="3722" y="7530"/>
                </a:lnTo>
                <a:lnTo>
                  <a:pt x="3726" y="7530"/>
                </a:lnTo>
                <a:lnTo>
                  <a:pt x="3732" y="7530"/>
                </a:lnTo>
                <a:close/>
                <a:moveTo>
                  <a:pt x="3746" y="7456"/>
                </a:moveTo>
                <a:lnTo>
                  <a:pt x="3746" y="7456"/>
                </a:lnTo>
                <a:lnTo>
                  <a:pt x="3742" y="7454"/>
                </a:lnTo>
                <a:lnTo>
                  <a:pt x="3740" y="7456"/>
                </a:lnTo>
                <a:lnTo>
                  <a:pt x="3738" y="7458"/>
                </a:lnTo>
                <a:lnTo>
                  <a:pt x="3740" y="7462"/>
                </a:lnTo>
                <a:lnTo>
                  <a:pt x="3742" y="7462"/>
                </a:lnTo>
                <a:lnTo>
                  <a:pt x="3744" y="7462"/>
                </a:lnTo>
                <a:lnTo>
                  <a:pt x="3746" y="7460"/>
                </a:lnTo>
                <a:lnTo>
                  <a:pt x="3746" y="7456"/>
                </a:lnTo>
                <a:close/>
                <a:moveTo>
                  <a:pt x="3788" y="7418"/>
                </a:moveTo>
                <a:lnTo>
                  <a:pt x="3788" y="7418"/>
                </a:lnTo>
                <a:lnTo>
                  <a:pt x="3788" y="7414"/>
                </a:lnTo>
                <a:lnTo>
                  <a:pt x="3784" y="7414"/>
                </a:lnTo>
                <a:lnTo>
                  <a:pt x="3780" y="7414"/>
                </a:lnTo>
                <a:lnTo>
                  <a:pt x="3780" y="7416"/>
                </a:lnTo>
                <a:lnTo>
                  <a:pt x="3780" y="7420"/>
                </a:lnTo>
                <a:lnTo>
                  <a:pt x="3782" y="7420"/>
                </a:lnTo>
                <a:lnTo>
                  <a:pt x="3786" y="7420"/>
                </a:lnTo>
                <a:lnTo>
                  <a:pt x="3788" y="7418"/>
                </a:lnTo>
                <a:close/>
                <a:moveTo>
                  <a:pt x="3732" y="7512"/>
                </a:moveTo>
                <a:lnTo>
                  <a:pt x="3732" y="7512"/>
                </a:lnTo>
                <a:lnTo>
                  <a:pt x="3724" y="7514"/>
                </a:lnTo>
                <a:lnTo>
                  <a:pt x="3722" y="7518"/>
                </a:lnTo>
                <a:lnTo>
                  <a:pt x="3724" y="7518"/>
                </a:lnTo>
                <a:lnTo>
                  <a:pt x="3732" y="7516"/>
                </a:lnTo>
                <a:lnTo>
                  <a:pt x="3736" y="7514"/>
                </a:lnTo>
                <a:lnTo>
                  <a:pt x="3736" y="7512"/>
                </a:lnTo>
                <a:lnTo>
                  <a:pt x="3734" y="7512"/>
                </a:lnTo>
                <a:lnTo>
                  <a:pt x="3732" y="7512"/>
                </a:lnTo>
                <a:close/>
                <a:moveTo>
                  <a:pt x="3746" y="7528"/>
                </a:moveTo>
                <a:lnTo>
                  <a:pt x="3746" y="7528"/>
                </a:lnTo>
                <a:lnTo>
                  <a:pt x="3746" y="7526"/>
                </a:lnTo>
                <a:lnTo>
                  <a:pt x="3740" y="7520"/>
                </a:lnTo>
                <a:lnTo>
                  <a:pt x="3738" y="7518"/>
                </a:lnTo>
                <a:lnTo>
                  <a:pt x="3738" y="7520"/>
                </a:lnTo>
                <a:lnTo>
                  <a:pt x="3740" y="7524"/>
                </a:lnTo>
                <a:lnTo>
                  <a:pt x="3742" y="7528"/>
                </a:lnTo>
                <a:lnTo>
                  <a:pt x="3744" y="7530"/>
                </a:lnTo>
                <a:lnTo>
                  <a:pt x="3746" y="7528"/>
                </a:lnTo>
                <a:close/>
                <a:moveTo>
                  <a:pt x="3772" y="7494"/>
                </a:moveTo>
                <a:lnTo>
                  <a:pt x="3772" y="7494"/>
                </a:lnTo>
                <a:lnTo>
                  <a:pt x="3782" y="7496"/>
                </a:lnTo>
                <a:lnTo>
                  <a:pt x="3786" y="7496"/>
                </a:lnTo>
                <a:lnTo>
                  <a:pt x="3780" y="7492"/>
                </a:lnTo>
                <a:lnTo>
                  <a:pt x="3772" y="7486"/>
                </a:lnTo>
                <a:lnTo>
                  <a:pt x="3768" y="7480"/>
                </a:lnTo>
                <a:lnTo>
                  <a:pt x="3766" y="7482"/>
                </a:lnTo>
                <a:lnTo>
                  <a:pt x="3766" y="7486"/>
                </a:lnTo>
                <a:lnTo>
                  <a:pt x="3768" y="7492"/>
                </a:lnTo>
                <a:lnTo>
                  <a:pt x="3772" y="7494"/>
                </a:lnTo>
                <a:close/>
                <a:moveTo>
                  <a:pt x="4194" y="7874"/>
                </a:moveTo>
                <a:lnTo>
                  <a:pt x="4194" y="7874"/>
                </a:lnTo>
                <a:lnTo>
                  <a:pt x="4188" y="7874"/>
                </a:lnTo>
                <a:lnTo>
                  <a:pt x="4184" y="7874"/>
                </a:lnTo>
                <a:lnTo>
                  <a:pt x="4180" y="7874"/>
                </a:lnTo>
                <a:lnTo>
                  <a:pt x="4176" y="7876"/>
                </a:lnTo>
                <a:lnTo>
                  <a:pt x="4166" y="7878"/>
                </a:lnTo>
                <a:lnTo>
                  <a:pt x="4164" y="7880"/>
                </a:lnTo>
                <a:lnTo>
                  <a:pt x="4166" y="7884"/>
                </a:lnTo>
                <a:lnTo>
                  <a:pt x="4170" y="7884"/>
                </a:lnTo>
                <a:lnTo>
                  <a:pt x="4174" y="7880"/>
                </a:lnTo>
                <a:lnTo>
                  <a:pt x="4178" y="7878"/>
                </a:lnTo>
                <a:lnTo>
                  <a:pt x="4180" y="7878"/>
                </a:lnTo>
                <a:lnTo>
                  <a:pt x="4182" y="7880"/>
                </a:lnTo>
                <a:lnTo>
                  <a:pt x="4186" y="7880"/>
                </a:lnTo>
                <a:lnTo>
                  <a:pt x="4190" y="7878"/>
                </a:lnTo>
                <a:lnTo>
                  <a:pt x="4192" y="7880"/>
                </a:lnTo>
                <a:lnTo>
                  <a:pt x="4196" y="7880"/>
                </a:lnTo>
                <a:lnTo>
                  <a:pt x="4200" y="7878"/>
                </a:lnTo>
                <a:lnTo>
                  <a:pt x="4200" y="7876"/>
                </a:lnTo>
                <a:lnTo>
                  <a:pt x="4198" y="7874"/>
                </a:lnTo>
                <a:lnTo>
                  <a:pt x="4194" y="7874"/>
                </a:lnTo>
                <a:close/>
                <a:moveTo>
                  <a:pt x="4054" y="7888"/>
                </a:moveTo>
                <a:lnTo>
                  <a:pt x="4054" y="7888"/>
                </a:lnTo>
                <a:lnTo>
                  <a:pt x="4026" y="7886"/>
                </a:lnTo>
                <a:lnTo>
                  <a:pt x="4018" y="7888"/>
                </a:lnTo>
                <a:lnTo>
                  <a:pt x="4020" y="7890"/>
                </a:lnTo>
                <a:lnTo>
                  <a:pt x="4022" y="7892"/>
                </a:lnTo>
                <a:lnTo>
                  <a:pt x="4024" y="7894"/>
                </a:lnTo>
                <a:lnTo>
                  <a:pt x="4024" y="7896"/>
                </a:lnTo>
                <a:lnTo>
                  <a:pt x="4024" y="7898"/>
                </a:lnTo>
                <a:lnTo>
                  <a:pt x="4026" y="7906"/>
                </a:lnTo>
                <a:lnTo>
                  <a:pt x="4028" y="7906"/>
                </a:lnTo>
                <a:lnTo>
                  <a:pt x="4032" y="7908"/>
                </a:lnTo>
                <a:lnTo>
                  <a:pt x="4042" y="7908"/>
                </a:lnTo>
                <a:lnTo>
                  <a:pt x="4046" y="7906"/>
                </a:lnTo>
                <a:lnTo>
                  <a:pt x="4046" y="7904"/>
                </a:lnTo>
                <a:lnTo>
                  <a:pt x="4046" y="7902"/>
                </a:lnTo>
                <a:lnTo>
                  <a:pt x="4050" y="7902"/>
                </a:lnTo>
                <a:lnTo>
                  <a:pt x="4054" y="7904"/>
                </a:lnTo>
                <a:lnTo>
                  <a:pt x="4054" y="7906"/>
                </a:lnTo>
                <a:lnTo>
                  <a:pt x="4054" y="7910"/>
                </a:lnTo>
                <a:lnTo>
                  <a:pt x="4058" y="7910"/>
                </a:lnTo>
                <a:lnTo>
                  <a:pt x="4062" y="7910"/>
                </a:lnTo>
                <a:lnTo>
                  <a:pt x="4066" y="7908"/>
                </a:lnTo>
                <a:lnTo>
                  <a:pt x="4068" y="7898"/>
                </a:lnTo>
                <a:lnTo>
                  <a:pt x="4070" y="7894"/>
                </a:lnTo>
                <a:lnTo>
                  <a:pt x="4068" y="7892"/>
                </a:lnTo>
                <a:lnTo>
                  <a:pt x="4064" y="7890"/>
                </a:lnTo>
                <a:lnTo>
                  <a:pt x="4060" y="7888"/>
                </a:lnTo>
                <a:lnTo>
                  <a:pt x="4054" y="7888"/>
                </a:lnTo>
                <a:close/>
                <a:moveTo>
                  <a:pt x="4070" y="7910"/>
                </a:moveTo>
                <a:lnTo>
                  <a:pt x="4070" y="7910"/>
                </a:lnTo>
                <a:lnTo>
                  <a:pt x="4070" y="7912"/>
                </a:lnTo>
                <a:lnTo>
                  <a:pt x="4074" y="7912"/>
                </a:lnTo>
                <a:lnTo>
                  <a:pt x="4076" y="7910"/>
                </a:lnTo>
                <a:lnTo>
                  <a:pt x="4078" y="7908"/>
                </a:lnTo>
                <a:lnTo>
                  <a:pt x="4076" y="7904"/>
                </a:lnTo>
                <a:lnTo>
                  <a:pt x="4074" y="7906"/>
                </a:lnTo>
                <a:lnTo>
                  <a:pt x="4070" y="7908"/>
                </a:lnTo>
                <a:lnTo>
                  <a:pt x="4070" y="7910"/>
                </a:lnTo>
                <a:close/>
                <a:moveTo>
                  <a:pt x="4088" y="7908"/>
                </a:moveTo>
                <a:lnTo>
                  <a:pt x="4088" y="7908"/>
                </a:lnTo>
                <a:lnTo>
                  <a:pt x="4092" y="7908"/>
                </a:lnTo>
                <a:lnTo>
                  <a:pt x="4094" y="7906"/>
                </a:lnTo>
                <a:lnTo>
                  <a:pt x="4094" y="7904"/>
                </a:lnTo>
                <a:lnTo>
                  <a:pt x="4092" y="7902"/>
                </a:lnTo>
                <a:lnTo>
                  <a:pt x="4090" y="7902"/>
                </a:lnTo>
                <a:lnTo>
                  <a:pt x="4088" y="7904"/>
                </a:lnTo>
                <a:lnTo>
                  <a:pt x="4086" y="7906"/>
                </a:lnTo>
                <a:lnTo>
                  <a:pt x="4088" y="7908"/>
                </a:lnTo>
                <a:close/>
                <a:moveTo>
                  <a:pt x="1488" y="2116"/>
                </a:moveTo>
                <a:lnTo>
                  <a:pt x="1488" y="2116"/>
                </a:lnTo>
                <a:lnTo>
                  <a:pt x="1490" y="2118"/>
                </a:lnTo>
                <a:lnTo>
                  <a:pt x="1492" y="2118"/>
                </a:lnTo>
                <a:lnTo>
                  <a:pt x="1494" y="2118"/>
                </a:lnTo>
                <a:lnTo>
                  <a:pt x="1498" y="2114"/>
                </a:lnTo>
                <a:lnTo>
                  <a:pt x="1498" y="2110"/>
                </a:lnTo>
                <a:lnTo>
                  <a:pt x="1496" y="2108"/>
                </a:lnTo>
                <a:lnTo>
                  <a:pt x="1492" y="2110"/>
                </a:lnTo>
                <a:lnTo>
                  <a:pt x="1490" y="2112"/>
                </a:lnTo>
                <a:lnTo>
                  <a:pt x="1488" y="2116"/>
                </a:lnTo>
                <a:close/>
                <a:moveTo>
                  <a:pt x="1514" y="2102"/>
                </a:moveTo>
                <a:lnTo>
                  <a:pt x="1514" y="2102"/>
                </a:lnTo>
                <a:lnTo>
                  <a:pt x="1518" y="2098"/>
                </a:lnTo>
                <a:lnTo>
                  <a:pt x="1522" y="2092"/>
                </a:lnTo>
                <a:lnTo>
                  <a:pt x="1524" y="2088"/>
                </a:lnTo>
                <a:lnTo>
                  <a:pt x="1522" y="2088"/>
                </a:lnTo>
                <a:lnTo>
                  <a:pt x="1516" y="2094"/>
                </a:lnTo>
                <a:lnTo>
                  <a:pt x="1508" y="2100"/>
                </a:lnTo>
                <a:lnTo>
                  <a:pt x="1506" y="2102"/>
                </a:lnTo>
                <a:lnTo>
                  <a:pt x="1508" y="2106"/>
                </a:lnTo>
                <a:lnTo>
                  <a:pt x="1510" y="2106"/>
                </a:lnTo>
                <a:lnTo>
                  <a:pt x="1514" y="2102"/>
                </a:lnTo>
                <a:close/>
                <a:moveTo>
                  <a:pt x="1474" y="2094"/>
                </a:moveTo>
                <a:lnTo>
                  <a:pt x="1474" y="2094"/>
                </a:lnTo>
                <a:lnTo>
                  <a:pt x="1476" y="2096"/>
                </a:lnTo>
                <a:lnTo>
                  <a:pt x="1480" y="2092"/>
                </a:lnTo>
                <a:lnTo>
                  <a:pt x="1478" y="2088"/>
                </a:lnTo>
                <a:lnTo>
                  <a:pt x="1474" y="2088"/>
                </a:lnTo>
                <a:lnTo>
                  <a:pt x="1470" y="2090"/>
                </a:lnTo>
                <a:lnTo>
                  <a:pt x="1470" y="2092"/>
                </a:lnTo>
                <a:lnTo>
                  <a:pt x="1474" y="2094"/>
                </a:lnTo>
                <a:close/>
                <a:moveTo>
                  <a:pt x="1420" y="2104"/>
                </a:moveTo>
                <a:lnTo>
                  <a:pt x="1420" y="2104"/>
                </a:lnTo>
                <a:lnTo>
                  <a:pt x="1418" y="2100"/>
                </a:lnTo>
                <a:lnTo>
                  <a:pt x="1416" y="2096"/>
                </a:lnTo>
                <a:lnTo>
                  <a:pt x="1408" y="2088"/>
                </a:lnTo>
                <a:lnTo>
                  <a:pt x="1406" y="2084"/>
                </a:lnTo>
                <a:lnTo>
                  <a:pt x="1406" y="2082"/>
                </a:lnTo>
                <a:lnTo>
                  <a:pt x="1408" y="2080"/>
                </a:lnTo>
                <a:lnTo>
                  <a:pt x="1406" y="2078"/>
                </a:lnTo>
                <a:lnTo>
                  <a:pt x="1404" y="2072"/>
                </a:lnTo>
                <a:lnTo>
                  <a:pt x="1402" y="2074"/>
                </a:lnTo>
                <a:lnTo>
                  <a:pt x="1400" y="2076"/>
                </a:lnTo>
                <a:lnTo>
                  <a:pt x="1398" y="2080"/>
                </a:lnTo>
                <a:lnTo>
                  <a:pt x="1402" y="2088"/>
                </a:lnTo>
                <a:lnTo>
                  <a:pt x="1410" y="2100"/>
                </a:lnTo>
                <a:lnTo>
                  <a:pt x="1414" y="2106"/>
                </a:lnTo>
                <a:lnTo>
                  <a:pt x="1418" y="2108"/>
                </a:lnTo>
                <a:lnTo>
                  <a:pt x="1420" y="2108"/>
                </a:lnTo>
                <a:lnTo>
                  <a:pt x="1420" y="2104"/>
                </a:lnTo>
                <a:close/>
                <a:moveTo>
                  <a:pt x="628" y="1922"/>
                </a:moveTo>
                <a:lnTo>
                  <a:pt x="628" y="1922"/>
                </a:lnTo>
                <a:lnTo>
                  <a:pt x="624" y="1918"/>
                </a:lnTo>
                <a:lnTo>
                  <a:pt x="624" y="1916"/>
                </a:lnTo>
                <a:lnTo>
                  <a:pt x="624" y="1912"/>
                </a:lnTo>
                <a:lnTo>
                  <a:pt x="622" y="1908"/>
                </a:lnTo>
                <a:lnTo>
                  <a:pt x="618" y="1906"/>
                </a:lnTo>
                <a:lnTo>
                  <a:pt x="616" y="1906"/>
                </a:lnTo>
                <a:lnTo>
                  <a:pt x="612" y="1908"/>
                </a:lnTo>
                <a:lnTo>
                  <a:pt x="608" y="1906"/>
                </a:lnTo>
                <a:lnTo>
                  <a:pt x="602" y="1902"/>
                </a:lnTo>
                <a:lnTo>
                  <a:pt x="596" y="1900"/>
                </a:lnTo>
                <a:lnTo>
                  <a:pt x="592" y="1900"/>
                </a:lnTo>
                <a:lnTo>
                  <a:pt x="592" y="1902"/>
                </a:lnTo>
                <a:lnTo>
                  <a:pt x="592" y="1904"/>
                </a:lnTo>
                <a:lnTo>
                  <a:pt x="594" y="1908"/>
                </a:lnTo>
                <a:lnTo>
                  <a:pt x="592" y="1910"/>
                </a:lnTo>
                <a:lnTo>
                  <a:pt x="588" y="1914"/>
                </a:lnTo>
                <a:lnTo>
                  <a:pt x="580" y="1914"/>
                </a:lnTo>
                <a:lnTo>
                  <a:pt x="578" y="1912"/>
                </a:lnTo>
                <a:lnTo>
                  <a:pt x="574" y="1908"/>
                </a:lnTo>
                <a:lnTo>
                  <a:pt x="570" y="1904"/>
                </a:lnTo>
                <a:lnTo>
                  <a:pt x="568" y="1906"/>
                </a:lnTo>
                <a:lnTo>
                  <a:pt x="566" y="1912"/>
                </a:lnTo>
                <a:lnTo>
                  <a:pt x="564" y="1918"/>
                </a:lnTo>
                <a:lnTo>
                  <a:pt x="564" y="1922"/>
                </a:lnTo>
                <a:lnTo>
                  <a:pt x="562" y="1924"/>
                </a:lnTo>
                <a:lnTo>
                  <a:pt x="558" y="1922"/>
                </a:lnTo>
                <a:lnTo>
                  <a:pt x="550" y="1922"/>
                </a:lnTo>
                <a:lnTo>
                  <a:pt x="544" y="1924"/>
                </a:lnTo>
                <a:lnTo>
                  <a:pt x="538" y="1926"/>
                </a:lnTo>
                <a:lnTo>
                  <a:pt x="534" y="1932"/>
                </a:lnTo>
                <a:lnTo>
                  <a:pt x="530" y="1936"/>
                </a:lnTo>
                <a:lnTo>
                  <a:pt x="530" y="1940"/>
                </a:lnTo>
                <a:lnTo>
                  <a:pt x="530" y="1944"/>
                </a:lnTo>
                <a:lnTo>
                  <a:pt x="534" y="1952"/>
                </a:lnTo>
                <a:lnTo>
                  <a:pt x="538" y="1962"/>
                </a:lnTo>
                <a:lnTo>
                  <a:pt x="542" y="1968"/>
                </a:lnTo>
                <a:lnTo>
                  <a:pt x="544" y="1970"/>
                </a:lnTo>
                <a:lnTo>
                  <a:pt x="548" y="1970"/>
                </a:lnTo>
                <a:lnTo>
                  <a:pt x="550" y="1968"/>
                </a:lnTo>
                <a:lnTo>
                  <a:pt x="556" y="1964"/>
                </a:lnTo>
                <a:lnTo>
                  <a:pt x="560" y="1964"/>
                </a:lnTo>
                <a:lnTo>
                  <a:pt x="562" y="1964"/>
                </a:lnTo>
                <a:lnTo>
                  <a:pt x="564" y="1966"/>
                </a:lnTo>
                <a:lnTo>
                  <a:pt x="562" y="1968"/>
                </a:lnTo>
                <a:lnTo>
                  <a:pt x="560" y="1972"/>
                </a:lnTo>
                <a:lnTo>
                  <a:pt x="556" y="1978"/>
                </a:lnTo>
                <a:lnTo>
                  <a:pt x="556" y="1980"/>
                </a:lnTo>
                <a:lnTo>
                  <a:pt x="560" y="1980"/>
                </a:lnTo>
                <a:lnTo>
                  <a:pt x="566" y="1976"/>
                </a:lnTo>
                <a:lnTo>
                  <a:pt x="574" y="1970"/>
                </a:lnTo>
                <a:lnTo>
                  <a:pt x="576" y="1966"/>
                </a:lnTo>
                <a:lnTo>
                  <a:pt x="576" y="1962"/>
                </a:lnTo>
                <a:lnTo>
                  <a:pt x="578" y="1956"/>
                </a:lnTo>
                <a:lnTo>
                  <a:pt x="580" y="1954"/>
                </a:lnTo>
                <a:lnTo>
                  <a:pt x="586" y="1950"/>
                </a:lnTo>
                <a:lnTo>
                  <a:pt x="596" y="1948"/>
                </a:lnTo>
                <a:lnTo>
                  <a:pt x="610" y="1946"/>
                </a:lnTo>
                <a:lnTo>
                  <a:pt x="620" y="1940"/>
                </a:lnTo>
                <a:lnTo>
                  <a:pt x="628" y="1936"/>
                </a:lnTo>
                <a:lnTo>
                  <a:pt x="632" y="1930"/>
                </a:lnTo>
                <a:lnTo>
                  <a:pt x="632" y="1924"/>
                </a:lnTo>
                <a:lnTo>
                  <a:pt x="632" y="1922"/>
                </a:lnTo>
                <a:lnTo>
                  <a:pt x="628" y="1922"/>
                </a:lnTo>
                <a:close/>
                <a:moveTo>
                  <a:pt x="620" y="1874"/>
                </a:moveTo>
                <a:lnTo>
                  <a:pt x="620" y="1874"/>
                </a:lnTo>
                <a:lnTo>
                  <a:pt x="616" y="1870"/>
                </a:lnTo>
                <a:lnTo>
                  <a:pt x="612" y="1868"/>
                </a:lnTo>
                <a:lnTo>
                  <a:pt x="608" y="1870"/>
                </a:lnTo>
                <a:lnTo>
                  <a:pt x="608" y="1876"/>
                </a:lnTo>
                <a:lnTo>
                  <a:pt x="608" y="1880"/>
                </a:lnTo>
                <a:lnTo>
                  <a:pt x="606" y="1880"/>
                </a:lnTo>
                <a:lnTo>
                  <a:pt x="602" y="1880"/>
                </a:lnTo>
                <a:lnTo>
                  <a:pt x="596" y="1882"/>
                </a:lnTo>
                <a:lnTo>
                  <a:pt x="592" y="1886"/>
                </a:lnTo>
                <a:lnTo>
                  <a:pt x="592" y="1890"/>
                </a:lnTo>
                <a:lnTo>
                  <a:pt x="594" y="1894"/>
                </a:lnTo>
                <a:lnTo>
                  <a:pt x="600" y="1898"/>
                </a:lnTo>
                <a:lnTo>
                  <a:pt x="606" y="1900"/>
                </a:lnTo>
                <a:lnTo>
                  <a:pt x="610" y="1898"/>
                </a:lnTo>
                <a:lnTo>
                  <a:pt x="614" y="1894"/>
                </a:lnTo>
                <a:lnTo>
                  <a:pt x="618" y="1890"/>
                </a:lnTo>
                <a:lnTo>
                  <a:pt x="622" y="1890"/>
                </a:lnTo>
                <a:lnTo>
                  <a:pt x="632" y="1888"/>
                </a:lnTo>
                <a:lnTo>
                  <a:pt x="636" y="1886"/>
                </a:lnTo>
                <a:lnTo>
                  <a:pt x="640" y="1884"/>
                </a:lnTo>
                <a:lnTo>
                  <a:pt x="640" y="1880"/>
                </a:lnTo>
                <a:lnTo>
                  <a:pt x="636" y="1874"/>
                </a:lnTo>
                <a:lnTo>
                  <a:pt x="634" y="1872"/>
                </a:lnTo>
                <a:lnTo>
                  <a:pt x="632" y="1872"/>
                </a:lnTo>
                <a:lnTo>
                  <a:pt x="628" y="1874"/>
                </a:lnTo>
                <a:lnTo>
                  <a:pt x="624" y="1876"/>
                </a:lnTo>
                <a:lnTo>
                  <a:pt x="622" y="1876"/>
                </a:lnTo>
                <a:lnTo>
                  <a:pt x="620" y="1874"/>
                </a:lnTo>
                <a:close/>
                <a:moveTo>
                  <a:pt x="830" y="1754"/>
                </a:moveTo>
                <a:lnTo>
                  <a:pt x="830" y="1754"/>
                </a:lnTo>
                <a:lnTo>
                  <a:pt x="820" y="1766"/>
                </a:lnTo>
                <a:lnTo>
                  <a:pt x="804" y="1784"/>
                </a:lnTo>
                <a:lnTo>
                  <a:pt x="802" y="1786"/>
                </a:lnTo>
                <a:lnTo>
                  <a:pt x="806" y="1786"/>
                </a:lnTo>
                <a:lnTo>
                  <a:pt x="818" y="1782"/>
                </a:lnTo>
                <a:lnTo>
                  <a:pt x="822" y="1780"/>
                </a:lnTo>
                <a:lnTo>
                  <a:pt x="826" y="1776"/>
                </a:lnTo>
                <a:lnTo>
                  <a:pt x="828" y="1772"/>
                </a:lnTo>
                <a:lnTo>
                  <a:pt x="834" y="1764"/>
                </a:lnTo>
                <a:lnTo>
                  <a:pt x="840" y="1756"/>
                </a:lnTo>
                <a:lnTo>
                  <a:pt x="840" y="1752"/>
                </a:lnTo>
                <a:lnTo>
                  <a:pt x="838" y="1752"/>
                </a:lnTo>
                <a:lnTo>
                  <a:pt x="836" y="1750"/>
                </a:lnTo>
                <a:lnTo>
                  <a:pt x="830" y="1754"/>
                </a:lnTo>
                <a:close/>
                <a:moveTo>
                  <a:pt x="864" y="1744"/>
                </a:moveTo>
                <a:lnTo>
                  <a:pt x="864" y="1744"/>
                </a:lnTo>
                <a:lnTo>
                  <a:pt x="856" y="1742"/>
                </a:lnTo>
                <a:lnTo>
                  <a:pt x="852" y="1744"/>
                </a:lnTo>
                <a:lnTo>
                  <a:pt x="852" y="1748"/>
                </a:lnTo>
                <a:lnTo>
                  <a:pt x="852" y="1756"/>
                </a:lnTo>
                <a:lnTo>
                  <a:pt x="856" y="1758"/>
                </a:lnTo>
                <a:lnTo>
                  <a:pt x="860" y="1756"/>
                </a:lnTo>
                <a:lnTo>
                  <a:pt x="870" y="1752"/>
                </a:lnTo>
                <a:lnTo>
                  <a:pt x="874" y="1750"/>
                </a:lnTo>
                <a:lnTo>
                  <a:pt x="874" y="1748"/>
                </a:lnTo>
                <a:lnTo>
                  <a:pt x="872" y="1746"/>
                </a:lnTo>
                <a:lnTo>
                  <a:pt x="864" y="1744"/>
                </a:lnTo>
                <a:close/>
                <a:moveTo>
                  <a:pt x="1368" y="1942"/>
                </a:moveTo>
                <a:lnTo>
                  <a:pt x="1368" y="1942"/>
                </a:lnTo>
                <a:lnTo>
                  <a:pt x="1372" y="1942"/>
                </a:lnTo>
                <a:lnTo>
                  <a:pt x="1372" y="1940"/>
                </a:lnTo>
                <a:lnTo>
                  <a:pt x="1372" y="1934"/>
                </a:lnTo>
                <a:lnTo>
                  <a:pt x="1370" y="1928"/>
                </a:lnTo>
                <a:lnTo>
                  <a:pt x="1370" y="1924"/>
                </a:lnTo>
                <a:lnTo>
                  <a:pt x="1372" y="1922"/>
                </a:lnTo>
                <a:lnTo>
                  <a:pt x="1372" y="1920"/>
                </a:lnTo>
                <a:lnTo>
                  <a:pt x="1370" y="1912"/>
                </a:lnTo>
                <a:lnTo>
                  <a:pt x="1360" y="1892"/>
                </a:lnTo>
                <a:lnTo>
                  <a:pt x="1358" y="1888"/>
                </a:lnTo>
                <a:lnTo>
                  <a:pt x="1356" y="1886"/>
                </a:lnTo>
                <a:lnTo>
                  <a:pt x="1350" y="1886"/>
                </a:lnTo>
                <a:lnTo>
                  <a:pt x="1344" y="1884"/>
                </a:lnTo>
                <a:lnTo>
                  <a:pt x="1342" y="1884"/>
                </a:lnTo>
                <a:lnTo>
                  <a:pt x="1338" y="1880"/>
                </a:lnTo>
                <a:lnTo>
                  <a:pt x="1332" y="1876"/>
                </a:lnTo>
                <a:lnTo>
                  <a:pt x="1332" y="1878"/>
                </a:lnTo>
                <a:lnTo>
                  <a:pt x="1334" y="1894"/>
                </a:lnTo>
                <a:lnTo>
                  <a:pt x="1338" y="1912"/>
                </a:lnTo>
                <a:lnTo>
                  <a:pt x="1340" y="1922"/>
                </a:lnTo>
                <a:lnTo>
                  <a:pt x="1344" y="1932"/>
                </a:lnTo>
                <a:lnTo>
                  <a:pt x="1348" y="1940"/>
                </a:lnTo>
                <a:lnTo>
                  <a:pt x="1346" y="1942"/>
                </a:lnTo>
                <a:lnTo>
                  <a:pt x="1342" y="1946"/>
                </a:lnTo>
                <a:lnTo>
                  <a:pt x="1342" y="1950"/>
                </a:lnTo>
                <a:lnTo>
                  <a:pt x="1342" y="1956"/>
                </a:lnTo>
                <a:lnTo>
                  <a:pt x="1342" y="1960"/>
                </a:lnTo>
                <a:lnTo>
                  <a:pt x="1346" y="1960"/>
                </a:lnTo>
                <a:lnTo>
                  <a:pt x="1358" y="1954"/>
                </a:lnTo>
                <a:lnTo>
                  <a:pt x="1360" y="1952"/>
                </a:lnTo>
                <a:lnTo>
                  <a:pt x="1362" y="1950"/>
                </a:lnTo>
                <a:lnTo>
                  <a:pt x="1362" y="1946"/>
                </a:lnTo>
                <a:lnTo>
                  <a:pt x="1362" y="1944"/>
                </a:lnTo>
                <a:lnTo>
                  <a:pt x="1368" y="1942"/>
                </a:lnTo>
                <a:close/>
                <a:moveTo>
                  <a:pt x="1338" y="1970"/>
                </a:moveTo>
                <a:lnTo>
                  <a:pt x="1338" y="1970"/>
                </a:lnTo>
                <a:lnTo>
                  <a:pt x="1334" y="1956"/>
                </a:lnTo>
                <a:lnTo>
                  <a:pt x="1332" y="1946"/>
                </a:lnTo>
                <a:lnTo>
                  <a:pt x="1326" y="1938"/>
                </a:lnTo>
                <a:lnTo>
                  <a:pt x="1316" y="1932"/>
                </a:lnTo>
                <a:lnTo>
                  <a:pt x="1312" y="1930"/>
                </a:lnTo>
                <a:lnTo>
                  <a:pt x="1308" y="1930"/>
                </a:lnTo>
                <a:lnTo>
                  <a:pt x="1304" y="1932"/>
                </a:lnTo>
                <a:lnTo>
                  <a:pt x="1302" y="1934"/>
                </a:lnTo>
                <a:lnTo>
                  <a:pt x="1302" y="1942"/>
                </a:lnTo>
                <a:lnTo>
                  <a:pt x="1302" y="1946"/>
                </a:lnTo>
                <a:lnTo>
                  <a:pt x="1310" y="1952"/>
                </a:lnTo>
                <a:lnTo>
                  <a:pt x="1312" y="1958"/>
                </a:lnTo>
                <a:lnTo>
                  <a:pt x="1312" y="1966"/>
                </a:lnTo>
                <a:lnTo>
                  <a:pt x="1312" y="1970"/>
                </a:lnTo>
                <a:lnTo>
                  <a:pt x="1312" y="1972"/>
                </a:lnTo>
                <a:lnTo>
                  <a:pt x="1316" y="1976"/>
                </a:lnTo>
                <a:lnTo>
                  <a:pt x="1320" y="1978"/>
                </a:lnTo>
                <a:lnTo>
                  <a:pt x="1320" y="1980"/>
                </a:lnTo>
                <a:lnTo>
                  <a:pt x="1320" y="1984"/>
                </a:lnTo>
                <a:lnTo>
                  <a:pt x="1322" y="1988"/>
                </a:lnTo>
                <a:lnTo>
                  <a:pt x="1324" y="1988"/>
                </a:lnTo>
                <a:lnTo>
                  <a:pt x="1326" y="1988"/>
                </a:lnTo>
                <a:lnTo>
                  <a:pt x="1326" y="1992"/>
                </a:lnTo>
                <a:lnTo>
                  <a:pt x="1326" y="1998"/>
                </a:lnTo>
                <a:lnTo>
                  <a:pt x="1326" y="2002"/>
                </a:lnTo>
                <a:lnTo>
                  <a:pt x="1332" y="2006"/>
                </a:lnTo>
                <a:lnTo>
                  <a:pt x="1338" y="2016"/>
                </a:lnTo>
                <a:lnTo>
                  <a:pt x="1340" y="2016"/>
                </a:lnTo>
                <a:lnTo>
                  <a:pt x="1342" y="2014"/>
                </a:lnTo>
                <a:lnTo>
                  <a:pt x="1342" y="2008"/>
                </a:lnTo>
                <a:lnTo>
                  <a:pt x="1340" y="1998"/>
                </a:lnTo>
                <a:lnTo>
                  <a:pt x="1340" y="1992"/>
                </a:lnTo>
                <a:lnTo>
                  <a:pt x="1340" y="1990"/>
                </a:lnTo>
                <a:lnTo>
                  <a:pt x="1342" y="1984"/>
                </a:lnTo>
                <a:lnTo>
                  <a:pt x="1338" y="1970"/>
                </a:lnTo>
                <a:close/>
                <a:moveTo>
                  <a:pt x="1294" y="1940"/>
                </a:moveTo>
                <a:lnTo>
                  <a:pt x="1294" y="1940"/>
                </a:lnTo>
                <a:lnTo>
                  <a:pt x="1292" y="1942"/>
                </a:lnTo>
                <a:lnTo>
                  <a:pt x="1292" y="1946"/>
                </a:lnTo>
                <a:lnTo>
                  <a:pt x="1292" y="1954"/>
                </a:lnTo>
                <a:lnTo>
                  <a:pt x="1292" y="1962"/>
                </a:lnTo>
                <a:lnTo>
                  <a:pt x="1294" y="1962"/>
                </a:lnTo>
                <a:lnTo>
                  <a:pt x="1298" y="1962"/>
                </a:lnTo>
                <a:lnTo>
                  <a:pt x="1300" y="1960"/>
                </a:lnTo>
                <a:lnTo>
                  <a:pt x="1300" y="1956"/>
                </a:lnTo>
                <a:lnTo>
                  <a:pt x="1300" y="1948"/>
                </a:lnTo>
                <a:lnTo>
                  <a:pt x="1296" y="1942"/>
                </a:lnTo>
                <a:lnTo>
                  <a:pt x="1294" y="1940"/>
                </a:lnTo>
                <a:close/>
                <a:moveTo>
                  <a:pt x="1300" y="1922"/>
                </a:moveTo>
                <a:lnTo>
                  <a:pt x="1300" y="1922"/>
                </a:lnTo>
                <a:lnTo>
                  <a:pt x="1298" y="1916"/>
                </a:lnTo>
                <a:lnTo>
                  <a:pt x="1300" y="1914"/>
                </a:lnTo>
                <a:lnTo>
                  <a:pt x="1304" y="1916"/>
                </a:lnTo>
                <a:lnTo>
                  <a:pt x="1314" y="1922"/>
                </a:lnTo>
                <a:lnTo>
                  <a:pt x="1324" y="1928"/>
                </a:lnTo>
                <a:lnTo>
                  <a:pt x="1330" y="1930"/>
                </a:lnTo>
                <a:lnTo>
                  <a:pt x="1332" y="1930"/>
                </a:lnTo>
                <a:lnTo>
                  <a:pt x="1334" y="1928"/>
                </a:lnTo>
                <a:lnTo>
                  <a:pt x="1332" y="1920"/>
                </a:lnTo>
                <a:lnTo>
                  <a:pt x="1328" y="1910"/>
                </a:lnTo>
                <a:lnTo>
                  <a:pt x="1328" y="1908"/>
                </a:lnTo>
                <a:lnTo>
                  <a:pt x="1330" y="1902"/>
                </a:lnTo>
                <a:lnTo>
                  <a:pt x="1330" y="1900"/>
                </a:lnTo>
                <a:lnTo>
                  <a:pt x="1328" y="1896"/>
                </a:lnTo>
                <a:lnTo>
                  <a:pt x="1320" y="1890"/>
                </a:lnTo>
                <a:lnTo>
                  <a:pt x="1302" y="1882"/>
                </a:lnTo>
                <a:lnTo>
                  <a:pt x="1294" y="1880"/>
                </a:lnTo>
                <a:lnTo>
                  <a:pt x="1288" y="1882"/>
                </a:lnTo>
                <a:lnTo>
                  <a:pt x="1284" y="1884"/>
                </a:lnTo>
                <a:lnTo>
                  <a:pt x="1278" y="1884"/>
                </a:lnTo>
                <a:lnTo>
                  <a:pt x="1274" y="1884"/>
                </a:lnTo>
                <a:lnTo>
                  <a:pt x="1272" y="1886"/>
                </a:lnTo>
                <a:lnTo>
                  <a:pt x="1268" y="1892"/>
                </a:lnTo>
                <a:lnTo>
                  <a:pt x="1266" y="1898"/>
                </a:lnTo>
                <a:lnTo>
                  <a:pt x="1266" y="1902"/>
                </a:lnTo>
                <a:lnTo>
                  <a:pt x="1268" y="1906"/>
                </a:lnTo>
                <a:lnTo>
                  <a:pt x="1276" y="1910"/>
                </a:lnTo>
                <a:lnTo>
                  <a:pt x="1278" y="1912"/>
                </a:lnTo>
                <a:lnTo>
                  <a:pt x="1280" y="1914"/>
                </a:lnTo>
                <a:lnTo>
                  <a:pt x="1280" y="1918"/>
                </a:lnTo>
                <a:lnTo>
                  <a:pt x="1280" y="1924"/>
                </a:lnTo>
                <a:lnTo>
                  <a:pt x="1284" y="1928"/>
                </a:lnTo>
                <a:lnTo>
                  <a:pt x="1288" y="1932"/>
                </a:lnTo>
                <a:lnTo>
                  <a:pt x="1294" y="1934"/>
                </a:lnTo>
                <a:lnTo>
                  <a:pt x="1298" y="1932"/>
                </a:lnTo>
                <a:lnTo>
                  <a:pt x="1302" y="1926"/>
                </a:lnTo>
                <a:lnTo>
                  <a:pt x="1302" y="1924"/>
                </a:lnTo>
                <a:lnTo>
                  <a:pt x="1300" y="1922"/>
                </a:lnTo>
                <a:close/>
                <a:moveTo>
                  <a:pt x="1404" y="1984"/>
                </a:moveTo>
                <a:lnTo>
                  <a:pt x="1404" y="1984"/>
                </a:lnTo>
                <a:lnTo>
                  <a:pt x="1406" y="1982"/>
                </a:lnTo>
                <a:lnTo>
                  <a:pt x="1408" y="1976"/>
                </a:lnTo>
                <a:lnTo>
                  <a:pt x="1410" y="1970"/>
                </a:lnTo>
                <a:lnTo>
                  <a:pt x="1408" y="1964"/>
                </a:lnTo>
                <a:lnTo>
                  <a:pt x="1404" y="1962"/>
                </a:lnTo>
                <a:lnTo>
                  <a:pt x="1400" y="1962"/>
                </a:lnTo>
                <a:lnTo>
                  <a:pt x="1394" y="1962"/>
                </a:lnTo>
                <a:lnTo>
                  <a:pt x="1388" y="1960"/>
                </a:lnTo>
                <a:lnTo>
                  <a:pt x="1382" y="1956"/>
                </a:lnTo>
                <a:lnTo>
                  <a:pt x="1374" y="1956"/>
                </a:lnTo>
                <a:lnTo>
                  <a:pt x="1370" y="1958"/>
                </a:lnTo>
                <a:lnTo>
                  <a:pt x="1370" y="1962"/>
                </a:lnTo>
                <a:lnTo>
                  <a:pt x="1370" y="1966"/>
                </a:lnTo>
                <a:lnTo>
                  <a:pt x="1370" y="1970"/>
                </a:lnTo>
                <a:lnTo>
                  <a:pt x="1372" y="1970"/>
                </a:lnTo>
                <a:lnTo>
                  <a:pt x="1378" y="1970"/>
                </a:lnTo>
                <a:lnTo>
                  <a:pt x="1380" y="1970"/>
                </a:lnTo>
                <a:lnTo>
                  <a:pt x="1382" y="1972"/>
                </a:lnTo>
                <a:lnTo>
                  <a:pt x="1382" y="1976"/>
                </a:lnTo>
                <a:lnTo>
                  <a:pt x="1382" y="1982"/>
                </a:lnTo>
                <a:lnTo>
                  <a:pt x="1382" y="1992"/>
                </a:lnTo>
                <a:lnTo>
                  <a:pt x="1384" y="1994"/>
                </a:lnTo>
                <a:lnTo>
                  <a:pt x="1386" y="1996"/>
                </a:lnTo>
                <a:lnTo>
                  <a:pt x="1390" y="1996"/>
                </a:lnTo>
                <a:lnTo>
                  <a:pt x="1398" y="1996"/>
                </a:lnTo>
                <a:lnTo>
                  <a:pt x="1402" y="1996"/>
                </a:lnTo>
                <a:lnTo>
                  <a:pt x="1404" y="1996"/>
                </a:lnTo>
                <a:lnTo>
                  <a:pt x="1404" y="1992"/>
                </a:lnTo>
                <a:lnTo>
                  <a:pt x="1404" y="1988"/>
                </a:lnTo>
                <a:lnTo>
                  <a:pt x="1404" y="1986"/>
                </a:lnTo>
                <a:lnTo>
                  <a:pt x="1404" y="1984"/>
                </a:lnTo>
                <a:close/>
                <a:moveTo>
                  <a:pt x="1376" y="1988"/>
                </a:moveTo>
                <a:lnTo>
                  <a:pt x="1376" y="1988"/>
                </a:lnTo>
                <a:lnTo>
                  <a:pt x="1378" y="1980"/>
                </a:lnTo>
                <a:lnTo>
                  <a:pt x="1376" y="1978"/>
                </a:lnTo>
                <a:lnTo>
                  <a:pt x="1374" y="1976"/>
                </a:lnTo>
                <a:lnTo>
                  <a:pt x="1370" y="1974"/>
                </a:lnTo>
                <a:lnTo>
                  <a:pt x="1366" y="1970"/>
                </a:lnTo>
                <a:lnTo>
                  <a:pt x="1364" y="1966"/>
                </a:lnTo>
                <a:lnTo>
                  <a:pt x="1360" y="1966"/>
                </a:lnTo>
                <a:lnTo>
                  <a:pt x="1356" y="1968"/>
                </a:lnTo>
                <a:lnTo>
                  <a:pt x="1352" y="1972"/>
                </a:lnTo>
                <a:lnTo>
                  <a:pt x="1350" y="1974"/>
                </a:lnTo>
                <a:lnTo>
                  <a:pt x="1350" y="1978"/>
                </a:lnTo>
                <a:lnTo>
                  <a:pt x="1354" y="1984"/>
                </a:lnTo>
                <a:lnTo>
                  <a:pt x="1364" y="1996"/>
                </a:lnTo>
                <a:lnTo>
                  <a:pt x="1366" y="2000"/>
                </a:lnTo>
                <a:lnTo>
                  <a:pt x="1364" y="2000"/>
                </a:lnTo>
                <a:lnTo>
                  <a:pt x="1362" y="2000"/>
                </a:lnTo>
                <a:lnTo>
                  <a:pt x="1358" y="2000"/>
                </a:lnTo>
                <a:lnTo>
                  <a:pt x="1356" y="2004"/>
                </a:lnTo>
                <a:lnTo>
                  <a:pt x="1356" y="2010"/>
                </a:lnTo>
                <a:lnTo>
                  <a:pt x="1358" y="2020"/>
                </a:lnTo>
                <a:lnTo>
                  <a:pt x="1360" y="2022"/>
                </a:lnTo>
                <a:lnTo>
                  <a:pt x="1362" y="2022"/>
                </a:lnTo>
                <a:lnTo>
                  <a:pt x="1362" y="2018"/>
                </a:lnTo>
                <a:lnTo>
                  <a:pt x="1364" y="2014"/>
                </a:lnTo>
                <a:lnTo>
                  <a:pt x="1364" y="2012"/>
                </a:lnTo>
                <a:lnTo>
                  <a:pt x="1366" y="2014"/>
                </a:lnTo>
                <a:lnTo>
                  <a:pt x="1368" y="2020"/>
                </a:lnTo>
                <a:lnTo>
                  <a:pt x="1370" y="2020"/>
                </a:lnTo>
                <a:lnTo>
                  <a:pt x="1372" y="2012"/>
                </a:lnTo>
                <a:lnTo>
                  <a:pt x="1374" y="2008"/>
                </a:lnTo>
                <a:lnTo>
                  <a:pt x="1374" y="2002"/>
                </a:lnTo>
                <a:lnTo>
                  <a:pt x="1374" y="1996"/>
                </a:lnTo>
                <a:lnTo>
                  <a:pt x="1376" y="1988"/>
                </a:lnTo>
                <a:close/>
                <a:moveTo>
                  <a:pt x="1392" y="2016"/>
                </a:moveTo>
                <a:lnTo>
                  <a:pt x="1392" y="2016"/>
                </a:lnTo>
                <a:lnTo>
                  <a:pt x="1384" y="2016"/>
                </a:lnTo>
                <a:lnTo>
                  <a:pt x="1382" y="2016"/>
                </a:lnTo>
                <a:lnTo>
                  <a:pt x="1384" y="2018"/>
                </a:lnTo>
                <a:lnTo>
                  <a:pt x="1384" y="2020"/>
                </a:lnTo>
                <a:lnTo>
                  <a:pt x="1382" y="2020"/>
                </a:lnTo>
                <a:lnTo>
                  <a:pt x="1378" y="2022"/>
                </a:lnTo>
                <a:lnTo>
                  <a:pt x="1376" y="2024"/>
                </a:lnTo>
                <a:lnTo>
                  <a:pt x="1376" y="2028"/>
                </a:lnTo>
                <a:lnTo>
                  <a:pt x="1376" y="2030"/>
                </a:lnTo>
                <a:lnTo>
                  <a:pt x="1378" y="2030"/>
                </a:lnTo>
                <a:lnTo>
                  <a:pt x="1384" y="2028"/>
                </a:lnTo>
                <a:lnTo>
                  <a:pt x="1386" y="2026"/>
                </a:lnTo>
                <a:lnTo>
                  <a:pt x="1392" y="2026"/>
                </a:lnTo>
                <a:lnTo>
                  <a:pt x="1396" y="2024"/>
                </a:lnTo>
                <a:lnTo>
                  <a:pt x="1396" y="2022"/>
                </a:lnTo>
                <a:lnTo>
                  <a:pt x="1396" y="2018"/>
                </a:lnTo>
                <a:lnTo>
                  <a:pt x="1392" y="2016"/>
                </a:lnTo>
                <a:close/>
                <a:moveTo>
                  <a:pt x="1406" y="2070"/>
                </a:moveTo>
                <a:lnTo>
                  <a:pt x="1406" y="2070"/>
                </a:lnTo>
                <a:lnTo>
                  <a:pt x="1410" y="2070"/>
                </a:lnTo>
                <a:lnTo>
                  <a:pt x="1410" y="2072"/>
                </a:lnTo>
                <a:lnTo>
                  <a:pt x="1412" y="2074"/>
                </a:lnTo>
                <a:lnTo>
                  <a:pt x="1416" y="2072"/>
                </a:lnTo>
                <a:lnTo>
                  <a:pt x="1418" y="2074"/>
                </a:lnTo>
                <a:lnTo>
                  <a:pt x="1424" y="2080"/>
                </a:lnTo>
                <a:lnTo>
                  <a:pt x="1426" y="2084"/>
                </a:lnTo>
                <a:lnTo>
                  <a:pt x="1426" y="2086"/>
                </a:lnTo>
                <a:lnTo>
                  <a:pt x="1426" y="2088"/>
                </a:lnTo>
                <a:lnTo>
                  <a:pt x="1428" y="2090"/>
                </a:lnTo>
                <a:lnTo>
                  <a:pt x="1430" y="2092"/>
                </a:lnTo>
                <a:lnTo>
                  <a:pt x="1432" y="2090"/>
                </a:lnTo>
                <a:lnTo>
                  <a:pt x="1434" y="2090"/>
                </a:lnTo>
                <a:lnTo>
                  <a:pt x="1434" y="2094"/>
                </a:lnTo>
                <a:lnTo>
                  <a:pt x="1436" y="2102"/>
                </a:lnTo>
                <a:lnTo>
                  <a:pt x="1440" y="2106"/>
                </a:lnTo>
                <a:lnTo>
                  <a:pt x="1444" y="2106"/>
                </a:lnTo>
                <a:lnTo>
                  <a:pt x="1448" y="2104"/>
                </a:lnTo>
                <a:lnTo>
                  <a:pt x="1450" y="2100"/>
                </a:lnTo>
                <a:lnTo>
                  <a:pt x="1450" y="2096"/>
                </a:lnTo>
                <a:lnTo>
                  <a:pt x="1450" y="2092"/>
                </a:lnTo>
                <a:lnTo>
                  <a:pt x="1450" y="2088"/>
                </a:lnTo>
                <a:lnTo>
                  <a:pt x="1450" y="2084"/>
                </a:lnTo>
                <a:lnTo>
                  <a:pt x="1448" y="2084"/>
                </a:lnTo>
                <a:lnTo>
                  <a:pt x="1448" y="2082"/>
                </a:lnTo>
                <a:lnTo>
                  <a:pt x="1448" y="2076"/>
                </a:lnTo>
                <a:lnTo>
                  <a:pt x="1450" y="2070"/>
                </a:lnTo>
                <a:lnTo>
                  <a:pt x="1448" y="2070"/>
                </a:lnTo>
                <a:lnTo>
                  <a:pt x="1446" y="2070"/>
                </a:lnTo>
                <a:lnTo>
                  <a:pt x="1444" y="2068"/>
                </a:lnTo>
                <a:lnTo>
                  <a:pt x="1444" y="2066"/>
                </a:lnTo>
                <a:lnTo>
                  <a:pt x="1442" y="2062"/>
                </a:lnTo>
                <a:lnTo>
                  <a:pt x="1440" y="2062"/>
                </a:lnTo>
                <a:lnTo>
                  <a:pt x="1438" y="2062"/>
                </a:lnTo>
                <a:lnTo>
                  <a:pt x="1434" y="2060"/>
                </a:lnTo>
                <a:lnTo>
                  <a:pt x="1432" y="2058"/>
                </a:lnTo>
                <a:lnTo>
                  <a:pt x="1428" y="2058"/>
                </a:lnTo>
                <a:lnTo>
                  <a:pt x="1424" y="2060"/>
                </a:lnTo>
                <a:lnTo>
                  <a:pt x="1422" y="2058"/>
                </a:lnTo>
                <a:lnTo>
                  <a:pt x="1422" y="2056"/>
                </a:lnTo>
                <a:lnTo>
                  <a:pt x="1424" y="2052"/>
                </a:lnTo>
                <a:lnTo>
                  <a:pt x="1430" y="2052"/>
                </a:lnTo>
                <a:lnTo>
                  <a:pt x="1436" y="2056"/>
                </a:lnTo>
                <a:lnTo>
                  <a:pt x="1440" y="2058"/>
                </a:lnTo>
                <a:lnTo>
                  <a:pt x="1442" y="2058"/>
                </a:lnTo>
                <a:lnTo>
                  <a:pt x="1434" y="2050"/>
                </a:lnTo>
                <a:lnTo>
                  <a:pt x="1430" y="2044"/>
                </a:lnTo>
                <a:lnTo>
                  <a:pt x="1428" y="2038"/>
                </a:lnTo>
                <a:lnTo>
                  <a:pt x="1426" y="2032"/>
                </a:lnTo>
                <a:lnTo>
                  <a:pt x="1422" y="2026"/>
                </a:lnTo>
                <a:lnTo>
                  <a:pt x="1416" y="2022"/>
                </a:lnTo>
                <a:lnTo>
                  <a:pt x="1410" y="2022"/>
                </a:lnTo>
                <a:lnTo>
                  <a:pt x="1406" y="2022"/>
                </a:lnTo>
                <a:lnTo>
                  <a:pt x="1404" y="2020"/>
                </a:lnTo>
                <a:lnTo>
                  <a:pt x="1404" y="2018"/>
                </a:lnTo>
                <a:lnTo>
                  <a:pt x="1404" y="2014"/>
                </a:lnTo>
                <a:lnTo>
                  <a:pt x="1404" y="2008"/>
                </a:lnTo>
                <a:lnTo>
                  <a:pt x="1402" y="2004"/>
                </a:lnTo>
                <a:lnTo>
                  <a:pt x="1400" y="2002"/>
                </a:lnTo>
                <a:lnTo>
                  <a:pt x="1398" y="2002"/>
                </a:lnTo>
                <a:lnTo>
                  <a:pt x="1396" y="2004"/>
                </a:lnTo>
                <a:lnTo>
                  <a:pt x="1390" y="2004"/>
                </a:lnTo>
                <a:lnTo>
                  <a:pt x="1386" y="2002"/>
                </a:lnTo>
                <a:lnTo>
                  <a:pt x="1386" y="2004"/>
                </a:lnTo>
                <a:lnTo>
                  <a:pt x="1384" y="2006"/>
                </a:lnTo>
                <a:lnTo>
                  <a:pt x="1382" y="2008"/>
                </a:lnTo>
                <a:lnTo>
                  <a:pt x="1382" y="2010"/>
                </a:lnTo>
                <a:lnTo>
                  <a:pt x="1390" y="2012"/>
                </a:lnTo>
                <a:lnTo>
                  <a:pt x="1396" y="2014"/>
                </a:lnTo>
                <a:lnTo>
                  <a:pt x="1398" y="2018"/>
                </a:lnTo>
                <a:lnTo>
                  <a:pt x="1398" y="2022"/>
                </a:lnTo>
                <a:lnTo>
                  <a:pt x="1398" y="2028"/>
                </a:lnTo>
                <a:lnTo>
                  <a:pt x="1400" y="2030"/>
                </a:lnTo>
                <a:lnTo>
                  <a:pt x="1402" y="2034"/>
                </a:lnTo>
                <a:lnTo>
                  <a:pt x="1402" y="2038"/>
                </a:lnTo>
                <a:lnTo>
                  <a:pt x="1400" y="2040"/>
                </a:lnTo>
                <a:lnTo>
                  <a:pt x="1398" y="2040"/>
                </a:lnTo>
                <a:lnTo>
                  <a:pt x="1396" y="2040"/>
                </a:lnTo>
                <a:lnTo>
                  <a:pt x="1394" y="2042"/>
                </a:lnTo>
                <a:lnTo>
                  <a:pt x="1392" y="2046"/>
                </a:lnTo>
                <a:lnTo>
                  <a:pt x="1394" y="2048"/>
                </a:lnTo>
                <a:lnTo>
                  <a:pt x="1402" y="2050"/>
                </a:lnTo>
                <a:lnTo>
                  <a:pt x="1406" y="2050"/>
                </a:lnTo>
                <a:lnTo>
                  <a:pt x="1404" y="2052"/>
                </a:lnTo>
                <a:lnTo>
                  <a:pt x="1404" y="2056"/>
                </a:lnTo>
                <a:lnTo>
                  <a:pt x="1406" y="2060"/>
                </a:lnTo>
                <a:lnTo>
                  <a:pt x="1408" y="2062"/>
                </a:lnTo>
                <a:lnTo>
                  <a:pt x="1406" y="2064"/>
                </a:lnTo>
                <a:lnTo>
                  <a:pt x="1404" y="2064"/>
                </a:lnTo>
                <a:lnTo>
                  <a:pt x="1398" y="2064"/>
                </a:lnTo>
                <a:lnTo>
                  <a:pt x="1398" y="2066"/>
                </a:lnTo>
                <a:lnTo>
                  <a:pt x="1398" y="2068"/>
                </a:lnTo>
                <a:lnTo>
                  <a:pt x="1400" y="2070"/>
                </a:lnTo>
                <a:lnTo>
                  <a:pt x="1406" y="2070"/>
                </a:lnTo>
                <a:close/>
                <a:moveTo>
                  <a:pt x="3826" y="3942"/>
                </a:moveTo>
                <a:lnTo>
                  <a:pt x="3826" y="3942"/>
                </a:lnTo>
                <a:lnTo>
                  <a:pt x="3824" y="3946"/>
                </a:lnTo>
                <a:lnTo>
                  <a:pt x="3822" y="3946"/>
                </a:lnTo>
                <a:lnTo>
                  <a:pt x="3818" y="3946"/>
                </a:lnTo>
                <a:lnTo>
                  <a:pt x="3812" y="3946"/>
                </a:lnTo>
                <a:lnTo>
                  <a:pt x="3808" y="3948"/>
                </a:lnTo>
                <a:lnTo>
                  <a:pt x="3804" y="3952"/>
                </a:lnTo>
                <a:lnTo>
                  <a:pt x="3802" y="3956"/>
                </a:lnTo>
                <a:lnTo>
                  <a:pt x="3802" y="3960"/>
                </a:lnTo>
                <a:lnTo>
                  <a:pt x="3806" y="3960"/>
                </a:lnTo>
                <a:lnTo>
                  <a:pt x="3818" y="3958"/>
                </a:lnTo>
                <a:lnTo>
                  <a:pt x="3824" y="3956"/>
                </a:lnTo>
                <a:lnTo>
                  <a:pt x="3828" y="3952"/>
                </a:lnTo>
                <a:lnTo>
                  <a:pt x="3830" y="3948"/>
                </a:lnTo>
                <a:lnTo>
                  <a:pt x="3830" y="3944"/>
                </a:lnTo>
                <a:lnTo>
                  <a:pt x="3830" y="3940"/>
                </a:lnTo>
                <a:lnTo>
                  <a:pt x="3828" y="3940"/>
                </a:lnTo>
                <a:lnTo>
                  <a:pt x="3826" y="3942"/>
                </a:lnTo>
                <a:close/>
                <a:moveTo>
                  <a:pt x="3640" y="3780"/>
                </a:moveTo>
                <a:lnTo>
                  <a:pt x="3640" y="3780"/>
                </a:lnTo>
                <a:lnTo>
                  <a:pt x="3642" y="3776"/>
                </a:lnTo>
                <a:lnTo>
                  <a:pt x="3644" y="3772"/>
                </a:lnTo>
                <a:lnTo>
                  <a:pt x="3642" y="3766"/>
                </a:lnTo>
                <a:lnTo>
                  <a:pt x="3636" y="3760"/>
                </a:lnTo>
                <a:lnTo>
                  <a:pt x="3632" y="3754"/>
                </a:lnTo>
                <a:lnTo>
                  <a:pt x="3630" y="3748"/>
                </a:lnTo>
                <a:lnTo>
                  <a:pt x="3630" y="3744"/>
                </a:lnTo>
                <a:lnTo>
                  <a:pt x="3626" y="3742"/>
                </a:lnTo>
                <a:lnTo>
                  <a:pt x="3622" y="3744"/>
                </a:lnTo>
                <a:lnTo>
                  <a:pt x="3622" y="3748"/>
                </a:lnTo>
                <a:lnTo>
                  <a:pt x="3622" y="3754"/>
                </a:lnTo>
                <a:lnTo>
                  <a:pt x="3620" y="3764"/>
                </a:lnTo>
                <a:lnTo>
                  <a:pt x="3616" y="3772"/>
                </a:lnTo>
                <a:lnTo>
                  <a:pt x="3618" y="3776"/>
                </a:lnTo>
                <a:lnTo>
                  <a:pt x="3622" y="3780"/>
                </a:lnTo>
                <a:lnTo>
                  <a:pt x="3628" y="3786"/>
                </a:lnTo>
                <a:lnTo>
                  <a:pt x="3632" y="3788"/>
                </a:lnTo>
                <a:lnTo>
                  <a:pt x="3634" y="3786"/>
                </a:lnTo>
                <a:lnTo>
                  <a:pt x="3640" y="3780"/>
                </a:lnTo>
                <a:close/>
                <a:moveTo>
                  <a:pt x="3646" y="3816"/>
                </a:moveTo>
                <a:lnTo>
                  <a:pt x="3646" y="3816"/>
                </a:lnTo>
                <a:lnTo>
                  <a:pt x="3650" y="3814"/>
                </a:lnTo>
                <a:lnTo>
                  <a:pt x="3652" y="3810"/>
                </a:lnTo>
                <a:lnTo>
                  <a:pt x="3652" y="3804"/>
                </a:lnTo>
                <a:lnTo>
                  <a:pt x="3650" y="3796"/>
                </a:lnTo>
                <a:lnTo>
                  <a:pt x="3646" y="3790"/>
                </a:lnTo>
                <a:lnTo>
                  <a:pt x="3644" y="3792"/>
                </a:lnTo>
                <a:lnTo>
                  <a:pt x="3642" y="3792"/>
                </a:lnTo>
                <a:lnTo>
                  <a:pt x="3640" y="3792"/>
                </a:lnTo>
                <a:lnTo>
                  <a:pt x="3638" y="3790"/>
                </a:lnTo>
                <a:lnTo>
                  <a:pt x="3636" y="3790"/>
                </a:lnTo>
                <a:lnTo>
                  <a:pt x="3634" y="3794"/>
                </a:lnTo>
                <a:lnTo>
                  <a:pt x="3634" y="3802"/>
                </a:lnTo>
                <a:lnTo>
                  <a:pt x="3640" y="3808"/>
                </a:lnTo>
                <a:lnTo>
                  <a:pt x="3642" y="3814"/>
                </a:lnTo>
                <a:lnTo>
                  <a:pt x="3644" y="3816"/>
                </a:lnTo>
                <a:lnTo>
                  <a:pt x="3646" y="3816"/>
                </a:lnTo>
                <a:close/>
                <a:moveTo>
                  <a:pt x="3596" y="3668"/>
                </a:moveTo>
                <a:lnTo>
                  <a:pt x="3596" y="3668"/>
                </a:lnTo>
                <a:lnTo>
                  <a:pt x="3590" y="3666"/>
                </a:lnTo>
                <a:lnTo>
                  <a:pt x="3590" y="3670"/>
                </a:lnTo>
                <a:lnTo>
                  <a:pt x="3596" y="3674"/>
                </a:lnTo>
                <a:lnTo>
                  <a:pt x="3598" y="3676"/>
                </a:lnTo>
                <a:lnTo>
                  <a:pt x="3602" y="3676"/>
                </a:lnTo>
                <a:lnTo>
                  <a:pt x="3616" y="3670"/>
                </a:lnTo>
                <a:lnTo>
                  <a:pt x="3624" y="3668"/>
                </a:lnTo>
                <a:lnTo>
                  <a:pt x="3630" y="3668"/>
                </a:lnTo>
                <a:lnTo>
                  <a:pt x="3632" y="3668"/>
                </a:lnTo>
                <a:lnTo>
                  <a:pt x="3634" y="3666"/>
                </a:lnTo>
                <a:lnTo>
                  <a:pt x="3634" y="3664"/>
                </a:lnTo>
                <a:lnTo>
                  <a:pt x="3632" y="3662"/>
                </a:lnTo>
                <a:lnTo>
                  <a:pt x="3626" y="3662"/>
                </a:lnTo>
                <a:lnTo>
                  <a:pt x="3618" y="3664"/>
                </a:lnTo>
                <a:lnTo>
                  <a:pt x="3608" y="3662"/>
                </a:lnTo>
                <a:lnTo>
                  <a:pt x="3604" y="3660"/>
                </a:lnTo>
                <a:lnTo>
                  <a:pt x="3602" y="3660"/>
                </a:lnTo>
                <a:lnTo>
                  <a:pt x="3602" y="3664"/>
                </a:lnTo>
                <a:lnTo>
                  <a:pt x="3602" y="3668"/>
                </a:lnTo>
                <a:lnTo>
                  <a:pt x="3600" y="3670"/>
                </a:lnTo>
                <a:lnTo>
                  <a:pt x="3596" y="3668"/>
                </a:lnTo>
                <a:close/>
                <a:moveTo>
                  <a:pt x="3666" y="3688"/>
                </a:moveTo>
                <a:lnTo>
                  <a:pt x="3666" y="3688"/>
                </a:lnTo>
                <a:lnTo>
                  <a:pt x="3668" y="3686"/>
                </a:lnTo>
                <a:lnTo>
                  <a:pt x="3668" y="3680"/>
                </a:lnTo>
                <a:lnTo>
                  <a:pt x="3668" y="3674"/>
                </a:lnTo>
                <a:lnTo>
                  <a:pt x="3664" y="3670"/>
                </a:lnTo>
                <a:lnTo>
                  <a:pt x="3658" y="3666"/>
                </a:lnTo>
                <a:lnTo>
                  <a:pt x="3654" y="3660"/>
                </a:lnTo>
                <a:lnTo>
                  <a:pt x="3648" y="3656"/>
                </a:lnTo>
                <a:lnTo>
                  <a:pt x="3640" y="3654"/>
                </a:lnTo>
                <a:lnTo>
                  <a:pt x="3634" y="3654"/>
                </a:lnTo>
                <a:lnTo>
                  <a:pt x="3644" y="3658"/>
                </a:lnTo>
                <a:lnTo>
                  <a:pt x="3648" y="3660"/>
                </a:lnTo>
                <a:lnTo>
                  <a:pt x="3650" y="3662"/>
                </a:lnTo>
                <a:lnTo>
                  <a:pt x="3654" y="3666"/>
                </a:lnTo>
                <a:lnTo>
                  <a:pt x="3658" y="3672"/>
                </a:lnTo>
                <a:lnTo>
                  <a:pt x="3662" y="3676"/>
                </a:lnTo>
                <a:lnTo>
                  <a:pt x="3662" y="3678"/>
                </a:lnTo>
                <a:lnTo>
                  <a:pt x="3660" y="3682"/>
                </a:lnTo>
                <a:lnTo>
                  <a:pt x="3658" y="3690"/>
                </a:lnTo>
                <a:lnTo>
                  <a:pt x="3658" y="3694"/>
                </a:lnTo>
                <a:lnTo>
                  <a:pt x="3656" y="3696"/>
                </a:lnTo>
                <a:lnTo>
                  <a:pt x="3654" y="3698"/>
                </a:lnTo>
                <a:lnTo>
                  <a:pt x="3652" y="3700"/>
                </a:lnTo>
                <a:lnTo>
                  <a:pt x="3658" y="3706"/>
                </a:lnTo>
                <a:lnTo>
                  <a:pt x="3660" y="3708"/>
                </a:lnTo>
                <a:lnTo>
                  <a:pt x="3660" y="3706"/>
                </a:lnTo>
                <a:lnTo>
                  <a:pt x="3662" y="3700"/>
                </a:lnTo>
                <a:lnTo>
                  <a:pt x="3664" y="3694"/>
                </a:lnTo>
                <a:lnTo>
                  <a:pt x="3666" y="3688"/>
                </a:lnTo>
                <a:close/>
                <a:moveTo>
                  <a:pt x="3840" y="3888"/>
                </a:moveTo>
                <a:lnTo>
                  <a:pt x="3840" y="3888"/>
                </a:lnTo>
                <a:lnTo>
                  <a:pt x="3838" y="3886"/>
                </a:lnTo>
                <a:lnTo>
                  <a:pt x="3834" y="3884"/>
                </a:lnTo>
                <a:lnTo>
                  <a:pt x="3828" y="3882"/>
                </a:lnTo>
                <a:lnTo>
                  <a:pt x="3824" y="3884"/>
                </a:lnTo>
                <a:lnTo>
                  <a:pt x="3824" y="3886"/>
                </a:lnTo>
                <a:lnTo>
                  <a:pt x="3826" y="3888"/>
                </a:lnTo>
                <a:lnTo>
                  <a:pt x="3830" y="3888"/>
                </a:lnTo>
                <a:lnTo>
                  <a:pt x="3834" y="3890"/>
                </a:lnTo>
                <a:lnTo>
                  <a:pt x="3838" y="3890"/>
                </a:lnTo>
                <a:lnTo>
                  <a:pt x="3840" y="3890"/>
                </a:lnTo>
                <a:lnTo>
                  <a:pt x="3840" y="3888"/>
                </a:lnTo>
                <a:close/>
                <a:moveTo>
                  <a:pt x="3700" y="3740"/>
                </a:moveTo>
                <a:lnTo>
                  <a:pt x="3700" y="3740"/>
                </a:lnTo>
                <a:lnTo>
                  <a:pt x="3686" y="3726"/>
                </a:lnTo>
                <a:lnTo>
                  <a:pt x="3680" y="3724"/>
                </a:lnTo>
                <a:lnTo>
                  <a:pt x="3678" y="3726"/>
                </a:lnTo>
                <a:lnTo>
                  <a:pt x="3682" y="3730"/>
                </a:lnTo>
                <a:lnTo>
                  <a:pt x="3686" y="3734"/>
                </a:lnTo>
                <a:lnTo>
                  <a:pt x="3694" y="3740"/>
                </a:lnTo>
                <a:lnTo>
                  <a:pt x="3700" y="3746"/>
                </a:lnTo>
                <a:lnTo>
                  <a:pt x="3702" y="3750"/>
                </a:lnTo>
                <a:lnTo>
                  <a:pt x="3702" y="3752"/>
                </a:lnTo>
                <a:lnTo>
                  <a:pt x="3698" y="3756"/>
                </a:lnTo>
                <a:lnTo>
                  <a:pt x="3694" y="3760"/>
                </a:lnTo>
                <a:lnTo>
                  <a:pt x="3694" y="3762"/>
                </a:lnTo>
                <a:lnTo>
                  <a:pt x="3696" y="3764"/>
                </a:lnTo>
                <a:lnTo>
                  <a:pt x="3702" y="3774"/>
                </a:lnTo>
                <a:lnTo>
                  <a:pt x="3702" y="3776"/>
                </a:lnTo>
                <a:lnTo>
                  <a:pt x="3704" y="3776"/>
                </a:lnTo>
                <a:lnTo>
                  <a:pt x="3702" y="3766"/>
                </a:lnTo>
                <a:lnTo>
                  <a:pt x="3704" y="3758"/>
                </a:lnTo>
                <a:lnTo>
                  <a:pt x="3706" y="3752"/>
                </a:lnTo>
                <a:lnTo>
                  <a:pt x="3704" y="3746"/>
                </a:lnTo>
                <a:lnTo>
                  <a:pt x="3700" y="3740"/>
                </a:lnTo>
                <a:close/>
                <a:moveTo>
                  <a:pt x="3780" y="3864"/>
                </a:moveTo>
                <a:lnTo>
                  <a:pt x="3780" y="3864"/>
                </a:lnTo>
                <a:lnTo>
                  <a:pt x="3776" y="3862"/>
                </a:lnTo>
                <a:lnTo>
                  <a:pt x="3774" y="3864"/>
                </a:lnTo>
                <a:lnTo>
                  <a:pt x="3776" y="3868"/>
                </a:lnTo>
                <a:lnTo>
                  <a:pt x="3780" y="3872"/>
                </a:lnTo>
                <a:lnTo>
                  <a:pt x="3782" y="3872"/>
                </a:lnTo>
                <a:lnTo>
                  <a:pt x="3786" y="3872"/>
                </a:lnTo>
                <a:lnTo>
                  <a:pt x="3788" y="3874"/>
                </a:lnTo>
                <a:lnTo>
                  <a:pt x="3790" y="3876"/>
                </a:lnTo>
                <a:lnTo>
                  <a:pt x="3790" y="3880"/>
                </a:lnTo>
                <a:lnTo>
                  <a:pt x="3786" y="3886"/>
                </a:lnTo>
                <a:lnTo>
                  <a:pt x="3782" y="3890"/>
                </a:lnTo>
                <a:lnTo>
                  <a:pt x="3780" y="3894"/>
                </a:lnTo>
                <a:lnTo>
                  <a:pt x="3780" y="3896"/>
                </a:lnTo>
                <a:lnTo>
                  <a:pt x="3786" y="3892"/>
                </a:lnTo>
                <a:lnTo>
                  <a:pt x="3792" y="3886"/>
                </a:lnTo>
                <a:lnTo>
                  <a:pt x="3796" y="3882"/>
                </a:lnTo>
                <a:lnTo>
                  <a:pt x="3796" y="3876"/>
                </a:lnTo>
                <a:lnTo>
                  <a:pt x="3796" y="3870"/>
                </a:lnTo>
                <a:lnTo>
                  <a:pt x="3794" y="3866"/>
                </a:lnTo>
                <a:lnTo>
                  <a:pt x="3792" y="3866"/>
                </a:lnTo>
                <a:lnTo>
                  <a:pt x="3788" y="3866"/>
                </a:lnTo>
                <a:lnTo>
                  <a:pt x="3780" y="3864"/>
                </a:lnTo>
                <a:close/>
                <a:moveTo>
                  <a:pt x="3708" y="3820"/>
                </a:moveTo>
                <a:lnTo>
                  <a:pt x="3708" y="3820"/>
                </a:lnTo>
                <a:lnTo>
                  <a:pt x="3708" y="3824"/>
                </a:lnTo>
                <a:lnTo>
                  <a:pt x="3714" y="3828"/>
                </a:lnTo>
                <a:lnTo>
                  <a:pt x="3718" y="3832"/>
                </a:lnTo>
                <a:lnTo>
                  <a:pt x="3720" y="3832"/>
                </a:lnTo>
                <a:lnTo>
                  <a:pt x="3720" y="3830"/>
                </a:lnTo>
                <a:lnTo>
                  <a:pt x="3718" y="3828"/>
                </a:lnTo>
                <a:lnTo>
                  <a:pt x="3712" y="3820"/>
                </a:lnTo>
                <a:lnTo>
                  <a:pt x="3710" y="3818"/>
                </a:lnTo>
                <a:lnTo>
                  <a:pt x="3708" y="3820"/>
                </a:lnTo>
                <a:close/>
                <a:moveTo>
                  <a:pt x="3724" y="3770"/>
                </a:moveTo>
                <a:lnTo>
                  <a:pt x="3724" y="3770"/>
                </a:lnTo>
                <a:lnTo>
                  <a:pt x="3720" y="3768"/>
                </a:lnTo>
                <a:lnTo>
                  <a:pt x="3720" y="3770"/>
                </a:lnTo>
                <a:lnTo>
                  <a:pt x="3722" y="3772"/>
                </a:lnTo>
                <a:lnTo>
                  <a:pt x="3724" y="3778"/>
                </a:lnTo>
                <a:lnTo>
                  <a:pt x="3730" y="3788"/>
                </a:lnTo>
                <a:lnTo>
                  <a:pt x="3732" y="3794"/>
                </a:lnTo>
                <a:lnTo>
                  <a:pt x="3730" y="3798"/>
                </a:lnTo>
                <a:lnTo>
                  <a:pt x="3730" y="3800"/>
                </a:lnTo>
                <a:lnTo>
                  <a:pt x="3734" y="3798"/>
                </a:lnTo>
                <a:lnTo>
                  <a:pt x="3736" y="3796"/>
                </a:lnTo>
                <a:lnTo>
                  <a:pt x="3736" y="3794"/>
                </a:lnTo>
                <a:lnTo>
                  <a:pt x="3732" y="3788"/>
                </a:lnTo>
                <a:lnTo>
                  <a:pt x="3730" y="3780"/>
                </a:lnTo>
                <a:lnTo>
                  <a:pt x="3724" y="3770"/>
                </a:lnTo>
                <a:close/>
                <a:moveTo>
                  <a:pt x="3748" y="3850"/>
                </a:moveTo>
                <a:lnTo>
                  <a:pt x="3748" y="3850"/>
                </a:lnTo>
                <a:lnTo>
                  <a:pt x="3754" y="3858"/>
                </a:lnTo>
                <a:lnTo>
                  <a:pt x="3756" y="3862"/>
                </a:lnTo>
                <a:lnTo>
                  <a:pt x="3756" y="3856"/>
                </a:lnTo>
                <a:lnTo>
                  <a:pt x="3750" y="3848"/>
                </a:lnTo>
                <a:lnTo>
                  <a:pt x="3748" y="3844"/>
                </a:lnTo>
                <a:lnTo>
                  <a:pt x="3748" y="3842"/>
                </a:lnTo>
                <a:lnTo>
                  <a:pt x="3744" y="3832"/>
                </a:lnTo>
                <a:lnTo>
                  <a:pt x="3740" y="3826"/>
                </a:lnTo>
                <a:lnTo>
                  <a:pt x="3736" y="3820"/>
                </a:lnTo>
                <a:lnTo>
                  <a:pt x="3734" y="3820"/>
                </a:lnTo>
                <a:lnTo>
                  <a:pt x="3736" y="3824"/>
                </a:lnTo>
                <a:lnTo>
                  <a:pt x="3742" y="3838"/>
                </a:lnTo>
                <a:lnTo>
                  <a:pt x="3744" y="3844"/>
                </a:lnTo>
                <a:lnTo>
                  <a:pt x="3742" y="3844"/>
                </a:lnTo>
                <a:lnTo>
                  <a:pt x="3742" y="3846"/>
                </a:lnTo>
                <a:lnTo>
                  <a:pt x="3748" y="3850"/>
                </a:lnTo>
                <a:close/>
                <a:moveTo>
                  <a:pt x="3494" y="4042"/>
                </a:moveTo>
                <a:lnTo>
                  <a:pt x="3494" y="4042"/>
                </a:lnTo>
                <a:lnTo>
                  <a:pt x="3502" y="4042"/>
                </a:lnTo>
                <a:lnTo>
                  <a:pt x="3506" y="4040"/>
                </a:lnTo>
                <a:lnTo>
                  <a:pt x="3506" y="4038"/>
                </a:lnTo>
                <a:lnTo>
                  <a:pt x="3504" y="4036"/>
                </a:lnTo>
                <a:lnTo>
                  <a:pt x="3500" y="4036"/>
                </a:lnTo>
                <a:lnTo>
                  <a:pt x="3496" y="4038"/>
                </a:lnTo>
                <a:lnTo>
                  <a:pt x="3494" y="4040"/>
                </a:lnTo>
                <a:lnTo>
                  <a:pt x="3494" y="4042"/>
                </a:lnTo>
                <a:close/>
                <a:moveTo>
                  <a:pt x="3432" y="3908"/>
                </a:moveTo>
                <a:lnTo>
                  <a:pt x="3432" y="3908"/>
                </a:lnTo>
                <a:lnTo>
                  <a:pt x="3428" y="3908"/>
                </a:lnTo>
                <a:lnTo>
                  <a:pt x="3426" y="3912"/>
                </a:lnTo>
                <a:lnTo>
                  <a:pt x="3426" y="3916"/>
                </a:lnTo>
                <a:lnTo>
                  <a:pt x="3426" y="3920"/>
                </a:lnTo>
                <a:lnTo>
                  <a:pt x="3428" y="3926"/>
                </a:lnTo>
                <a:lnTo>
                  <a:pt x="3432" y="3928"/>
                </a:lnTo>
                <a:lnTo>
                  <a:pt x="3438" y="3930"/>
                </a:lnTo>
                <a:lnTo>
                  <a:pt x="3444" y="3930"/>
                </a:lnTo>
                <a:lnTo>
                  <a:pt x="3448" y="3928"/>
                </a:lnTo>
                <a:lnTo>
                  <a:pt x="3448" y="3926"/>
                </a:lnTo>
                <a:lnTo>
                  <a:pt x="3446" y="3918"/>
                </a:lnTo>
                <a:lnTo>
                  <a:pt x="3440" y="3910"/>
                </a:lnTo>
                <a:lnTo>
                  <a:pt x="3436" y="3908"/>
                </a:lnTo>
                <a:lnTo>
                  <a:pt x="3432" y="3908"/>
                </a:lnTo>
                <a:close/>
                <a:moveTo>
                  <a:pt x="4328" y="4390"/>
                </a:moveTo>
                <a:lnTo>
                  <a:pt x="4328" y="4390"/>
                </a:lnTo>
                <a:lnTo>
                  <a:pt x="4326" y="4392"/>
                </a:lnTo>
                <a:lnTo>
                  <a:pt x="4324" y="4394"/>
                </a:lnTo>
                <a:lnTo>
                  <a:pt x="4324" y="4402"/>
                </a:lnTo>
                <a:lnTo>
                  <a:pt x="4326" y="4406"/>
                </a:lnTo>
                <a:lnTo>
                  <a:pt x="4328" y="4408"/>
                </a:lnTo>
                <a:lnTo>
                  <a:pt x="4332" y="4410"/>
                </a:lnTo>
                <a:lnTo>
                  <a:pt x="4338" y="4410"/>
                </a:lnTo>
                <a:lnTo>
                  <a:pt x="4340" y="4408"/>
                </a:lnTo>
                <a:lnTo>
                  <a:pt x="4340" y="4406"/>
                </a:lnTo>
                <a:lnTo>
                  <a:pt x="4338" y="4400"/>
                </a:lnTo>
                <a:lnTo>
                  <a:pt x="4334" y="4392"/>
                </a:lnTo>
                <a:lnTo>
                  <a:pt x="4330" y="4390"/>
                </a:lnTo>
                <a:lnTo>
                  <a:pt x="4328" y="4390"/>
                </a:lnTo>
                <a:close/>
                <a:moveTo>
                  <a:pt x="3606" y="3880"/>
                </a:moveTo>
                <a:lnTo>
                  <a:pt x="3606" y="3880"/>
                </a:lnTo>
                <a:lnTo>
                  <a:pt x="3610" y="3882"/>
                </a:lnTo>
                <a:lnTo>
                  <a:pt x="3614" y="3882"/>
                </a:lnTo>
                <a:lnTo>
                  <a:pt x="3616" y="3880"/>
                </a:lnTo>
                <a:lnTo>
                  <a:pt x="3614" y="3878"/>
                </a:lnTo>
                <a:lnTo>
                  <a:pt x="3604" y="3876"/>
                </a:lnTo>
                <a:lnTo>
                  <a:pt x="3602" y="3878"/>
                </a:lnTo>
                <a:lnTo>
                  <a:pt x="3606" y="3880"/>
                </a:lnTo>
                <a:close/>
                <a:moveTo>
                  <a:pt x="3620" y="3884"/>
                </a:moveTo>
                <a:lnTo>
                  <a:pt x="3620" y="3884"/>
                </a:lnTo>
                <a:lnTo>
                  <a:pt x="3618" y="3886"/>
                </a:lnTo>
                <a:lnTo>
                  <a:pt x="3620" y="3888"/>
                </a:lnTo>
                <a:lnTo>
                  <a:pt x="3630" y="3892"/>
                </a:lnTo>
                <a:lnTo>
                  <a:pt x="3632" y="3892"/>
                </a:lnTo>
                <a:lnTo>
                  <a:pt x="3628" y="3888"/>
                </a:lnTo>
                <a:lnTo>
                  <a:pt x="3624" y="3884"/>
                </a:lnTo>
                <a:lnTo>
                  <a:pt x="3620" y="3884"/>
                </a:lnTo>
                <a:close/>
                <a:moveTo>
                  <a:pt x="3838" y="4066"/>
                </a:moveTo>
                <a:lnTo>
                  <a:pt x="3838" y="4066"/>
                </a:lnTo>
                <a:lnTo>
                  <a:pt x="3838" y="4064"/>
                </a:lnTo>
                <a:lnTo>
                  <a:pt x="3836" y="4062"/>
                </a:lnTo>
                <a:lnTo>
                  <a:pt x="3828" y="4058"/>
                </a:lnTo>
                <a:lnTo>
                  <a:pt x="3822" y="4056"/>
                </a:lnTo>
                <a:lnTo>
                  <a:pt x="3818" y="4058"/>
                </a:lnTo>
                <a:lnTo>
                  <a:pt x="3818" y="4060"/>
                </a:lnTo>
                <a:lnTo>
                  <a:pt x="3820" y="4064"/>
                </a:lnTo>
                <a:lnTo>
                  <a:pt x="3826" y="4066"/>
                </a:lnTo>
                <a:lnTo>
                  <a:pt x="3834" y="4068"/>
                </a:lnTo>
                <a:lnTo>
                  <a:pt x="3836" y="4068"/>
                </a:lnTo>
                <a:lnTo>
                  <a:pt x="3838" y="4066"/>
                </a:lnTo>
                <a:close/>
                <a:moveTo>
                  <a:pt x="3986" y="4384"/>
                </a:moveTo>
                <a:lnTo>
                  <a:pt x="3986" y="4384"/>
                </a:lnTo>
                <a:lnTo>
                  <a:pt x="3982" y="4384"/>
                </a:lnTo>
                <a:lnTo>
                  <a:pt x="3984" y="4386"/>
                </a:lnTo>
                <a:lnTo>
                  <a:pt x="3986" y="4392"/>
                </a:lnTo>
                <a:lnTo>
                  <a:pt x="3992" y="4396"/>
                </a:lnTo>
                <a:lnTo>
                  <a:pt x="4000" y="4402"/>
                </a:lnTo>
                <a:lnTo>
                  <a:pt x="4000" y="4400"/>
                </a:lnTo>
                <a:lnTo>
                  <a:pt x="3998" y="4396"/>
                </a:lnTo>
                <a:lnTo>
                  <a:pt x="3994" y="4392"/>
                </a:lnTo>
                <a:lnTo>
                  <a:pt x="3992" y="4390"/>
                </a:lnTo>
                <a:lnTo>
                  <a:pt x="3990" y="4388"/>
                </a:lnTo>
                <a:lnTo>
                  <a:pt x="3988" y="4386"/>
                </a:lnTo>
                <a:lnTo>
                  <a:pt x="3986" y="4384"/>
                </a:lnTo>
                <a:close/>
                <a:moveTo>
                  <a:pt x="4018" y="4394"/>
                </a:moveTo>
                <a:lnTo>
                  <a:pt x="4018" y="4394"/>
                </a:lnTo>
                <a:lnTo>
                  <a:pt x="4018" y="4396"/>
                </a:lnTo>
                <a:lnTo>
                  <a:pt x="4020" y="4402"/>
                </a:lnTo>
                <a:lnTo>
                  <a:pt x="4020" y="4404"/>
                </a:lnTo>
                <a:lnTo>
                  <a:pt x="4022" y="4402"/>
                </a:lnTo>
                <a:lnTo>
                  <a:pt x="4024" y="4398"/>
                </a:lnTo>
                <a:lnTo>
                  <a:pt x="4024" y="4392"/>
                </a:lnTo>
                <a:lnTo>
                  <a:pt x="4022" y="4390"/>
                </a:lnTo>
                <a:lnTo>
                  <a:pt x="4020" y="4388"/>
                </a:lnTo>
                <a:lnTo>
                  <a:pt x="4016" y="4388"/>
                </a:lnTo>
                <a:lnTo>
                  <a:pt x="4014" y="4388"/>
                </a:lnTo>
                <a:lnTo>
                  <a:pt x="4014" y="4392"/>
                </a:lnTo>
                <a:lnTo>
                  <a:pt x="4018" y="4394"/>
                </a:lnTo>
                <a:close/>
                <a:moveTo>
                  <a:pt x="4194" y="4446"/>
                </a:moveTo>
                <a:lnTo>
                  <a:pt x="4194" y="4446"/>
                </a:lnTo>
                <a:lnTo>
                  <a:pt x="4192" y="4448"/>
                </a:lnTo>
                <a:lnTo>
                  <a:pt x="4190" y="4448"/>
                </a:lnTo>
                <a:lnTo>
                  <a:pt x="4186" y="4446"/>
                </a:lnTo>
                <a:lnTo>
                  <a:pt x="4182" y="4446"/>
                </a:lnTo>
                <a:lnTo>
                  <a:pt x="4180" y="4446"/>
                </a:lnTo>
                <a:lnTo>
                  <a:pt x="4178" y="4450"/>
                </a:lnTo>
                <a:lnTo>
                  <a:pt x="4178" y="4452"/>
                </a:lnTo>
                <a:lnTo>
                  <a:pt x="4180" y="4454"/>
                </a:lnTo>
                <a:lnTo>
                  <a:pt x="4186" y="4454"/>
                </a:lnTo>
                <a:lnTo>
                  <a:pt x="4194" y="4456"/>
                </a:lnTo>
                <a:lnTo>
                  <a:pt x="4198" y="4456"/>
                </a:lnTo>
                <a:lnTo>
                  <a:pt x="4202" y="4454"/>
                </a:lnTo>
                <a:lnTo>
                  <a:pt x="4204" y="4448"/>
                </a:lnTo>
                <a:lnTo>
                  <a:pt x="4202" y="4444"/>
                </a:lnTo>
                <a:lnTo>
                  <a:pt x="4198" y="4444"/>
                </a:lnTo>
                <a:lnTo>
                  <a:pt x="4194" y="4446"/>
                </a:lnTo>
                <a:close/>
                <a:moveTo>
                  <a:pt x="4316" y="4544"/>
                </a:moveTo>
                <a:lnTo>
                  <a:pt x="4316" y="4544"/>
                </a:lnTo>
                <a:lnTo>
                  <a:pt x="4316" y="4546"/>
                </a:lnTo>
                <a:lnTo>
                  <a:pt x="4318" y="4546"/>
                </a:lnTo>
                <a:lnTo>
                  <a:pt x="4320" y="4542"/>
                </a:lnTo>
                <a:lnTo>
                  <a:pt x="4320" y="4540"/>
                </a:lnTo>
                <a:lnTo>
                  <a:pt x="4318" y="4540"/>
                </a:lnTo>
                <a:lnTo>
                  <a:pt x="4316" y="4544"/>
                </a:lnTo>
                <a:close/>
                <a:moveTo>
                  <a:pt x="4310" y="4554"/>
                </a:moveTo>
                <a:lnTo>
                  <a:pt x="4310" y="4554"/>
                </a:lnTo>
                <a:lnTo>
                  <a:pt x="4312" y="4556"/>
                </a:lnTo>
                <a:lnTo>
                  <a:pt x="4316" y="4552"/>
                </a:lnTo>
                <a:lnTo>
                  <a:pt x="4318" y="4548"/>
                </a:lnTo>
                <a:lnTo>
                  <a:pt x="4318" y="4546"/>
                </a:lnTo>
                <a:lnTo>
                  <a:pt x="4316" y="4548"/>
                </a:lnTo>
                <a:lnTo>
                  <a:pt x="4314" y="4550"/>
                </a:lnTo>
                <a:lnTo>
                  <a:pt x="4310" y="4554"/>
                </a:lnTo>
                <a:close/>
                <a:moveTo>
                  <a:pt x="4316" y="4558"/>
                </a:moveTo>
                <a:lnTo>
                  <a:pt x="4316" y="4558"/>
                </a:lnTo>
                <a:lnTo>
                  <a:pt x="4312" y="4558"/>
                </a:lnTo>
                <a:lnTo>
                  <a:pt x="4310" y="4562"/>
                </a:lnTo>
                <a:lnTo>
                  <a:pt x="4308" y="4564"/>
                </a:lnTo>
                <a:lnTo>
                  <a:pt x="4308" y="4566"/>
                </a:lnTo>
                <a:lnTo>
                  <a:pt x="4314" y="4568"/>
                </a:lnTo>
                <a:lnTo>
                  <a:pt x="4316" y="4566"/>
                </a:lnTo>
                <a:lnTo>
                  <a:pt x="4318" y="4562"/>
                </a:lnTo>
                <a:lnTo>
                  <a:pt x="4318" y="4560"/>
                </a:lnTo>
                <a:lnTo>
                  <a:pt x="4316" y="4558"/>
                </a:lnTo>
                <a:close/>
                <a:moveTo>
                  <a:pt x="4306" y="4570"/>
                </a:moveTo>
                <a:lnTo>
                  <a:pt x="4306" y="4570"/>
                </a:lnTo>
                <a:lnTo>
                  <a:pt x="4304" y="4572"/>
                </a:lnTo>
                <a:lnTo>
                  <a:pt x="4306" y="4572"/>
                </a:lnTo>
                <a:lnTo>
                  <a:pt x="4310" y="4574"/>
                </a:lnTo>
                <a:lnTo>
                  <a:pt x="4312" y="4572"/>
                </a:lnTo>
                <a:lnTo>
                  <a:pt x="4314" y="4570"/>
                </a:lnTo>
                <a:lnTo>
                  <a:pt x="4312" y="4570"/>
                </a:lnTo>
                <a:lnTo>
                  <a:pt x="4306" y="4570"/>
                </a:lnTo>
                <a:close/>
                <a:moveTo>
                  <a:pt x="4322" y="4564"/>
                </a:moveTo>
                <a:lnTo>
                  <a:pt x="4322" y="4564"/>
                </a:lnTo>
                <a:lnTo>
                  <a:pt x="4320" y="4564"/>
                </a:lnTo>
                <a:lnTo>
                  <a:pt x="4318" y="4566"/>
                </a:lnTo>
                <a:lnTo>
                  <a:pt x="4318" y="4568"/>
                </a:lnTo>
                <a:lnTo>
                  <a:pt x="4322" y="4566"/>
                </a:lnTo>
                <a:lnTo>
                  <a:pt x="4322" y="4564"/>
                </a:lnTo>
                <a:close/>
                <a:moveTo>
                  <a:pt x="4320" y="4550"/>
                </a:moveTo>
                <a:lnTo>
                  <a:pt x="4320" y="4550"/>
                </a:lnTo>
                <a:lnTo>
                  <a:pt x="4316" y="4550"/>
                </a:lnTo>
                <a:lnTo>
                  <a:pt x="4316" y="4552"/>
                </a:lnTo>
                <a:lnTo>
                  <a:pt x="4316" y="4556"/>
                </a:lnTo>
                <a:lnTo>
                  <a:pt x="4320" y="4554"/>
                </a:lnTo>
                <a:lnTo>
                  <a:pt x="4320" y="4552"/>
                </a:lnTo>
                <a:lnTo>
                  <a:pt x="4320" y="4550"/>
                </a:lnTo>
                <a:close/>
                <a:moveTo>
                  <a:pt x="4334" y="4434"/>
                </a:moveTo>
                <a:lnTo>
                  <a:pt x="4334" y="4434"/>
                </a:lnTo>
                <a:lnTo>
                  <a:pt x="4334" y="4432"/>
                </a:lnTo>
                <a:lnTo>
                  <a:pt x="4330" y="4432"/>
                </a:lnTo>
                <a:lnTo>
                  <a:pt x="4324" y="4436"/>
                </a:lnTo>
                <a:lnTo>
                  <a:pt x="4322" y="4442"/>
                </a:lnTo>
                <a:lnTo>
                  <a:pt x="4326" y="4442"/>
                </a:lnTo>
                <a:lnTo>
                  <a:pt x="4332" y="4438"/>
                </a:lnTo>
                <a:lnTo>
                  <a:pt x="4334" y="4434"/>
                </a:lnTo>
                <a:close/>
                <a:moveTo>
                  <a:pt x="4296" y="4460"/>
                </a:moveTo>
                <a:lnTo>
                  <a:pt x="4296" y="4460"/>
                </a:lnTo>
                <a:lnTo>
                  <a:pt x="4288" y="4462"/>
                </a:lnTo>
                <a:lnTo>
                  <a:pt x="4288" y="4464"/>
                </a:lnTo>
                <a:lnTo>
                  <a:pt x="4290" y="4466"/>
                </a:lnTo>
                <a:lnTo>
                  <a:pt x="4294" y="4470"/>
                </a:lnTo>
                <a:lnTo>
                  <a:pt x="4296" y="4472"/>
                </a:lnTo>
                <a:lnTo>
                  <a:pt x="4296" y="4476"/>
                </a:lnTo>
                <a:lnTo>
                  <a:pt x="4296" y="4482"/>
                </a:lnTo>
                <a:lnTo>
                  <a:pt x="4294" y="4486"/>
                </a:lnTo>
                <a:lnTo>
                  <a:pt x="4282" y="4492"/>
                </a:lnTo>
                <a:lnTo>
                  <a:pt x="4278" y="4496"/>
                </a:lnTo>
                <a:lnTo>
                  <a:pt x="4280" y="4498"/>
                </a:lnTo>
                <a:lnTo>
                  <a:pt x="4300" y="4496"/>
                </a:lnTo>
                <a:lnTo>
                  <a:pt x="4308" y="4496"/>
                </a:lnTo>
                <a:lnTo>
                  <a:pt x="4314" y="4492"/>
                </a:lnTo>
                <a:lnTo>
                  <a:pt x="4316" y="4488"/>
                </a:lnTo>
                <a:lnTo>
                  <a:pt x="4316" y="4482"/>
                </a:lnTo>
                <a:lnTo>
                  <a:pt x="4314" y="4472"/>
                </a:lnTo>
                <a:lnTo>
                  <a:pt x="4314" y="4468"/>
                </a:lnTo>
                <a:lnTo>
                  <a:pt x="4316" y="4464"/>
                </a:lnTo>
                <a:lnTo>
                  <a:pt x="4320" y="4460"/>
                </a:lnTo>
                <a:lnTo>
                  <a:pt x="4316" y="4458"/>
                </a:lnTo>
                <a:lnTo>
                  <a:pt x="4296" y="4460"/>
                </a:lnTo>
                <a:close/>
                <a:moveTo>
                  <a:pt x="4290" y="4390"/>
                </a:moveTo>
                <a:lnTo>
                  <a:pt x="4290" y="4390"/>
                </a:lnTo>
                <a:lnTo>
                  <a:pt x="4286" y="4392"/>
                </a:lnTo>
                <a:lnTo>
                  <a:pt x="4284" y="4396"/>
                </a:lnTo>
                <a:lnTo>
                  <a:pt x="4284" y="4400"/>
                </a:lnTo>
                <a:lnTo>
                  <a:pt x="4288" y="4400"/>
                </a:lnTo>
                <a:lnTo>
                  <a:pt x="4290" y="4398"/>
                </a:lnTo>
                <a:lnTo>
                  <a:pt x="4292" y="4394"/>
                </a:lnTo>
                <a:lnTo>
                  <a:pt x="4292" y="4390"/>
                </a:lnTo>
                <a:lnTo>
                  <a:pt x="4290" y="4390"/>
                </a:lnTo>
                <a:close/>
                <a:moveTo>
                  <a:pt x="4308" y="4332"/>
                </a:moveTo>
                <a:lnTo>
                  <a:pt x="4308" y="4332"/>
                </a:lnTo>
                <a:lnTo>
                  <a:pt x="4306" y="4332"/>
                </a:lnTo>
                <a:lnTo>
                  <a:pt x="4304" y="4336"/>
                </a:lnTo>
                <a:lnTo>
                  <a:pt x="4304" y="4340"/>
                </a:lnTo>
                <a:lnTo>
                  <a:pt x="4306" y="4344"/>
                </a:lnTo>
                <a:lnTo>
                  <a:pt x="4308" y="4344"/>
                </a:lnTo>
                <a:lnTo>
                  <a:pt x="4310" y="4340"/>
                </a:lnTo>
                <a:lnTo>
                  <a:pt x="4310" y="4336"/>
                </a:lnTo>
                <a:lnTo>
                  <a:pt x="4308" y="4332"/>
                </a:lnTo>
                <a:close/>
                <a:moveTo>
                  <a:pt x="4316" y="4300"/>
                </a:moveTo>
                <a:lnTo>
                  <a:pt x="4316" y="4300"/>
                </a:lnTo>
                <a:lnTo>
                  <a:pt x="4314" y="4302"/>
                </a:lnTo>
                <a:lnTo>
                  <a:pt x="4312" y="4306"/>
                </a:lnTo>
                <a:lnTo>
                  <a:pt x="4312" y="4312"/>
                </a:lnTo>
                <a:lnTo>
                  <a:pt x="4314" y="4316"/>
                </a:lnTo>
                <a:lnTo>
                  <a:pt x="4318" y="4316"/>
                </a:lnTo>
                <a:lnTo>
                  <a:pt x="4320" y="4314"/>
                </a:lnTo>
                <a:lnTo>
                  <a:pt x="4322" y="4308"/>
                </a:lnTo>
                <a:lnTo>
                  <a:pt x="4322" y="4304"/>
                </a:lnTo>
                <a:lnTo>
                  <a:pt x="4320" y="4300"/>
                </a:lnTo>
                <a:lnTo>
                  <a:pt x="4320" y="4298"/>
                </a:lnTo>
                <a:lnTo>
                  <a:pt x="4316" y="4300"/>
                </a:lnTo>
                <a:close/>
                <a:moveTo>
                  <a:pt x="4296" y="4230"/>
                </a:moveTo>
                <a:lnTo>
                  <a:pt x="4296" y="4230"/>
                </a:lnTo>
                <a:lnTo>
                  <a:pt x="4298" y="4236"/>
                </a:lnTo>
                <a:lnTo>
                  <a:pt x="4300" y="4240"/>
                </a:lnTo>
                <a:lnTo>
                  <a:pt x="4300" y="4242"/>
                </a:lnTo>
                <a:lnTo>
                  <a:pt x="4304" y="4242"/>
                </a:lnTo>
                <a:lnTo>
                  <a:pt x="4304" y="4238"/>
                </a:lnTo>
                <a:lnTo>
                  <a:pt x="4304" y="4232"/>
                </a:lnTo>
                <a:lnTo>
                  <a:pt x="4304" y="4226"/>
                </a:lnTo>
                <a:lnTo>
                  <a:pt x="4300" y="4222"/>
                </a:lnTo>
                <a:lnTo>
                  <a:pt x="4296" y="4222"/>
                </a:lnTo>
                <a:lnTo>
                  <a:pt x="4296" y="4224"/>
                </a:lnTo>
                <a:lnTo>
                  <a:pt x="4296" y="4228"/>
                </a:lnTo>
                <a:lnTo>
                  <a:pt x="4296" y="4230"/>
                </a:lnTo>
                <a:close/>
                <a:moveTo>
                  <a:pt x="4370" y="4338"/>
                </a:moveTo>
                <a:lnTo>
                  <a:pt x="4370" y="4338"/>
                </a:lnTo>
                <a:lnTo>
                  <a:pt x="4370" y="4344"/>
                </a:lnTo>
                <a:lnTo>
                  <a:pt x="4372" y="4348"/>
                </a:lnTo>
                <a:lnTo>
                  <a:pt x="4374" y="4350"/>
                </a:lnTo>
                <a:lnTo>
                  <a:pt x="4378" y="4348"/>
                </a:lnTo>
                <a:lnTo>
                  <a:pt x="4378" y="4344"/>
                </a:lnTo>
                <a:lnTo>
                  <a:pt x="4378" y="4342"/>
                </a:lnTo>
                <a:lnTo>
                  <a:pt x="4374" y="4338"/>
                </a:lnTo>
                <a:lnTo>
                  <a:pt x="4372" y="4334"/>
                </a:lnTo>
                <a:lnTo>
                  <a:pt x="4370" y="4336"/>
                </a:lnTo>
                <a:lnTo>
                  <a:pt x="4370" y="4338"/>
                </a:lnTo>
                <a:close/>
                <a:moveTo>
                  <a:pt x="4316" y="4280"/>
                </a:moveTo>
                <a:lnTo>
                  <a:pt x="4316" y="4280"/>
                </a:lnTo>
                <a:lnTo>
                  <a:pt x="4320" y="4280"/>
                </a:lnTo>
                <a:lnTo>
                  <a:pt x="4320" y="4282"/>
                </a:lnTo>
                <a:lnTo>
                  <a:pt x="4320" y="4284"/>
                </a:lnTo>
                <a:lnTo>
                  <a:pt x="4322" y="4284"/>
                </a:lnTo>
                <a:lnTo>
                  <a:pt x="4324" y="4280"/>
                </a:lnTo>
                <a:lnTo>
                  <a:pt x="4324" y="4276"/>
                </a:lnTo>
                <a:lnTo>
                  <a:pt x="4322" y="4270"/>
                </a:lnTo>
                <a:lnTo>
                  <a:pt x="4316" y="4264"/>
                </a:lnTo>
                <a:lnTo>
                  <a:pt x="4312" y="4260"/>
                </a:lnTo>
                <a:lnTo>
                  <a:pt x="4308" y="4258"/>
                </a:lnTo>
                <a:lnTo>
                  <a:pt x="4306" y="4262"/>
                </a:lnTo>
                <a:lnTo>
                  <a:pt x="4308" y="4266"/>
                </a:lnTo>
                <a:lnTo>
                  <a:pt x="4310" y="4270"/>
                </a:lnTo>
                <a:lnTo>
                  <a:pt x="4310" y="4274"/>
                </a:lnTo>
                <a:lnTo>
                  <a:pt x="4312" y="4278"/>
                </a:lnTo>
                <a:lnTo>
                  <a:pt x="4316" y="4280"/>
                </a:lnTo>
                <a:close/>
                <a:moveTo>
                  <a:pt x="4284" y="4188"/>
                </a:moveTo>
                <a:lnTo>
                  <a:pt x="4284" y="4188"/>
                </a:lnTo>
                <a:lnTo>
                  <a:pt x="4284" y="4196"/>
                </a:lnTo>
                <a:lnTo>
                  <a:pt x="4284" y="4200"/>
                </a:lnTo>
                <a:lnTo>
                  <a:pt x="4288" y="4204"/>
                </a:lnTo>
                <a:lnTo>
                  <a:pt x="4292" y="4204"/>
                </a:lnTo>
                <a:lnTo>
                  <a:pt x="4292" y="4202"/>
                </a:lnTo>
                <a:lnTo>
                  <a:pt x="4292" y="4200"/>
                </a:lnTo>
                <a:lnTo>
                  <a:pt x="4292" y="4194"/>
                </a:lnTo>
                <a:lnTo>
                  <a:pt x="4290" y="4190"/>
                </a:lnTo>
                <a:lnTo>
                  <a:pt x="4288" y="4186"/>
                </a:lnTo>
                <a:lnTo>
                  <a:pt x="4286" y="4186"/>
                </a:lnTo>
                <a:lnTo>
                  <a:pt x="4284" y="4186"/>
                </a:lnTo>
                <a:lnTo>
                  <a:pt x="4284" y="4188"/>
                </a:lnTo>
                <a:close/>
                <a:moveTo>
                  <a:pt x="4294" y="4192"/>
                </a:moveTo>
                <a:lnTo>
                  <a:pt x="4294" y="4192"/>
                </a:lnTo>
                <a:lnTo>
                  <a:pt x="4296" y="4194"/>
                </a:lnTo>
                <a:lnTo>
                  <a:pt x="4300" y="4192"/>
                </a:lnTo>
                <a:lnTo>
                  <a:pt x="4304" y="4192"/>
                </a:lnTo>
                <a:lnTo>
                  <a:pt x="4306" y="4192"/>
                </a:lnTo>
                <a:lnTo>
                  <a:pt x="4308" y="4192"/>
                </a:lnTo>
                <a:lnTo>
                  <a:pt x="4308" y="4190"/>
                </a:lnTo>
                <a:lnTo>
                  <a:pt x="4306" y="4188"/>
                </a:lnTo>
                <a:lnTo>
                  <a:pt x="4304" y="4188"/>
                </a:lnTo>
                <a:lnTo>
                  <a:pt x="4302" y="4186"/>
                </a:lnTo>
                <a:lnTo>
                  <a:pt x="4300" y="4184"/>
                </a:lnTo>
                <a:lnTo>
                  <a:pt x="4298" y="4180"/>
                </a:lnTo>
                <a:lnTo>
                  <a:pt x="4296" y="4178"/>
                </a:lnTo>
                <a:lnTo>
                  <a:pt x="4294" y="4180"/>
                </a:lnTo>
                <a:lnTo>
                  <a:pt x="4294" y="4182"/>
                </a:lnTo>
                <a:lnTo>
                  <a:pt x="4294" y="4186"/>
                </a:lnTo>
                <a:lnTo>
                  <a:pt x="4294" y="4188"/>
                </a:lnTo>
                <a:lnTo>
                  <a:pt x="4292" y="4188"/>
                </a:lnTo>
                <a:lnTo>
                  <a:pt x="4294" y="4192"/>
                </a:lnTo>
                <a:close/>
                <a:moveTo>
                  <a:pt x="4306" y="4210"/>
                </a:moveTo>
                <a:lnTo>
                  <a:pt x="4306" y="4210"/>
                </a:lnTo>
                <a:lnTo>
                  <a:pt x="4306" y="4208"/>
                </a:lnTo>
                <a:lnTo>
                  <a:pt x="4306" y="4206"/>
                </a:lnTo>
                <a:lnTo>
                  <a:pt x="4306" y="4204"/>
                </a:lnTo>
                <a:lnTo>
                  <a:pt x="4304" y="4204"/>
                </a:lnTo>
                <a:lnTo>
                  <a:pt x="4302" y="4206"/>
                </a:lnTo>
                <a:lnTo>
                  <a:pt x="4302" y="4208"/>
                </a:lnTo>
                <a:lnTo>
                  <a:pt x="4304" y="4208"/>
                </a:lnTo>
                <a:lnTo>
                  <a:pt x="4306" y="4210"/>
                </a:lnTo>
                <a:close/>
                <a:moveTo>
                  <a:pt x="4108" y="4082"/>
                </a:moveTo>
                <a:lnTo>
                  <a:pt x="4108" y="4082"/>
                </a:lnTo>
                <a:lnTo>
                  <a:pt x="4088" y="4080"/>
                </a:lnTo>
                <a:lnTo>
                  <a:pt x="4074" y="4080"/>
                </a:lnTo>
                <a:lnTo>
                  <a:pt x="4070" y="4082"/>
                </a:lnTo>
                <a:lnTo>
                  <a:pt x="4066" y="4086"/>
                </a:lnTo>
                <a:lnTo>
                  <a:pt x="4066" y="4090"/>
                </a:lnTo>
                <a:lnTo>
                  <a:pt x="4066" y="4098"/>
                </a:lnTo>
                <a:lnTo>
                  <a:pt x="4066" y="4104"/>
                </a:lnTo>
                <a:lnTo>
                  <a:pt x="4068" y="4106"/>
                </a:lnTo>
                <a:lnTo>
                  <a:pt x="4072" y="4108"/>
                </a:lnTo>
                <a:lnTo>
                  <a:pt x="4082" y="4106"/>
                </a:lnTo>
                <a:lnTo>
                  <a:pt x="4094" y="4106"/>
                </a:lnTo>
                <a:lnTo>
                  <a:pt x="4098" y="4106"/>
                </a:lnTo>
                <a:lnTo>
                  <a:pt x="4104" y="4108"/>
                </a:lnTo>
                <a:lnTo>
                  <a:pt x="4114" y="4106"/>
                </a:lnTo>
                <a:lnTo>
                  <a:pt x="4124" y="4100"/>
                </a:lnTo>
                <a:lnTo>
                  <a:pt x="4128" y="4096"/>
                </a:lnTo>
                <a:lnTo>
                  <a:pt x="4130" y="4092"/>
                </a:lnTo>
                <a:lnTo>
                  <a:pt x="4128" y="4088"/>
                </a:lnTo>
                <a:lnTo>
                  <a:pt x="4124" y="4086"/>
                </a:lnTo>
                <a:lnTo>
                  <a:pt x="4118" y="4084"/>
                </a:lnTo>
                <a:lnTo>
                  <a:pt x="4108" y="4082"/>
                </a:lnTo>
                <a:close/>
                <a:moveTo>
                  <a:pt x="4132" y="4100"/>
                </a:moveTo>
                <a:lnTo>
                  <a:pt x="4132" y="4100"/>
                </a:lnTo>
                <a:lnTo>
                  <a:pt x="4134" y="4100"/>
                </a:lnTo>
                <a:lnTo>
                  <a:pt x="4138" y="4100"/>
                </a:lnTo>
                <a:lnTo>
                  <a:pt x="4142" y="4098"/>
                </a:lnTo>
                <a:lnTo>
                  <a:pt x="4142" y="4096"/>
                </a:lnTo>
                <a:lnTo>
                  <a:pt x="4140" y="4096"/>
                </a:lnTo>
                <a:lnTo>
                  <a:pt x="4136" y="4096"/>
                </a:lnTo>
                <a:lnTo>
                  <a:pt x="4132" y="4098"/>
                </a:lnTo>
                <a:lnTo>
                  <a:pt x="4132" y="4100"/>
                </a:lnTo>
                <a:close/>
                <a:moveTo>
                  <a:pt x="4158" y="4118"/>
                </a:moveTo>
                <a:lnTo>
                  <a:pt x="4158" y="4118"/>
                </a:lnTo>
                <a:lnTo>
                  <a:pt x="4158" y="4120"/>
                </a:lnTo>
                <a:lnTo>
                  <a:pt x="4160" y="4120"/>
                </a:lnTo>
                <a:lnTo>
                  <a:pt x="4166" y="4118"/>
                </a:lnTo>
                <a:lnTo>
                  <a:pt x="4170" y="4116"/>
                </a:lnTo>
                <a:lnTo>
                  <a:pt x="4170" y="4114"/>
                </a:lnTo>
                <a:lnTo>
                  <a:pt x="4162" y="4114"/>
                </a:lnTo>
                <a:lnTo>
                  <a:pt x="4158" y="4116"/>
                </a:lnTo>
                <a:lnTo>
                  <a:pt x="4158" y="4118"/>
                </a:lnTo>
                <a:close/>
                <a:moveTo>
                  <a:pt x="4228" y="4096"/>
                </a:moveTo>
                <a:lnTo>
                  <a:pt x="4228" y="4096"/>
                </a:lnTo>
                <a:lnTo>
                  <a:pt x="4230" y="4096"/>
                </a:lnTo>
                <a:lnTo>
                  <a:pt x="4232" y="4096"/>
                </a:lnTo>
                <a:lnTo>
                  <a:pt x="4234" y="4094"/>
                </a:lnTo>
                <a:lnTo>
                  <a:pt x="4236" y="4090"/>
                </a:lnTo>
                <a:lnTo>
                  <a:pt x="4234" y="4090"/>
                </a:lnTo>
                <a:lnTo>
                  <a:pt x="4232" y="4090"/>
                </a:lnTo>
                <a:lnTo>
                  <a:pt x="4228" y="4094"/>
                </a:lnTo>
                <a:lnTo>
                  <a:pt x="4228" y="4096"/>
                </a:lnTo>
                <a:close/>
                <a:moveTo>
                  <a:pt x="4232" y="4104"/>
                </a:moveTo>
                <a:lnTo>
                  <a:pt x="4232" y="4104"/>
                </a:lnTo>
                <a:lnTo>
                  <a:pt x="4234" y="4104"/>
                </a:lnTo>
                <a:lnTo>
                  <a:pt x="4234" y="4102"/>
                </a:lnTo>
                <a:lnTo>
                  <a:pt x="4234" y="4100"/>
                </a:lnTo>
                <a:lnTo>
                  <a:pt x="4234" y="4098"/>
                </a:lnTo>
                <a:lnTo>
                  <a:pt x="4232" y="4098"/>
                </a:lnTo>
                <a:lnTo>
                  <a:pt x="4230" y="4100"/>
                </a:lnTo>
                <a:lnTo>
                  <a:pt x="4230" y="4102"/>
                </a:lnTo>
                <a:lnTo>
                  <a:pt x="4232" y="4104"/>
                </a:lnTo>
                <a:close/>
                <a:moveTo>
                  <a:pt x="4266" y="4164"/>
                </a:moveTo>
                <a:lnTo>
                  <a:pt x="4266" y="4164"/>
                </a:lnTo>
                <a:lnTo>
                  <a:pt x="4266" y="4166"/>
                </a:lnTo>
                <a:lnTo>
                  <a:pt x="4264" y="4168"/>
                </a:lnTo>
                <a:lnTo>
                  <a:pt x="4266" y="4170"/>
                </a:lnTo>
                <a:lnTo>
                  <a:pt x="4268" y="4170"/>
                </a:lnTo>
                <a:lnTo>
                  <a:pt x="4268" y="4166"/>
                </a:lnTo>
                <a:lnTo>
                  <a:pt x="4268" y="4164"/>
                </a:lnTo>
                <a:lnTo>
                  <a:pt x="4266" y="4164"/>
                </a:lnTo>
                <a:close/>
                <a:moveTo>
                  <a:pt x="4250" y="4144"/>
                </a:moveTo>
                <a:lnTo>
                  <a:pt x="4250" y="4144"/>
                </a:lnTo>
                <a:lnTo>
                  <a:pt x="4250" y="4148"/>
                </a:lnTo>
                <a:lnTo>
                  <a:pt x="4252" y="4148"/>
                </a:lnTo>
                <a:lnTo>
                  <a:pt x="4254" y="4148"/>
                </a:lnTo>
                <a:lnTo>
                  <a:pt x="4254" y="4146"/>
                </a:lnTo>
                <a:lnTo>
                  <a:pt x="4254" y="4144"/>
                </a:lnTo>
                <a:lnTo>
                  <a:pt x="4252" y="4144"/>
                </a:lnTo>
                <a:lnTo>
                  <a:pt x="4250" y="4144"/>
                </a:lnTo>
                <a:close/>
                <a:moveTo>
                  <a:pt x="4242" y="4134"/>
                </a:moveTo>
                <a:lnTo>
                  <a:pt x="4242" y="4134"/>
                </a:lnTo>
                <a:lnTo>
                  <a:pt x="4242" y="4138"/>
                </a:lnTo>
                <a:lnTo>
                  <a:pt x="4244" y="4140"/>
                </a:lnTo>
                <a:lnTo>
                  <a:pt x="4246" y="4142"/>
                </a:lnTo>
                <a:lnTo>
                  <a:pt x="4248" y="4140"/>
                </a:lnTo>
                <a:lnTo>
                  <a:pt x="4248" y="4138"/>
                </a:lnTo>
                <a:lnTo>
                  <a:pt x="4246" y="4134"/>
                </a:lnTo>
                <a:lnTo>
                  <a:pt x="4242" y="4134"/>
                </a:lnTo>
                <a:close/>
                <a:moveTo>
                  <a:pt x="4282" y="4154"/>
                </a:moveTo>
                <a:lnTo>
                  <a:pt x="4282" y="4154"/>
                </a:lnTo>
                <a:lnTo>
                  <a:pt x="4286" y="4154"/>
                </a:lnTo>
                <a:lnTo>
                  <a:pt x="4288" y="4152"/>
                </a:lnTo>
                <a:lnTo>
                  <a:pt x="4288" y="4150"/>
                </a:lnTo>
                <a:lnTo>
                  <a:pt x="4286" y="4146"/>
                </a:lnTo>
                <a:lnTo>
                  <a:pt x="4282" y="4146"/>
                </a:lnTo>
                <a:lnTo>
                  <a:pt x="4280" y="4148"/>
                </a:lnTo>
                <a:lnTo>
                  <a:pt x="4280" y="4152"/>
                </a:lnTo>
                <a:lnTo>
                  <a:pt x="4282" y="4154"/>
                </a:lnTo>
                <a:close/>
                <a:moveTo>
                  <a:pt x="4284" y="4126"/>
                </a:moveTo>
                <a:lnTo>
                  <a:pt x="4284" y="4126"/>
                </a:lnTo>
                <a:lnTo>
                  <a:pt x="4286" y="4124"/>
                </a:lnTo>
                <a:lnTo>
                  <a:pt x="4286" y="4122"/>
                </a:lnTo>
                <a:lnTo>
                  <a:pt x="4284" y="4118"/>
                </a:lnTo>
                <a:lnTo>
                  <a:pt x="4282" y="4118"/>
                </a:lnTo>
                <a:lnTo>
                  <a:pt x="4280" y="4120"/>
                </a:lnTo>
                <a:lnTo>
                  <a:pt x="4280" y="4124"/>
                </a:lnTo>
                <a:lnTo>
                  <a:pt x="4284" y="4126"/>
                </a:lnTo>
                <a:close/>
                <a:moveTo>
                  <a:pt x="1780" y="2486"/>
                </a:moveTo>
                <a:lnTo>
                  <a:pt x="1780" y="2486"/>
                </a:lnTo>
                <a:lnTo>
                  <a:pt x="1790" y="2488"/>
                </a:lnTo>
                <a:lnTo>
                  <a:pt x="1794" y="2486"/>
                </a:lnTo>
                <a:lnTo>
                  <a:pt x="1796" y="2484"/>
                </a:lnTo>
                <a:lnTo>
                  <a:pt x="1800" y="2484"/>
                </a:lnTo>
                <a:lnTo>
                  <a:pt x="1802" y="2484"/>
                </a:lnTo>
                <a:lnTo>
                  <a:pt x="1802" y="2480"/>
                </a:lnTo>
                <a:lnTo>
                  <a:pt x="1800" y="2474"/>
                </a:lnTo>
                <a:lnTo>
                  <a:pt x="1796" y="2470"/>
                </a:lnTo>
                <a:lnTo>
                  <a:pt x="1794" y="2466"/>
                </a:lnTo>
                <a:lnTo>
                  <a:pt x="1794" y="2464"/>
                </a:lnTo>
                <a:lnTo>
                  <a:pt x="1792" y="2460"/>
                </a:lnTo>
                <a:lnTo>
                  <a:pt x="1788" y="2456"/>
                </a:lnTo>
                <a:lnTo>
                  <a:pt x="1782" y="2448"/>
                </a:lnTo>
                <a:lnTo>
                  <a:pt x="1778" y="2440"/>
                </a:lnTo>
                <a:lnTo>
                  <a:pt x="1774" y="2434"/>
                </a:lnTo>
                <a:lnTo>
                  <a:pt x="1770" y="2430"/>
                </a:lnTo>
                <a:lnTo>
                  <a:pt x="1766" y="2428"/>
                </a:lnTo>
                <a:lnTo>
                  <a:pt x="1754" y="2426"/>
                </a:lnTo>
                <a:lnTo>
                  <a:pt x="1744" y="2420"/>
                </a:lnTo>
                <a:lnTo>
                  <a:pt x="1738" y="2414"/>
                </a:lnTo>
                <a:lnTo>
                  <a:pt x="1738" y="2412"/>
                </a:lnTo>
                <a:lnTo>
                  <a:pt x="1738" y="2408"/>
                </a:lnTo>
                <a:lnTo>
                  <a:pt x="1740" y="2406"/>
                </a:lnTo>
                <a:lnTo>
                  <a:pt x="1738" y="2404"/>
                </a:lnTo>
                <a:lnTo>
                  <a:pt x="1732" y="2398"/>
                </a:lnTo>
                <a:lnTo>
                  <a:pt x="1724" y="2390"/>
                </a:lnTo>
                <a:lnTo>
                  <a:pt x="1720" y="2384"/>
                </a:lnTo>
                <a:lnTo>
                  <a:pt x="1716" y="2376"/>
                </a:lnTo>
                <a:lnTo>
                  <a:pt x="1712" y="2372"/>
                </a:lnTo>
                <a:lnTo>
                  <a:pt x="1704" y="2368"/>
                </a:lnTo>
                <a:lnTo>
                  <a:pt x="1680" y="2362"/>
                </a:lnTo>
                <a:lnTo>
                  <a:pt x="1656" y="2356"/>
                </a:lnTo>
                <a:lnTo>
                  <a:pt x="1646" y="2354"/>
                </a:lnTo>
                <a:lnTo>
                  <a:pt x="1640" y="2350"/>
                </a:lnTo>
                <a:lnTo>
                  <a:pt x="1632" y="2344"/>
                </a:lnTo>
                <a:lnTo>
                  <a:pt x="1620" y="2340"/>
                </a:lnTo>
                <a:lnTo>
                  <a:pt x="1608" y="2340"/>
                </a:lnTo>
                <a:lnTo>
                  <a:pt x="1602" y="2340"/>
                </a:lnTo>
                <a:lnTo>
                  <a:pt x="1596" y="2342"/>
                </a:lnTo>
                <a:lnTo>
                  <a:pt x="1596" y="2344"/>
                </a:lnTo>
                <a:lnTo>
                  <a:pt x="1596" y="2346"/>
                </a:lnTo>
                <a:lnTo>
                  <a:pt x="1600" y="2354"/>
                </a:lnTo>
                <a:lnTo>
                  <a:pt x="1608" y="2358"/>
                </a:lnTo>
                <a:lnTo>
                  <a:pt x="1612" y="2360"/>
                </a:lnTo>
                <a:lnTo>
                  <a:pt x="1618" y="2358"/>
                </a:lnTo>
                <a:lnTo>
                  <a:pt x="1626" y="2358"/>
                </a:lnTo>
                <a:lnTo>
                  <a:pt x="1632" y="2358"/>
                </a:lnTo>
                <a:lnTo>
                  <a:pt x="1634" y="2360"/>
                </a:lnTo>
                <a:lnTo>
                  <a:pt x="1630" y="2360"/>
                </a:lnTo>
                <a:lnTo>
                  <a:pt x="1624" y="2362"/>
                </a:lnTo>
                <a:lnTo>
                  <a:pt x="1618" y="2364"/>
                </a:lnTo>
                <a:lnTo>
                  <a:pt x="1616" y="2366"/>
                </a:lnTo>
                <a:lnTo>
                  <a:pt x="1616" y="2368"/>
                </a:lnTo>
                <a:lnTo>
                  <a:pt x="1618" y="2372"/>
                </a:lnTo>
                <a:lnTo>
                  <a:pt x="1622" y="2374"/>
                </a:lnTo>
                <a:lnTo>
                  <a:pt x="1622" y="2376"/>
                </a:lnTo>
                <a:lnTo>
                  <a:pt x="1620" y="2378"/>
                </a:lnTo>
                <a:lnTo>
                  <a:pt x="1616" y="2380"/>
                </a:lnTo>
                <a:lnTo>
                  <a:pt x="1614" y="2382"/>
                </a:lnTo>
                <a:lnTo>
                  <a:pt x="1616" y="2384"/>
                </a:lnTo>
                <a:lnTo>
                  <a:pt x="1618" y="2384"/>
                </a:lnTo>
                <a:lnTo>
                  <a:pt x="1620" y="2384"/>
                </a:lnTo>
                <a:lnTo>
                  <a:pt x="1624" y="2382"/>
                </a:lnTo>
                <a:lnTo>
                  <a:pt x="1630" y="2380"/>
                </a:lnTo>
                <a:lnTo>
                  <a:pt x="1632" y="2382"/>
                </a:lnTo>
                <a:lnTo>
                  <a:pt x="1634" y="2384"/>
                </a:lnTo>
                <a:lnTo>
                  <a:pt x="1636" y="2388"/>
                </a:lnTo>
                <a:lnTo>
                  <a:pt x="1638" y="2386"/>
                </a:lnTo>
                <a:lnTo>
                  <a:pt x="1642" y="2382"/>
                </a:lnTo>
                <a:lnTo>
                  <a:pt x="1644" y="2382"/>
                </a:lnTo>
                <a:lnTo>
                  <a:pt x="1646" y="2382"/>
                </a:lnTo>
                <a:lnTo>
                  <a:pt x="1648" y="2384"/>
                </a:lnTo>
                <a:lnTo>
                  <a:pt x="1646" y="2388"/>
                </a:lnTo>
                <a:lnTo>
                  <a:pt x="1644" y="2392"/>
                </a:lnTo>
                <a:lnTo>
                  <a:pt x="1644" y="2396"/>
                </a:lnTo>
                <a:lnTo>
                  <a:pt x="1646" y="2398"/>
                </a:lnTo>
                <a:lnTo>
                  <a:pt x="1648" y="2398"/>
                </a:lnTo>
                <a:lnTo>
                  <a:pt x="1652" y="2398"/>
                </a:lnTo>
                <a:lnTo>
                  <a:pt x="1656" y="2394"/>
                </a:lnTo>
                <a:lnTo>
                  <a:pt x="1662" y="2392"/>
                </a:lnTo>
                <a:lnTo>
                  <a:pt x="1664" y="2394"/>
                </a:lnTo>
                <a:lnTo>
                  <a:pt x="1666" y="2398"/>
                </a:lnTo>
                <a:lnTo>
                  <a:pt x="1668" y="2402"/>
                </a:lnTo>
                <a:lnTo>
                  <a:pt x="1670" y="2404"/>
                </a:lnTo>
                <a:lnTo>
                  <a:pt x="1676" y="2408"/>
                </a:lnTo>
                <a:lnTo>
                  <a:pt x="1678" y="2410"/>
                </a:lnTo>
                <a:lnTo>
                  <a:pt x="1674" y="2412"/>
                </a:lnTo>
                <a:lnTo>
                  <a:pt x="1670" y="2416"/>
                </a:lnTo>
                <a:lnTo>
                  <a:pt x="1668" y="2420"/>
                </a:lnTo>
                <a:lnTo>
                  <a:pt x="1670" y="2424"/>
                </a:lnTo>
                <a:lnTo>
                  <a:pt x="1676" y="2424"/>
                </a:lnTo>
                <a:lnTo>
                  <a:pt x="1688" y="2422"/>
                </a:lnTo>
                <a:lnTo>
                  <a:pt x="1692" y="2424"/>
                </a:lnTo>
                <a:lnTo>
                  <a:pt x="1694" y="2428"/>
                </a:lnTo>
                <a:lnTo>
                  <a:pt x="1696" y="2432"/>
                </a:lnTo>
                <a:lnTo>
                  <a:pt x="1700" y="2434"/>
                </a:lnTo>
                <a:lnTo>
                  <a:pt x="1702" y="2434"/>
                </a:lnTo>
                <a:lnTo>
                  <a:pt x="1702" y="2438"/>
                </a:lnTo>
                <a:lnTo>
                  <a:pt x="1702" y="2444"/>
                </a:lnTo>
                <a:lnTo>
                  <a:pt x="1706" y="2448"/>
                </a:lnTo>
                <a:lnTo>
                  <a:pt x="1710" y="2452"/>
                </a:lnTo>
                <a:lnTo>
                  <a:pt x="1716" y="2452"/>
                </a:lnTo>
                <a:lnTo>
                  <a:pt x="1722" y="2450"/>
                </a:lnTo>
                <a:lnTo>
                  <a:pt x="1728" y="2450"/>
                </a:lnTo>
                <a:lnTo>
                  <a:pt x="1730" y="2452"/>
                </a:lnTo>
                <a:lnTo>
                  <a:pt x="1728" y="2456"/>
                </a:lnTo>
                <a:lnTo>
                  <a:pt x="1728" y="2458"/>
                </a:lnTo>
                <a:lnTo>
                  <a:pt x="1728" y="2460"/>
                </a:lnTo>
                <a:lnTo>
                  <a:pt x="1730" y="2466"/>
                </a:lnTo>
                <a:lnTo>
                  <a:pt x="1738" y="2472"/>
                </a:lnTo>
                <a:lnTo>
                  <a:pt x="1750" y="2474"/>
                </a:lnTo>
                <a:lnTo>
                  <a:pt x="1758" y="2476"/>
                </a:lnTo>
                <a:lnTo>
                  <a:pt x="1764" y="2480"/>
                </a:lnTo>
                <a:lnTo>
                  <a:pt x="1770" y="2482"/>
                </a:lnTo>
                <a:lnTo>
                  <a:pt x="1780" y="2486"/>
                </a:lnTo>
                <a:close/>
                <a:moveTo>
                  <a:pt x="1446" y="2194"/>
                </a:moveTo>
                <a:lnTo>
                  <a:pt x="1446" y="2194"/>
                </a:lnTo>
                <a:lnTo>
                  <a:pt x="1450" y="2192"/>
                </a:lnTo>
                <a:lnTo>
                  <a:pt x="1452" y="2188"/>
                </a:lnTo>
                <a:lnTo>
                  <a:pt x="1454" y="2178"/>
                </a:lnTo>
                <a:lnTo>
                  <a:pt x="1452" y="2168"/>
                </a:lnTo>
                <a:lnTo>
                  <a:pt x="1454" y="2162"/>
                </a:lnTo>
                <a:lnTo>
                  <a:pt x="1454" y="2158"/>
                </a:lnTo>
                <a:lnTo>
                  <a:pt x="1460" y="2144"/>
                </a:lnTo>
                <a:lnTo>
                  <a:pt x="1460" y="2140"/>
                </a:lnTo>
                <a:lnTo>
                  <a:pt x="1458" y="2140"/>
                </a:lnTo>
                <a:lnTo>
                  <a:pt x="1452" y="2144"/>
                </a:lnTo>
                <a:lnTo>
                  <a:pt x="1446" y="2144"/>
                </a:lnTo>
                <a:lnTo>
                  <a:pt x="1442" y="2146"/>
                </a:lnTo>
                <a:lnTo>
                  <a:pt x="1444" y="2148"/>
                </a:lnTo>
                <a:lnTo>
                  <a:pt x="1446" y="2154"/>
                </a:lnTo>
                <a:lnTo>
                  <a:pt x="1446" y="2160"/>
                </a:lnTo>
                <a:lnTo>
                  <a:pt x="1442" y="2166"/>
                </a:lnTo>
                <a:lnTo>
                  <a:pt x="1434" y="2168"/>
                </a:lnTo>
                <a:lnTo>
                  <a:pt x="1428" y="2170"/>
                </a:lnTo>
                <a:lnTo>
                  <a:pt x="1422" y="2168"/>
                </a:lnTo>
                <a:lnTo>
                  <a:pt x="1422" y="2166"/>
                </a:lnTo>
                <a:lnTo>
                  <a:pt x="1428" y="2164"/>
                </a:lnTo>
                <a:lnTo>
                  <a:pt x="1436" y="2162"/>
                </a:lnTo>
                <a:lnTo>
                  <a:pt x="1440" y="2156"/>
                </a:lnTo>
                <a:lnTo>
                  <a:pt x="1440" y="2152"/>
                </a:lnTo>
                <a:lnTo>
                  <a:pt x="1436" y="2144"/>
                </a:lnTo>
                <a:lnTo>
                  <a:pt x="1432" y="2142"/>
                </a:lnTo>
                <a:lnTo>
                  <a:pt x="1430" y="2142"/>
                </a:lnTo>
                <a:lnTo>
                  <a:pt x="1428" y="2142"/>
                </a:lnTo>
                <a:lnTo>
                  <a:pt x="1426" y="2140"/>
                </a:lnTo>
                <a:lnTo>
                  <a:pt x="1422" y="2138"/>
                </a:lnTo>
                <a:lnTo>
                  <a:pt x="1420" y="2140"/>
                </a:lnTo>
                <a:lnTo>
                  <a:pt x="1418" y="2140"/>
                </a:lnTo>
                <a:lnTo>
                  <a:pt x="1414" y="2138"/>
                </a:lnTo>
                <a:lnTo>
                  <a:pt x="1410" y="2136"/>
                </a:lnTo>
                <a:lnTo>
                  <a:pt x="1406" y="2136"/>
                </a:lnTo>
                <a:lnTo>
                  <a:pt x="1404" y="2138"/>
                </a:lnTo>
                <a:lnTo>
                  <a:pt x="1406" y="2142"/>
                </a:lnTo>
                <a:lnTo>
                  <a:pt x="1404" y="2146"/>
                </a:lnTo>
                <a:lnTo>
                  <a:pt x="1404" y="2152"/>
                </a:lnTo>
                <a:lnTo>
                  <a:pt x="1404" y="2156"/>
                </a:lnTo>
                <a:lnTo>
                  <a:pt x="1406" y="2164"/>
                </a:lnTo>
                <a:lnTo>
                  <a:pt x="1410" y="2170"/>
                </a:lnTo>
                <a:lnTo>
                  <a:pt x="1408" y="2172"/>
                </a:lnTo>
                <a:lnTo>
                  <a:pt x="1410" y="2178"/>
                </a:lnTo>
                <a:lnTo>
                  <a:pt x="1414" y="2180"/>
                </a:lnTo>
                <a:lnTo>
                  <a:pt x="1418" y="2180"/>
                </a:lnTo>
                <a:lnTo>
                  <a:pt x="1422" y="2180"/>
                </a:lnTo>
                <a:lnTo>
                  <a:pt x="1426" y="2184"/>
                </a:lnTo>
                <a:lnTo>
                  <a:pt x="1428" y="2186"/>
                </a:lnTo>
                <a:lnTo>
                  <a:pt x="1426" y="2186"/>
                </a:lnTo>
                <a:lnTo>
                  <a:pt x="1422" y="2186"/>
                </a:lnTo>
                <a:lnTo>
                  <a:pt x="1418" y="2186"/>
                </a:lnTo>
                <a:lnTo>
                  <a:pt x="1418" y="2188"/>
                </a:lnTo>
                <a:lnTo>
                  <a:pt x="1422" y="2192"/>
                </a:lnTo>
                <a:lnTo>
                  <a:pt x="1426" y="2196"/>
                </a:lnTo>
                <a:lnTo>
                  <a:pt x="1426" y="2198"/>
                </a:lnTo>
                <a:lnTo>
                  <a:pt x="1428" y="2198"/>
                </a:lnTo>
                <a:lnTo>
                  <a:pt x="1434" y="2200"/>
                </a:lnTo>
                <a:lnTo>
                  <a:pt x="1438" y="2198"/>
                </a:lnTo>
                <a:lnTo>
                  <a:pt x="1440" y="2198"/>
                </a:lnTo>
                <a:lnTo>
                  <a:pt x="1442" y="2196"/>
                </a:lnTo>
                <a:lnTo>
                  <a:pt x="1446" y="2194"/>
                </a:lnTo>
                <a:close/>
                <a:moveTo>
                  <a:pt x="1478" y="2250"/>
                </a:moveTo>
                <a:lnTo>
                  <a:pt x="1478" y="2250"/>
                </a:lnTo>
                <a:lnTo>
                  <a:pt x="1480" y="2246"/>
                </a:lnTo>
                <a:lnTo>
                  <a:pt x="1480" y="2244"/>
                </a:lnTo>
                <a:lnTo>
                  <a:pt x="1478" y="2244"/>
                </a:lnTo>
                <a:lnTo>
                  <a:pt x="1476" y="2244"/>
                </a:lnTo>
                <a:lnTo>
                  <a:pt x="1472" y="2246"/>
                </a:lnTo>
                <a:lnTo>
                  <a:pt x="1472" y="2244"/>
                </a:lnTo>
                <a:lnTo>
                  <a:pt x="1470" y="2242"/>
                </a:lnTo>
                <a:lnTo>
                  <a:pt x="1468" y="2240"/>
                </a:lnTo>
                <a:lnTo>
                  <a:pt x="1464" y="2238"/>
                </a:lnTo>
                <a:lnTo>
                  <a:pt x="1460" y="2234"/>
                </a:lnTo>
                <a:lnTo>
                  <a:pt x="1458" y="2230"/>
                </a:lnTo>
                <a:lnTo>
                  <a:pt x="1460" y="2224"/>
                </a:lnTo>
                <a:lnTo>
                  <a:pt x="1460" y="2222"/>
                </a:lnTo>
                <a:lnTo>
                  <a:pt x="1458" y="2222"/>
                </a:lnTo>
                <a:lnTo>
                  <a:pt x="1454" y="2220"/>
                </a:lnTo>
                <a:lnTo>
                  <a:pt x="1452" y="2216"/>
                </a:lnTo>
                <a:lnTo>
                  <a:pt x="1456" y="2216"/>
                </a:lnTo>
                <a:lnTo>
                  <a:pt x="1460" y="2216"/>
                </a:lnTo>
                <a:lnTo>
                  <a:pt x="1464" y="2214"/>
                </a:lnTo>
                <a:lnTo>
                  <a:pt x="1464" y="2212"/>
                </a:lnTo>
                <a:lnTo>
                  <a:pt x="1464" y="2210"/>
                </a:lnTo>
                <a:lnTo>
                  <a:pt x="1462" y="2210"/>
                </a:lnTo>
                <a:lnTo>
                  <a:pt x="1464" y="2206"/>
                </a:lnTo>
                <a:lnTo>
                  <a:pt x="1464" y="2204"/>
                </a:lnTo>
                <a:lnTo>
                  <a:pt x="1462" y="2202"/>
                </a:lnTo>
                <a:lnTo>
                  <a:pt x="1460" y="2200"/>
                </a:lnTo>
                <a:lnTo>
                  <a:pt x="1458" y="2198"/>
                </a:lnTo>
                <a:lnTo>
                  <a:pt x="1458" y="2196"/>
                </a:lnTo>
                <a:lnTo>
                  <a:pt x="1456" y="2194"/>
                </a:lnTo>
                <a:lnTo>
                  <a:pt x="1454" y="2194"/>
                </a:lnTo>
                <a:lnTo>
                  <a:pt x="1448" y="2198"/>
                </a:lnTo>
                <a:lnTo>
                  <a:pt x="1446" y="2200"/>
                </a:lnTo>
                <a:lnTo>
                  <a:pt x="1442" y="2202"/>
                </a:lnTo>
                <a:lnTo>
                  <a:pt x="1434" y="2204"/>
                </a:lnTo>
                <a:lnTo>
                  <a:pt x="1428" y="2204"/>
                </a:lnTo>
                <a:lnTo>
                  <a:pt x="1426" y="2204"/>
                </a:lnTo>
                <a:lnTo>
                  <a:pt x="1428" y="2206"/>
                </a:lnTo>
                <a:lnTo>
                  <a:pt x="1430" y="2208"/>
                </a:lnTo>
                <a:lnTo>
                  <a:pt x="1436" y="2208"/>
                </a:lnTo>
                <a:lnTo>
                  <a:pt x="1440" y="2208"/>
                </a:lnTo>
                <a:lnTo>
                  <a:pt x="1442" y="2210"/>
                </a:lnTo>
                <a:lnTo>
                  <a:pt x="1442" y="2212"/>
                </a:lnTo>
                <a:lnTo>
                  <a:pt x="1438" y="2212"/>
                </a:lnTo>
                <a:lnTo>
                  <a:pt x="1436" y="2214"/>
                </a:lnTo>
                <a:lnTo>
                  <a:pt x="1436" y="2218"/>
                </a:lnTo>
                <a:lnTo>
                  <a:pt x="1440" y="2222"/>
                </a:lnTo>
                <a:lnTo>
                  <a:pt x="1444" y="2222"/>
                </a:lnTo>
                <a:lnTo>
                  <a:pt x="1448" y="2222"/>
                </a:lnTo>
                <a:lnTo>
                  <a:pt x="1448" y="2224"/>
                </a:lnTo>
                <a:lnTo>
                  <a:pt x="1446" y="2226"/>
                </a:lnTo>
                <a:lnTo>
                  <a:pt x="1446" y="2228"/>
                </a:lnTo>
                <a:lnTo>
                  <a:pt x="1450" y="2232"/>
                </a:lnTo>
                <a:lnTo>
                  <a:pt x="1460" y="2242"/>
                </a:lnTo>
                <a:lnTo>
                  <a:pt x="1466" y="2246"/>
                </a:lnTo>
                <a:lnTo>
                  <a:pt x="1466" y="2248"/>
                </a:lnTo>
                <a:lnTo>
                  <a:pt x="1466" y="2250"/>
                </a:lnTo>
                <a:lnTo>
                  <a:pt x="1468" y="2252"/>
                </a:lnTo>
                <a:lnTo>
                  <a:pt x="1470" y="2256"/>
                </a:lnTo>
                <a:lnTo>
                  <a:pt x="1472" y="2258"/>
                </a:lnTo>
                <a:lnTo>
                  <a:pt x="1476" y="2260"/>
                </a:lnTo>
                <a:lnTo>
                  <a:pt x="1480" y="2262"/>
                </a:lnTo>
                <a:lnTo>
                  <a:pt x="1486" y="2262"/>
                </a:lnTo>
                <a:lnTo>
                  <a:pt x="1488" y="2260"/>
                </a:lnTo>
                <a:lnTo>
                  <a:pt x="1488" y="2258"/>
                </a:lnTo>
                <a:lnTo>
                  <a:pt x="1486" y="2254"/>
                </a:lnTo>
                <a:lnTo>
                  <a:pt x="1482" y="2252"/>
                </a:lnTo>
                <a:lnTo>
                  <a:pt x="1480" y="2252"/>
                </a:lnTo>
                <a:lnTo>
                  <a:pt x="1478" y="2252"/>
                </a:lnTo>
                <a:lnTo>
                  <a:pt x="1478" y="2250"/>
                </a:lnTo>
                <a:close/>
                <a:moveTo>
                  <a:pt x="1658" y="2400"/>
                </a:moveTo>
                <a:lnTo>
                  <a:pt x="1658" y="2400"/>
                </a:lnTo>
                <a:lnTo>
                  <a:pt x="1656" y="2402"/>
                </a:lnTo>
                <a:lnTo>
                  <a:pt x="1656" y="2406"/>
                </a:lnTo>
                <a:lnTo>
                  <a:pt x="1660" y="2410"/>
                </a:lnTo>
                <a:lnTo>
                  <a:pt x="1664" y="2412"/>
                </a:lnTo>
                <a:lnTo>
                  <a:pt x="1668" y="2412"/>
                </a:lnTo>
                <a:lnTo>
                  <a:pt x="1668" y="2408"/>
                </a:lnTo>
                <a:lnTo>
                  <a:pt x="1666" y="2402"/>
                </a:lnTo>
                <a:lnTo>
                  <a:pt x="1662" y="2400"/>
                </a:lnTo>
                <a:lnTo>
                  <a:pt x="1660" y="2398"/>
                </a:lnTo>
                <a:lnTo>
                  <a:pt x="1658" y="2400"/>
                </a:lnTo>
                <a:close/>
                <a:moveTo>
                  <a:pt x="1514" y="2172"/>
                </a:moveTo>
                <a:lnTo>
                  <a:pt x="1514" y="2172"/>
                </a:lnTo>
                <a:lnTo>
                  <a:pt x="1508" y="2170"/>
                </a:lnTo>
                <a:lnTo>
                  <a:pt x="1508" y="2172"/>
                </a:lnTo>
                <a:lnTo>
                  <a:pt x="1512" y="2182"/>
                </a:lnTo>
                <a:lnTo>
                  <a:pt x="1516" y="2184"/>
                </a:lnTo>
                <a:lnTo>
                  <a:pt x="1520" y="2186"/>
                </a:lnTo>
                <a:lnTo>
                  <a:pt x="1524" y="2190"/>
                </a:lnTo>
                <a:lnTo>
                  <a:pt x="1528" y="2196"/>
                </a:lnTo>
                <a:lnTo>
                  <a:pt x="1532" y="2200"/>
                </a:lnTo>
                <a:lnTo>
                  <a:pt x="1534" y="2200"/>
                </a:lnTo>
                <a:lnTo>
                  <a:pt x="1536" y="2196"/>
                </a:lnTo>
                <a:lnTo>
                  <a:pt x="1536" y="2190"/>
                </a:lnTo>
                <a:lnTo>
                  <a:pt x="1532" y="2186"/>
                </a:lnTo>
                <a:lnTo>
                  <a:pt x="1528" y="2180"/>
                </a:lnTo>
                <a:lnTo>
                  <a:pt x="1514" y="2172"/>
                </a:lnTo>
                <a:close/>
                <a:moveTo>
                  <a:pt x="1548" y="2182"/>
                </a:moveTo>
                <a:lnTo>
                  <a:pt x="1548" y="2182"/>
                </a:lnTo>
                <a:lnTo>
                  <a:pt x="1538" y="2170"/>
                </a:lnTo>
                <a:lnTo>
                  <a:pt x="1526" y="2158"/>
                </a:lnTo>
                <a:lnTo>
                  <a:pt x="1520" y="2156"/>
                </a:lnTo>
                <a:lnTo>
                  <a:pt x="1518" y="2156"/>
                </a:lnTo>
                <a:lnTo>
                  <a:pt x="1518" y="2160"/>
                </a:lnTo>
                <a:lnTo>
                  <a:pt x="1520" y="2164"/>
                </a:lnTo>
                <a:lnTo>
                  <a:pt x="1524" y="2172"/>
                </a:lnTo>
                <a:lnTo>
                  <a:pt x="1526" y="2174"/>
                </a:lnTo>
                <a:lnTo>
                  <a:pt x="1530" y="2176"/>
                </a:lnTo>
                <a:lnTo>
                  <a:pt x="1532" y="2176"/>
                </a:lnTo>
                <a:lnTo>
                  <a:pt x="1536" y="2180"/>
                </a:lnTo>
                <a:lnTo>
                  <a:pt x="1542" y="2194"/>
                </a:lnTo>
                <a:lnTo>
                  <a:pt x="1544" y="2196"/>
                </a:lnTo>
                <a:lnTo>
                  <a:pt x="1548" y="2196"/>
                </a:lnTo>
                <a:lnTo>
                  <a:pt x="1550" y="2196"/>
                </a:lnTo>
                <a:lnTo>
                  <a:pt x="1550" y="2194"/>
                </a:lnTo>
                <a:lnTo>
                  <a:pt x="1548" y="2192"/>
                </a:lnTo>
                <a:lnTo>
                  <a:pt x="1550" y="2190"/>
                </a:lnTo>
                <a:lnTo>
                  <a:pt x="1550" y="2186"/>
                </a:lnTo>
                <a:lnTo>
                  <a:pt x="1548" y="2182"/>
                </a:lnTo>
                <a:close/>
                <a:moveTo>
                  <a:pt x="1518" y="2154"/>
                </a:moveTo>
                <a:lnTo>
                  <a:pt x="1518" y="2154"/>
                </a:lnTo>
                <a:lnTo>
                  <a:pt x="1520" y="2152"/>
                </a:lnTo>
                <a:lnTo>
                  <a:pt x="1518" y="2148"/>
                </a:lnTo>
                <a:lnTo>
                  <a:pt x="1516" y="2144"/>
                </a:lnTo>
                <a:lnTo>
                  <a:pt x="1510" y="2144"/>
                </a:lnTo>
                <a:lnTo>
                  <a:pt x="1506" y="2144"/>
                </a:lnTo>
                <a:lnTo>
                  <a:pt x="1502" y="2146"/>
                </a:lnTo>
                <a:lnTo>
                  <a:pt x="1500" y="2150"/>
                </a:lnTo>
                <a:lnTo>
                  <a:pt x="1500" y="2156"/>
                </a:lnTo>
                <a:lnTo>
                  <a:pt x="1500" y="2158"/>
                </a:lnTo>
                <a:lnTo>
                  <a:pt x="1502" y="2156"/>
                </a:lnTo>
                <a:lnTo>
                  <a:pt x="1504" y="2154"/>
                </a:lnTo>
                <a:lnTo>
                  <a:pt x="1508" y="2154"/>
                </a:lnTo>
                <a:lnTo>
                  <a:pt x="1512" y="2158"/>
                </a:lnTo>
                <a:lnTo>
                  <a:pt x="1514" y="2158"/>
                </a:lnTo>
                <a:lnTo>
                  <a:pt x="1518" y="2154"/>
                </a:lnTo>
                <a:close/>
                <a:moveTo>
                  <a:pt x="1568" y="2192"/>
                </a:moveTo>
                <a:lnTo>
                  <a:pt x="1568" y="2192"/>
                </a:lnTo>
                <a:lnTo>
                  <a:pt x="1566" y="2192"/>
                </a:lnTo>
                <a:lnTo>
                  <a:pt x="1566" y="2194"/>
                </a:lnTo>
                <a:lnTo>
                  <a:pt x="1566" y="2198"/>
                </a:lnTo>
                <a:lnTo>
                  <a:pt x="1566" y="2204"/>
                </a:lnTo>
                <a:lnTo>
                  <a:pt x="1564" y="2206"/>
                </a:lnTo>
                <a:lnTo>
                  <a:pt x="1562" y="2208"/>
                </a:lnTo>
                <a:lnTo>
                  <a:pt x="1560" y="2212"/>
                </a:lnTo>
                <a:lnTo>
                  <a:pt x="1560" y="2216"/>
                </a:lnTo>
                <a:lnTo>
                  <a:pt x="1562" y="2216"/>
                </a:lnTo>
                <a:lnTo>
                  <a:pt x="1566" y="2216"/>
                </a:lnTo>
                <a:lnTo>
                  <a:pt x="1570" y="2212"/>
                </a:lnTo>
                <a:lnTo>
                  <a:pt x="1572" y="2208"/>
                </a:lnTo>
                <a:lnTo>
                  <a:pt x="1574" y="2206"/>
                </a:lnTo>
                <a:lnTo>
                  <a:pt x="1576" y="2208"/>
                </a:lnTo>
                <a:lnTo>
                  <a:pt x="1576" y="2210"/>
                </a:lnTo>
                <a:lnTo>
                  <a:pt x="1576" y="2212"/>
                </a:lnTo>
                <a:lnTo>
                  <a:pt x="1572" y="2216"/>
                </a:lnTo>
                <a:lnTo>
                  <a:pt x="1566" y="2220"/>
                </a:lnTo>
                <a:lnTo>
                  <a:pt x="1566" y="2222"/>
                </a:lnTo>
                <a:lnTo>
                  <a:pt x="1568" y="2226"/>
                </a:lnTo>
                <a:lnTo>
                  <a:pt x="1572" y="2228"/>
                </a:lnTo>
                <a:lnTo>
                  <a:pt x="1576" y="2228"/>
                </a:lnTo>
                <a:lnTo>
                  <a:pt x="1578" y="2224"/>
                </a:lnTo>
                <a:lnTo>
                  <a:pt x="1580" y="2222"/>
                </a:lnTo>
                <a:lnTo>
                  <a:pt x="1580" y="2224"/>
                </a:lnTo>
                <a:lnTo>
                  <a:pt x="1580" y="2230"/>
                </a:lnTo>
                <a:lnTo>
                  <a:pt x="1580" y="2232"/>
                </a:lnTo>
                <a:lnTo>
                  <a:pt x="1582" y="2234"/>
                </a:lnTo>
                <a:lnTo>
                  <a:pt x="1586" y="2232"/>
                </a:lnTo>
                <a:lnTo>
                  <a:pt x="1586" y="2230"/>
                </a:lnTo>
                <a:lnTo>
                  <a:pt x="1588" y="2214"/>
                </a:lnTo>
                <a:lnTo>
                  <a:pt x="1586" y="2210"/>
                </a:lnTo>
                <a:lnTo>
                  <a:pt x="1584" y="2206"/>
                </a:lnTo>
                <a:lnTo>
                  <a:pt x="1578" y="2198"/>
                </a:lnTo>
                <a:lnTo>
                  <a:pt x="1572" y="2194"/>
                </a:lnTo>
                <a:lnTo>
                  <a:pt x="1568" y="2192"/>
                </a:lnTo>
                <a:close/>
                <a:moveTo>
                  <a:pt x="1560" y="2224"/>
                </a:moveTo>
                <a:lnTo>
                  <a:pt x="1560" y="2224"/>
                </a:lnTo>
                <a:lnTo>
                  <a:pt x="1562" y="2232"/>
                </a:lnTo>
                <a:lnTo>
                  <a:pt x="1570" y="2242"/>
                </a:lnTo>
                <a:lnTo>
                  <a:pt x="1572" y="2242"/>
                </a:lnTo>
                <a:lnTo>
                  <a:pt x="1572" y="2240"/>
                </a:lnTo>
                <a:lnTo>
                  <a:pt x="1572" y="2236"/>
                </a:lnTo>
                <a:lnTo>
                  <a:pt x="1568" y="2230"/>
                </a:lnTo>
                <a:lnTo>
                  <a:pt x="1562" y="2224"/>
                </a:lnTo>
                <a:lnTo>
                  <a:pt x="1560" y="2224"/>
                </a:lnTo>
                <a:close/>
                <a:moveTo>
                  <a:pt x="1582" y="2244"/>
                </a:moveTo>
                <a:lnTo>
                  <a:pt x="1582" y="2244"/>
                </a:lnTo>
                <a:lnTo>
                  <a:pt x="1580" y="2244"/>
                </a:lnTo>
                <a:lnTo>
                  <a:pt x="1580" y="2248"/>
                </a:lnTo>
                <a:lnTo>
                  <a:pt x="1582" y="2252"/>
                </a:lnTo>
                <a:lnTo>
                  <a:pt x="1584" y="2254"/>
                </a:lnTo>
                <a:lnTo>
                  <a:pt x="1586" y="2252"/>
                </a:lnTo>
                <a:lnTo>
                  <a:pt x="1586" y="2248"/>
                </a:lnTo>
                <a:lnTo>
                  <a:pt x="1586" y="2244"/>
                </a:lnTo>
                <a:lnTo>
                  <a:pt x="1582" y="2244"/>
                </a:lnTo>
                <a:close/>
                <a:moveTo>
                  <a:pt x="4140" y="1656"/>
                </a:moveTo>
                <a:lnTo>
                  <a:pt x="4140" y="1656"/>
                </a:lnTo>
                <a:lnTo>
                  <a:pt x="4136" y="1658"/>
                </a:lnTo>
                <a:lnTo>
                  <a:pt x="4134" y="1662"/>
                </a:lnTo>
                <a:lnTo>
                  <a:pt x="4136" y="1668"/>
                </a:lnTo>
                <a:lnTo>
                  <a:pt x="4142" y="1674"/>
                </a:lnTo>
                <a:lnTo>
                  <a:pt x="4148" y="1678"/>
                </a:lnTo>
                <a:lnTo>
                  <a:pt x="4154" y="1680"/>
                </a:lnTo>
                <a:lnTo>
                  <a:pt x="4160" y="1680"/>
                </a:lnTo>
                <a:lnTo>
                  <a:pt x="4164" y="1678"/>
                </a:lnTo>
                <a:lnTo>
                  <a:pt x="4166" y="1672"/>
                </a:lnTo>
                <a:lnTo>
                  <a:pt x="4168" y="1668"/>
                </a:lnTo>
                <a:lnTo>
                  <a:pt x="4166" y="1664"/>
                </a:lnTo>
                <a:lnTo>
                  <a:pt x="4164" y="1660"/>
                </a:lnTo>
                <a:lnTo>
                  <a:pt x="4160" y="1658"/>
                </a:lnTo>
                <a:lnTo>
                  <a:pt x="4154" y="1656"/>
                </a:lnTo>
                <a:lnTo>
                  <a:pt x="4148" y="1654"/>
                </a:lnTo>
                <a:lnTo>
                  <a:pt x="4140" y="1656"/>
                </a:lnTo>
                <a:close/>
                <a:moveTo>
                  <a:pt x="4268" y="2596"/>
                </a:moveTo>
                <a:lnTo>
                  <a:pt x="4268" y="2596"/>
                </a:lnTo>
                <a:lnTo>
                  <a:pt x="4260" y="2594"/>
                </a:lnTo>
                <a:lnTo>
                  <a:pt x="4244" y="2596"/>
                </a:lnTo>
                <a:lnTo>
                  <a:pt x="4226" y="2596"/>
                </a:lnTo>
                <a:lnTo>
                  <a:pt x="4216" y="2594"/>
                </a:lnTo>
                <a:lnTo>
                  <a:pt x="4206" y="2592"/>
                </a:lnTo>
                <a:lnTo>
                  <a:pt x="4198" y="2588"/>
                </a:lnTo>
                <a:lnTo>
                  <a:pt x="4194" y="2584"/>
                </a:lnTo>
                <a:lnTo>
                  <a:pt x="4192" y="2578"/>
                </a:lnTo>
                <a:lnTo>
                  <a:pt x="4190" y="2572"/>
                </a:lnTo>
                <a:lnTo>
                  <a:pt x="4190" y="2568"/>
                </a:lnTo>
                <a:lnTo>
                  <a:pt x="4188" y="2566"/>
                </a:lnTo>
                <a:lnTo>
                  <a:pt x="4186" y="2568"/>
                </a:lnTo>
                <a:lnTo>
                  <a:pt x="4180" y="2574"/>
                </a:lnTo>
                <a:lnTo>
                  <a:pt x="4174" y="2586"/>
                </a:lnTo>
                <a:lnTo>
                  <a:pt x="4174" y="2588"/>
                </a:lnTo>
                <a:lnTo>
                  <a:pt x="4176" y="2588"/>
                </a:lnTo>
                <a:lnTo>
                  <a:pt x="4180" y="2590"/>
                </a:lnTo>
                <a:lnTo>
                  <a:pt x="4182" y="2592"/>
                </a:lnTo>
                <a:lnTo>
                  <a:pt x="4184" y="2596"/>
                </a:lnTo>
                <a:lnTo>
                  <a:pt x="4184" y="2600"/>
                </a:lnTo>
                <a:lnTo>
                  <a:pt x="4184" y="2602"/>
                </a:lnTo>
                <a:lnTo>
                  <a:pt x="4190" y="2602"/>
                </a:lnTo>
                <a:lnTo>
                  <a:pt x="4196" y="2602"/>
                </a:lnTo>
                <a:lnTo>
                  <a:pt x="4198" y="2604"/>
                </a:lnTo>
                <a:lnTo>
                  <a:pt x="4202" y="2606"/>
                </a:lnTo>
                <a:lnTo>
                  <a:pt x="4208" y="2612"/>
                </a:lnTo>
                <a:lnTo>
                  <a:pt x="4214" y="2614"/>
                </a:lnTo>
                <a:lnTo>
                  <a:pt x="4226" y="2616"/>
                </a:lnTo>
                <a:lnTo>
                  <a:pt x="4248" y="2624"/>
                </a:lnTo>
                <a:lnTo>
                  <a:pt x="4252" y="2626"/>
                </a:lnTo>
                <a:lnTo>
                  <a:pt x="4256" y="2626"/>
                </a:lnTo>
                <a:lnTo>
                  <a:pt x="4256" y="2620"/>
                </a:lnTo>
                <a:lnTo>
                  <a:pt x="4256" y="2612"/>
                </a:lnTo>
                <a:lnTo>
                  <a:pt x="4256" y="2608"/>
                </a:lnTo>
                <a:lnTo>
                  <a:pt x="4258" y="2604"/>
                </a:lnTo>
                <a:lnTo>
                  <a:pt x="4264" y="2600"/>
                </a:lnTo>
                <a:lnTo>
                  <a:pt x="4268" y="2598"/>
                </a:lnTo>
                <a:lnTo>
                  <a:pt x="4270" y="2596"/>
                </a:lnTo>
                <a:lnTo>
                  <a:pt x="4268" y="2596"/>
                </a:lnTo>
                <a:close/>
                <a:moveTo>
                  <a:pt x="4356" y="2612"/>
                </a:moveTo>
                <a:lnTo>
                  <a:pt x="4356" y="2612"/>
                </a:lnTo>
                <a:lnTo>
                  <a:pt x="4346" y="2608"/>
                </a:lnTo>
                <a:lnTo>
                  <a:pt x="4342" y="2606"/>
                </a:lnTo>
                <a:lnTo>
                  <a:pt x="4340" y="2604"/>
                </a:lnTo>
                <a:lnTo>
                  <a:pt x="4338" y="2596"/>
                </a:lnTo>
                <a:lnTo>
                  <a:pt x="4340" y="2582"/>
                </a:lnTo>
                <a:lnTo>
                  <a:pt x="4340" y="2568"/>
                </a:lnTo>
                <a:lnTo>
                  <a:pt x="4338" y="2566"/>
                </a:lnTo>
                <a:lnTo>
                  <a:pt x="4336" y="2564"/>
                </a:lnTo>
                <a:lnTo>
                  <a:pt x="4334" y="2564"/>
                </a:lnTo>
                <a:lnTo>
                  <a:pt x="4330" y="2568"/>
                </a:lnTo>
                <a:lnTo>
                  <a:pt x="4318" y="2582"/>
                </a:lnTo>
                <a:lnTo>
                  <a:pt x="4306" y="2598"/>
                </a:lnTo>
                <a:lnTo>
                  <a:pt x="4298" y="2612"/>
                </a:lnTo>
                <a:lnTo>
                  <a:pt x="4296" y="2620"/>
                </a:lnTo>
                <a:lnTo>
                  <a:pt x="4294" y="2628"/>
                </a:lnTo>
                <a:lnTo>
                  <a:pt x="4296" y="2636"/>
                </a:lnTo>
                <a:lnTo>
                  <a:pt x="4298" y="2646"/>
                </a:lnTo>
                <a:lnTo>
                  <a:pt x="4302" y="2652"/>
                </a:lnTo>
                <a:lnTo>
                  <a:pt x="4304" y="2652"/>
                </a:lnTo>
                <a:lnTo>
                  <a:pt x="4306" y="2652"/>
                </a:lnTo>
                <a:lnTo>
                  <a:pt x="4312" y="2644"/>
                </a:lnTo>
                <a:lnTo>
                  <a:pt x="4314" y="2632"/>
                </a:lnTo>
                <a:lnTo>
                  <a:pt x="4320" y="2622"/>
                </a:lnTo>
                <a:lnTo>
                  <a:pt x="4322" y="2620"/>
                </a:lnTo>
                <a:lnTo>
                  <a:pt x="4324" y="2618"/>
                </a:lnTo>
                <a:lnTo>
                  <a:pt x="4326" y="2620"/>
                </a:lnTo>
                <a:lnTo>
                  <a:pt x="4326" y="2622"/>
                </a:lnTo>
                <a:lnTo>
                  <a:pt x="4324" y="2634"/>
                </a:lnTo>
                <a:lnTo>
                  <a:pt x="4324" y="2646"/>
                </a:lnTo>
                <a:lnTo>
                  <a:pt x="4324" y="2648"/>
                </a:lnTo>
                <a:lnTo>
                  <a:pt x="4326" y="2650"/>
                </a:lnTo>
                <a:lnTo>
                  <a:pt x="4334" y="2646"/>
                </a:lnTo>
                <a:lnTo>
                  <a:pt x="4344" y="2640"/>
                </a:lnTo>
                <a:lnTo>
                  <a:pt x="4354" y="2632"/>
                </a:lnTo>
                <a:lnTo>
                  <a:pt x="4362" y="2622"/>
                </a:lnTo>
                <a:lnTo>
                  <a:pt x="4364" y="2620"/>
                </a:lnTo>
                <a:lnTo>
                  <a:pt x="4364" y="2616"/>
                </a:lnTo>
                <a:lnTo>
                  <a:pt x="4360" y="2614"/>
                </a:lnTo>
                <a:lnTo>
                  <a:pt x="4356" y="2612"/>
                </a:lnTo>
                <a:close/>
                <a:moveTo>
                  <a:pt x="4284" y="2440"/>
                </a:moveTo>
                <a:lnTo>
                  <a:pt x="4284" y="2440"/>
                </a:lnTo>
                <a:lnTo>
                  <a:pt x="4286" y="2438"/>
                </a:lnTo>
                <a:lnTo>
                  <a:pt x="4284" y="2436"/>
                </a:lnTo>
                <a:lnTo>
                  <a:pt x="4280" y="2430"/>
                </a:lnTo>
                <a:lnTo>
                  <a:pt x="4272" y="2424"/>
                </a:lnTo>
                <a:lnTo>
                  <a:pt x="4260" y="2416"/>
                </a:lnTo>
                <a:lnTo>
                  <a:pt x="4246" y="2410"/>
                </a:lnTo>
                <a:lnTo>
                  <a:pt x="4230" y="2404"/>
                </a:lnTo>
                <a:lnTo>
                  <a:pt x="4212" y="2398"/>
                </a:lnTo>
                <a:lnTo>
                  <a:pt x="4194" y="2396"/>
                </a:lnTo>
                <a:lnTo>
                  <a:pt x="4178" y="2394"/>
                </a:lnTo>
                <a:lnTo>
                  <a:pt x="4170" y="2394"/>
                </a:lnTo>
                <a:lnTo>
                  <a:pt x="4168" y="2396"/>
                </a:lnTo>
                <a:lnTo>
                  <a:pt x="4172" y="2398"/>
                </a:lnTo>
                <a:lnTo>
                  <a:pt x="4186" y="2408"/>
                </a:lnTo>
                <a:lnTo>
                  <a:pt x="4202" y="2418"/>
                </a:lnTo>
                <a:lnTo>
                  <a:pt x="4220" y="2430"/>
                </a:lnTo>
                <a:lnTo>
                  <a:pt x="4246" y="2442"/>
                </a:lnTo>
                <a:lnTo>
                  <a:pt x="4258" y="2446"/>
                </a:lnTo>
                <a:lnTo>
                  <a:pt x="4270" y="2446"/>
                </a:lnTo>
                <a:lnTo>
                  <a:pt x="4278" y="2446"/>
                </a:lnTo>
                <a:lnTo>
                  <a:pt x="4282" y="2444"/>
                </a:lnTo>
                <a:lnTo>
                  <a:pt x="4284" y="2440"/>
                </a:lnTo>
                <a:close/>
                <a:moveTo>
                  <a:pt x="4640" y="2510"/>
                </a:moveTo>
                <a:lnTo>
                  <a:pt x="4640" y="2510"/>
                </a:lnTo>
                <a:lnTo>
                  <a:pt x="4646" y="2502"/>
                </a:lnTo>
                <a:lnTo>
                  <a:pt x="4646" y="2496"/>
                </a:lnTo>
                <a:lnTo>
                  <a:pt x="4644" y="2496"/>
                </a:lnTo>
                <a:lnTo>
                  <a:pt x="4640" y="2496"/>
                </a:lnTo>
                <a:lnTo>
                  <a:pt x="4628" y="2506"/>
                </a:lnTo>
                <a:lnTo>
                  <a:pt x="4622" y="2514"/>
                </a:lnTo>
                <a:lnTo>
                  <a:pt x="4616" y="2522"/>
                </a:lnTo>
                <a:lnTo>
                  <a:pt x="4612" y="2528"/>
                </a:lnTo>
                <a:lnTo>
                  <a:pt x="4608" y="2528"/>
                </a:lnTo>
                <a:lnTo>
                  <a:pt x="4608" y="2526"/>
                </a:lnTo>
                <a:lnTo>
                  <a:pt x="4608" y="2520"/>
                </a:lnTo>
                <a:lnTo>
                  <a:pt x="4608" y="2512"/>
                </a:lnTo>
                <a:lnTo>
                  <a:pt x="4612" y="2504"/>
                </a:lnTo>
                <a:lnTo>
                  <a:pt x="4616" y="2498"/>
                </a:lnTo>
                <a:lnTo>
                  <a:pt x="4622" y="2492"/>
                </a:lnTo>
                <a:lnTo>
                  <a:pt x="4630" y="2488"/>
                </a:lnTo>
                <a:lnTo>
                  <a:pt x="4634" y="2484"/>
                </a:lnTo>
                <a:lnTo>
                  <a:pt x="4636" y="2480"/>
                </a:lnTo>
                <a:lnTo>
                  <a:pt x="4638" y="2476"/>
                </a:lnTo>
                <a:lnTo>
                  <a:pt x="4636" y="2474"/>
                </a:lnTo>
                <a:lnTo>
                  <a:pt x="4634" y="2472"/>
                </a:lnTo>
                <a:lnTo>
                  <a:pt x="4630" y="2472"/>
                </a:lnTo>
                <a:lnTo>
                  <a:pt x="4626" y="2474"/>
                </a:lnTo>
                <a:lnTo>
                  <a:pt x="4620" y="2476"/>
                </a:lnTo>
                <a:lnTo>
                  <a:pt x="4614" y="2476"/>
                </a:lnTo>
                <a:lnTo>
                  <a:pt x="4608" y="2474"/>
                </a:lnTo>
                <a:lnTo>
                  <a:pt x="4602" y="2470"/>
                </a:lnTo>
                <a:lnTo>
                  <a:pt x="4600" y="2466"/>
                </a:lnTo>
                <a:lnTo>
                  <a:pt x="4600" y="2460"/>
                </a:lnTo>
                <a:lnTo>
                  <a:pt x="4602" y="2456"/>
                </a:lnTo>
                <a:lnTo>
                  <a:pt x="4610" y="2448"/>
                </a:lnTo>
                <a:lnTo>
                  <a:pt x="4616" y="2442"/>
                </a:lnTo>
                <a:lnTo>
                  <a:pt x="4618" y="2436"/>
                </a:lnTo>
                <a:lnTo>
                  <a:pt x="4614" y="2430"/>
                </a:lnTo>
                <a:lnTo>
                  <a:pt x="4610" y="2426"/>
                </a:lnTo>
                <a:lnTo>
                  <a:pt x="4602" y="2424"/>
                </a:lnTo>
                <a:lnTo>
                  <a:pt x="4590" y="2422"/>
                </a:lnTo>
                <a:lnTo>
                  <a:pt x="4578" y="2422"/>
                </a:lnTo>
                <a:lnTo>
                  <a:pt x="4566" y="2426"/>
                </a:lnTo>
                <a:lnTo>
                  <a:pt x="4554" y="2428"/>
                </a:lnTo>
                <a:lnTo>
                  <a:pt x="4548" y="2428"/>
                </a:lnTo>
                <a:lnTo>
                  <a:pt x="4546" y="2428"/>
                </a:lnTo>
                <a:lnTo>
                  <a:pt x="4546" y="2426"/>
                </a:lnTo>
                <a:lnTo>
                  <a:pt x="4546" y="2422"/>
                </a:lnTo>
                <a:lnTo>
                  <a:pt x="4542" y="2420"/>
                </a:lnTo>
                <a:lnTo>
                  <a:pt x="4536" y="2422"/>
                </a:lnTo>
                <a:lnTo>
                  <a:pt x="4528" y="2422"/>
                </a:lnTo>
                <a:lnTo>
                  <a:pt x="4524" y="2420"/>
                </a:lnTo>
                <a:lnTo>
                  <a:pt x="4520" y="2418"/>
                </a:lnTo>
                <a:lnTo>
                  <a:pt x="4518" y="2414"/>
                </a:lnTo>
                <a:lnTo>
                  <a:pt x="4518" y="2408"/>
                </a:lnTo>
                <a:lnTo>
                  <a:pt x="4520" y="2404"/>
                </a:lnTo>
                <a:lnTo>
                  <a:pt x="4524" y="2400"/>
                </a:lnTo>
                <a:lnTo>
                  <a:pt x="4528" y="2398"/>
                </a:lnTo>
                <a:lnTo>
                  <a:pt x="4532" y="2396"/>
                </a:lnTo>
                <a:lnTo>
                  <a:pt x="4532" y="2392"/>
                </a:lnTo>
                <a:lnTo>
                  <a:pt x="4530" y="2388"/>
                </a:lnTo>
                <a:lnTo>
                  <a:pt x="4526" y="2386"/>
                </a:lnTo>
                <a:lnTo>
                  <a:pt x="4522" y="2384"/>
                </a:lnTo>
                <a:lnTo>
                  <a:pt x="4514" y="2384"/>
                </a:lnTo>
                <a:lnTo>
                  <a:pt x="4506" y="2388"/>
                </a:lnTo>
                <a:lnTo>
                  <a:pt x="4496" y="2394"/>
                </a:lnTo>
                <a:lnTo>
                  <a:pt x="4490" y="2400"/>
                </a:lnTo>
                <a:lnTo>
                  <a:pt x="4486" y="2402"/>
                </a:lnTo>
                <a:lnTo>
                  <a:pt x="4484" y="2400"/>
                </a:lnTo>
                <a:lnTo>
                  <a:pt x="4486" y="2394"/>
                </a:lnTo>
                <a:lnTo>
                  <a:pt x="4496" y="2374"/>
                </a:lnTo>
                <a:lnTo>
                  <a:pt x="4508" y="2354"/>
                </a:lnTo>
                <a:lnTo>
                  <a:pt x="4518" y="2336"/>
                </a:lnTo>
                <a:lnTo>
                  <a:pt x="4526" y="2322"/>
                </a:lnTo>
                <a:lnTo>
                  <a:pt x="4536" y="2308"/>
                </a:lnTo>
                <a:lnTo>
                  <a:pt x="4538" y="2304"/>
                </a:lnTo>
                <a:lnTo>
                  <a:pt x="4540" y="2298"/>
                </a:lnTo>
                <a:lnTo>
                  <a:pt x="4538" y="2294"/>
                </a:lnTo>
                <a:lnTo>
                  <a:pt x="4536" y="2292"/>
                </a:lnTo>
                <a:lnTo>
                  <a:pt x="4530" y="2290"/>
                </a:lnTo>
                <a:lnTo>
                  <a:pt x="4524" y="2292"/>
                </a:lnTo>
                <a:lnTo>
                  <a:pt x="4514" y="2294"/>
                </a:lnTo>
                <a:lnTo>
                  <a:pt x="4504" y="2298"/>
                </a:lnTo>
                <a:lnTo>
                  <a:pt x="4494" y="2304"/>
                </a:lnTo>
                <a:lnTo>
                  <a:pt x="4488" y="2310"/>
                </a:lnTo>
                <a:lnTo>
                  <a:pt x="4484" y="2316"/>
                </a:lnTo>
                <a:lnTo>
                  <a:pt x="4482" y="2320"/>
                </a:lnTo>
                <a:lnTo>
                  <a:pt x="4480" y="2328"/>
                </a:lnTo>
                <a:lnTo>
                  <a:pt x="4478" y="2332"/>
                </a:lnTo>
                <a:lnTo>
                  <a:pt x="4472" y="2336"/>
                </a:lnTo>
                <a:lnTo>
                  <a:pt x="4466" y="2342"/>
                </a:lnTo>
                <a:lnTo>
                  <a:pt x="4460" y="2350"/>
                </a:lnTo>
                <a:lnTo>
                  <a:pt x="4448" y="2376"/>
                </a:lnTo>
                <a:lnTo>
                  <a:pt x="4434" y="2408"/>
                </a:lnTo>
                <a:lnTo>
                  <a:pt x="4420" y="2440"/>
                </a:lnTo>
                <a:lnTo>
                  <a:pt x="4410" y="2460"/>
                </a:lnTo>
                <a:lnTo>
                  <a:pt x="4408" y="2464"/>
                </a:lnTo>
                <a:lnTo>
                  <a:pt x="4406" y="2462"/>
                </a:lnTo>
                <a:lnTo>
                  <a:pt x="4406" y="2460"/>
                </a:lnTo>
                <a:lnTo>
                  <a:pt x="4402" y="2462"/>
                </a:lnTo>
                <a:lnTo>
                  <a:pt x="4396" y="2464"/>
                </a:lnTo>
                <a:lnTo>
                  <a:pt x="4386" y="2474"/>
                </a:lnTo>
                <a:lnTo>
                  <a:pt x="4384" y="2476"/>
                </a:lnTo>
                <a:lnTo>
                  <a:pt x="4384" y="2478"/>
                </a:lnTo>
                <a:lnTo>
                  <a:pt x="4384" y="2480"/>
                </a:lnTo>
                <a:lnTo>
                  <a:pt x="4388" y="2482"/>
                </a:lnTo>
                <a:lnTo>
                  <a:pt x="4402" y="2484"/>
                </a:lnTo>
                <a:lnTo>
                  <a:pt x="4406" y="2486"/>
                </a:lnTo>
                <a:lnTo>
                  <a:pt x="4406" y="2488"/>
                </a:lnTo>
                <a:lnTo>
                  <a:pt x="4394" y="2498"/>
                </a:lnTo>
                <a:lnTo>
                  <a:pt x="4386" y="2504"/>
                </a:lnTo>
                <a:lnTo>
                  <a:pt x="4380" y="2510"/>
                </a:lnTo>
                <a:lnTo>
                  <a:pt x="4378" y="2514"/>
                </a:lnTo>
                <a:lnTo>
                  <a:pt x="4378" y="2516"/>
                </a:lnTo>
                <a:lnTo>
                  <a:pt x="4378" y="2520"/>
                </a:lnTo>
                <a:lnTo>
                  <a:pt x="4382" y="2524"/>
                </a:lnTo>
                <a:lnTo>
                  <a:pt x="4384" y="2528"/>
                </a:lnTo>
                <a:lnTo>
                  <a:pt x="4390" y="2530"/>
                </a:lnTo>
                <a:lnTo>
                  <a:pt x="4398" y="2530"/>
                </a:lnTo>
                <a:lnTo>
                  <a:pt x="4416" y="2526"/>
                </a:lnTo>
                <a:lnTo>
                  <a:pt x="4426" y="2524"/>
                </a:lnTo>
                <a:lnTo>
                  <a:pt x="4434" y="2524"/>
                </a:lnTo>
                <a:lnTo>
                  <a:pt x="4446" y="2528"/>
                </a:lnTo>
                <a:lnTo>
                  <a:pt x="4452" y="2530"/>
                </a:lnTo>
                <a:lnTo>
                  <a:pt x="4462" y="2532"/>
                </a:lnTo>
                <a:lnTo>
                  <a:pt x="4474" y="2532"/>
                </a:lnTo>
                <a:lnTo>
                  <a:pt x="4490" y="2530"/>
                </a:lnTo>
                <a:lnTo>
                  <a:pt x="4504" y="2528"/>
                </a:lnTo>
                <a:lnTo>
                  <a:pt x="4512" y="2528"/>
                </a:lnTo>
                <a:lnTo>
                  <a:pt x="4514" y="2530"/>
                </a:lnTo>
                <a:lnTo>
                  <a:pt x="4512" y="2532"/>
                </a:lnTo>
                <a:lnTo>
                  <a:pt x="4512" y="2534"/>
                </a:lnTo>
                <a:lnTo>
                  <a:pt x="4514" y="2536"/>
                </a:lnTo>
                <a:lnTo>
                  <a:pt x="4520" y="2538"/>
                </a:lnTo>
                <a:lnTo>
                  <a:pt x="4532" y="2536"/>
                </a:lnTo>
                <a:lnTo>
                  <a:pt x="4544" y="2536"/>
                </a:lnTo>
                <a:lnTo>
                  <a:pt x="4548" y="2538"/>
                </a:lnTo>
                <a:lnTo>
                  <a:pt x="4546" y="2542"/>
                </a:lnTo>
                <a:lnTo>
                  <a:pt x="4540" y="2548"/>
                </a:lnTo>
                <a:lnTo>
                  <a:pt x="4522" y="2560"/>
                </a:lnTo>
                <a:lnTo>
                  <a:pt x="4516" y="2564"/>
                </a:lnTo>
                <a:lnTo>
                  <a:pt x="4514" y="2570"/>
                </a:lnTo>
                <a:lnTo>
                  <a:pt x="4514" y="2574"/>
                </a:lnTo>
                <a:lnTo>
                  <a:pt x="4518" y="2576"/>
                </a:lnTo>
                <a:lnTo>
                  <a:pt x="4522" y="2578"/>
                </a:lnTo>
                <a:lnTo>
                  <a:pt x="4526" y="2578"/>
                </a:lnTo>
                <a:lnTo>
                  <a:pt x="4532" y="2576"/>
                </a:lnTo>
                <a:lnTo>
                  <a:pt x="4540" y="2572"/>
                </a:lnTo>
                <a:lnTo>
                  <a:pt x="4546" y="2566"/>
                </a:lnTo>
                <a:lnTo>
                  <a:pt x="4552" y="2558"/>
                </a:lnTo>
                <a:lnTo>
                  <a:pt x="4558" y="2550"/>
                </a:lnTo>
                <a:lnTo>
                  <a:pt x="4564" y="2546"/>
                </a:lnTo>
                <a:lnTo>
                  <a:pt x="4566" y="2544"/>
                </a:lnTo>
                <a:lnTo>
                  <a:pt x="4570" y="2544"/>
                </a:lnTo>
                <a:lnTo>
                  <a:pt x="4572" y="2542"/>
                </a:lnTo>
                <a:lnTo>
                  <a:pt x="4576" y="2540"/>
                </a:lnTo>
                <a:lnTo>
                  <a:pt x="4578" y="2538"/>
                </a:lnTo>
                <a:lnTo>
                  <a:pt x="4582" y="2530"/>
                </a:lnTo>
                <a:lnTo>
                  <a:pt x="4586" y="2524"/>
                </a:lnTo>
                <a:lnTo>
                  <a:pt x="4590" y="2520"/>
                </a:lnTo>
                <a:lnTo>
                  <a:pt x="4594" y="2518"/>
                </a:lnTo>
                <a:lnTo>
                  <a:pt x="4596" y="2520"/>
                </a:lnTo>
                <a:lnTo>
                  <a:pt x="4598" y="2524"/>
                </a:lnTo>
                <a:lnTo>
                  <a:pt x="4598" y="2530"/>
                </a:lnTo>
                <a:lnTo>
                  <a:pt x="4598" y="2538"/>
                </a:lnTo>
                <a:lnTo>
                  <a:pt x="4594" y="2548"/>
                </a:lnTo>
                <a:lnTo>
                  <a:pt x="4590" y="2564"/>
                </a:lnTo>
                <a:lnTo>
                  <a:pt x="4588" y="2574"/>
                </a:lnTo>
                <a:lnTo>
                  <a:pt x="4588" y="2576"/>
                </a:lnTo>
                <a:lnTo>
                  <a:pt x="4592" y="2576"/>
                </a:lnTo>
                <a:lnTo>
                  <a:pt x="4600" y="2570"/>
                </a:lnTo>
                <a:lnTo>
                  <a:pt x="4606" y="2566"/>
                </a:lnTo>
                <a:lnTo>
                  <a:pt x="4608" y="2566"/>
                </a:lnTo>
                <a:lnTo>
                  <a:pt x="4610" y="2568"/>
                </a:lnTo>
                <a:lnTo>
                  <a:pt x="4612" y="2572"/>
                </a:lnTo>
                <a:lnTo>
                  <a:pt x="4614" y="2576"/>
                </a:lnTo>
                <a:lnTo>
                  <a:pt x="4618" y="2580"/>
                </a:lnTo>
                <a:lnTo>
                  <a:pt x="4624" y="2584"/>
                </a:lnTo>
                <a:lnTo>
                  <a:pt x="4630" y="2586"/>
                </a:lnTo>
                <a:lnTo>
                  <a:pt x="4638" y="2584"/>
                </a:lnTo>
                <a:lnTo>
                  <a:pt x="4642" y="2582"/>
                </a:lnTo>
                <a:lnTo>
                  <a:pt x="4644" y="2580"/>
                </a:lnTo>
                <a:lnTo>
                  <a:pt x="4644" y="2574"/>
                </a:lnTo>
                <a:lnTo>
                  <a:pt x="4644" y="2560"/>
                </a:lnTo>
                <a:lnTo>
                  <a:pt x="4644" y="2550"/>
                </a:lnTo>
                <a:lnTo>
                  <a:pt x="4648" y="2536"/>
                </a:lnTo>
                <a:lnTo>
                  <a:pt x="4650" y="2526"/>
                </a:lnTo>
                <a:lnTo>
                  <a:pt x="4650" y="2522"/>
                </a:lnTo>
                <a:lnTo>
                  <a:pt x="4648" y="2520"/>
                </a:lnTo>
                <a:lnTo>
                  <a:pt x="4644" y="2520"/>
                </a:lnTo>
                <a:lnTo>
                  <a:pt x="4640" y="2522"/>
                </a:lnTo>
                <a:lnTo>
                  <a:pt x="4636" y="2520"/>
                </a:lnTo>
                <a:lnTo>
                  <a:pt x="4636" y="2518"/>
                </a:lnTo>
                <a:lnTo>
                  <a:pt x="4640" y="2510"/>
                </a:lnTo>
                <a:close/>
                <a:moveTo>
                  <a:pt x="3266" y="1234"/>
                </a:moveTo>
                <a:lnTo>
                  <a:pt x="3266" y="1234"/>
                </a:lnTo>
                <a:lnTo>
                  <a:pt x="3276" y="1242"/>
                </a:lnTo>
                <a:lnTo>
                  <a:pt x="3278" y="1244"/>
                </a:lnTo>
                <a:lnTo>
                  <a:pt x="3280" y="1244"/>
                </a:lnTo>
                <a:lnTo>
                  <a:pt x="3284" y="1240"/>
                </a:lnTo>
                <a:lnTo>
                  <a:pt x="3286" y="1234"/>
                </a:lnTo>
                <a:lnTo>
                  <a:pt x="3286" y="1218"/>
                </a:lnTo>
                <a:lnTo>
                  <a:pt x="3282" y="1206"/>
                </a:lnTo>
                <a:lnTo>
                  <a:pt x="3280" y="1204"/>
                </a:lnTo>
                <a:lnTo>
                  <a:pt x="3276" y="1206"/>
                </a:lnTo>
                <a:lnTo>
                  <a:pt x="3272" y="1208"/>
                </a:lnTo>
                <a:lnTo>
                  <a:pt x="3268" y="1210"/>
                </a:lnTo>
                <a:lnTo>
                  <a:pt x="3264" y="1216"/>
                </a:lnTo>
                <a:lnTo>
                  <a:pt x="3262" y="1220"/>
                </a:lnTo>
                <a:lnTo>
                  <a:pt x="3264" y="1228"/>
                </a:lnTo>
                <a:lnTo>
                  <a:pt x="3266" y="1234"/>
                </a:lnTo>
                <a:close/>
                <a:moveTo>
                  <a:pt x="1702" y="940"/>
                </a:moveTo>
                <a:lnTo>
                  <a:pt x="1702" y="940"/>
                </a:lnTo>
                <a:lnTo>
                  <a:pt x="1718" y="944"/>
                </a:lnTo>
                <a:lnTo>
                  <a:pt x="1736" y="950"/>
                </a:lnTo>
                <a:lnTo>
                  <a:pt x="1766" y="960"/>
                </a:lnTo>
                <a:lnTo>
                  <a:pt x="1776" y="966"/>
                </a:lnTo>
                <a:lnTo>
                  <a:pt x="1784" y="972"/>
                </a:lnTo>
                <a:lnTo>
                  <a:pt x="1790" y="978"/>
                </a:lnTo>
                <a:lnTo>
                  <a:pt x="1794" y="984"/>
                </a:lnTo>
                <a:lnTo>
                  <a:pt x="1800" y="996"/>
                </a:lnTo>
                <a:lnTo>
                  <a:pt x="1804" y="1002"/>
                </a:lnTo>
                <a:lnTo>
                  <a:pt x="1808" y="1004"/>
                </a:lnTo>
                <a:lnTo>
                  <a:pt x="1814" y="1006"/>
                </a:lnTo>
                <a:lnTo>
                  <a:pt x="1820" y="1006"/>
                </a:lnTo>
                <a:lnTo>
                  <a:pt x="1832" y="1002"/>
                </a:lnTo>
                <a:lnTo>
                  <a:pt x="1846" y="994"/>
                </a:lnTo>
                <a:lnTo>
                  <a:pt x="1860" y="984"/>
                </a:lnTo>
                <a:lnTo>
                  <a:pt x="1866" y="982"/>
                </a:lnTo>
                <a:lnTo>
                  <a:pt x="1870" y="980"/>
                </a:lnTo>
                <a:lnTo>
                  <a:pt x="1878" y="982"/>
                </a:lnTo>
                <a:lnTo>
                  <a:pt x="1882" y="982"/>
                </a:lnTo>
                <a:lnTo>
                  <a:pt x="1888" y="984"/>
                </a:lnTo>
                <a:lnTo>
                  <a:pt x="1896" y="982"/>
                </a:lnTo>
                <a:lnTo>
                  <a:pt x="1906" y="978"/>
                </a:lnTo>
                <a:lnTo>
                  <a:pt x="1912" y="976"/>
                </a:lnTo>
                <a:lnTo>
                  <a:pt x="1914" y="972"/>
                </a:lnTo>
                <a:lnTo>
                  <a:pt x="1920" y="964"/>
                </a:lnTo>
                <a:lnTo>
                  <a:pt x="1922" y="954"/>
                </a:lnTo>
                <a:lnTo>
                  <a:pt x="1922" y="946"/>
                </a:lnTo>
                <a:lnTo>
                  <a:pt x="1922" y="936"/>
                </a:lnTo>
                <a:lnTo>
                  <a:pt x="1926" y="930"/>
                </a:lnTo>
                <a:lnTo>
                  <a:pt x="1932" y="924"/>
                </a:lnTo>
                <a:lnTo>
                  <a:pt x="1942" y="920"/>
                </a:lnTo>
                <a:lnTo>
                  <a:pt x="1952" y="918"/>
                </a:lnTo>
                <a:lnTo>
                  <a:pt x="1958" y="914"/>
                </a:lnTo>
                <a:lnTo>
                  <a:pt x="1962" y="910"/>
                </a:lnTo>
                <a:lnTo>
                  <a:pt x="1964" y="904"/>
                </a:lnTo>
                <a:lnTo>
                  <a:pt x="1966" y="898"/>
                </a:lnTo>
                <a:lnTo>
                  <a:pt x="1970" y="892"/>
                </a:lnTo>
                <a:lnTo>
                  <a:pt x="1978" y="886"/>
                </a:lnTo>
                <a:lnTo>
                  <a:pt x="1992" y="880"/>
                </a:lnTo>
                <a:lnTo>
                  <a:pt x="2020" y="868"/>
                </a:lnTo>
                <a:lnTo>
                  <a:pt x="2046" y="856"/>
                </a:lnTo>
                <a:lnTo>
                  <a:pt x="2070" y="846"/>
                </a:lnTo>
                <a:lnTo>
                  <a:pt x="2090" y="840"/>
                </a:lnTo>
                <a:lnTo>
                  <a:pt x="2106" y="836"/>
                </a:lnTo>
                <a:lnTo>
                  <a:pt x="2116" y="832"/>
                </a:lnTo>
                <a:lnTo>
                  <a:pt x="2122" y="826"/>
                </a:lnTo>
                <a:lnTo>
                  <a:pt x="2124" y="822"/>
                </a:lnTo>
                <a:lnTo>
                  <a:pt x="2122" y="818"/>
                </a:lnTo>
                <a:lnTo>
                  <a:pt x="2118" y="814"/>
                </a:lnTo>
                <a:lnTo>
                  <a:pt x="2106" y="810"/>
                </a:lnTo>
                <a:lnTo>
                  <a:pt x="2096" y="806"/>
                </a:lnTo>
                <a:lnTo>
                  <a:pt x="2088" y="800"/>
                </a:lnTo>
                <a:lnTo>
                  <a:pt x="2068" y="786"/>
                </a:lnTo>
                <a:lnTo>
                  <a:pt x="2058" y="778"/>
                </a:lnTo>
                <a:lnTo>
                  <a:pt x="2046" y="772"/>
                </a:lnTo>
                <a:lnTo>
                  <a:pt x="2032" y="768"/>
                </a:lnTo>
                <a:lnTo>
                  <a:pt x="2016" y="766"/>
                </a:lnTo>
                <a:lnTo>
                  <a:pt x="2002" y="768"/>
                </a:lnTo>
                <a:lnTo>
                  <a:pt x="1992" y="770"/>
                </a:lnTo>
                <a:lnTo>
                  <a:pt x="1986" y="772"/>
                </a:lnTo>
                <a:lnTo>
                  <a:pt x="1982" y="776"/>
                </a:lnTo>
                <a:lnTo>
                  <a:pt x="1980" y="782"/>
                </a:lnTo>
                <a:lnTo>
                  <a:pt x="1978" y="784"/>
                </a:lnTo>
                <a:lnTo>
                  <a:pt x="1974" y="786"/>
                </a:lnTo>
                <a:lnTo>
                  <a:pt x="1970" y="786"/>
                </a:lnTo>
                <a:lnTo>
                  <a:pt x="1972" y="782"/>
                </a:lnTo>
                <a:lnTo>
                  <a:pt x="1972" y="776"/>
                </a:lnTo>
                <a:lnTo>
                  <a:pt x="1970" y="774"/>
                </a:lnTo>
                <a:lnTo>
                  <a:pt x="1968" y="772"/>
                </a:lnTo>
                <a:lnTo>
                  <a:pt x="1964" y="770"/>
                </a:lnTo>
                <a:lnTo>
                  <a:pt x="1958" y="770"/>
                </a:lnTo>
                <a:lnTo>
                  <a:pt x="1948" y="770"/>
                </a:lnTo>
                <a:lnTo>
                  <a:pt x="1932" y="766"/>
                </a:lnTo>
                <a:lnTo>
                  <a:pt x="1918" y="762"/>
                </a:lnTo>
                <a:lnTo>
                  <a:pt x="1906" y="756"/>
                </a:lnTo>
                <a:lnTo>
                  <a:pt x="1890" y="748"/>
                </a:lnTo>
                <a:lnTo>
                  <a:pt x="1884" y="746"/>
                </a:lnTo>
                <a:lnTo>
                  <a:pt x="1876" y="744"/>
                </a:lnTo>
                <a:lnTo>
                  <a:pt x="1866" y="744"/>
                </a:lnTo>
                <a:lnTo>
                  <a:pt x="1854" y="748"/>
                </a:lnTo>
                <a:lnTo>
                  <a:pt x="1836" y="752"/>
                </a:lnTo>
                <a:lnTo>
                  <a:pt x="1818" y="754"/>
                </a:lnTo>
                <a:lnTo>
                  <a:pt x="1780" y="758"/>
                </a:lnTo>
                <a:lnTo>
                  <a:pt x="1754" y="760"/>
                </a:lnTo>
                <a:lnTo>
                  <a:pt x="1748" y="762"/>
                </a:lnTo>
                <a:lnTo>
                  <a:pt x="1746" y="764"/>
                </a:lnTo>
                <a:lnTo>
                  <a:pt x="1748" y="766"/>
                </a:lnTo>
                <a:lnTo>
                  <a:pt x="1752" y="770"/>
                </a:lnTo>
                <a:lnTo>
                  <a:pt x="1754" y="774"/>
                </a:lnTo>
                <a:lnTo>
                  <a:pt x="1758" y="782"/>
                </a:lnTo>
                <a:lnTo>
                  <a:pt x="1760" y="786"/>
                </a:lnTo>
                <a:lnTo>
                  <a:pt x="1762" y="790"/>
                </a:lnTo>
                <a:lnTo>
                  <a:pt x="1768" y="794"/>
                </a:lnTo>
                <a:lnTo>
                  <a:pt x="1774" y="798"/>
                </a:lnTo>
                <a:lnTo>
                  <a:pt x="1782" y="800"/>
                </a:lnTo>
                <a:lnTo>
                  <a:pt x="1784" y="804"/>
                </a:lnTo>
                <a:lnTo>
                  <a:pt x="1784" y="806"/>
                </a:lnTo>
                <a:lnTo>
                  <a:pt x="1782" y="808"/>
                </a:lnTo>
                <a:lnTo>
                  <a:pt x="1774" y="814"/>
                </a:lnTo>
                <a:lnTo>
                  <a:pt x="1772" y="818"/>
                </a:lnTo>
                <a:lnTo>
                  <a:pt x="1772" y="822"/>
                </a:lnTo>
                <a:lnTo>
                  <a:pt x="1770" y="824"/>
                </a:lnTo>
                <a:lnTo>
                  <a:pt x="1768" y="826"/>
                </a:lnTo>
                <a:lnTo>
                  <a:pt x="1764" y="828"/>
                </a:lnTo>
                <a:lnTo>
                  <a:pt x="1758" y="828"/>
                </a:lnTo>
                <a:lnTo>
                  <a:pt x="1756" y="832"/>
                </a:lnTo>
                <a:lnTo>
                  <a:pt x="1754" y="836"/>
                </a:lnTo>
                <a:lnTo>
                  <a:pt x="1754" y="840"/>
                </a:lnTo>
                <a:lnTo>
                  <a:pt x="1752" y="844"/>
                </a:lnTo>
                <a:lnTo>
                  <a:pt x="1746" y="850"/>
                </a:lnTo>
                <a:lnTo>
                  <a:pt x="1742" y="856"/>
                </a:lnTo>
                <a:lnTo>
                  <a:pt x="1742" y="858"/>
                </a:lnTo>
                <a:lnTo>
                  <a:pt x="1744" y="860"/>
                </a:lnTo>
                <a:lnTo>
                  <a:pt x="1752" y="864"/>
                </a:lnTo>
                <a:lnTo>
                  <a:pt x="1754" y="868"/>
                </a:lnTo>
                <a:lnTo>
                  <a:pt x="1752" y="870"/>
                </a:lnTo>
                <a:lnTo>
                  <a:pt x="1742" y="872"/>
                </a:lnTo>
                <a:lnTo>
                  <a:pt x="1732" y="874"/>
                </a:lnTo>
                <a:lnTo>
                  <a:pt x="1728" y="876"/>
                </a:lnTo>
                <a:lnTo>
                  <a:pt x="1728" y="880"/>
                </a:lnTo>
                <a:lnTo>
                  <a:pt x="1732" y="886"/>
                </a:lnTo>
                <a:lnTo>
                  <a:pt x="1732" y="890"/>
                </a:lnTo>
                <a:lnTo>
                  <a:pt x="1730" y="894"/>
                </a:lnTo>
                <a:lnTo>
                  <a:pt x="1720" y="906"/>
                </a:lnTo>
                <a:lnTo>
                  <a:pt x="1710" y="918"/>
                </a:lnTo>
                <a:lnTo>
                  <a:pt x="1706" y="922"/>
                </a:lnTo>
                <a:lnTo>
                  <a:pt x="1704" y="928"/>
                </a:lnTo>
                <a:lnTo>
                  <a:pt x="1702" y="934"/>
                </a:lnTo>
                <a:lnTo>
                  <a:pt x="1700" y="936"/>
                </a:lnTo>
                <a:lnTo>
                  <a:pt x="1698" y="938"/>
                </a:lnTo>
                <a:lnTo>
                  <a:pt x="1702" y="940"/>
                </a:lnTo>
                <a:close/>
                <a:moveTo>
                  <a:pt x="2646" y="1098"/>
                </a:moveTo>
                <a:lnTo>
                  <a:pt x="2646" y="1098"/>
                </a:lnTo>
                <a:lnTo>
                  <a:pt x="2652" y="1096"/>
                </a:lnTo>
                <a:lnTo>
                  <a:pt x="2656" y="1096"/>
                </a:lnTo>
                <a:lnTo>
                  <a:pt x="2660" y="1100"/>
                </a:lnTo>
                <a:lnTo>
                  <a:pt x="2664" y="1102"/>
                </a:lnTo>
                <a:lnTo>
                  <a:pt x="2670" y="1108"/>
                </a:lnTo>
                <a:lnTo>
                  <a:pt x="2672" y="1108"/>
                </a:lnTo>
                <a:lnTo>
                  <a:pt x="2676" y="1106"/>
                </a:lnTo>
                <a:lnTo>
                  <a:pt x="2680" y="1102"/>
                </a:lnTo>
                <a:lnTo>
                  <a:pt x="2684" y="1104"/>
                </a:lnTo>
                <a:lnTo>
                  <a:pt x="2688" y="1108"/>
                </a:lnTo>
                <a:lnTo>
                  <a:pt x="2692" y="1108"/>
                </a:lnTo>
                <a:lnTo>
                  <a:pt x="2696" y="1110"/>
                </a:lnTo>
                <a:lnTo>
                  <a:pt x="2700" y="1108"/>
                </a:lnTo>
                <a:lnTo>
                  <a:pt x="2704" y="1106"/>
                </a:lnTo>
                <a:lnTo>
                  <a:pt x="2706" y="1104"/>
                </a:lnTo>
                <a:lnTo>
                  <a:pt x="2706" y="1100"/>
                </a:lnTo>
                <a:lnTo>
                  <a:pt x="2706" y="1090"/>
                </a:lnTo>
                <a:lnTo>
                  <a:pt x="2704" y="1078"/>
                </a:lnTo>
                <a:lnTo>
                  <a:pt x="2702" y="1074"/>
                </a:lnTo>
                <a:lnTo>
                  <a:pt x="2698" y="1072"/>
                </a:lnTo>
                <a:lnTo>
                  <a:pt x="2690" y="1074"/>
                </a:lnTo>
                <a:lnTo>
                  <a:pt x="2682" y="1074"/>
                </a:lnTo>
                <a:lnTo>
                  <a:pt x="2678" y="1072"/>
                </a:lnTo>
                <a:lnTo>
                  <a:pt x="2678" y="1070"/>
                </a:lnTo>
                <a:lnTo>
                  <a:pt x="2676" y="1066"/>
                </a:lnTo>
                <a:lnTo>
                  <a:pt x="2676" y="1064"/>
                </a:lnTo>
                <a:lnTo>
                  <a:pt x="2668" y="1064"/>
                </a:lnTo>
                <a:lnTo>
                  <a:pt x="2662" y="1062"/>
                </a:lnTo>
                <a:lnTo>
                  <a:pt x="2654" y="1060"/>
                </a:lnTo>
                <a:lnTo>
                  <a:pt x="2644" y="1054"/>
                </a:lnTo>
                <a:lnTo>
                  <a:pt x="2630" y="1044"/>
                </a:lnTo>
                <a:lnTo>
                  <a:pt x="2624" y="1038"/>
                </a:lnTo>
                <a:lnTo>
                  <a:pt x="2618" y="1036"/>
                </a:lnTo>
                <a:lnTo>
                  <a:pt x="2616" y="1036"/>
                </a:lnTo>
                <a:lnTo>
                  <a:pt x="2616" y="1042"/>
                </a:lnTo>
                <a:lnTo>
                  <a:pt x="2616" y="1044"/>
                </a:lnTo>
                <a:lnTo>
                  <a:pt x="2612" y="1046"/>
                </a:lnTo>
                <a:lnTo>
                  <a:pt x="2602" y="1042"/>
                </a:lnTo>
                <a:lnTo>
                  <a:pt x="2588" y="1036"/>
                </a:lnTo>
                <a:lnTo>
                  <a:pt x="2582" y="1030"/>
                </a:lnTo>
                <a:lnTo>
                  <a:pt x="2578" y="1026"/>
                </a:lnTo>
                <a:lnTo>
                  <a:pt x="2574" y="1020"/>
                </a:lnTo>
                <a:lnTo>
                  <a:pt x="2568" y="1016"/>
                </a:lnTo>
                <a:lnTo>
                  <a:pt x="2560" y="1010"/>
                </a:lnTo>
                <a:lnTo>
                  <a:pt x="2556" y="1006"/>
                </a:lnTo>
                <a:lnTo>
                  <a:pt x="2556" y="1004"/>
                </a:lnTo>
                <a:lnTo>
                  <a:pt x="2556" y="1002"/>
                </a:lnTo>
                <a:lnTo>
                  <a:pt x="2558" y="998"/>
                </a:lnTo>
                <a:lnTo>
                  <a:pt x="2564" y="988"/>
                </a:lnTo>
                <a:lnTo>
                  <a:pt x="2566" y="982"/>
                </a:lnTo>
                <a:lnTo>
                  <a:pt x="2566" y="976"/>
                </a:lnTo>
                <a:lnTo>
                  <a:pt x="2566" y="970"/>
                </a:lnTo>
                <a:lnTo>
                  <a:pt x="2562" y="964"/>
                </a:lnTo>
                <a:lnTo>
                  <a:pt x="2558" y="958"/>
                </a:lnTo>
                <a:lnTo>
                  <a:pt x="2552" y="952"/>
                </a:lnTo>
                <a:lnTo>
                  <a:pt x="2546" y="946"/>
                </a:lnTo>
                <a:lnTo>
                  <a:pt x="2542" y="938"/>
                </a:lnTo>
                <a:lnTo>
                  <a:pt x="2536" y="916"/>
                </a:lnTo>
                <a:lnTo>
                  <a:pt x="2530" y="894"/>
                </a:lnTo>
                <a:lnTo>
                  <a:pt x="2526" y="882"/>
                </a:lnTo>
                <a:lnTo>
                  <a:pt x="2520" y="874"/>
                </a:lnTo>
                <a:lnTo>
                  <a:pt x="2510" y="864"/>
                </a:lnTo>
                <a:lnTo>
                  <a:pt x="2502" y="860"/>
                </a:lnTo>
                <a:lnTo>
                  <a:pt x="2494" y="856"/>
                </a:lnTo>
                <a:lnTo>
                  <a:pt x="2476" y="846"/>
                </a:lnTo>
                <a:lnTo>
                  <a:pt x="2468" y="840"/>
                </a:lnTo>
                <a:lnTo>
                  <a:pt x="2464" y="838"/>
                </a:lnTo>
                <a:lnTo>
                  <a:pt x="2460" y="840"/>
                </a:lnTo>
                <a:lnTo>
                  <a:pt x="2460" y="842"/>
                </a:lnTo>
                <a:lnTo>
                  <a:pt x="2456" y="844"/>
                </a:lnTo>
                <a:lnTo>
                  <a:pt x="2454" y="846"/>
                </a:lnTo>
                <a:lnTo>
                  <a:pt x="2446" y="844"/>
                </a:lnTo>
                <a:lnTo>
                  <a:pt x="2434" y="840"/>
                </a:lnTo>
                <a:lnTo>
                  <a:pt x="2422" y="838"/>
                </a:lnTo>
                <a:lnTo>
                  <a:pt x="2416" y="838"/>
                </a:lnTo>
                <a:lnTo>
                  <a:pt x="2412" y="840"/>
                </a:lnTo>
                <a:lnTo>
                  <a:pt x="2408" y="844"/>
                </a:lnTo>
                <a:lnTo>
                  <a:pt x="2406" y="848"/>
                </a:lnTo>
                <a:lnTo>
                  <a:pt x="2408" y="854"/>
                </a:lnTo>
                <a:lnTo>
                  <a:pt x="2410" y="864"/>
                </a:lnTo>
                <a:lnTo>
                  <a:pt x="2414" y="872"/>
                </a:lnTo>
                <a:lnTo>
                  <a:pt x="2416" y="882"/>
                </a:lnTo>
                <a:lnTo>
                  <a:pt x="2422" y="904"/>
                </a:lnTo>
                <a:lnTo>
                  <a:pt x="2424" y="914"/>
                </a:lnTo>
                <a:lnTo>
                  <a:pt x="2428" y="924"/>
                </a:lnTo>
                <a:lnTo>
                  <a:pt x="2434" y="934"/>
                </a:lnTo>
                <a:lnTo>
                  <a:pt x="2444" y="942"/>
                </a:lnTo>
                <a:lnTo>
                  <a:pt x="2448" y="946"/>
                </a:lnTo>
                <a:lnTo>
                  <a:pt x="2448" y="950"/>
                </a:lnTo>
                <a:lnTo>
                  <a:pt x="2448" y="952"/>
                </a:lnTo>
                <a:lnTo>
                  <a:pt x="2446" y="954"/>
                </a:lnTo>
                <a:lnTo>
                  <a:pt x="2438" y="958"/>
                </a:lnTo>
                <a:lnTo>
                  <a:pt x="2432" y="962"/>
                </a:lnTo>
                <a:lnTo>
                  <a:pt x="2428" y="966"/>
                </a:lnTo>
                <a:lnTo>
                  <a:pt x="2426" y="966"/>
                </a:lnTo>
                <a:lnTo>
                  <a:pt x="2424" y="964"/>
                </a:lnTo>
                <a:lnTo>
                  <a:pt x="2416" y="956"/>
                </a:lnTo>
                <a:lnTo>
                  <a:pt x="2404" y="940"/>
                </a:lnTo>
                <a:lnTo>
                  <a:pt x="2400" y="928"/>
                </a:lnTo>
                <a:lnTo>
                  <a:pt x="2396" y="918"/>
                </a:lnTo>
                <a:lnTo>
                  <a:pt x="2392" y="902"/>
                </a:lnTo>
                <a:lnTo>
                  <a:pt x="2388" y="896"/>
                </a:lnTo>
                <a:lnTo>
                  <a:pt x="2384" y="890"/>
                </a:lnTo>
                <a:lnTo>
                  <a:pt x="2376" y="886"/>
                </a:lnTo>
                <a:lnTo>
                  <a:pt x="2366" y="882"/>
                </a:lnTo>
                <a:lnTo>
                  <a:pt x="2354" y="876"/>
                </a:lnTo>
                <a:lnTo>
                  <a:pt x="2352" y="874"/>
                </a:lnTo>
                <a:lnTo>
                  <a:pt x="2354" y="874"/>
                </a:lnTo>
                <a:lnTo>
                  <a:pt x="2354" y="872"/>
                </a:lnTo>
                <a:lnTo>
                  <a:pt x="2354" y="870"/>
                </a:lnTo>
                <a:lnTo>
                  <a:pt x="2350" y="868"/>
                </a:lnTo>
                <a:lnTo>
                  <a:pt x="2344" y="866"/>
                </a:lnTo>
                <a:lnTo>
                  <a:pt x="2324" y="860"/>
                </a:lnTo>
                <a:lnTo>
                  <a:pt x="2312" y="862"/>
                </a:lnTo>
                <a:lnTo>
                  <a:pt x="2308" y="862"/>
                </a:lnTo>
                <a:lnTo>
                  <a:pt x="2308" y="864"/>
                </a:lnTo>
                <a:lnTo>
                  <a:pt x="2310" y="868"/>
                </a:lnTo>
                <a:lnTo>
                  <a:pt x="2316" y="872"/>
                </a:lnTo>
                <a:lnTo>
                  <a:pt x="2324" y="876"/>
                </a:lnTo>
                <a:lnTo>
                  <a:pt x="2326" y="878"/>
                </a:lnTo>
                <a:lnTo>
                  <a:pt x="2328" y="882"/>
                </a:lnTo>
                <a:lnTo>
                  <a:pt x="2328" y="884"/>
                </a:lnTo>
                <a:lnTo>
                  <a:pt x="2326" y="886"/>
                </a:lnTo>
                <a:lnTo>
                  <a:pt x="2332" y="888"/>
                </a:lnTo>
                <a:lnTo>
                  <a:pt x="2342" y="892"/>
                </a:lnTo>
                <a:lnTo>
                  <a:pt x="2346" y="896"/>
                </a:lnTo>
                <a:lnTo>
                  <a:pt x="2346" y="898"/>
                </a:lnTo>
                <a:lnTo>
                  <a:pt x="2342" y="900"/>
                </a:lnTo>
                <a:lnTo>
                  <a:pt x="2326" y="896"/>
                </a:lnTo>
                <a:lnTo>
                  <a:pt x="2314" y="894"/>
                </a:lnTo>
                <a:lnTo>
                  <a:pt x="2306" y="896"/>
                </a:lnTo>
                <a:lnTo>
                  <a:pt x="2302" y="900"/>
                </a:lnTo>
                <a:lnTo>
                  <a:pt x="2300" y="906"/>
                </a:lnTo>
                <a:lnTo>
                  <a:pt x="2298" y="910"/>
                </a:lnTo>
                <a:lnTo>
                  <a:pt x="2296" y="914"/>
                </a:lnTo>
                <a:lnTo>
                  <a:pt x="2292" y="914"/>
                </a:lnTo>
                <a:lnTo>
                  <a:pt x="2288" y="910"/>
                </a:lnTo>
                <a:lnTo>
                  <a:pt x="2284" y="904"/>
                </a:lnTo>
                <a:lnTo>
                  <a:pt x="2284" y="900"/>
                </a:lnTo>
                <a:lnTo>
                  <a:pt x="2288" y="892"/>
                </a:lnTo>
                <a:lnTo>
                  <a:pt x="2290" y="888"/>
                </a:lnTo>
                <a:lnTo>
                  <a:pt x="2288" y="884"/>
                </a:lnTo>
                <a:lnTo>
                  <a:pt x="2280" y="880"/>
                </a:lnTo>
                <a:lnTo>
                  <a:pt x="2266" y="876"/>
                </a:lnTo>
                <a:lnTo>
                  <a:pt x="2240" y="868"/>
                </a:lnTo>
                <a:lnTo>
                  <a:pt x="2222" y="866"/>
                </a:lnTo>
                <a:lnTo>
                  <a:pt x="2210" y="866"/>
                </a:lnTo>
                <a:lnTo>
                  <a:pt x="2200" y="870"/>
                </a:lnTo>
                <a:lnTo>
                  <a:pt x="2196" y="874"/>
                </a:lnTo>
                <a:lnTo>
                  <a:pt x="2194" y="876"/>
                </a:lnTo>
                <a:lnTo>
                  <a:pt x="2196" y="880"/>
                </a:lnTo>
                <a:lnTo>
                  <a:pt x="2196" y="884"/>
                </a:lnTo>
                <a:lnTo>
                  <a:pt x="2192" y="886"/>
                </a:lnTo>
                <a:lnTo>
                  <a:pt x="2168" y="894"/>
                </a:lnTo>
                <a:lnTo>
                  <a:pt x="2160" y="894"/>
                </a:lnTo>
                <a:lnTo>
                  <a:pt x="2158" y="894"/>
                </a:lnTo>
                <a:lnTo>
                  <a:pt x="2162" y="890"/>
                </a:lnTo>
                <a:lnTo>
                  <a:pt x="2174" y="880"/>
                </a:lnTo>
                <a:lnTo>
                  <a:pt x="2176" y="876"/>
                </a:lnTo>
                <a:lnTo>
                  <a:pt x="2178" y="872"/>
                </a:lnTo>
                <a:lnTo>
                  <a:pt x="2176" y="868"/>
                </a:lnTo>
                <a:lnTo>
                  <a:pt x="2178" y="864"/>
                </a:lnTo>
                <a:lnTo>
                  <a:pt x="2180" y="856"/>
                </a:lnTo>
                <a:lnTo>
                  <a:pt x="2180" y="852"/>
                </a:lnTo>
                <a:lnTo>
                  <a:pt x="2178" y="848"/>
                </a:lnTo>
                <a:lnTo>
                  <a:pt x="2174" y="842"/>
                </a:lnTo>
                <a:lnTo>
                  <a:pt x="2166" y="838"/>
                </a:lnTo>
                <a:lnTo>
                  <a:pt x="2158" y="836"/>
                </a:lnTo>
                <a:lnTo>
                  <a:pt x="2146" y="836"/>
                </a:lnTo>
                <a:lnTo>
                  <a:pt x="2134" y="838"/>
                </a:lnTo>
                <a:lnTo>
                  <a:pt x="2120" y="842"/>
                </a:lnTo>
                <a:lnTo>
                  <a:pt x="2094" y="854"/>
                </a:lnTo>
                <a:lnTo>
                  <a:pt x="2070" y="862"/>
                </a:lnTo>
                <a:lnTo>
                  <a:pt x="2052" y="868"/>
                </a:lnTo>
                <a:lnTo>
                  <a:pt x="2036" y="876"/>
                </a:lnTo>
                <a:lnTo>
                  <a:pt x="2004" y="896"/>
                </a:lnTo>
                <a:lnTo>
                  <a:pt x="1996" y="900"/>
                </a:lnTo>
                <a:lnTo>
                  <a:pt x="1992" y="904"/>
                </a:lnTo>
                <a:lnTo>
                  <a:pt x="1992" y="908"/>
                </a:lnTo>
                <a:lnTo>
                  <a:pt x="1996" y="910"/>
                </a:lnTo>
                <a:lnTo>
                  <a:pt x="2006" y="914"/>
                </a:lnTo>
                <a:lnTo>
                  <a:pt x="2010" y="916"/>
                </a:lnTo>
                <a:lnTo>
                  <a:pt x="2012" y="918"/>
                </a:lnTo>
                <a:lnTo>
                  <a:pt x="2012" y="920"/>
                </a:lnTo>
                <a:lnTo>
                  <a:pt x="2010" y="922"/>
                </a:lnTo>
                <a:lnTo>
                  <a:pt x="2002" y="924"/>
                </a:lnTo>
                <a:lnTo>
                  <a:pt x="1992" y="928"/>
                </a:lnTo>
                <a:lnTo>
                  <a:pt x="1986" y="932"/>
                </a:lnTo>
                <a:lnTo>
                  <a:pt x="1980" y="938"/>
                </a:lnTo>
                <a:lnTo>
                  <a:pt x="1976" y="946"/>
                </a:lnTo>
                <a:lnTo>
                  <a:pt x="1972" y="952"/>
                </a:lnTo>
                <a:lnTo>
                  <a:pt x="1972" y="958"/>
                </a:lnTo>
                <a:lnTo>
                  <a:pt x="1972" y="962"/>
                </a:lnTo>
                <a:lnTo>
                  <a:pt x="1972" y="966"/>
                </a:lnTo>
                <a:lnTo>
                  <a:pt x="1976" y="966"/>
                </a:lnTo>
                <a:lnTo>
                  <a:pt x="1980" y="966"/>
                </a:lnTo>
                <a:lnTo>
                  <a:pt x="1986" y="964"/>
                </a:lnTo>
                <a:lnTo>
                  <a:pt x="1990" y="962"/>
                </a:lnTo>
                <a:lnTo>
                  <a:pt x="1994" y="962"/>
                </a:lnTo>
                <a:lnTo>
                  <a:pt x="1996" y="964"/>
                </a:lnTo>
                <a:lnTo>
                  <a:pt x="1998" y="966"/>
                </a:lnTo>
                <a:lnTo>
                  <a:pt x="2000" y="974"/>
                </a:lnTo>
                <a:lnTo>
                  <a:pt x="2004" y="982"/>
                </a:lnTo>
                <a:lnTo>
                  <a:pt x="2008" y="984"/>
                </a:lnTo>
                <a:lnTo>
                  <a:pt x="2016" y="986"/>
                </a:lnTo>
                <a:lnTo>
                  <a:pt x="2036" y="984"/>
                </a:lnTo>
                <a:lnTo>
                  <a:pt x="2058" y="980"/>
                </a:lnTo>
                <a:lnTo>
                  <a:pt x="2074" y="976"/>
                </a:lnTo>
                <a:lnTo>
                  <a:pt x="2086" y="976"/>
                </a:lnTo>
                <a:lnTo>
                  <a:pt x="2090" y="976"/>
                </a:lnTo>
                <a:lnTo>
                  <a:pt x="2092" y="978"/>
                </a:lnTo>
                <a:lnTo>
                  <a:pt x="2092" y="982"/>
                </a:lnTo>
                <a:lnTo>
                  <a:pt x="2084" y="986"/>
                </a:lnTo>
                <a:lnTo>
                  <a:pt x="2070" y="990"/>
                </a:lnTo>
                <a:lnTo>
                  <a:pt x="2046" y="996"/>
                </a:lnTo>
                <a:lnTo>
                  <a:pt x="2016" y="1002"/>
                </a:lnTo>
                <a:lnTo>
                  <a:pt x="2008" y="1006"/>
                </a:lnTo>
                <a:lnTo>
                  <a:pt x="2004" y="1010"/>
                </a:lnTo>
                <a:lnTo>
                  <a:pt x="2002" y="1014"/>
                </a:lnTo>
                <a:lnTo>
                  <a:pt x="2004" y="1018"/>
                </a:lnTo>
                <a:lnTo>
                  <a:pt x="2008" y="1022"/>
                </a:lnTo>
                <a:lnTo>
                  <a:pt x="2014" y="1028"/>
                </a:lnTo>
                <a:lnTo>
                  <a:pt x="2028" y="1036"/>
                </a:lnTo>
                <a:lnTo>
                  <a:pt x="2036" y="1040"/>
                </a:lnTo>
                <a:lnTo>
                  <a:pt x="2048" y="1042"/>
                </a:lnTo>
                <a:lnTo>
                  <a:pt x="2066" y="1040"/>
                </a:lnTo>
                <a:lnTo>
                  <a:pt x="2082" y="1038"/>
                </a:lnTo>
                <a:lnTo>
                  <a:pt x="2090" y="1040"/>
                </a:lnTo>
                <a:lnTo>
                  <a:pt x="2102" y="1042"/>
                </a:lnTo>
                <a:lnTo>
                  <a:pt x="2124" y="1044"/>
                </a:lnTo>
                <a:lnTo>
                  <a:pt x="2148" y="1042"/>
                </a:lnTo>
                <a:lnTo>
                  <a:pt x="2164" y="1038"/>
                </a:lnTo>
                <a:lnTo>
                  <a:pt x="2180" y="1036"/>
                </a:lnTo>
                <a:lnTo>
                  <a:pt x="2190" y="1038"/>
                </a:lnTo>
                <a:lnTo>
                  <a:pt x="2202" y="1040"/>
                </a:lnTo>
                <a:lnTo>
                  <a:pt x="2220" y="1044"/>
                </a:lnTo>
                <a:lnTo>
                  <a:pt x="2232" y="1044"/>
                </a:lnTo>
                <a:lnTo>
                  <a:pt x="2238" y="1044"/>
                </a:lnTo>
                <a:lnTo>
                  <a:pt x="2248" y="1050"/>
                </a:lnTo>
                <a:lnTo>
                  <a:pt x="2260" y="1056"/>
                </a:lnTo>
                <a:lnTo>
                  <a:pt x="2272" y="1062"/>
                </a:lnTo>
                <a:lnTo>
                  <a:pt x="2276" y="1064"/>
                </a:lnTo>
                <a:lnTo>
                  <a:pt x="2276" y="1066"/>
                </a:lnTo>
                <a:lnTo>
                  <a:pt x="2264" y="1066"/>
                </a:lnTo>
                <a:lnTo>
                  <a:pt x="2252" y="1066"/>
                </a:lnTo>
                <a:lnTo>
                  <a:pt x="2246" y="1066"/>
                </a:lnTo>
                <a:lnTo>
                  <a:pt x="2238" y="1068"/>
                </a:lnTo>
                <a:lnTo>
                  <a:pt x="2218" y="1066"/>
                </a:lnTo>
                <a:lnTo>
                  <a:pt x="2180" y="1064"/>
                </a:lnTo>
                <a:lnTo>
                  <a:pt x="2138" y="1066"/>
                </a:lnTo>
                <a:lnTo>
                  <a:pt x="2096" y="1070"/>
                </a:lnTo>
                <a:lnTo>
                  <a:pt x="2060" y="1076"/>
                </a:lnTo>
                <a:lnTo>
                  <a:pt x="2048" y="1080"/>
                </a:lnTo>
                <a:lnTo>
                  <a:pt x="2042" y="1084"/>
                </a:lnTo>
                <a:lnTo>
                  <a:pt x="2040" y="1088"/>
                </a:lnTo>
                <a:lnTo>
                  <a:pt x="2040" y="1090"/>
                </a:lnTo>
                <a:lnTo>
                  <a:pt x="2044" y="1096"/>
                </a:lnTo>
                <a:lnTo>
                  <a:pt x="2048" y="1104"/>
                </a:lnTo>
                <a:lnTo>
                  <a:pt x="2056" y="1110"/>
                </a:lnTo>
                <a:lnTo>
                  <a:pt x="2072" y="1124"/>
                </a:lnTo>
                <a:lnTo>
                  <a:pt x="2080" y="1130"/>
                </a:lnTo>
                <a:lnTo>
                  <a:pt x="2092" y="1134"/>
                </a:lnTo>
                <a:lnTo>
                  <a:pt x="2108" y="1138"/>
                </a:lnTo>
                <a:lnTo>
                  <a:pt x="2126" y="1138"/>
                </a:lnTo>
                <a:lnTo>
                  <a:pt x="2160" y="1140"/>
                </a:lnTo>
                <a:lnTo>
                  <a:pt x="2184" y="1140"/>
                </a:lnTo>
                <a:lnTo>
                  <a:pt x="2190" y="1140"/>
                </a:lnTo>
                <a:lnTo>
                  <a:pt x="2194" y="1144"/>
                </a:lnTo>
                <a:lnTo>
                  <a:pt x="2194" y="1150"/>
                </a:lnTo>
                <a:lnTo>
                  <a:pt x="2194" y="1154"/>
                </a:lnTo>
                <a:lnTo>
                  <a:pt x="2192" y="1166"/>
                </a:lnTo>
                <a:lnTo>
                  <a:pt x="2192" y="1172"/>
                </a:lnTo>
                <a:lnTo>
                  <a:pt x="2196" y="1178"/>
                </a:lnTo>
                <a:lnTo>
                  <a:pt x="2202" y="1184"/>
                </a:lnTo>
                <a:lnTo>
                  <a:pt x="2208" y="1190"/>
                </a:lnTo>
                <a:lnTo>
                  <a:pt x="2216" y="1194"/>
                </a:lnTo>
                <a:lnTo>
                  <a:pt x="2230" y="1194"/>
                </a:lnTo>
                <a:lnTo>
                  <a:pt x="2254" y="1192"/>
                </a:lnTo>
                <a:lnTo>
                  <a:pt x="2270" y="1192"/>
                </a:lnTo>
                <a:lnTo>
                  <a:pt x="2284" y="1194"/>
                </a:lnTo>
                <a:lnTo>
                  <a:pt x="2294" y="1192"/>
                </a:lnTo>
                <a:lnTo>
                  <a:pt x="2312" y="1188"/>
                </a:lnTo>
                <a:lnTo>
                  <a:pt x="2340" y="1182"/>
                </a:lnTo>
                <a:lnTo>
                  <a:pt x="2370" y="1176"/>
                </a:lnTo>
                <a:lnTo>
                  <a:pt x="2382" y="1172"/>
                </a:lnTo>
                <a:lnTo>
                  <a:pt x="2392" y="1168"/>
                </a:lnTo>
                <a:lnTo>
                  <a:pt x="2398" y="1164"/>
                </a:lnTo>
                <a:lnTo>
                  <a:pt x="2406" y="1162"/>
                </a:lnTo>
                <a:lnTo>
                  <a:pt x="2420" y="1160"/>
                </a:lnTo>
                <a:lnTo>
                  <a:pt x="2434" y="1158"/>
                </a:lnTo>
                <a:lnTo>
                  <a:pt x="2440" y="1156"/>
                </a:lnTo>
                <a:lnTo>
                  <a:pt x="2450" y="1152"/>
                </a:lnTo>
                <a:lnTo>
                  <a:pt x="2456" y="1148"/>
                </a:lnTo>
                <a:lnTo>
                  <a:pt x="2460" y="1144"/>
                </a:lnTo>
                <a:lnTo>
                  <a:pt x="2460" y="1140"/>
                </a:lnTo>
                <a:lnTo>
                  <a:pt x="2460" y="1138"/>
                </a:lnTo>
                <a:lnTo>
                  <a:pt x="2460" y="1134"/>
                </a:lnTo>
                <a:lnTo>
                  <a:pt x="2460" y="1132"/>
                </a:lnTo>
                <a:lnTo>
                  <a:pt x="2464" y="1128"/>
                </a:lnTo>
                <a:lnTo>
                  <a:pt x="2470" y="1126"/>
                </a:lnTo>
                <a:lnTo>
                  <a:pt x="2478" y="1124"/>
                </a:lnTo>
                <a:lnTo>
                  <a:pt x="2482" y="1124"/>
                </a:lnTo>
                <a:lnTo>
                  <a:pt x="2484" y="1126"/>
                </a:lnTo>
                <a:lnTo>
                  <a:pt x="2486" y="1130"/>
                </a:lnTo>
                <a:lnTo>
                  <a:pt x="2484" y="1140"/>
                </a:lnTo>
                <a:lnTo>
                  <a:pt x="2484" y="1146"/>
                </a:lnTo>
                <a:lnTo>
                  <a:pt x="2486" y="1146"/>
                </a:lnTo>
                <a:lnTo>
                  <a:pt x="2488" y="1146"/>
                </a:lnTo>
                <a:lnTo>
                  <a:pt x="2500" y="1146"/>
                </a:lnTo>
                <a:lnTo>
                  <a:pt x="2510" y="1146"/>
                </a:lnTo>
                <a:lnTo>
                  <a:pt x="2524" y="1150"/>
                </a:lnTo>
                <a:lnTo>
                  <a:pt x="2534" y="1152"/>
                </a:lnTo>
                <a:lnTo>
                  <a:pt x="2540" y="1156"/>
                </a:lnTo>
                <a:lnTo>
                  <a:pt x="2538" y="1156"/>
                </a:lnTo>
                <a:lnTo>
                  <a:pt x="2536" y="1158"/>
                </a:lnTo>
                <a:lnTo>
                  <a:pt x="2532" y="1160"/>
                </a:lnTo>
                <a:lnTo>
                  <a:pt x="2532" y="1162"/>
                </a:lnTo>
                <a:lnTo>
                  <a:pt x="2540" y="1164"/>
                </a:lnTo>
                <a:lnTo>
                  <a:pt x="2548" y="1166"/>
                </a:lnTo>
                <a:lnTo>
                  <a:pt x="2552" y="1168"/>
                </a:lnTo>
                <a:lnTo>
                  <a:pt x="2558" y="1166"/>
                </a:lnTo>
                <a:lnTo>
                  <a:pt x="2562" y="1164"/>
                </a:lnTo>
                <a:lnTo>
                  <a:pt x="2566" y="1164"/>
                </a:lnTo>
                <a:lnTo>
                  <a:pt x="2572" y="1164"/>
                </a:lnTo>
                <a:lnTo>
                  <a:pt x="2582" y="1166"/>
                </a:lnTo>
                <a:lnTo>
                  <a:pt x="2600" y="1170"/>
                </a:lnTo>
                <a:lnTo>
                  <a:pt x="2606" y="1170"/>
                </a:lnTo>
                <a:lnTo>
                  <a:pt x="2610" y="1170"/>
                </a:lnTo>
                <a:lnTo>
                  <a:pt x="2618" y="1172"/>
                </a:lnTo>
                <a:lnTo>
                  <a:pt x="2624" y="1172"/>
                </a:lnTo>
                <a:lnTo>
                  <a:pt x="2630" y="1172"/>
                </a:lnTo>
                <a:lnTo>
                  <a:pt x="2638" y="1166"/>
                </a:lnTo>
                <a:lnTo>
                  <a:pt x="2646" y="1160"/>
                </a:lnTo>
                <a:lnTo>
                  <a:pt x="2650" y="1158"/>
                </a:lnTo>
                <a:lnTo>
                  <a:pt x="2656" y="1158"/>
                </a:lnTo>
                <a:lnTo>
                  <a:pt x="2664" y="1156"/>
                </a:lnTo>
                <a:lnTo>
                  <a:pt x="2670" y="1152"/>
                </a:lnTo>
                <a:lnTo>
                  <a:pt x="2672" y="1148"/>
                </a:lnTo>
                <a:lnTo>
                  <a:pt x="2672" y="1146"/>
                </a:lnTo>
                <a:lnTo>
                  <a:pt x="2670" y="1142"/>
                </a:lnTo>
                <a:lnTo>
                  <a:pt x="2666" y="1138"/>
                </a:lnTo>
                <a:lnTo>
                  <a:pt x="2662" y="1136"/>
                </a:lnTo>
                <a:lnTo>
                  <a:pt x="2660" y="1134"/>
                </a:lnTo>
                <a:lnTo>
                  <a:pt x="2662" y="1128"/>
                </a:lnTo>
                <a:lnTo>
                  <a:pt x="2664" y="1126"/>
                </a:lnTo>
                <a:lnTo>
                  <a:pt x="2662" y="1124"/>
                </a:lnTo>
                <a:lnTo>
                  <a:pt x="2658" y="1122"/>
                </a:lnTo>
                <a:lnTo>
                  <a:pt x="2652" y="1122"/>
                </a:lnTo>
                <a:lnTo>
                  <a:pt x="2644" y="1124"/>
                </a:lnTo>
                <a:lnTo>
                  <a:pt x="2630" y="1132"/>
                </a:lnTo>
                <a:lnTo>
                  <a:pt x="2620" y="1136"/>
                </a:lnTo>
                <a:lnTo>
                  <a:pt x="2618" y="1136"/>
                </a:lnTo>
                <a:lnTo>
                  <a:pt x="2620" y="1132"/>
                </a:lnTo>
                <a:lnTo>
                  <a:pt x="2622" y="1126"/>
                </a:lnTo>
                <a:lnTo>
                  <a:pt x="2620" y="1122"/>
                </a:lnTo>
                <a:lnTo>
                  <a:pt x="2616" y="1118"/>
                </a:lnTo>
                <a:lnTo>
                  <a:pt x="2612" y="1116"/>
                </a:lnTo>
                <a:lnTo>
                  <a:pt x="2604" y="1112"/>
                </a:lnTo>
                <a:lnTo>
                  <a:pt x="2600" y="1110"/>
                </a:lnTo>
                <a:lnTo>
                  <a:pt x="2602" y="1108"/>
                </a:lnTo>
                <a:lnTo>
                  <a:pt x="2604" y="1108"/>
                </a:lnTo>
                <a:lnTo>
                  <a:pt x="2608" y="1108"/>
                </a:lnTo>
                <a:lnTo>
                  <a:pt x="2620" y="1112"/>
                </a:lnTo>
                <a:lnTo>
                  <a:pt x="2632" y="1116"/>
                </a:lnTo>
                <a:lnTo>
                  <a:pt x="2636" y="1118"/>
                </a:lnTo>
                <a:lnTo>
                  <a:pt x="2640" y="1116"/>
                </a:lnTo>
                <a:lnTo>
                  <a:pt x="2644" y="1112"/>
                </a:lnTo>
                <a:lnTo>
                  <a:pt x="2640" y="1108"/>
                </a:lnTo>
                <a:lnTo>
                  <a:pt x="2638" y="1106"/>
                </a:lnTo>
                <a:lnTo>
                  <a:pt x="2638" y="1104"/>
                </a:lnTo>
                <a:lnTo>
                  <a:pt x="2640" y="1102"/>
                </a:lnTo>
                <a:lnTo>
                  <a:pt x="2646" y="1098"/>
                </a:lnTo>
                <a:close/>
                <a:moveTo>
                  <a:pt x="2506" y="806"/>
                </a:moveTo>
                <a:lnTo>
                  <a:pt x="2506" y="806"/>
                </a:lnTo>
                <a:lnTo>
                  <a:pt x="2492" y="808"/>
                </a:lnTo>
                <a:lnTo>
                  <a:pt x="2480" y="812"/>
                </a:lnTo>
                <a:lnTo>
                  <a:pt x="2470" y="814"/>
                </a:lnTo>
                <a:lnTo>
                  <a:pt x="2464" y="818"/>
                </a:lnTo>
                <a:lnTo>
                  <a:pt x="2460" y="822"/>
                </a:lnTo>
                <a:lnTo>
                  <a:pt x="2460" y="824"/>
                </a:lnTo>
                <a:lnTo>
                  <a:pt x="2462" y="828"/>
                </a:lnTo>
                <a:lnTo>
                  <a:pt x="2468" y="830"/>
                </a:lnTo>
                <a:lnTo>
                  <a:pt x="2480" y="834"/>
                </a:lnTo>
                <a:lnTo>
                  <a:pt x="2488" y="836"/>
                </a:lnTo>
                <a:lnTo>
                  <a:pt x="2492" y="840"/>
                </a:lnTo>
                <a:lnTo>
                  <a:pt x="2494" y="846"/>
                </a:lnTo>
                <a:lnTo>
                  <a:pt x="2498" y="850"/>
                </a:lnTo>
                <a:lnTo>
                  <a:pt x="2504" y="856"/>
                </a:lnTo>
                <a:lnTo>
                  <a:pt x="2514" y="862"/>
                </a:lnTo>
                <a:lnTo>
                  <a:pt x="2524" y="872"/>
                </a:lnTo>
                <a:lnTo>
                  <a:pt x="2530" y="874"/>
                </a:lnTo>
                <a:lnTo>
                  <a:pt x="2530" y="870"/>
                </a:lnTo>
                <a:lnTo>
                  <a:pt x="2532" y="868"/>
                </a:lnTo>
                <a:lnTo>
                  <a:pt x="2534" y="866"/>
                </a:lnTo>
                <a:lnTo>
                  <a:pt x="2540" y="862"/>
                </a:lnTo>
                <a:lnTo>
                  <a:pt x="2546" y="852"/>
                </a:lnTo>
                <a:lnTo>
                  <a:pt x="2560" y="830"/>
                </a:lnTo>
                <a:lnTo>
                  <a:pt x="2562" y="826"/>
                </a:lnTo>
                <a:lnTo>
                  <a:pt x="2562" y="822"/>
                </a:lnTo>
                <a:lnTo>
                  <a:pt x="2560" y="818"/>
                </a:lnTo>
                <a:lnTo>
                  <a:pt x="2554" y="816"/>
                </a:lnTo>
                <a:lnTo>
                  <a:pt x="2546" y="812"/>
                </a:lnTo>
                <a:lnTo>
                  <a:pt x="2540" y="808"/>
                </a:lnTo>
                <a:lnTo>
                  <a:pt x="2530" y="806"/>
                </a:lnTo>
                <a:lnTo>
                  <a:pt x="2506" y="806"/>
                </a:lnTo>
                <a:close/>
                <a:moveTo>
                  <a:pt x="4290" y="1312"/>
                </a:moveTo>
                <a:lnTo>
                  <a:pt x="4290" y="1312"/>
                </a:lnTo>
                <a:lnTo>
                  <a:pt x="4284" y="1304"/>
                </a:lnTo>
                <a:lnTo>
                  <a:pt x="4280" y="1300"/>
                </a:lnTo>
                <a:lnTo>
                  <a:pt x="4274" y="1296"/>
                </a:lnTo>
                <a:lnTo>
                  <a:pt x="4268" y="1296"/>
                </a:lnTo>
                <a:lnTo>
                  <a:pt x="4256" y="1296"/>
                </a:lnTo>
                <a:lnTo>
                  <a:pt x="4246" y="1300"/>
                </a:lnTo>
                <a:lnTo>
                  <a:pt x="4236" y="1304"/>
                </a:lnTo>
                <a:lnTo>
                  <a:pt x="4230" y="1304"/>
                </a:lnTo>
                <a:lnTo>
                  <a:pt x="4228" y="1304"/>
                </a:lnTo>
                <a:lnTo>
                  <a:pt x="4228" y="1302"/>
                </a:lnTo>
                <a:lnTo>
                  <a:pt x="4230" y="1292"/>
                </a:lnTo>
                <a:lnTo>
                  <a:pt x="4232" y="1282"/>
                </a:lnTo>
                <a:lnTo>
                  <a:pt x="4232" y="1280"/>
                </a:lnTo>
                <a:lnTo>
                  <a:pt x="4230" y="1278"/>
                </a:lnTo>
                <a:lnTo>
                  <a:pt x="4224" y="1278"/>
                </a:lnTo>
                <a:lnTo>
                  <a:pt x="4216" y="1280"/>
                </a:lnTo>
                <a:lnTo>
                  <a:pt x="4202" y="1284"/>
                </a:lnTo>
                <a:lnTo>
                  <a:pt x="4200" y="1284"/>
                </a:lnTo>
                <a:lnTo>
                  <a:pt x="4198" y="1282"/>
                </a:lnTo>
                <a:lnTo>
                  <a:pt x="4200" y="1276"/>
                </a:lnTo>
                <a:lnTo>
                  <a:pt x="4202" y="1268"/>
                </a:lnTo>
                <a:lnTo>
                  <a:pt x="4202" y="1264"/>
                </a:lnTo>
                <a:lnTo>
                  <a:pt x="4200" y="1258"/>
                </a:lnTo>
                <a:lnTo>
                  <a:pt x="4196" y="1254"/>
                </a:lnTo>
                <a:lnTo>
                  <a:pt x="4182" y="1248"/>
                </a:lnTo>
                <a:lnTo>
                  <a:pt x="4162" y="1234"/>
                </a:lnTo>
                <a:lnTo>
                  <a:pt x="4150" y="1228"/>
                </a:lnTo>
                <a:lnTo>
                  <a:pt x="4136" y="1224"/>
                </a:lnTo>
                <a:lnTo>
                  <a:pt x="4124" y="1224"/>
                </a:lnTo>
                <a:lnTo>
                  <a:pt x="4112" y="1224"/>
                </a:lnTo>
                <a:lnTo>
                  <a:pt x="4100" y="1224"/>
                </a:lnTo>
                <a:lnTo>
                  <a:pt x="4090" y="1222"/>
                </a:lnTo>
                <a:lnTo>
                  <a:pt x="4084" y="1216"/>
                </a:lnTo>
                <a:lnTo>
                  <a:pt x="4082" y="1214"/>
                </a:lnTo>
                <a:lnTo>
                  <a:pt x="4080" y="1208"/>
                </a:lnTo>
                <a:lnTo>
                  <a:pt x="4080" y="1204"/>
                </a:lnTo>
                <a:lnTo>
                  <a:pt x="4076" y="1200"/>
                </a:lnTo>
                <a:lnTo>
                  <a:pt x="4072" y="1196"/>
                </a:lnTo>
                <a:lnTo>
                  <a:pt x="4066" y="1194"/>
                </a:lnTo>
                <a:lnTo>
                  <a:pt x="4054" y="1192"/>
                </a:lnTo>
                <a:lnTo>
                  <a:pt x="4040" y="1192"/>
                </a:lnTo>
                <a:lnTo>
                  <a:pt x="4030" y="1192"/>
                </a:lnTo>
                <a:lnTo>
                  <a:pt x="4024" y="1192"/>
                </a:lnTo>
                <a:lnTo>
                  <a:pt x="4022" y="1190"/>
                </a:lnTo>
                <a:lnTo>
                  <a:pt x="4022" y="1188"/>
                </a:lnTo>
                <a:lnTo>
                  <a:pt x="4032" y="1182"/>
                </a:lnTo>
                <a:lnTo>
                  <a:pt x="4038" y="1178"/>
                </a:lnTo>
                <a:lnTo>
                  <a:pt x="4040" y="1172"/>
                </a:lnTo>
                <a:lnTo>
                  <a:pt x="4042" y="1168"/>
                </a:lnTo>
                <a:lnTo>
                  <a:pt x="4042" y="1164"/>
                </a:lnTo>
                <a:lnTo>
                  <a:pt x="4040" y="1156"/>
                </a:lnTo>
                <a:lnTo>
                  <a:pt x="4036" y="1150"/>
                </a:lnTo>
                <a:lnTo>
                  <a:pt x="4030" y="1144"/>
                </a:lnTo>
                <a:lnTo>
                  <a:pt x="4028" y="1142"/>
                </a:lnTo>
                <a:lnTo>
                  <a:pt x="4032" y="1140"/>
                </a:lnTo>
                <a:lnTo>
                  <a:pt x="4042" y="1142"/>
                </a:lnTo>
                <a:lnTo>
                  <a:pt x="4056" y="1144"/>
                </a:lnTo>
                <a:lnTo>
                  <a:pt x="4068" y="1144"/>
                </a:lnTo>
                <a:lnTo>
                  <a:pt x="4078" y="1142"/>
                </a:lnTo>
                <a:lnTo>
                  <a:pt x="4084" y="1140"/>
                </a:lnTo>
                <a:lnTo>
                  <a:pt x="4084" y="1138"/>
                </a:lnTo>
                <a:lnTo>
                  <a:pt x="4084" y="1136"/>
                </a:lnTo>
                <a:lnTo>
                  <a:pt x="4078" y="1130"/>
                </a:lnTo>
                <a:lnTo>
                  <a:pt x="4066" y="1126"/>
                </a:lnTo>
                <a:lnTo>
                  <a:pt x="4046" y="1122"/>
                </a:lnTo>
                <a:lnTo>
                  <a:pt x="4018" y="1116"/>
                </a:lnTo>
                <a:lnTo>
                  <a:pt x="4016" y="1116"/>
                </a:lnTo>
                <a:lnTo>
                  <a:pt x="4016" y="1114"/>
                </a:lnTo>
                <a:lnTo>
                  <a:pt x="4020" y="1112"/>
                </a:lnTo>
                <a:lnTo>
                  <a:pt x="4040" y="1110"/>
                </a:lnTo>
                <a:lnTo>
                  <a:pt x="4052" y="1106"/>
                </a:lnTo>
                <a:lnTo>
                  <a:pt x="4062" y="1102"/>
                </a:lnTo>
                <a:lnTo>
                  <a:pt x="4064" y="1098"/>
                </a:lnTo>
                <a:lnTo>
                  <a:pt x="4066" y="1094"/>
                </a:lnTo>
                <a:lnTo>
                  <a:pt x="4066" y="1092"/>
                </a:lnTo>
                <a:lnTo>
                  <a:pt x="4066" y="1088"/>
                </a:lnTo>
                <a:lnTo>
                  <a:pt x="4062" y="1082"/>
                </a:lnTo>
                <a:lnTo>
                  <a:pt x="4054" y="1074"/>
                </a:lnTo>
                <a:lnTo>
                  <a:pt x="4044" y="1070"/>
                </a:lnTo>
                <a:lnTo>
                  <a:pt x="4036" y="1066"/>
                </a:lnTo>
                <a:lnTo>
                  <a:pt x="4026" y="1066"/>
                </a:lnTo>
                <a:lnTo>
                  <a:pt x="4020" y="1068"/>
                </a:lnTo>
                <a:lnTo>
                  <a:pt x="4014" y="1070"/>
                </a:lnTo>
                <a:lnTo>
                  <a:pt x="4004" y="1074"/>
                </a:lnTo>
                <a:lnTo>
                  <a:pt x="3988" y="1074"/>
                </a:lnTo>
                <a:lnTo>
                  <a:pt x="3982" y="1072"/>
                </a:lnTo>
                <a:lnTo>
                  <a:pt x="3980" y="1070"/>
                </a:lnTo>
                <a:lnTo>
                  <a:pt x="3982" y="1066"/>
                </a:lnTo>
                <a:lnTo>
                  <a:pt x="3994" y="1062"/>
                </a:lnTo>
                <a:lnTo>
                  <a:pt x="4014" y="1054"/>
                </a:lnTo>
                <a:lnTo>
                  <a:pt x="4020" y="1052"/>
                </a:lnTo>
                <a:lnTo>
                  <a:pt x="4022" y="1050"/>
                </a:lnTo>
                <a:lnTo>
                  <a:pt x="4018" y="1046"/>
                </a:lnTo>
                <a:lnTo>
                  <a:pt x="4012" y="1042"/>
                </a:lnTo>
                <a:lnTo>
                  <a:pt x="3984" y="1030"/>
                </a:lnTo>
                <a:lnTo>
                  <a:pt x="3966" y="1024"/>
                </a:lnTo>
                <a:lnTo>
                  <a:pt x="3952" y="1022"/>
                </a:lnTo>
                <a:lnTo>
                  <a:pt x="3942" y="1024"/>
                </a:lnTo>
                <a:lnTo>
                  <a:pt x="3934" y="1028"/>
                </a:lnTo>
                <a:lnTo>
                  <a:pt x="3930" y="1030"/>
                </a:lnTo>
                <a:lnTo>
                  <a:pt x="3926" y="1030"/>
                </a:lnTo>
                <a:lnTo>
                  <a:pt x="3926" y="1026"/>
                </a:lnTo>
                <a:lnTo>
                  <a:pt x="3928" y="1018"/>
                </a:lnTo>
                <a:lnTo>
                  <a:pt x="3928" y="1008"/>
                </a:lnTo>
                <a:lnTo>
                  <a:pt x="3926" y="1004"/>
                </a:lnTo>
                <a:lnTo>
                  <a:pt x="3922" y="1002"/>
                </a:lnTo>
                <a:lnTo>
                  <a:pt x="3916" y="1002"/>
                </a:lnTo>
                <a:lnTo>
                  <a:pt x="3908" y="1004"/>
                </a:lnTo>
                <a:lnTo>
                  <a:pt x="3904" y="1002"/>
                </a:lnTo>
                <a:lnTo>
                  <a:pt x="3904" y="996"/>
                </a:lnTo>
                <a:lnTo>
                  <a:pt x="3902" y="988"/>
                </a:lnTo>
                <a:lnTo>
                  <a:pt x="3896" y="982"/>
                </a:lnTo>
                <a:lnTo>
                  <a:pt x="3888" y="974"/>
                </a:lnTo>
                <a:lnTo>
                  <a:pt x="3880" y="970"/>
                </a:lnTo>
                <a:lnTo>
                  <a:pt x="3868" y="968"/>
                </a:lnTo>
                <a:lnTo>
                  <a:pt x="3858" y="968"/>
                </a:lnTo>
                <a:lnTo>
                  <a:pt x="3846" y="972"/>
                </a:lnTo>
                <a:lnTo>
                  <a:pt x="3836" y="980"/>
                </a:lnTo>
                <a:lnTo>
                  <a:pt x="3826" y="986"/>
                </a:lnTo>
                <a:lnTo>
                  <a:pt x="3820" y="988"/>
                </a:lnTo>
                <a:lnTo>
                  <a:pt x="3814" y="988"/>
                </a:lnTo>
                <a:lnTo>
                  <a:pt x="3810" y="982"/>
                </a:lnTo>
                <a:lnTo>
                  <a:pt x="3806" y="976"/>
                </a:lnTo>
                <a:lnTo>
                  <a:pt x="3802" y="966"/>
                </a:lnTo>
                <a:lnTo>
                  <a:pt x="3792" y="944"/>
                </a:lnTo>
                <a:lnTo>
                  <a:pt x="3788" y="936"/>
                </a:lnTo>
                <a:lnTo>
                  <a:pt x="3784" y="932"/>
                </a:lnTo>
                <a:lnTo>
                  <a:pt x="3778" y="930"/>
                </a:lnTo>
                <a:lnTo>
                  <a:pt x="3774" y="932"/>
                </a:lnTo>
                <a:lnTo>
                  <a:pt x="3768" y="932"/>
                </a:lnTo>
                <a:lnTo>
                  <a:pt x="3762" y="930"/>
                </a:lnTo>
                <a:lnTo>
                  <a:pt x="3758" y="926"/>
                </a:lnTo>
                <a:lnTo>
                  <a:pt x="3750" y="918"/>
                </a:lnTo>
                <a:lnTo>
                  <a:pt x="3744" y="908"/>
                </a:lnTo>
                <a:lnTo>
                  <a:pt x="3736" y="902"/>
                </a:lnTo>
                <a:lnTo>
                  <a:pt x="3726" y="898"/>
                </a:lnTo>
                <a:lnTo>
                  <a:pt x="3718" y="896"/>
                </a:lnTo>
                <a:lnTo>
                  <a:pt x="3700" y="896"/>
                </a:lnTo>
                <a:lnTo>
                  <a:pt x="3692" y="894"/>
                </a:lnTo>
                <a:lnTo>
                  <a:pt x="3686" y="892"/>
                </a:lnTo>
                <a:lnTo>
                  <a:pt x="3668" y="884"/>
                </a:lnTo>
                <a:lnTo>
                  <a:pt x="3658" y="882"/>
                </a:lnTo>
                <a:lnTo>
                  <a:pt x="3646" y="880"/>
                </a:lnTo>
                <a:lnTo>
                  <a:pt x="3636" y="882"/>
                </a:lnTo>
                <a:lnTo>
                  <a:pt x="3624" y="884"/>
                </a:lnTo>
                <a:lnTo>
                  <a:pt x="3614" y="892"/>
                </a:lnTo>
                <a:lnTo>
                  <a:pt x="3606" y="904"/>
                </a:lnTo>
                <a:lnTo>
                  <a:pt x="3604" y="908"/>
                </a:lnTo>
                <a:lnTo>
                  <a:pt x="3600" y="912"/>
                </a:lnTo>
                <a:lnTo>
                  <a:pt x="3596" y="914"/>
                </a:lnTo>
                <a:lnTo>
                  <a:pt x="3592" y="916"/>
                </a:lnTo>
                <a:lnTo>
                  <a:pt x="3584" y="914"/>
                </a:lnTo>
                <a:lnTo>
                  <a:pt x="3578" y="908"/>
                </a:lnTo>
                <a:lnTo>
                  <a:pt x="3570" y="904"/>
                </a:lnTo>
                <a:lnTo>
                  <a:pt x="3560" y="900"/>
                </a:lnTo>
                <a:lnTo>
                  <a:pt x="3556" y="900"/>
                </a:lnTo>
                <a:lnTo>
                  <a:pt x="3552" y="900"/>
                </a:lnTo>
                <a:lnTo>
                  <a:pt x="3548" y="902"/>
                </a:lnTo>
                <a:lnTo>
                  <a:pt x="3544" y="906"/>
                </a:lnTo>
                <a:lnTo>
                  <a:pt x="3536" y="916"/>
                </a:lnTo>
                <a:lnTo>
                  <a:pt x="3528" y="922"/>
                </a:lnTo>
                <a:lnTo>
                  <a:pt x="3520" y="926"/>
                </a:lnTo>
                <a:lnTo>
                  <a:pt x="3516" y="928"/>
                </a:lnTo>
                <a:lnTo>
                  <a:pt x="3512" y="930"/>
                </a:lnTo>
                <a:lnTo>
                  <a:pt x="3510" y="928"/>
                </a:lnTo>
                <a:lnTo>
                  <a:pt x="3512" y="922"/>
                </a:lnTo>
                <a:lnTo>
                  <a:pt x="3518" y="916"/>
                </a:lnTo>
                <a:lnTo>
                  <a:pt x="3522" y="908"/>
                </a:lnTo>
                <a:lnTo>
                  <a:pt x="3526" y="898"/>
                </a:lnTo>
                <a:lnTo>
                  <a:pt x="3528" y="888"/>
                </a:lnTo>
                <a:lnTo>
                  <a:pt x="3528" y="878"/>
                </a:lnTo>
                <a:lnTo>
                  <a:pt x="3526" y="870"/>
                </a:lnTo>
                <a:lnTo>
                  <a:pt x="3522" y="862"/>
                </a:lnTo>
                <a:lnTo>
                  <a:pt x="3516" y="856"/>
                </a:lnTo>
                <a:lnTo>
                  <a:pt x="3508" y="850"/>
                </a:lnTo>
                <a:lnTo>
                  <a:pt x="3500" y="848"/>
                </a:lnTo>
                <a:lnTo>
                  <a:pt x="3498" y="842"/>
                </a:lnTo>
                <a:lnTo>
                  <a:pt x="3496" y="836"/>
                </a:lnTo>
                <a:lnTo>
                  <a:pt x="3494" y="828"/>
                </a:lnTo>
                <a:lnTo>
                  <a:pt x="3494" y="822"/>
                </a:lnTo>
                <a:lnTo>
                  <a:pt x="3492" y="816"/>
                </a:lnTo>
                <a:lnTo>
                  <a:pt x="3488" y="812"/>
                </a:lnTo>
                <a:lnTo>
                  <a:pt x="3480" y="808"/>
                </a:lnTo>
                <a:lnTo>
                  <a:pt x="3466" y="808"/>
                </a:lnTo>
                <a:lnTo>
                  <a:pt x="3446" y="808"/>
                </a:lnTo>
                <a:lnTo>
                  <a:pt x="3424" y="810"/>
                </a:lnTo>
                <a:lnTo>
                  <a:pt x="3400" y="816"/>
                </a:lnTo>
                <a:lnTo>
                  <a:pt x="3376" y="822"/>
                </a:lnTo>
                <a:lnTo>
                  <a:pt x="3358" y="830"/>
                </a:lnTo>
                <a:lnTo>
                  <a:pt x="3350" y="834"/>
                </a:lnTo>
                <a:lnTo>
                  <a:pt x="3344" y="840"/>
                </a:lnTo>
                <a:lnTo>
                  <a:pt x="3340" y="846"/>
                </a:lnTo>
                <a:lnTo>
                  <a:pt x="3340" y="854"/>
                </a:lnTo>
                <a:lnTo>
                  <a:pt x="3338" y="858"/>
                </a:lnTo>
                <a:lnTo>
                  <a:pt x="3336" y="864"/>
                </a:lnTo>
                <a:lnTo>
                  <a:pt x="3334" y="866"/>
                </a:lnTo>
                <a:lnTo>
                  <a:pt x="3332" y="868"/>
                </a:lnTo>
                <a:lnTo>
                  <a:pt x="3326" y="868"/>
                </a:lnTo>
                <a:lnTo>
                  <a:pt x="3320" y="868"/>
                </a:lnTo>
                <a:lnTo>
                  <a:pt x="3314" y="868"/>
                </a:lnTo>
                <a:lnTo>
                  <a:pt x="3312" y="870"/>
                </a:lnTo>
                <a:lnTo>
                  <a:pt x="3312" y="872"/>
                </a:lnTo>
                <a:lnTo>
                  <a:pt x="3314" y="880"/>
                </a:lnTo>
                <a:lnTo>
                  <a:pt x="3322" y="898"/>
                </a:lnTo>
                <a:lnTo>
                  <a:pt x="3328" y="914"/>
                </a:lnTo>
                <a:lnTo>
                  <a:pt x="3330" y="920"/>
                </a:lnTo>
                <a:lnTo>
                  <a:pt x="3330" y="924"/>
                </a:lnTo>
                <a:lnTo>
                  <a:pt x="3328" y="926"/>
                </a:lnTo>
                <a:lnTo>
                  <a:pt x="3326" y="928"/>
                </a:lnTo>
                <a:lnTo>
                  <a:pt x="3320" y="930"/>
                </a:lnTo>
                <a:lnTo>
                  <a:pt x="3314" y="930"/>
                </a:lnTo>
                <a:lnTo>
                  <a:pt x="3310" y="932"/>
                </a:lnTo>
                <a:lnTo>
                  <a:pt x="3308" y="934"/>
                </a:lnTo>
                <a:lnTo>
                  <a:pt x="3310" y="936"/>
                </a:lnTo>
                <a:lnTo>
                  <a:pt x="3316" y="946"/>
                </a:lnTo>
                <a:lnTo>
                  <a:pt x="3324" y="956"/>
                </a:lnTo>
                <a:lnTo>
                  <a:pt x="3334" y="960"/>
                </a:lnTo>
                <a:lnTo>
                  <a:pt x="3340" y="962"/>
                </a:lnTo>
                <a:lnTo>
                  <a:pt x="3348" y="962"/>
                </a:lnTo>
                <a:lnTo>
                  <a:pt x="3354" y="962"/>
                </a:lnTo>
                <a:lnTo>
                  <a:pt x="3358" y="962"/>
                </a:lnTo>
                <a:lnTo>
                  <a:pt x="3362" y="966"/>
                </a:lnTo>
                <a:lnTo>
                  <a:pt x="3364" y="974"/>
                </a:lnTo>
                <a:lnTo>
                  <a:pt x="3362" y="978"/>
                </a:lnTo>
                <a:lnTo>
                  <a:pt x="3360" y="980"/>
                </a:lnTo>
                <a:lnTo>
                  <a:pt x="3356" y="982"/>
                </a:lnTo>
                <a:lnTo>
                  <a:pt x="3350" y="982"/>
                </a:lnTo>
                <a:lnTo>
                  <a:pt x="3336" y="978"/>
                </a:lnTo>
                <a:lnTo>
                  <a:pt x="3320" y="970"/>
                </a:lnTo>
                <a:lnTo>
                  <a:pt x="3304" y="960"/>
                </a:lnTo>
                <a:lnTo>
                  <a:pt x="3294" y="948"/>
                </a:lnTo>
                <a:lnTo>
                  <a:pt x="3290" y="940"/>
                </a:lnTo>
                <a:lnTo>
                  <a:pt x="3288" y="934"/>
                </a:lnTo>
                <a:lnTo>
                  <a:pt x="3288" y="926"/>
                </a:lnTo>
                <a:lnTo>
                  <a:pt x="3290" y="920"/>
                </a:lnTo>
                <a:lnTo>
                  <a:pt x="3294" y="908"/>
                </a:lnTo>
                <a:lnTo>
                  <a:pt x="3294" y="900"/>
                </a:lnTo>
                <a:lnTo>
                  <a:pt x="3290" y="894"/>
                </a:lnTo>
                <a:lnTo>
                  <a:pt x="3286" y="890"/>
                </a:lnTo>
                <a:lnTo>
                  <a:pt x="3282" y="886"/>
                </a:lnTo>
                <a:lnTo>
                  <a:pt x="3280" y="880"/>
                </a:lnTo>
                <a:lnTo>
                  <a:pt x="3284" y="872"/>
                </a:lnTo>
                <a:lnTo>
                  <a:pt x="3294" y="856"/>
                </a:lnTo>
                <a:lnTo>
                  <a:pt x="3308" y="842"/>
                </a:lnTo>
                <a:lnTo>
                  <a:pt x="3320" y="832"/>
                </a:lnTo>
                <a:lnTo>
                  <a:pt x="3330" y="824"/>
                </a:lnTo>
                <a:lnTo>
                  <a:pt x="3338" y="820"/>
                </a:lnTo>
                <a:lnTo>
                  <a:pt x="3348" y="814"/>
                </a:lnTo>
                <a:lnTo>
                  <a:pt x="3352" y="812"/>
                </a:lnTo>
                <a:lnTo>
                  <a:pt x="3354" y="808"/>
                </a:lnTo>
                <a:lnTo>
                  <a:pt x="3352" y="804"/>
                </a:lnTo>
                <a:lnTo>
                  <a:pt x="3350" y="802"/>
                </a:lnTo>
                <a:lnTo>
                  <a:pt x="3340" y="800"/>
                </a:lnTo>
                <a:lnTo>
                  <a:pt x="3324" y="798"/>
                </a:lnTo>
                <a:lnTo>
                  <a:pt x="3304" y="798"/>
                </a:lnTo>
                <a:lnTo>
                  <a:pt x="3280" y="800"/>
                </a:lnTo>
                <a:lnTo>
                  <a:pt x="3256" y="806"/>
                </a:lnTo>
                <a:lnTo>
                  <a:pt x="3232" y="814"/>
                </a:lnTo>
                <a:lnTo>
                  <a:pt x="3210" y="824"/>
                </a:lnTo>
                <a:lnTo>
                  <a:pt x="3192" y="836"/>
                </a:lnTo>
                <a:lnTo>
                  <a:pt x="3182" y="846"/>
                </a:lnTo>
                <a:lnTo>
                  <a:pt x="3176" y="852"/>
                </a:lnTo>
                <a:lnTo>
                  <a:pt x="3172" y="858"/>
                </a:lnTo>
                <a:lnTo>
                  <a:pt x="3172" y="868"/>
                </a:lnTo>
                <a:lnTo>
                  <a:pt x="3170" y="874"/>
                </a:lnTo>
                <a:lnTo>
                  <a:pt x="3164" y="880"/>
                </a:lnTo>
                <a:lnTo>
                  <a:pt x="3158" y="886"/>
                </a:lnTo>
                <a:lnTo>
                  <a:pt x="3154" y="894"/>
                </a:lnTo>
                <a:lnTo>
                  <a:pt x="3148" y="910"/>
                </a:lnTo>
                <a:lnTo>
                  <a:pt x="3146" y="928"/>
                </a:lnTo>
                <a:lnTo>
                  <a:pt x="3142" y="954"/>
                </a:lnTo>
                <a:lnTo>
                  <a:pt x="3140" y="966"/>
                </a:lnTo>
                <a:lnTo>
                  <a:pt x="3140" y="976"/>
                </a:lnTo>
                <a:lnTo>
                  <a:pt x="3142" y="982"/>
                </a:lnTo>
                <a:lnTo>
                  <a:pt x="3148" y="986"/>
                </a:lnTo>
                <a:lnTo>
                  <a:pt x="3156" y="990"/>
                </a:lnTo>
                <a:lnTo>
                  <a:pt x="3166" y="992"/>
                </a:lnTo>
                <a:lnTo>
                  <a:pt x="3198" y="994"/>
                </a:lnTo>
                <a:lnTo>
                  <a:pt x="3216" y="996"/>
                </a:lnTo>
                <a:lnTo>
                  <a:pt x="3230" y="1000"/>
                </a:lnTo>
                <a:lnTo>
                  <a:pt x="3240" y="1004"/>
                </a:lnTo>
                <a:lnTo>
                  <a:pt x="3246" y="1008"/>
                </a:lnTo>
                <a:lnTo>
                  <a:pt x="3246" y="1012"/>
                </a:lnTo>
                <a:lnTo>
                  <a:pt x="3244" y="1016"/>
                </a:lnTo>
                <a:lnTo>
                  <a:pt x="3234" y="1016"/>
                </a:lnTo>
                <a:lnTo>
                  <a:pt x="3220" y="1016"/>
                </a:lnTo>
                <a:lnTo>
                  <a:pt x="3190" y="1014"/>
                </a:lnTo>
                <a:lnTo>
                  <a:pt x="3180" y="1014"/>
                </a:lnTo>
                <a:lnTo>
                  <a:pt x="3174" y="1016"/>
                </a:lnTo>
                <a:lnTo>
                  <a:pt x="3172" y="1018"/>
                </a:lnTo>
                <a:lnTo>
                  <a:pt x="3172" y="1020"/>
                </a:lnTo>
                <a:lnTo>
                  <a:pt x="3174" y="1026"/>
                </a:lnTo>
                <a:lnTo>
                  <a:pt x="3180" y="1036"/>
                </a:lnTo>
                <a:lnTo>
                  <a:pt x="3192" y="1048"/>
                </a:lnTo>
                <a:lnTo>
                  <a:pt x="3208" y="1060"/>
                </a:lnTo>
                <a:lnTo>
                  <a:pt x="3222" y="1066"/>
                </a:lnTo>
                <a:lnTo>
                  <a:pt x="3234" y="1068"/>
                </a:lnTo>
                <a:lnTo>
                  <a:pt x="3248" y="1068"/>
                </a:lnTo>
                <a:lnTo>
                  <a:pt x="3260" y="1066"/>
                </a:lnTo>
                <a:lnTo>
                  <a:pt x="3270" y="1066"/>
                </a:lnTo>
                <a:lnTo>
                  <a:pt x="3282" y="1068"/>
                </a:lnTo>
                <a:lnTo>
                  <a:pt x="3292" y="1074"/>
                </a:lnTo>
                <a:lnTo>
                  <a:pt x="3304" y="1082"/>
                </a:lnTo>
                <a:lnTo>
                  <a:pt x="3314" y="1086"/>
                </a:lnTo>
                <a:lnTo>
                  <a:pt x="3324" y="1086"/>
                </a:lnTo>
                <a:lnTo>
                  <a:pt x="3334" y="1086"/>
                </a:lnTo>
                <a:lnTo>
                  <a:pt x="3350" y="1084"/>
                </a:lnTo>
                <a:lnTo>
                  <a:pt x="3360" y="1082"/>
                </a:lnTo>
                <a:lnTo>
                  <a:pt x="3374" y="1086"/>
                </a:lnTo>
                <a:lnTo>
                  <a:pt x="3386" y="1088"/>
                </a:lnTo>
                <a:lnTo>
                  <a:pt x="3400" y="1088"/>
                </a:lnTo>
                <a:lnTo>
                  <a:pt x="3408" y="1086"/>
                </a:lnTo>
                <a:lnTo>
                  <a:pt x="3416" y="1088"/>
                </a:lnTo>
                <a:lnTo>
                  <a:pt x="3428" y="1090"/>
                </a:lnTo>
                <a:lnTo>
                  <a:pt x="3444" y="1094"/>
                </a:lnTo>
                <a:lnTo>
                  <a:pt x="3456" y="1096"/>
                </a:lnTo>
                <a:lnTo>
                  <a:pt x="3464" y="1096"/>
                </a:lnTo>
                <a:lnTo>
                  <a:pt x="3470" y="1094"/>
                </a:lnTo>
                <a:lnTo>
                  <a:pt x="3472" y="1090"/>
                </a:lnTo>
                <a:lnTo>
                  <a:pt x="3476" y="1088"/>
                </a:lnTo>
                <a:lnTo>
                  <a:pt x="3480" y="1086"/>
                </a:lnTo>
                <a:lnTo>
                  <a:pt x="3486" y="1088"/>
                </a:lnTo>
                <a:lnTo>
                  <a:pt x="3496" y="1096"/>
                </a:lnTo>
                <a:lnTo>
                  <a:pt x="3514" y="1108"/>
                </a:lnTo>
                <a:lnTo>
                  <a:pt x="3518" y="1110"/>
                </a:lnTo>
                <a:lnTo>
                  <a:pt x="3520" y="1110"/>
                </a:lnTo>
                <a:lnTo>
                  <a:pt x="3520" y="1108"/>
                </a:lnTo>
                <a:lnTo>
                  <a:pt x="3516" y="1102"/>
                </a:lnTo>
                <a:lnTo>
                  <a:pt x="3504" y="1088"/>
                </a:lnTo>
                <a:lnTo>
                  <a:pt x="3498" y="1082"/>
                </a:lnTo>
                <a:lnTo>
                  <a:pt x="3498" y="1080"/>
                </a:lnTo>
                <a:lnTo>
                  <a:pt x="3500" y="1080"/>
                </a:lnTo>
                <a:lnTo>
                  <a:pt x="3508" y="1078"/>
                </a:lnTo>
                <a:lnTo>
                  <a:pt x="3520" y="1080"/>
                </a:lnTo>
                <a:lnTo>
                  <a:pt x="3550" y="1088"/>
                </a:lnTo>
                <a:lnTo>
                  <a:pt x="3584" y="1094"/>
                </a:lnTo>
                <a:lnTo>
                  <a:pt x="3590" y="1094"/>
                </a:lnTo>
                <a:lnTo>
                  <a:pt x="3596" y="1094"/>
                </a:lnTo>
                <a:lnTo>
                  <a:pt x="3598" y="1092"/>
                </a:lnTo>
                <a:lnTo>
                  <a:pt x="3600" y="1088"/>
                </a:lnTo>
                <a:lnTo>
                  <a:pt x="3602" y="1080"/>
                </a:lnTo>
                <a:lnTo>
                  <a:pt x="3600" y="1072"/>
                </a:lnTo>
                <a:lnTo>
                  <a:pt x="3596" y="1058"/>
                </a:lnTo>
                <a:lnTo>
                  <a:pt x="3596" y="1056"/>
                </a:lnTo>
                <a:lnTo>
                  <a:pt x="3598" y="1056"/>
                </a:lnTo>
                <a:lnTo>
                  <a:pt x="3604" y="1062"/>
                </a:lnTo>
                <a:lnTo>
                  <a:pt x="3612" y="1068"/>
                </a:lnTo>
                <a:lnTo>
                  <a:pt x="3618" y="1070"/>
                </a:lnTo>
                <a:lnTo>
                  <a:pt x="3626" y="1070"/>
                </a:lnTo>
                <a:lnTo>
                  <a:pt x="3630" y="1070"/>
                </a:lnTo>
                <a:lnTo>
                  <a:pt x="3636" y="1070"/>
                </a:lnTo>
                <a:lnTo>
                  <a:pt x="3638" y="1070"/>
                </a:lnTo>
                <a:lnTo>
                  <a:pt x="3640" y="1074"/>
                </a:lnTo>
                <a:lnTo>
                  <a:pt x="3642" y="1082"/>
                </a:lnTo>
                <a:lnTo>
                  <a:pt x="3642" y="1092"/>
                </a:lnTo>
                <a:lnTo>
                  <a:pt x="3644" y="1100"/>
                </a:lnTo>
                <a:lnTo>
                  <a:pt x="3648" y="1104"/>
                </a:lnTo>
                <a:lnTo>
                  <a:pt x="3652" y="1108"/>
                </a:lnTo>
                <a:lnTo>
                  <a:pt x="3670" y="1114"/>
                </a:lnTo>
                <a:lnTo>
                  <a:pt x="3696" y="1124"/>
                </a:lnTo>
                <a:lnTo>
                  <a:pt x="3710" y="1130"/>
                </a:lnTo>
                <a:lnTo>
                  <a:pt x="3720" y="1136"/>
                </a:lnTo>
                <a:lnTo>
                  <a:pt x="3724" y="1142"/>
                </a:lnTo>
                <a:lnTo>
                  <a:pt x="3724" y="1146"/>
                </a:lnTo>
                <a:lnTo>
                  <a:pt x="3722" y="1150"/>
                </a:lnTo>
                <a:lnTo>
                  <a:pt x="3716" y="1152"/>
                </a:lnTo>
                <a:lnTo>
                  <a:pt x="3708" y="1154"/>
                </a:lnTo>
                <a:lnTo>
                  <a:pt x="3698" y="1154"/>
                </a:lnTo>
                <a:lnTo>
                  <a:pt x="3690" y="1156"/>
                </a:lnTo>
                <a:lnTo>
                  <a:pt x="3684" y="1158"/>
                </a:lnTo>
                <a:lnTo>
                  <a:pt x="3680" y="1162"/>
                </a:lnTo>
                <a:lnTo>
                  <a:pt x="3678" y="1168"/>
                </a:lnTo>
                <a:lnTo>
                  <a:pt x="3678" y="1172"/>
                </a:lnTo>
                <a:lnTo>
                  <a:pt x="3684" y="1176"/>
                </a:lnTo>
                <a:lnTo>
                  <a:pt x="3692" y="1176"/>
                </a:lnTo>
                <a:lnTo>
                  <a:pt x="3704" y="1174"/>
                </a:lnTo>
                <a:lnTo>
                  <a:pt x="3718" y="1172"/>
                </a:lnTo>
                <a:lnTo>
                  <a:pt x="3732" y="1172"/>
                </a:lnTo>
                <a:lnTo>
                  <a:pt x="3746" y="1174"/>
                </a:lnTo>
                <a:lnTo>
                  <a:pt x="3760" y="1176"/>
                </a:lnTo>
                <a:lnTo>
                  <a:pt x="3772" y="1182"/>
                </a:lnTo>
                <a:lnTo>
                  <a:pt x="3782" y="1186"/>
                </a:lnTo>
                <a:lnTo>
                  <a:pt x="3788" y="1192"/>
                </a:lnTo>
                <a:lnTo>
                  <a:pt x="3794" y="1198"/>
                </a:lnTo>
                <a:lnTo>
                  <a:pt x="3798" y="1202"/>
                </a:lnTo>
                <a:lnTo>
                  <a:pt x="3802" y="1206"/>
                </a:lnTo>
                <a:lnTo>
                  <a:pt x="3816" y="1210"/>
                </a:lnTo>
                <a:lnTo>
                  <a:pt x="3822" y="1214"/>
                </a:lnTo>
                <a:lnTo>
                  <a:pt x="3828" y="1218"/>
                </a:lnTo>
                <a:lnTo>
                  <a:pt x="3832" y="1226"/>
                </a:lnTo>
                <a:lnTo>
                  <a:pt x="3836" y="1236"/>
                </a:lnTo>
                <a:lnTo>
                  <a:pt x="3838" y="1248"/>
                </a:lnTo>
                <a:lnTo>
                  <a:pt x="3844" y="1256"/>
                </a:lnTo>
                <a:lnTo>
                  <a:pt x="3852" y="1272"/>
                </a:lnTo>
                <a:lnTo>
                  <a:pt x="3856" y="1278"/>
                </a:lnTo>
                <a:lnTo>
                  <a:pt x="3858" y="1282"/>
                </a:lnTo>
                <a:lnTo>
                  <a:pt x="3856" y="1288"/>
                </a:lnTo>
                <a:lnTo>
                  <a:pt x="3850" y="1292"/>
                </a:lnTo>
                <a:lnTo>
                  <a:pt x="3836" y="1302"/>
                </a:lnTo>
                <a:lnTo>
                  <a:pt x="3824" y="1314"/>
                </a:lnTo>
                <a:lnTo>
                  <a:pt x="3808" y="1330"/>
                </a:lnTo>
                <a:lnTo>
                  <a:pt x="3788" y="1346"/>
                </a:lnTo>
                <a:lnTo>
                  <a:pt x="3784" y="1350"/>
                </a:lnTo>
                <a:lnTo>
                  <a:pt x="3782" y="1356"/>
                </a:lnTo>
                <a:lnTo>
                  <a:pt x="3780" y="1362"/>
                </a:lnTo>
                <a:lnTo>
                  <a:pt x="3782" y="1366"/>
                </a:lnTo>
                <a:lnTo>
                  <a:pt x="3786" y="1378"/>
                </a:lnTo>
                <a:lnTo>
                  <a:pt x="3794" y="1388"/>
                </a:lnTo>
                <a:lnTo>
                  <a:pt x="3806" y="1402"/>
                </a:lnTo>
                <a:lnTo>
                  <a:pt x="3806" y="1404"/>
                </a:lnTo>
                <a:lnTo>
                  <a:pt x="3798" y="1402"/>
                </a:lnTo>
                <a:lnTo>
                  <a:pt x="3786" y="1400"/>
                </a:lnTo>
                <a:lnTo>
                  <a:pt x="3776" y="1402"/>
                </a:lnTo>
                <a:lnTo>
                  <a:pt x="3768" y="1406"/>
                </a:lnTo>
                <a:lnTo>
                  <a:pt x="3760" y="1410"/>
                </a:lnTo>
                <a:lnTo>
                  <a:pt x="3750" y="1414"/>
                </a:lnTo>
                <a:lnTo>
                  <a:pt x="3736" y="1416"/>
                </a:lnTo>
                <a:lnTo>
                  <a:pt x="3716" y="1416"/>
                </a:lnTo>
                <a:lnTo>
                  <a:pt x="3692" y="1412"/>
                </a:lnTo>
                <a:lnTo>
                  <a:pt x="3670" y="1408"/>
                </a:lnTo>
                <a:lnTo>
                  <a:pt x="3656" y="1406"/>
                </a:lnTo>
                <a:lnTo>
                  <a:pt x="3650" y="1406"/>
                </a:lnTo>
                <a:lnTo>
                  <a:pt x="3650" y="1410"/>
                </a:lnTo>
                <a:lnTo>
                  <a:pt x="3650" y="1414"/>
                </a:lnTo>
                <a:lnTo>
                  <a:pt x="3650" y="1420"/>
                </a:lnTo>
                <a:lnTo>
                  <a:pt x="3646" y="1428"/>
                </a:lnTo>
                <a:lnTo>
                  <a:pt x="3634" y="1436"/>
                </a:lnTo>
                <a:lnTo>
                  <a:pt x="3628" y="1440"/>
                </a:lnTo>
                <a:lnTo>
                  <a:pt x="3624" y="1444"/>
                </a:lnTo>
                <a:lnTo>
                  <a:pt x="3622" y="1450"/>
                </a:lnTo>
                <a:lnTo>
                  <a:pt x="3622" y="1456"/>
                </a:lnTo>
                <a:lnTo>
                  <a:pt x="3622" y="1460"/>
                </a:lnTo>
                <a:lnTo>
                  <a:pt x="3624" y="1466"/>
                </a:lnTo>
                <a:lnTo>
                  <a:pt x="3634" y="1476"/>
                </a:lnTo>
                <a:lnTo>
                  <a:pt x="3646" y="1484"/>
                </a:lnTo>
                <a:lnTo>
                  <a:pt x="3654" y="1486"/>
                </a:lnTo>
                <a:lnTo>
                  <a:pt x="3664" y="1488"/>
                </a:lnTo>
                <a:lnTo>
                  <a:pt x="3672" y="1488"/>
                </a:lnTo>
                <a:lnTo>
                  <a:pt x="3682" y="1486"/>
                </a:lnTo>
                <a:lnTo>
                  <a:pt x="3692" y="1484"/>
                </a:lnTo>
                <a:lnTo>
                  <a:pt x="3702" y="1480"/>
                </a:lnTo>
                <a:lnTo>
                  <a:pt x="3720" y="1472"/>
                </a:lnTo>
                <a:lnTo>
                  <a:pt x="3732" y="1472"/>
                </a:lnTo>
                <a:lnTo>
                  <a:pt x="3742" y="1474"/>
                </a:lnTo>
                <a:lnTo>
                  <a:pt x="3748" y="1478"/>
                </a:lnTo>
                <a:lnTo>
                  <a:pt x="3752" y="1482"/>
                </a:lnTo>
                <a:lnTo>
                  <a:pt x="3758" y="1484"/>
                </a:lnTo>
                <a:lnTo>
                  <a:pt x="3762" y="1484"/>
                </a:lnTo>
                <a:lnTo>
                  <a:pt x="3768" y="1478"/>
                </a:lnTo>
                <a:lnTo>
                  <a:pt x="3776" y="1472"/>
                </a:lnTo>
                <a:lnTo>
                  <a:pt x="3780" y="1470"/>
                </a:lnTo>
                <a:lnTo>
                  <a:pt x="3782" y="1474"/>
                </a:lnTo>
                <a:lnTo>
                  <a:pt x="3784" y="1478"/>
                </a:lnTo>
                <a:lnTo>
                  <a:pt x="3786" y="1486"/>
                </a:lnTo>
                <a:lnTo>
                  <a:pt x="3788" y="1486"/>
                </a:lnTo>
                <a:lnTo>
                  <a:pt x="3792" y="1482"/>
                </a:lnTo>
                <a:lnTo>
                  <a:pt x="3796" y="1472"/>
                </a:lnTo>
                <a:lnTo>
                  <a:pt x="3798" y="1470"/>
                </a:lnTo>
                <a:lnTo>
                  <a:pt x="3802" y="1468"/>
                </a:lnTo>
                <a:lnTo>
                  <a:pt x="3806" y="1470"/>
                </a:lnTo>
                <a:lnTo>
                  <a:pt x="3812" y="1476"/>
                </a:lnTo>
                <a:lnTo>
                  <a:pt x="3836" y="1502"/>
                </a:lnTo>
                <a:lnTo>
                  <a:pt x="3848" y="1516"/>
                </a:lnTo>
                <a:lnTo>
                  <a:pt x="3858" y="1524"/>
                </a:lnTo>
                <a:lnTo>
                  <a:pt x="3864" y="1526"/>
                </a:lnTo>
                <a:lnTo>
                  <a:pt x="3868" y="1524"/>
                </a:lnTo>
                <a:lnTo>
                  <a:pt x="3872" y="1522"/>
                </a:lnTo>
                <a:lnTo>
                  <a:pt x="3876" y="1522"/>
                </a:lnTo>
                <a:lnTo>
                  <a:pt x="3882" y="1524"/>
                </a:lnTo>
                <a:lnTo>
                  <a:pt x="3890" y="1530"/>
                </a:lnTo>
                <a:lnTo>
                  <a:pt x="3896" y="1536"/>
                </a:lnTo>
                <a:lnTo>
                  <a:pt x="3896" y="1538"/>
                </a:lnTo>
                <a:lnTo>
                  <a:pt x="3896" y="1540"/>
                </a:lnTo>
                <a:lnTo>
                  <a:pt x="3890" y="1540"/>
                </a:lnTo>
                <a:lnTo>
                  <a:pt x="3882" y="1542"/>
                </a:lnTo>
                <a:lnTo>
                  <a:pt x="3876" y="1542"/>
                </a:lnTo>
                <a:lnTo>
                  <a:pt x="3872" y="1544"/>
                </a:lnTo>
                <a:lnTo>
                  <a:pt x="3872" y="1546"/>
                </a:lnTo>
                <a:lnTo>
                  <a:pt x="3872" y="1550"/>
                </a:lnTo>
                <a:lnTo>
                  <a:pt x="3874" y="1554"/>
                </a:lnTo>
                <a:lnTo>
                  <a:pt x="3884" y="1566"/>
                </a:lnTo>
                <a:lnTo>
                  <a:pt x="3896" y="1572"/>
                </a:lnTo>
                <a:lnTo>
                  <a:pt x="3908" y="1578"/>
                </a:lnTo>
                <a:lnTo>
                  <a:pt x="3934" y="1584"/>
                </a:lnTo>
                <a:lnTo>
                  <a:pt x="3956" y="1590"/>
                </a:lnTo>
                <a:lnTo>
                  <a:pt x="3966" y="1596"/>
                </a:lnTo>
                <a:lnTo>
                  <a:pt x="3974" y="1602"/>
                </a:lnTo>
                <a:lnTo>
                  <a:pt x="3982" y="1610"/>
                </a:lnTo>
                <a:lnTo>
                  <a:pt x="3994" y="1616"/>
                </a:lnTo>
                <a:lnTo>
                  <a:pt x="4008" y="1620"/>
                </a:lnTo>
                <a:lnTo>
                  <a:pt x="4024" y="1626"/>
                </a:lnTo>
                <a:lnTo>
                  <a:pt x="4058" y="1634"/>
                </a:lnTo>
                <a:lnTo>
                  <a:pt x="4090" y="1644"/>
                </a:lnTo>
                <a:lnTo>
                  <a:pt x="4102" y="1648"/>
                </a:lnTo>
                <a:lnTo>
                  <a:pt x="4110" y="1648"/>
                </a:lnTo>
                <a:lnTo>
                  <a:pt x="4112" y="1646"/>
                </a:lnTo>
                <a:lnTo>
                  <a:pt x="4114" y="1644"/>
                </a:lnTo>
                <a:lnTo>
                  <a:pt x="4114" y="1638"/>
                </a:lnTo>
                <a:lnTo>
                  <a:pt x="4112" y="1630"/>
                </a:lnTo>
                <a:lnTo>
                  <a:pt x="4106" y="1620"/>
                </a:lnTo>
                <a:lnTo>
                  <a:pt x="4098" y="1610"/>
                </a:lnTo>
                <a:lnTo>
                  <a:pt x="4088" y="1600"/>
                </a:lnTo>
                <a:lnTo>
                  <a:pt x="4076" y="1588"/>
                </a:lnTo>
                <a:lnTo>
                  <a:pt x="4060" y="1578"/>
                </a:lnTo>
                <a:lnTo>
                  <a:pt x="4028" y="1556"/>
                </a:lnTo>
                <a:lnTo>
                  <a:pt x="4014" y="1546"/>
                </a:lnTo>
                <a:lnTo>
                  <a:pt x="4002" y="1536"/>
                </a:lnTo>
                <a:lnTo>
                  <a:pt x="3994" y="1528"/>
                </a:lnTo>
                <a:lnTo>
                  <a:pt x="3994" y="1526"/>
                </a:lnTo>
                <a:lnTo>
                  <a:pt x="3994" y="1522"/>
                </a:lnTo>
                <a:lnTo>
                  <a:pt x="3996" y="1520"/>
                </a:lnTo>
                <a:lnTo>
                  <a:pt x="3998" y="1520"/>
                </a:lnTo>
                <a:lnTo>
                  <a:pt x="4004" y="1522"/>
                </a:lnTo>
                <a:lnTo>
                  <a:pt x="4020" y="1534"/>
                </a:lnTo>
                <a:lnTo>
                  <a:pt x="4036" y="1544"/>
                </a:lnTo>
                <a:lnTo>
                  <a:pt x="4040" y="1546"/>
                </a:lnTo>
                <a:lnTo>
                  <a:pt x="4042" y="1544"/>
                </a:lnTo>
                <a:lnTo>
                  <a:pt x="4042" y="1542"/>
                </a:lnTo>
                <a:lnTo>
                  <a:pt x="4044" y="1540"/>
                </a:lnTo>
                <a:lnTo>
                  <a:pt x="4048" y="1540"/>
                </a:lnTo>
                <a:lnTo>
                  <a:pt x="4064" y="1552"/>
                </a:lnTo>
                <a:lnTo>
                  <a:pt x="4074" y="1560"/>
                </a:lnTo>
                <a:lnTo>
                  <a:pt x="4084" y="1568"/>
                </a:lnTo>
                <a:lnTo>
                  <a:pt x="4096" y="1574"/>
                </a:lnTo>
                <a:lnTo>
                  <a:pt x="4108" y="1576"/>
                </a:lnTo>
                <a:lnTo>
                  <a:pt x="4120" y="1580"/>
                </a:lnTo>
                <a:lnTo>
                  <a:pt x="4130" y="1586"/>
                </a:lnTo>
                <a:lnTo>
                  <a:pt x="4138" y="1594"/>
                </a:lnTo>
                <a:lnTo>
                  <a:pt x="4146" y="1602"/>
                </a:lnTo>
                <a:lnTo>
                  <a:pt x="4150" y="1610"/>
                </a:lnTo>
                <a:lnTo>
                  <a:pt x="4154" y="1612"/>
                </a:lnTo>
                <a:lnTo>
                  <a:pt x="4154" y="1610"/>
                </a:lnTo>
                <a:lnTo>
                  <a:pt x="4154" y="1600"/>
                </a:lnTo>
                <a:lnTo>
                  <a:pt x="4152" y="1590"/>
                </a:lnTo>
                <a:lnTo>
                  <a:pt x="4152" y="1586"/>
                </a:lnTo>
                <a:lnTo>
                  <a:pt x="4154" y="1584"/>
                </a:lnTo>
                <a:lnTo>
                  <a:pt x="4156" y="1586"/>
                </a:lnTo>
                <a:lnTo>
                  <a:pt x="4158" y="1586"/>
                </a:lnTo>
                <a:lnTo>
                  <a:pt x="4160" y="1584"/>
                </a:lnTo>
                <a:lnTo>
                  <a:pt x="4160" y="1576"/>
                </a:lnTo>
                <a:lnTo>
                  <a:pt x="4158" y="1564"/>
                </a:lnTo>
                <a:lnTo>
                  <a:pt x="4158" y="1548"/>
                </a:lnTo>
                <a:lnTo>
                  <a:pt x="4160" y="1552"/>
                </a:lnTo>
                <a:lnTo>
                  <a:pt x="4162" y="1556"/>
                </a:lnTo>
                <a:lnTo>
                  <a:pt x="4166" y="1556"/>
                </a:lnTo>
                <a:lnTo>
                  <a:pt x="4168" y="1554"/>
                </a:lnTo>
                <a:lnTo>
                  <a:pt x="4172" y="1544"/>
                </a:lnTo>
                <a:lnTo>
                  <a:pt x="4172" y="1532"/>
                </a:lnTo>
                <a:lnTo>
                  <a:pt x="4170" y="1524"/>
                </a:lnTo>
                <a:lnTo>
                  <a:pt x="4166" y="1522"/>
                </a:lnTo>
                <a:lnTo>
                  <a:pt x="4162" y="1520"/>
                </a:lnTo>
                <a:lnTo>
                  <a:pt x="4158" y="1520"/>
                </a:lnTo>
                <a:lnTo>
                  <a:pt x="4154" y="1520"/>
                </a:lnTo>
                <a:lnTo>
                  <a:pt x="4156" y="1516"/>
                </a:lnTo>
                <a:lnTo>
                  <a:pt x="4158" y="1510"/>
                </a:lnTo>
                <a:lnTo>
                  <a:pt x="4162" y="1504"/>
                </a:lnTo>
                <a:lnTo>
                  <a:pt x="4162" y="1500"/>
                </a:lnTo>
                <a:lnTo>
                  <a:pt x="4158" y="1498"/>
                </a:lnTo>
                <a:lnTo>
                  <a:pt x="4152" y="1498"/>
                </a:lnTo>
                <a:lnTo>
                  <a:pt x="4146" y="1496"/>
                </a:lnTo>
                <a:lnTo>
                  <a:pt x="4142" y="1494"/>
                </a:lnTo>
                <a:lnTo>
                  <a:pt x="4140" y="1492"/>
                </a:lnTo>
                <a:lnTo>
                  <a:pt x="4142" y="1486"/>
                </a:lnTo>
                <a:lnTo>
                  <a:pt x="4148" y="1478"/>
                </a:lnTo>
                <a:lnTo>
                  <a:pt x="4150" y="1474"/>
                </a:lnTo>
                <a:lnTo>
                  <a:pt x="4150" y="1468"/>
                </a:lnTo>
                <a:lnTo>
                  <a:pt x="4146" y="1464"/>
                </a:lnTo>
                <a:lnTo>
                  <a:pt x="4140" y="1460"/>
                </a:lnTo>
                <a:lnTo>
                  <a:pt x="4132" y="1456"/>
                </a:lnTo>
                <a:lnTo>
                  <a:pt x="4106" y="1446"/>
                </a:lnTo>
                <a:lnTo>
                  <a:pt x="4092" y="1438"/>
                </a:lnTo>
                <a:lnTo>
                  <a:pt x="4082" y="1430"/>
                </a:lnTo>
                <a:lnTo>
                  <a:pt x="4076" y="1420"/>
                </a:lnTo>
                <a:lnTo>
                  <a:pt x="4072" y="1408"/>
                </a:lnTo>
                <a:lnTo>
                  <a:pt x="4068" y="1400"/>
                </a:lnTo>
                <a:lnTo>
                  <a:pt x="4064" y="1394"/>
                </a:lnTo>
                <a:lnTo>
                  <a:pt x="4060" y="1390"/>
                </a:lnTo>
                <a:lnTo>
                  <a:pt x="4052" y="1390"/>
                </a:lnTo>
                <a:lnTo>
                  <a:pt x="4044" y="1392"/>
                </a:lnTo>
                <a:lnTo>
                  <a:pt x="4038" y="1392"/>
                </a:lnTo>
                <a:lnTo>
                  <a:pt x="4032" y="1390"/>
                </a:lnTo>
                <a:lnTo>
                  <a:pt x="4030" y="1388"/>
                </a:lnTo>
                <a:lnTo>
                  <a:pt x="4030" y="1384"/>
                </a:lnTo>
                <a:lnTo>
                  <a:pt x="4034" y="1380"/>
                </a:lnTo>
                <a:lnTo>
                  <a:pt x="4040" y="1378"/>
                </a:lnTo>
                <a:lnTo>
                  <a:pt x="4048" y="1376"/>
                </a:lnTo>
                <a:lnTo>
                  <a:pt x="4054" y="1374"/>
                </a:lnTo>
                <a:lnTo>
                  <a:pt x="4056" y="1372"/>
                </a:lnTo>
                <a:lnTo>
                  <a:pt x="4058" y="1370"/>
                </a:lnTo>
                <a:lnTo>
                  <a:pt x="4058" y="1368"/>
                </a:lnTo>
                <a:lnTo>
                  <a:pt x="4054" y="1360"/>
                </a:lnTo>
                <a:lnTo>
                  <a:pt x="4050" y="1354"/>
                </a:lnTo>
                <a:lnTo>
                  <a:pt x="4042" y="1344"/>
                </a:lnTo>
                <a:lnTo>
                  <a:pt x="4042" y="1342"/>
                </a:lnTo>
                <a:lnTo>
                  <a:pt x="4044" y="1342"/>
                </a:lnTo>
                <a:lnTo>
                  <a:pt x="4050" y="1344"/>
                </a:lnTo>
                <a:lnTo>
                  <a:pt x="4058" y="1344"/>
                </a:lnTo>
                <a:lnTo>
                  <a:pt x="4064" y="1342"/>
                </a:lnTo>
                <a:lnTo>
                  <a:pt x="4068" y="1340"/>
                </a:lnTo>
                <a:lnTo>
                  <a:pt x="4070" y="1336"/>
                </a:lnTo>
                <a:lnTo>
                  <a:pt x="4072" y="1332"/>
                </a:lnTo>
                <a:lnTo>
                  <a:pt x="4074" y="1332"/>
                </a:lnTo>
                <a:lnTo>
                  <a:pt x="4078" y="1334"/>
                </a:lnTo>
                <a:lnTo>
                  <a:pt x="4084" y="1342"/>
                </a:lnTo>
                <a:lnTo>
                  <a:pt x="4090" y="1350"/>
                </a:lnTo>
                <a:lnTo>
                  <a:pt x="4094" y="1354"/>
                </a:lnTo>
                <a:lnTo>
                  <a:pt x="4100" y="1356"/>
                </a:lnTo>
                <a:lnTo>
                  <a:pt x="4104" y="1356"/>
                </a:lnTo>
                <a:lnTo>
                  <a:pt x="4110" y="1356"/>
                </a:lnTo>
                <a:lnTo>
                  <a:pt x="4112" y="1360"/>
                </a:lnTo>
                <a:lnTo>
                  <a:pt x="4114" y="1364"/>
                </a:lnTo>
                <a:lnTo>
                  <a:pt x="4116" y="1370"/>
                </a:lnTo>
                <a:lnTo>
                  <a:pt x="4120" y="1374"/>
                </a:lnTo>
                <a:lnTo>
                  <a:pt x="4126" y="1376"/>
                </a:lnTo>
                <a:lnTo>
                  <a:pt x="4130" y="1378"/>
                </a:lnTo>
                <a:lnTo>
                  <a:pt x="4132" y="1380"/>
                </a:lnTo>
                <a:lnTo>
                  <a:pt x="4134" y="1384"/>
                </a:lnTo>
                <a:lnTo>
                  <a:pt x="4134" y="1388"/>
                </a:lnTo>
                <a:lnTo>
                  <a:pt x="4134" y="1394"/>
                </a:lnTo>
                <a:lnTo>
                  <a:pt x="4138" y="1398"/>
                </a:lnTo>
                <a:lnTo>
                  <a:pt x="4148" y="1410"/>
                </a:lnTo>
                <a:lnTo>
                  <a:pt x="4162" y="1424"/>
                </a:lnTo>
                <a:lnTo>
                  <a:pt x="4180" y="1434"/>
                </a:lnTo>
                <a:lnTo>
                  <a:pt x="4196" y="1442"/>
                </a:lnTo>
                <a:lnTo>
                  <a:pt x="4204" y="1444"/>
                </a:lnTo>
                <a:lnTo>
                  <a:pt x="4210" y="1446"/>
                </a:lnTo>
                <a:lnTo>
                  <a:pt x="4216" y="1444"/>
                </a:lnTo>
                <a:lnTo>
                  <a:pt x="4218" y="1440"/>
                </a:lnTo>
                <a:lnTo>
                  <a:pt x="4220" y="1434"/>
                </a:lnTo>
                <a:lnTo>
                  <a:pt x="4220" y="1426"/>
                </a:lnTo>
                <a:lnTo>
                  <a:pt x="4218" y="1416"/>
                </a:lnTo>
                <a:lnTo>
                  <a:pt x="4218" y="1408"/>
                </a:lnTo>
                <a:lnTo>
                  <a:pt x="4220" y="1404"/>
                </a:lnTo>
                <a:lnTo>
                  <a:pt x="4224" y="1400"/>
                </a:lnTo>
                <a:lnTo>
                  <a:pt x="4228" y="1396"/>
                </a:lnTo>
                <a:lnTo>
                  <a:pt x="4232" y="1396"/>
                </a:lnTo>
                <a:lnTo>
                  <a:pt x="4242" y="1394"/>
                </a:lnTo>
                <a:lnTo>
                  <a:pt x="4260" y="1394"/>
                </a:lnTo>
                <a:lnTo>
                  <a:pt x="4262" y="1394"/>
                </a:lnTo>
                <a:lnTo>
                  <a:pt x="4264" y="1392"/>
                </a:lnTo>
                <a:lnTo>
                  <a:pt x="4264" y="1390"/>
                </a:lnTo>
                <a:lnTo>
                  <a:pt x="4262" y="1386"/>
                </a:lnTo>
                <a:lnTo>
                  <a:pt x="4258" y="1378"/>
                </a:lnTo>
                <a:lnTo>
                  <a:pt x="4258" y="1374"/>
                </a:lnTo>
                <a:lnTo>
                  <a:pt x="4260" y="1372"/>
                </a:lnTo>
                <a:lnTo>
                  <a:pt x="4262" y="1370"/>
                </a:lnTo>
                <a:lnTo>
                  <a:pt x="4268" y="1368"/>
                </a:lnTo>
                <a:lnTo>
                  <a:pt x="4270" y="1366"/>
                </a:lnTo>
                <a:lnTo>
                  <a:pt x="4268" y="1360"/>
                </a:lnTo>
                <a:lnTo>
                  <a:pt x="4266" y="1358"/>
                </a:lnTo>
                <a:lnTo>
                  <a:pt x="4266" y="1356"/>
                </a:lnTo>
                <a:lnTo>
                  <a:pt x="4270" y="1352"/>
                </a:lnTo>
                <a:lnTo>
                  <a:pt x="4284" y="1346"/>
                </a:lnTo>
                <a:lnTo>
                  <a:pt x="4290" y="1340"/>
                </a:lnTo>
                <a:lnTo>
                  <a:pt x="4294" y="1334"/>
                </a:lnTo>
                <a:lnTo>
                  <a:pt x="4296" y="1330"/>
                </a:lnTo>
                <a:lnTo>
                  <a:pt x="4296" y="1324"/>
                </a:lnTo>
                <a:lnTo>
                  <a:pt x="4290" y="1312"/>
                </a:lnTo>
                <a:close/>
                <a:moveTo>
                  <a:pt x="3666" y="1230"/>
                </a:moveTo>
                <a:lnTo>
                  <a:pt x="3666" y="1230"/>
                </a:lnTo>
                <a:lnTo>
                  <a:pt x="3660" y="1240"/>
                </a:lnTo>
                <a:lnTo>
                  <a:pt x="3656" y="1250"/>
                </a:lnTo>
                <a:lnTo>
                  <a:pt x="3656" y="1258"/>
                </a:lnTo>
                <a:lnTo>
                  <a:pt x="3658" y="1266"/>
                </a:lnTo>
                <a:lnTo>
                  <a:pt x="3664" y="1272"/>
                </a:lnTo>
                <a:lnTo>
                  <a:pt x="3674" y="1278"/>
                </a:lnTo>
                <a:lnTo>
                  <a:pt x="3690" y="1280"/>
                </a:lnTo>
                <a:lnTo>
                  <a:pt x="3710" y="1280"/>
                </a:lnTo>
                <a:lnTo>
                  <a:pt x="3730" y="1278"/>
                </a:lnTo>
                <a:lnTo>
                  <a:pt x="3742" y="1274"/>
                </a:lnTo>
                <a:lnTo>
                  <a:pt x="3748" y="1268"/>
                </a:lnTo>
                <a:lnTo>
                  <a:pt x="3750" y="1262"/>
                </a:lnTo>
                <a:lnTo>
                  <a:pt x="3750" y="1252"/>
                </a:lnTo>
                <a:lnTo>
                  <a:pt x="3748" y="1244"/>
                </a:lnTo>
                <a:lnTo>
                  <a:pt x="3746" y="1234"/>
                </a:lnTo>
                <a:lnTo>
                  <a:pt x="3748" y="1226"/>
                </a:lnTo>
                <a:lnTo>
                  <a:pt x="3748" y="1220"/>
                </a:lnTo>
                <a:lnTo>
                  <a:pt x="3746" y="1216"/>
                </a:lnTo>
                <a:lnTo>
                  <a:pt x="3744" y="1212"/>
                </a:lnTo>
                <a:lnTo>
                  <a:pt x="3740" y="1210"/>
                </a:lnTo>
                <a:lnTo>
                  <a:pt x="3730" y="1206"/>
                </a:lnTo>
                <a:lnTo>
                  <a:pt x="3716" y="1204"/>
                </a:lnTo>
                <a:lnTo>
                  <a:pt x="3702" y="1204"/>
                </a:lnTo>
                <a:lnTo>
                  <a:pt x="3688" y="1208"/>
                </a:lnTo>
                <a:lnTo>
                  <a:pt x="3676" y="1218"/>
                </a:lnTo>
                <a:lnTo>
                  <a:pt x="3670" y="1222"/>
                </a:lnTo>
                <a:lnTo>
                  <a:pt x="3666" y="1230"/>
                </a:lnTo>
                <a:close/>
                <a:moveTo>
                  <a:pt x="3526" y="1508"/>
                </a:moveTo>
                <a:lnTo>
                  <a:pt x="3526" y="1508"/>
                </a:lnTo>
                <a:lnTo>
                  <a:pt x="3516" y="1498"/>
                </a:lnTo>
                <a:lnTo>
                  <a:pt x="3512" y="1496"/>
                </a:lnTo>
                <a:lnTo>
                  <a:pt x="3510" y="1498"/>
                </a:lnTo>
                <a:lnTo>
                  <a:pt x="3504" y="1500"/>
                </a:lnTo>
                <a:lnTo>
                  <a:pt x="3498" y="1502"/>
                </a:lnTo>
                <a:lnTo>
                  <a:pt x="3490" y="1500"/>
                </a:lnTo>
                <a:lnTo>
                  <a:pt x="3484" y="1496"/>
                </a:lnTo>
                <a:lnTo>
                  <a:pt x="3478" y="1490"/>
                </a:lnTo>
                <a:lnTo>
                  <a:pt x="3474" y="1478"/>
                </a:lnTo>
                <a:lnTo>
                  <a:pt x="3472" y="1470"/>
                </a:lnTo>
                <a:lnTo>
                  <a:pt x="3466" y="1464"/>
                </a:lnTo>
                <a:lnTo>
                  <a:pt x="3458" y="1458"/>
                </a:lnTo>
                <a:lnTo>
                  <a:pt x="3446" y="1452"/>
                </a:lnTo>
                <a:lnTo>
                  <a:pt x="3432" y="1446"/>
                </a:lnTo>
                <a:lnTo>
                  <a:pt x="3418" y="1438"/>
                </a:lnTo>
                <a:lnTo>
                  <a:pt x="3396" y="1420"/>
                </a:lnTo>
                <a:lnTo>
                  <a:pt x="3386" y="1414"/>
                </a:lnTo>
                <a:lnTo>
                  <a:pt x="3376" y="1408"/>
                </a:lnTo>
                <a:lnTo>
                  <a:pt x="3368" y="1408"/>
                </a:lnTo>
                <a:lnTo>
                  <a:pt x="3364" y="1408"/>
                </a:lnTo>
                <a:lnTo>
                  <a:pt x="3362" y="1412"/>
                </a:lnTo>
                <a:lnTo>
                  <a:pt x="3358" y="1414"/>
                </a:lnTo>
                <a:lnTo>
                  <a:pt x="3356" y="1416"/>
                </a:lnTo>
                <a:lnTo>
                  <a:pt x="3352" y="1414"/>
                </a:lnTo>
                <a:lnTo>
                  <a:pt x="3350" y="1414"/>
                </a:lnTo>
                <a:lnTo>
                  <a:pt x="3346" y="1408"/>
                </a:lnTo>
                <a:lnTo>
                  <a:pt x="3340" y="1400"/>
                </a:lnTo>
                <a:lnTo>
                  <a:pt x="3336" y="1390"/>
                </a:lnTo>
                <a:lnTo>
                  <a:pt x="3330" y="1382"/>
                </a:lnTo>
                <a:lnTo>
                  <a:pt x="3324" y="1378"/>
                </a:lnTo>
                <a:lnTo>
                  <a:pt x="3320" y="1376"/>
                </a:lnTo>
                <a:lnTo>
                  <a:pt x="3316" y="1376"/>
                </a:lnTo>
                <a:lnTo>
                  <a:pt x="3312" y="1378"/>
                </a:lnTo>
                <a:lnTo>
                  <a:pt x="3308" y="1380"/>
                </a:lnTo>
                <a:lnTo>
                  <a:pt x="3302" y="1390"/>
                </a:lnTo>
                <a:lnTo>
                  <a:pt x="3296" y="1402"/>
                </a:lnTo>
                <a:lnTo>
                  <a:pt x="3292" y="1416"/>
                </a:lnTo>
                <a:lnTo>
                  <a:pt x="3290" y="1434"/>
                </a:lnTo>
                <a:lnTo>
                  <a:pt x="3288" y="1450"/>
                </a:lnTo>
                <a:lnTo>
                  <a:pt x="3290" y="1466"/>
                </a:lnTo>
                <a:lnTo>
                  <a:pt x="3292" y="1480"/>
                </a:lnTo>
                <a:lnTo>
                  <a:pt x="3292" y="1488"/>
                </a:lnTo>
                <a:lnTo>
                  <a:pt x="3292" y="1492"/>
                </a:lnTo>
                <a:lnTo>
                  <a:pt x="3290" y="1496"/>
                </a:lnTo>
                <a:lnTo>
                  <a:pt x="3288" y="1500"/>
                </a:lnTo>
                <a:lnTo>
                  <a:pt x="3282" y="1506"/>
                </a:lnTo>
                <a:lnTo>
                  <a:pt x="3272" y="1510"/>
                </a:lnTo>
                <a:lnTo>
                  <a:pt x="3264" y="1514"/>
                </a:lnTo>
                <a:lnTo>
                  <a:pt x="3258" y="1518"/>
                </a:lnTo>
                <a:lnTo>
                  <a:pt x="3256" y="1522"/>
                </a:lnTo>
                <a:lnTo>
                  <a:pt x="3256" y="1524"/>
                </a:lnTo>
                <a:lnTo>
                  <a:pt x="3256" y="1528"/>
                </a:lnTo>
                <a:lnTo>
                  <a:pt x="3258" y="1534"/>
                </a:lnTo>
                <a:lnTo>
                  <a:pt x="3260" y="1536"/>
                </a:lnTo>
                <a:lnTo>
                  <a:pt x="3262" y="1536"/>
                </a:lnTo>
                <a:lnTo>
                  <a:pt x="3270" y="1536"/>
                </a:lnTo>
                <a:lnTo>
                  <a:pt x="3294" y="1532"/>
                </a:lnTo>
                <a:lnTo>
                  <a:pt x="3304" y="1530"/>
                </a:lnTo>
                <a:lnTo>
                  <a:pt x="3314" y="1530"/>
                </a:lnTo>
                <a:lnTo>
                  <a:pt x="3318" y="1532"/>
                </a:lnTo>
                <a:lnTo>
                  <a:pt x="3320" y="1534"/>
                </a:lnTo>
                <a:lnTo>
                  <a:pt x="3322" y="1536"/>
                </a:lnTo>
                <a:lnTo>
                  <a:pt x="3322" y="1542"/>
                </a:lnTo>
                <a:lnTo>
                  <a:pt x="3322" y="1550"/>
                </a:lnTo>
                <a:lnTo>
                  <a:pt x="3324" y="1558"/>
                </a:lnTo>
                <a:lnTo>
                  <a:pt x="3330" y="1562"/>
                </a:lnTo>
                <a:lnTo>
                  <a:pt x="3336" y="1566"/>
                </a:lnTo>
                <a:lnTo>
                  <a:pt x="3344" y="1566"/>
                </a:lnTo>
                <a:lnTo>
                  <a:pt x="3350" y="1564"/>
                </a:lnTo>
                <a:lnTo>
                  <a:pt x="3358" y="1560"/>
                </a:lnTo>
                <a:lnTo>
                  <a:pt x="3364" y="1550"/>
                </a:lnTo>
                <a:lnTo>
                  <a:pt x="3368" y="1542"/>
                </a:lnTo>
                <a:lnTo>
                  <a:pt x="3374" y="1538"/>
                </a:lnTo>
                <a:lnTo>
                  <a:pt x="3378" y="1534"/>
                </a:lnTo>
                <a:lnTo>
                  <a:pt x="3384" y="1534"/>
                </a:lnTo>
                <a:lnTo>
                  <a:pt x="3388" y="1534"/>
                </a:lnTo>
                <a:lnTo>
                  <a:pt x="3392" y="1530"/>
                </a:lnTo>
                <a:lnTo>
                  <a:pt x="3396" y="1526"/>
                </a:lnTo>
                <a:lnTo>
                  <a:pt x="3400" y="1518"/>
                </a:lnTo>
                <a:lnTo>
                  <a:pt x="3404" y="1508"/>
                </a:lnTo>
                <a:lnTo>
                  <a:pt x="3410" y="1502"/>
                </a:lnTo>
                <a:lnTo>
                  <a:pt x="3416" y="1500"/>
                </a:lnTo>
                <a:lnTo>
                  <a:pt x="3424" y="1500"/>
                </a:lnTo>
                <a:lnTo>
                  <a:pt x="3432" y="1502"/>
                </a:lnTo>
                <a:lnTo>
                  <a:pt x="3438" y="1506"/>
                </a:lnTo>
                <a:lnTo>
                  <a:pt x="3444" y="1512"/>
                </a:lnTo>
                <a:lnTo>
                  <a:pt x="3446" y="1518"/>
                </a:lnTo>
                <a:lnTo>
                  <a:pt x="3448" y="1524"/>
                </a:lnTo>
                <a:lnTo>
                  <a:pt x="3450" y="1528"/>
                </a:lnTo>
                <a:lnTo>
                  <a:pt x="3452" y="1530"/>
                </a:lnTo>
                <a:lnTo>
                  <a:pt x="3456" y="1530"/>
                </a:lnTo>
                <a:lnTo>
                  <a:pt x="3468" y="1532"/>
                </a:lnTo>
                <a:lnTo>
                  <a:pt x="3488" y="1534"/>
                </a:lnTo>
                <a:lnTo>
                  <a:pt x="3498" y="1536"/>
                </a:lnTo>
                <a:lnTo>
                  <a:pt x="3508" y="1538"/>
                </a:lnTo>
                <a:lnTo>
                  <a:pt x="3518" y="1536"/>
                </a:lnTo>
                <a:lnTo>
                  <a:pt x="3526" y="1534"/>
                </a:lnTo>
                <a:lnTo>
                  <a:pt x="3532" y="1528"/>
                </a:lnTo>
                <a:lnTo>
                  <a:pt x="3534" y="1522"/>
                </a:lnTo>
                <a:lnTo>
                  <a:pt x="3532" y="1516"/>
                </a:lnTo>
                <a:lnTo>
                  <a:pt x="3526" y="1508"/>
                </a:lnTo>
                <a:close/>
                <a:moveTo>
                  <a:pt x="3466" y="1576"/>
                </a:moveTo>
                <a:lnTo>
                  <a:pt x="3466" y="1576"/>
                </a:lnTo>
                <a:lnTo>
                  <a:pt x="3462" y="1574"/>
                </a:lnTo>
                <a:lnTo>
                  <a:pt x="3456" y="1572"/>
                </a:lnTo>
                <a:lnTo>
                  <a:pt x="3442" y="1574"/>
                </a:lnTo>
                <a:lnTo>
                  <a:pt x="3428" y="1578"/>
                </a:lnTo>
                <a:lnTo>
                  <a:pt x="3412" y="1584"/>
                </a:lnTo>
                <a:lnTo>
                  <a:pt x="3400" y="1594"/>
                </a:lnTo>
                <a:lnTo>
                  <a:pt x="3392" y="1604"/>
                </a:lnTo>
                <a:lnTo>
                  <a:pt x="3390" y="1608"/>
                </a:lnTo>
                <a:lnTo>
                  <a:pt x="3388" y="1614"/>
                </a:lnTo>
                <a:lnTo>
                  <a:pt x="3390" y="1620"/>
                </a:lnTo>
                <a:lnTo>
                  <a:pt x="3394" y="1624"/>
                </a:lnTo>
                <a:lnTo>
                  <a:pt x="3398" y="1628"/>
                </a:lnTo>
                <a:lnTo>
                  <a:pt x="3404" y="1630"/>
                </a:lnTo>
                <a:lnTo>
                  <a:pt x="3410" y="1630"/>
                </a:lnTo>
                <a:lnTo>
                  <a:pt x="3416" y="1628"/>
                </a:lnTo>
                <a:lnTo>
                  <a:pt x="3432" y="1622"/>
                </a:lnTo>
                <a:lnTo>
                  <a:pt x="3446" y="1614"/>
                </a:lnTo>
                <a:lnTo>
                  <a:pt x="3458" y="1602"/>
                </a:lnTo>
                <a:lnTo>
                  <a:pt x="3466" y="1592"/>
                </a:lnTo>
                <a:lnTo>
                  <a:pt x="3468" y="1586"/>
                </a:lnTo>
                <a:lnTo>
                  <a:pt x="3470" y="1582"/>
                </a:lnTo>
                <a:lnTo>
                  <a:pt x="3468" y="1578"/>
                </a:lnTo>
                <a:lnTo>
                  <a:pt x="3466" y="1576"/>
                </a:lnTo>
                <a:close/>
                <a:moveTo>
                  <a:pt x="3512" y="820"/>
                </a:moveTo>
                <a:lnTo>
                  <a:pt x="3512" y="820"/>
                </a:lnTo>
                <a:lnTo>
                  <a:pt x="3510" y="830"/>
                </a:lnTo>
                <a:lnTo>
                  <a:pt x="3512" y="836"/>
                </a:lnTo>
                <a:lnTo>
                  <a:pt x="3516" y="840"/>
                </a:lnTo>
                <a:lnTo>
                  <a:pt x="3528" y="844"/>
                </a:lnTo>
                <a:lnTo>
                  <a:pt x="3534" y="848"/>
                </a:lnTo>
                <a:lnTo>
                  <a:pt x="3536" y="850"/>
                </a:lnTo>
                <a:lnTo>
                  <a:pt x="3538" y="858"/>
                </a:lnTo>
                <a:lnTo>
                  <a:pt x="3538" y="862"/>
                </a:lnTo>
                <a:lnTo>
                  <a:pt x="3542" y="866"/>
                </a:lnTo>
                <a:lnTo>
                  <a:pt x="3546" y="872"/>
                </a:lnTo>
                <a:lnTo>
                  <a:pt x="3556" y="878"/>
                </a:lnTo>
                <a:lnTo>
                  <a:pt x="3568" y="882"/>
                </a:lnTo>
                <a:lnTo>
                  <a:pt x="3576" y="882"/>
                </a:lnTo>
                <a:lnTo>
                  <a:pt x="3582" y="880"/>
                </a:lnTo>
                <a:lnTo>
                  <a:pt x="3590" y="878"/>
                </a:lnTo>
                <a:lnTo>
                  <a:pt x="3604" y="872"/>
                </a:lnTo>
                <a:lnTo>
                  <a:pt x="3614" y="872"/>
                </a:lnTo>
                <a:lnTo>
                  <a:pt x="3628" y="872"/>
                </a:lnTo>
                <a:lnTo>
                  <a:pt x="3658" y="876"/>
                </a:lnTo>
                <a:lnTo>
                  <a:pt x="3686" y="876"/>
                </a:lnTo>
                <a:lnTo>
                  <a:pt x="3696" y="876"/>
                </a:lnTo>
                <a:lnTo>
                  <a:pt x="3702" y="872"/>
                </a:lnTo>
                <a:lnTo>
                  <a:pt x="3704" y="870"/>
                </a:lnTo>
                <a:lnTo>
                  <a:pt x="3704" y="868"/>
                </a:lnTo>
                <a:lnTo>
                  <a:pt x="3698" y="862"/>
                </a:lnTo>
                <a:lnTo>
                  <a:pt x="3684" y="846"/>
                </a:lnTo>
                <a:lnTo>
                  <a:pt x="3676" y="838"/>
                </a:lnTo>
                <a:lnTo>
                  <a:pt x="3666" y="830"/>
                </a:lnTo>
                <a:lnTo>
                  <a:pt x="3654" y="824"/>
                </a:lnTo>
                <a:lnTo>
                  <a:pt x="3642" y="818"/>
                </a:lnTo>
                <a:lnTo>
                  <a:pt x="3626" y="814"/>
                </a:lnTo>
                <a:lnTo>
                  <a:pt x="3606" y="814"/>
                </a:lnTo>
                <a:lnTo>
                  <a:pt x="3586" y="814"/>
                </a:lnTo>
                <a:lnTo>
                  <a:pt x="3568" y="812"/>
                </a:lnTo>
                <a:lnTo>
                  <a:pt x="3540" y="806"/>
                </a:lnTo>
                <a:lnTo>
                  <a:pt x="3528" y="806"/>
                </a:lnTo>
                <a:lnTo>
                  <a:pt x="3520" y="808"/>
                </a:lnTo>
                <a:lnTo>
                  <a:pt x="3518" y="808"/>
                </a:lnTo>
                <a:lnTo>
                  <a:pt x="3516" y="812"/>
                </a:lnTo>
                <a:lnTo>
                  <a:pt x="3512" y="820"/>
                </a:lnTo>
                <a:close/>
                <a:moveTo>
                  <a:pt x="3202" y="736"/>
                </a:moveTo>
                <a:lnTo>
                  <a:pt x="3202" y="736"/>
                </a:lnTo>
                <a:lnTo>
                  <a:pt x="3202" y="744"/>
                </a:lnTo>
                <a:lnTo>
                  <a:pt x="3202" y="748"/>
                </a:lnTo>
                <a:lnTo>
                  <a:pt x="3204" y="750"/>
                </a:lnTo>
                <a:lnTo>
                  <a:pt x="3212" y="752"/>
                </a:lnTo>
                <a:lnTo>
                  <a:pt x="3224" y="752"/>
                </a:lnTo>
                <a:lnTo>
                  <a:pt x="3266" y="752"/>
                </a:lnTo>
                <a:lnTo>
                  <a:pt x="3332" y="752"/>
                </a:lnTo>
                <a:lnTo>
                  <a:pt x="3366" y="750"/>
                </a:lnTo>
                <a:lnTo>
                  <a:pt x="3390" y="746"/>
                </a:lnTo>
                <a:lnTo>
                  <a:pt x="3406" y="740"/>
                </a:lnTo>
                <a:lnTo>
                  <a:pt x="3414" y="734"/>
                </a:lnTo>
                <a:lnTo>
                  <a:pt x="3420" y="730"/>
                </a:lnTo>
                <a:lnTo>
                  <a:pt x="3420" y="726"/>
                </a:lnTo>
                <a:lnTo>
                  <a:pt x="3422" y="726"/>
                </a:lnTo>
                <a:lnTo>
                  <a:pt x="3424" y="732"/>
                </a:lnTo>
                <a:lnTo>
                  <a:pt x="3426" y="736"/>
                </a:lnTo>
                <a:lnTo>
                  <a:pt x="3430" y="740"/>
                </a:lnTo>
                <a:lnTo>
                  <a:pt x="3444" y="746"/>
                </a:lnTo>
                <a:lnTo>
                  <a:pt x="3464" y="748"/>
                </a:lnTo>
                <a:lnTo>
                  <a:pt x="3486" y="750"/>
                </a:lnTo>
                <a:lnTo>
                  <a:pt x="3506" y="750"/>
                </a:lnTo>
                <a:lnTo>
                  <a:pt x="3524" y="746"/>
                </a:lnTo>
                <a:lnTo>
                  <a:pt x="3536" y="742"/>
                </a:lnTo>
                <a:lnTo>
                  <a:pt x="3540" y="738"/>
                </a:lnTo>
                <a:lnTo>
                  <a:pt x="3542" y="734"/>
                </a:lnTo>
                <a:lnTo>
                  <a:pt x="3544" y="728"/>
                </a:lnTo>
                <a:lnTo>
                  <a:pt x="3548" y="724"/>
                </a:lnTo>
                <a:lnTo>
                  <a:pt x="3554" y="722"/>
                </a:lnTo>
                <a:lnTo>
                  <a:pt x="3562" y="720"/>
                </a:lnTo>
                <a:lnTo>
                  <a:pt x="3566" y="718"/>
                </a:lnTo>
                <a:lnTo>
                  <a:pt x="3570" y="716"/>
                </a:lnTo>
                <a:lnTo>
                  <a:pt x="3568" y="714"/>
                </a:lnTo>
                <a:lnTo>
                  <a:pt x="3560" y="710"/>
                </a:lnTo>
                <a:lnTo>
                  <a:pt x="3554" y="706"/>
                </a:lnTo>
                <a:lnTo>
                  <a:pt x="3552" y="704"/>
                </a:lnTo>
                <a:lnTo>
                  <a:pt x="3552" y="700"/>
                </a:lnTo>
                <a:lnTo>
                  <a:pt x="3556" y="698"/>
                </a:lnTo>
                <a:lnTo>
                  <a:pt x="3560" y="694"/>
                </a:lnTo>
                <a:lnTo>
                  <a:pt x="3562" y="688"/>
                </a:lnTo>
                <a:lnTo>
                  <a:pt x="3564" y="682"/>
                </a:lnTo>
                <a:lnTo>
                  <a:pt x="3560" y="674"/>
                </a:lnTo>
                <a:lnTo>
                  <a:pt x="3554" y="668"/>
                </a:lnTo>
                <a:lnTo>
                  <a:pt x="3548" y="664"/>
                </a:lnTo>
                <a:lnTo>
                  <a:pt x="3540" y="660"/>
                </a:lnTo>
                <a:lnTo>
                  <a:pt x="3532" y="660"/>
                </a:lnTo>
                <a:lnTo>
                  <a:pt x="3516" y="658"/>
                </a:lnTo>
                <a:lnTo>
                  <a:pt x="3508" y="656"/>
                </a:lnTo>
                <a:lnTo>
                  <a:pt x="3502" y="652"/>
                </a:lnTo>
                <a:lnTo>
                  <a:pt x="3496" y="648"/>
                </a:lnTo>
                <a:lnTo>
                  <a:pt x="3486" y="646"/>
                </a:lnTo>
                <a:lnTo>
                  <a:pt x="3474" y="644"/>
                </a:lnTo>
                <a:lnTo>
                  <a:pt x="3460" y="644"/>
                </a:lnTo>
                <a:lnTo>
                  <a:pt x="3420" y="648"/>
                </a:lnTo>
                <a:lnTo>
                  <a:pt x="3366" y="654"/>
                </a:lnTo>
                <a:lnTo>
                  <a:pt x="3340" y="658"/>
                </a:lnTo>
                <a:lnTo>
                  <a:pt x="3324" y="664"/>
                </a:lnTo>
                <a:lnTo>
                  <a:pt x="3314" y="668"/>
                </a:lnTo>
                <a:lnTo>
                  <a:pt x="3308" y="672"/>
                </a:lnTo>
                <a:lnTo>
                  <a:pt x="3302" y="676"/>
                </a:lnTo>
                <a:lnTo>
                  <a:pt x="3298" y="678"/>
                </a:lnTo>
                <a:lnTo>
                  <a:pt x="3290" y="676"/>
                </a:lnTo>
                <a:lnTo>
                  <a:pt x="3276" y="672"/>
                </a:lnTo>
                <a:lnTo>
                  <a:pt x="3262" y="668"/>
                </a:lnTo>
                <a:lnTo>
                  <a:pt x="3250" y="666"/>
                </a:lnTo>
                <a:lnTo>
                  <a:pt x="3242" y="668"/>
                </a:lnTo>
                <a:lnTo>
                  <a:pt x="3236" y="670"/>
                </a:lnTo>
                <a:lnTo>
                  <a:pt x="3228" y="672"/>
                </a:lnTo>
                <a:lnTo>
                  <a:pt x="3222" y="672"/>
                </a:lnTo>
                <a:lnTo>
                  <a:pt x="3216" y="670"/>
                </a:lnTo>
                <a:lnTo>
                  <a:pt x="3206" y="664"/>
                </a:lnTo>
                <a:lnTo>
                  <a:pt x="3198" y="658"/>
                </a:lnTo>
                <a:lnTo>
                  <a:pt x="3194" y="658"/>
                </a:lnTo>
                <a:lnTo>
                  <a:pt x="3190" y="660"/>
                </a:lnTo>
                <a:lnTo>
                  <a:pt x="3190" y="664"/>
                </a:lnTo>
                <a:lnTo>
                  <a:pt x="3188" y="668"/>
                </a:lnTo>
                <a:lnTo>
                  <a:pt x="3186" y="672"/>
                </a:lnTo>
                <a:lnTo>
                  <a:pt x="3184" y="674"/>
                </a:lnTo>
                <a:lnTo>
                  <a:pt x="3178" y="672"/>
                </a:lnTo>
                <a:lnTo>
                  <a:pt x="3172" y="668"/>
                </a:lnTo>
                <a:lnTo>
                  <a:pt x="3170" y="664"/>
                </a:lnTo>
                <a:lnTo>
                  <a:pt x="3170" y="662"/>
                </a:lnTo>
                <a:lnTo>
                  <a:pt x="3170" y="658"/>
                </a:lnTo>
                <a:lnTo>
                  <a:pt x="3172" y="654"/>
                </a:lnTo>
                <a:lnTo>
                  <a:pt x="3170" y="650"/>
                </a:lnTo>
                <a:lnTo>
                  <a:pt x="3168" y="646"/>
                </a:lnTo>
                <a:lnTo>
                  <a:pt x="3162" y="638"/>
                </a:lnTo>
                <a:lnTo>
                  <a:pt x="3154" y="634"/>
                </a:lnTo>
                <a:lnTo>
                  <a:pt x="3146" y="630"/>
                </a:lnTo>
                <a:lnTo>
                  <a:pt x="3142" y="630"/>
                </a:lnTo>
                <a:lnTo>
                  <a:pt x="3136" y="632"/>
                </a:lnTo>
                <a:lnTo>
                  <a:pt x="3128" y="634"/>
                </a:lnTo>
                <a:lnTo>
                  <a:pt x="3126" y="632"/>
                </a:lnTo>
                <a:lnTo>
                  <a:pt x="3124" y="628"/>
                </a:lnTo>
                <a:lnTo>
                  <a:pt x="3124" y="624"/>
                </a:lnTo>
                <a:lnTo>
                  <a:pt x="3124" y="622"/>
                </a:lnTo>
                <a:lnTo>
                  <a:pt x="3130" y="620"/>
                </a:lnTo>
                <a:lnTo>
                  <a:pt x="3150" y="622"/>
                </a:lnTo>
                <a:lnTo>
                  <a:pt x="3170" y="622"/>
                </a:lnTo>
                <a:lnTo>
                  <a:pt x="3176" y="620"/>
                </a:lnTo>
                <a:lnTo>
                  <a:pt x="3176" y="618"/>
                </a:lnTo>
                <a:lnTo>
                  <a:pt x="3176" y="616"/>
                </a:lnTo>
                <a:lnTo>
                  <a:pt x="3174" y="610"/>
                </a:lnTo>
                <a:lnTo>
                  <a:pt x="3170" y="608"/>
                </a:lnTo>
                <a:lnTo>
                  <a:pt x="3156" y="604"/>
                </a:lnTo>
                <a:lnTo>
                  <a:pt x="3138" y="602"/>
                </a:lnTo>
                <a:lnTo>
                  <a:pt x="3130" y="598"/>
                </a:lnTo>
                <a:lnTo>
                  <a:pt x="3120" y="594"/>
                </a:lnTo>
                <a:lnTo>
                  <a:pt x="3100" y="584"/>
                </a:lnTo>
                <a:lnTo>
                  <a:pt x="3092" y="582"/>
                </a:lnTo>
                <a:lnTo>
                  <a:pt x="3084" y="580"/>
                </a:lnTo>
                <a:lnTo>
                  <a:pt x="3066" y="580"/>
                </a:lnTo>
                <a:lnTo>
                  <a:pt x="3042" y="584"/>
                </a:lnTo>
                <a:lnTo>
                  <a:pt x="3030" y="586"/>
                </a:lnTo>
                <a:lnTo>
                  <a:pt x="3022" y="582"/>
                </a:lnTo>
                <a:lnTo>
                  <a:pt x="3014" y="578"/>
                </a:lnTo>
                <a:lnTo>
                  <a:pt x="3008" y="574"/>
                </a:lnTo>
                <a:lnTo>
                  <a:pt x="2996" y="562"/>
                </a:lnTo>
                <a:lnTo>
                  <a:pt x="2990" y="560"/>
                </a:lnTo>
                <a:lnTo>
                  <a:pt x="2984" y="558"/>
                </a:lnTo>
                <a:lnTo>
                  <a:pt x="2974" y="560"/>
                </a:lnTo>
                <a:lnTo>
                  <a:pt x="2964" y="558"/>
                </a:lnTo>
                <a:lnTo>
                  <a:pt x="2938" y="556"/>
                </a:lnTo>
                <a:lnTo>
                  <a:pt x="2908" y="552"/>
                </a:lnTo>
                <a:lnTo>
                  <a:pt x="2876" y="550"/>
                </a:lnTo>
                <a:lnTo>
                  <a:pt x="2870" y="550"/>
                </a:lnTo>
                <a:lnTo>
                  <a:pt x="2866" y="552"/>
                </a:lnTo>
                <a:lnTo>
                  <a:pt x="2862" y="554"/>
                </a:lnTo>
                <a:lnTo>
                  <a:pt x="2860" y="558"/>
                </a:lnTo>
                <a:lnTo>
                  <a:pt x="2862" y="562"/>
                </a:lnTo>
                <a:lnTo>
                  <a:pt x="2864" y="568"/>
                </a:lnTo>
                <a:lnTo>
                  <a:pt x="2870" y="574"/>
                </a:lnTo>
                <a:lnTo>
                  <a:pt x="2878" y="582"/>
                </a:lnTo>
                <a:lnTo>
                  <a:pt x="2888" y="588"/>
                </a:lnTo>
                <a:lnTo>
                  <a:pt x="2896" y="592"/>
                </a:lnTo>
                <a:lnTo>
                  <a:pt x="2910" y="598"/>
                </a:lnTo>
                <a:lnTo>
                  <a:pt x="2920" y="602"/>
                </a:lnTo>
                <a:lnTo>
                  <a:pt x="2922" y="604"/>
                </a:lnTo>
                <a:lnTo>
                  <a:pt x="2924" y="610"/>
                </a:lnTo>
                <a:lnTo>
                  <a:pt x="2926" y="614"/>
                </a:lnTo>
                <a:lnTo>
                  <a:pt x="2930" y="618"/>
                </a:lnTo>
                <a:lnTo>
                  <a:pt x="2938" y="620"/>
                </a:lnTo>
                <a:lnTo>
                  <a:pt x="2948" y="620"/>
                </a:lnTo>
                <a:lnTo>
                  <a:pt x="2972" y="616"/>
                </a:lnTo>
                <a:lnTo>
                  <a:pt x="3000" y="610"/>
                </a:lnTo>
                <a:lnTo>
                  <a:pt x="3012" y="608"/>
                </a:lnTo>
                <a:lnTo>
                  <a:pt x="3020" y="610"/>
                </a:lnTo>
                <a:lnTo>
                  <a:pt x="3026" y="612"/>
                </a:lnTo>
                <a:lnTo>
                  <a:pt x="3030" y="616"/>
                </a:lnTo>
                <a:lnTo>
                  <a:pt x="3040" y="626"/>
                </a:lnTo>
                <a:lnTo>
                  <a:pt x="3046" y="634"/>
                </a:lnTo>
                <a:lnTo>
                  <a:pt x="3054" y="640"/>
                </a:lnTo>
                <a:lnTo>
                  <a:pt x="3060" y="644"/>
                </a:lnTo>
                <a:lnTo>
                  <a:pt x="3062" y="648"/>
                </a:lnTo>
                <a:lnTo>
                  <a:pt x="3064" y="650"/>
                </a:lnTo>
                <a:lnTo>
                  <a:pt x="3064" y="654"/>
                </a:lnTo>
                <a:lnTo>
                  <a:pt x="3060" y="662"/>
                </a:lnTo>
                <a:lnTo>
                  <a:pt x="3056" y="670"/>
                </a:lnTo>
                <a:lnTo>
                  <a:pt x="3050" y="678"/>
                </a:lnTo>
                <a:lnTo>
                  <a:pt x="3046" y="684"/>
                </a:lnTo>
                <a:lnTo>
                  <a:pt x="3046" y="690"/>
                </a:lnTo>
                <a:lnTo>
                  <a:pt x="3046" y="692"/>
                </a:lnTo>
                <a:lnTo>
                  <a:pt x="3050" y="694"/>
                </a:lnTo>
                <a:lnTo>
                  <a:pt x="3056" y="698"/>
                </a:lnTo>
                <a:lnTo>
                  <a:pt x="3058" y="704"/>
                </a:lnTo>
                <a:lnTo>
                  <a:pt x="3060" y="714"/>
                </a:lnTo>
                <a:lnTo>
                  <a:pt x="3060" y="720"/>
                </a:lnTo>
                <a:lnTo>
                  <a:pt x="3062" y="724"/>
                </a:lnTo>
                <a:lnTo>
                  <a:pt x="3068" y="730"/>
                </a:lnTo>
                <a:lnTo>
                  <a:pt x="3076" y="736"/>
                </a:lnTo>
                <a:lnTo>
                  <a:pt x="3086" y="740"/>
                </a:lnTo>
                <a:lnTo>
                  <a:pt x="3092" y="740"/>
                </a:lnTo>
                <a:lnTo>
                  <a:pt x="3096" y="740"/>
                </a:lnTo>
                <a:lnTo>
                  <a:pt x="3100" y="738"/>
                </a:lnTo>
                <a:lnTo>
                  <a:pt x="3104" y="736"/>
                </a:lnTo>
                <a:lnTo>
                  <a:pt x="3110" y="736"/>
                </a:lnTo>
                <a:lnTo>
                  <a:pt x="3120" y="738"/>
                </a:lnTo>
                <a:lnTo>
                  <a:pt x="3134" y="744"/>
                </a:lnTo>
                <a:lnTo>
                  <a:pt x="3142" y="746"/>
                </a:lnTo>
                <a:lnTo>
                  <a:pt x="3150" y="748"/>
                </a:lnTo>
                <a:lnTo>
                  <a:pt x="3164" y="748"/>
                </a:lnTo>
                <a:lnTo>
                  <a:pt x="3176" y="744"/>
                </a:lnTo>
                <a:lnTo>
                  <a:pt x="3186" y="738"/>
                </a:lnTo>
                <a:lnTo>
                  <a:pt x="3200" y="730"/>
                </a:lnTo>
                <a:lnTo>
                  <a:pt x="3202" y="730"/>
                </a:lnTo>
                <a:lnTo>
                  <a:pt x="3202" y="736"/>
                </a:lnTo>
                <a:close/>
                <a:moveTo>
                  <a:pt x="2978" y="738"/>
                </a:moveTo>
                <a:lnTo>
                  <a:pt x="2978" y="738"/>
                </a:lnTo>
                <a:lnTo>
                  <a:pt x="2992" y="738"/>
                </a:lnTo>
                <a:lnTo>
                  <a:pt x="3004" y="734"/>
                </a:lnTo>
                <a:lnTo>
                  <a:pt x="3008" y="728"/>
                </a:lnTo>
                <a:lnTo>
                  <a:pt x="3010" y="720"/>
                </a:lnTo>
                <a:lnTo>
                  <a:pt x="3008" y="710"/>
                </a:lnTo>
                <a:lnTo>
                  <a:pt x="3004" y="700"/>
                </a:lnTo>
                <a:lnTo>
                  <a:pt x="2996" y="688"/>
                </a:lnTo>
                <a:lnTo>
                  <a:pt x="2986" y="678"/>
                </a:lnTo>
                <a:lnTo>
                  <a:pt x="2974" y="668"/>
                </a:lnTo>
                <a:lnTo>
                  <a:pt x="2964" y="664"/>
                </a:lnTo>
                <a:lnTo>
                  <a:pt x="2952" y="660"/>
                </a:lnTo>
                <a:lnTo>
                  <a:pt x="2940" y="662"/>
                </a:lnTo>
                <a:lnTo>
                  <a:pt x="2928" y="664"/>
                </a:lnTo>
                <a:lnTo>
                  <a:pt x="2918" y="670"/>
                </a:lnTo>
                <a:lnTo>
                  <a:pt x="2908" y="676"/>
                </a:lnTo>
                <a:lnTo>
                  <a:pt x="2898" y="684"/>
                </a:lnTo>
                <a:lnTo>
                  <a:pt x="2888" y="698"/>
                </a:lnTo>
                <a:lnTo>
                  <a:pt x="2884" y="704"/>
                </a:lnTo>
                <a:lnTo>
                  <a:pt x="2882" y="708"/>
                </a:lnTo>
                <a:lnTo>
                  <a:pt x="2884" y="714"/>
                </a:lnTo>
                <a:lnTo>
                  <a:pt x="2886" y="718"/>
                </a:lnTo>
                <a:lnTo>
                  <a:pt x="2894" y="720"/>
                </a:lnTo>
                <a:lnTo>
                  <a:pt x="2904" y="722"/>
                </a:lnTo>
                <a:lnTo>
                  <a:pt x="2914" y="724"/>
                </a:lnTo>
                <a:lnTo>
                  <a:pt x="2924" y="726"/>
                </a:lnTo>
                <a:lnTo>
                  <a:pt x="2936" y="732"/>
                </a:lnTo>
                <a:lnTo>
                  <a:pt x="2950" y="736"/>
                </a:lnTo>
                <a:lnTo>
                  <a:pt x="2962" y="738"/>
                </a:lnTo>
                <a:lnTo>
                  <a:pt x="2978" y="738"/>
                </a:lnTo>
                <a:close/>
                <a:moveTo>
                  <a:pt x="3076" y="866"/>
                </a:moveTo>
                <a:lnTo>
                  <a:pt x="3076" y="866"/>
                </a:lnTo>
                <a:lnTo>
                  <a:pt x="3086" y="852"/>
                </a:lnTo>
                <a:lnTo>
                  <a:pt x="3098" y="840"/>
                </a:lnTo>
                <a:lnTo>
                  <a:pt x="3118" y="818"/>
                </a:lnTo>
                <a:lnTo>
                  <a:pt x="3126" y="810"/>
                </a:lnTo>
                <a:lnTo>
                  <a:pt x="3128" y="806"/>
                </a:lnTo>
                <a:lnTo>
                  <a:pt x="3128" y="802"/>
                </a:lnTo>
                <a:lnTo>
                  <a:pt x="3128" y="798"/>
                </a:lnTo>
                <a:lnTo>
                  <a:pt x="3126" y="794"/>
                </a:lnTo>
                <a:lnTo>
                  <a:pt x="3122" y="792"/>
                </a:lnTo>
                <a:lnTo>
                  <a:pt x="3114" y="790"/>
                </a:lnTo>
                <a:lnTo>
                  <a:pt x="3102" y="786"/>
                </a:lnTo>
                <a:lnTo>
                  <a:pt x="3090" y="784"/>
                </a:lnTo>
                <a:lnTo>
                  <a:pt x="3084" y="786"/>
                </a:lnTo>
                <a:lnTo>
                  <a:pt x="3076" y="788"/>
                </a:lnTo>
                <a:lnTo>
                  <a:pt x="3066" y="790"/>
                </a:lnTo>
                <a:lnTo>
                  <a:pt x="3058" y="790"/>
                </a:lnTo>
                <a:lnTo>
                  <a:pt x="3050" y="786"/>
                </a:lnTo>
                <a:lnTo>
                  <a:pt x="3034" y="778"/>
                </a:lnTo>
                <a:lnTo>
                  <a:pt x="3026" y="776"/>
                </a:lnTo>
                <a:lnTo>
                  <a:pt x="3016" y="774"/>
                </a:lnTo>
                <a:lnTo>
                  <a:pt x="3006" y="772"/>
                </a:lnTo>
                <a:lnTo>
                  <a:pt x="2994" y="774"/>
                </a:lnTo>
                <a:lnTo>
                  <a:pt x="2958" y="780"/>
                </a:lnTo>
                <a:lnTo>
                  <a:pt x="2940" y="784"/>
                </a:lnTo>
                <a:lnTo>
                  <a:pt x="2932" y="788"/>
                </a:lnTo>
                <a:lnTo>
                  <a:pt x="2928" y="792"/>
                </a:lnTo>
                <a:lnTo>
                  <a:pt x="2928" y="796"/>
                </a:lnTo>
                <a:lnTo>
                  <a:pt x="2932" y="802"/>
                </a:lnTo>
                <a:lnTo>
                  <a:pt x="2932" y="804"/>
                </a:lnTo>
                <a:lnTo>
                  <a:pt x="2928" y="804"/>
                </a:lnTo>
                <a:lnTo>
                  <a:pt x="2918" y="804"/>
                </a:lnTo>
                <a:lnTo>
                  <a:pt x="2916" y="806"/>
                </a:lnTo>
                <a:lnTo>
                  <a:pt x="2914" y="808"/>
                </a:lnTo>
                <a:lnTo>
                  <a:pt x="2910" y="822"/>
                </a:lnTo>
                <a:lnTo>
                  <a:pt x="2910" y="846"/>
                </a:lnTo>
                <a:lnTo>
                  <a:pt x="2910" y="860"/>
                </a:lnTo>
                <a:lnTo>
                  <a:pt x="2912" y="872"/>
                </a:lnTo>
                <a:lnTo>
                  <a:pt x="2916" y="880"/>
                </a:lnTo>
                <a:lnTo>
                  <a:pt x="2920" y="888"/>
                </a:lnTo>
                <a:lnTo>
                  <a:pt x="2928" y="900"/>
                </a:lnTo>
                <a:lnTo>
                  <a:pt x="2930" y="906"/>
                </a:lnTo>
                <a:lnTo>
                  <a:pt x="2930" y="916"/>
                </a:lnTo>
                <a:lnTo>
                  <a:pt x="2930" y="924"/>
                </a:lnTo>
                <a:lnTo>
                  <a:pt x="2932" y="928"/>
                </a:lnTo>
                <a:lnTo>
                  <a:pt x="2936" y="930"/>
                </a:lnTo>
                <a:lnTo>
                  <a:pt x="2942" y="930"/>
                </a:lnTo>
                <a:lnTo>
                  <a:pt x="2956" y="928"/>
                </a:lnTo>
                <a:lnTo>
                  <a:pt x="2964" y="930"/>
                </a:lnTo>
                <a:lnTo>
                  <a:pt x="2974" y="934"/>
                </a:lnTo>
                <a:lnTo>
                  <a:pt x="2978" y="936"/>
                </a:lnTo>
                <a:lnTo>
                  <a:pt x="2980" y="934"/>
                </a:lnTo>
                <a:lnTo>
                  <a:pt x="2986" y="918"/>
                </a:lnTo>
                <a:lnTo>
                  <a:pt x="2988" y="914"/>
                </a:lnTo>
                <a:lnTo>
                  <a:pt x="2992" y="910"/>
                </a:lnTo>
                <a:lnTo>
                  <a:pt x="2998" y="908"/>
                </a:lnTo>
                <a:lnTo>
                  <a:pt x="3000" y="906"/>
                </a:lnTo>
                <a:lnTo>
                  <a:pt x="3002" y="902"/>
                </a:lnTo>
                <a:lnTo>
                  <a:pt x="3000" y="896"/>
                </a:lnTo>
                <a:lnTo>
                  <a:pt x="2996" y="888"/>
                </a:lnTo>
                <a:lnTo>
                  <a:pt x="2994" y="882"/>
                </a:lnTo>
                <a:lnTo>
                  <a:pt x="2994" y="880"/>
                </a:lnTo>
                <a:lnTo>
                  <a:pt x="2996" y="878"/>
                </a:lnTo>
                <a:lnTo>
                  <a:pt x="2998" y="876"/>
                </a:lnTo>
                <a:lnTo>
                  <a:pt x="3010" y="878"/>
                </a:lnTo>
                <a:lnTo>
                  <a:pt x="3022" y="880"/>
                </a:lnTo>
                <a:lnTo>
                  <a:pt x="3038" y="880"/>
                </a:lnTo>
                <a:lnTo>
                  <a:pt x="3052" y="880"/>
                </a:lnTo>
                <a:lnTo>
                  <a:pt x="3060" y="878"/>
                </a:lnTo>
                <a:lnTo>
                  <a:pt x="3066" y="876"/>
                </a:lnTo>
                <a:lnTo>
                  <a:pt x="3072" y="872"/>
                </a:lnTo>
                <a:lnTo>
                  <a:pt x="3076" y="866"/>
                </a:lnTo>
                <a:close/>
                <a:moveTo>
                  <a:pt x="2888" y="892"/>
                </a:moveTo>
                <a:lnTo>
                  <a:pt x="2888" y="892"/>
                </a:lnTo>
                <a:lnTo>
                  <a:pt x="2884" y="884"/>
                </a:lnTo>
                <a:lnTo>
                  <a:pt x="2880" y="882"/>
                </a:lnTo>
                <a:lnTo>
                  <a:pt x="2876" y="882"/>
                </a:lnTo>
                <a:lnTo>
                  <a:pt x="2872" y="884"/>
                </a:lnTo>
                <a:lnTo>
                  <a:pt x="2868" y="886"/>
                </a:lnTo>
                <a:lnTo>
                  <a:pt x="2864" y="888"/>
                </a:lnTo>
                <a:lnTo>
                  <a:pt x="2858" y="884"/>
                </a:lnTo>
                <a:lnTo>
                  <a:pt x="2852" y="876"/>
                </a:lnTo>
                <a:lnTo>
                  <a:pt x="2846" y="868"/>
                </a:lnTo>
                <a:lnTo>
                  <a:pt x="2838" y="862"/>
                </a:lnTo>
                <a:lnTo>
                  <a:pt x="2824" y="854"/>
                </a:lnTo>
                <a:lnTo>
                  <a:pt x="2820" y="850"/>
                </a:lnTo>
                <a:lnTo>
                  <a:pt x="2820" y="848"/>
                </a:lnTo>
                <a:lnTo>
                  <a:pt x="2826" y="846"/>
                </a:lnTo>
                <a:lnTo>
                  <a:pt x="2838" y="842"/>
                </a:lnTo>
                <a:lnTo>
                  <a:pt x="2850" y="838"/>
                </a:lnTo>
                <a:lnTo>
                  <a:pt x="2856" y="836"/>
                </a:lnTo>
                <a:lnTo>
                  <a:pt x="2856" y="832"/>
                </a:lnTo>
                <a:lnTo>
                  <a:pt x="2852" y="830"/>
                </a:lnTo>
                <a:lnTo>
                  <a:pt x="2848" y="828"/>
                </a:lnTo>
                <a:lnTo>
                  <a:pt x="2846" y="826"/>
                </a:lnTo>
                <a:lnTo>
                  <a:pt x="2846" y="822"/>
                </a:lnTo>
                <a:lnTo>
                  <a:pt x="2852" y="818"/>
                </a:lnTo>
                <a:lnTo>
                  <a:pt x="2860" y="814"/>
                </a:lnTo>
                <a:lnTo>
                  <a:pt x="2862" y="808"/>
                </a:lnTo>
                <a:lnTo>
                  <a:pt x="2862" y="804"/>
                </a:lnTo>
                <a:lnTo>
                  <a:pt x="2856" y="800"/>
                </a:lnTo>
                <a:lnTo>
                  <a:pt x="2848" y="798"/>
                </a:lnTo>
                <a:lnTo>
                  <a:pt x="2838" y="796"/>
                </a:lnTo>
                <a:lnTo>
                  <a:pt x="2824" y="798"/>
                </a:lnTo>
                <a:lnTo>
                  <a:pt x="2810" y="802"/>
                </a:lnTo>
                <a:lnTo>
                  <a:pt x="2796" y="806"/>
                </a:lnTo>
                <a:lnTo>
                  <a:pt x="2782" y="806"/>
                </a:lnTo>
                <a:lnTo>
                  <a:pt x="2770" y="804"/>
                </a:lnTo>
                <a:lnTo>
                  <a:pt x="2760" y="800"/>
                </a:lnTo>
                <a:lnTo>
                  <a:pt x="2750" y="796"/>
                </a:lnTo>
                <a:lnTo>
                  <a:pt x="2740" y="794"/>
                </a:lnTo>
                <a:lnTo>
                  <a:pt x="2728" y="794"/>
                </a:lnTo>
                <a:lnTo>
                  <a:pt x="2718" y="798"/>
                </a:lnTo>
                <a:lnTo>
                  <a:pt x="2694" y="808"/>
                </a:lnTo>
                <a:lnTo>
                  <a:pt x="2686" y="812"/>
                </a:lnTo>
                <a:lnTo>
                  <a:pt x="2680" y="818"/>
                </a:lnTo>
                <a:lnTo>
                  <a:pt x="2676" y="822"/>
                </a:lnTo>
                <a:lnTo>
                  <a:pt x="2678" y="826"/>
                </a:lnTo>
                <a:lnTo>
                  <a:pt x="2682" y="832"/>
                </a:lnTo>
                <a:lnTo>
                  <a:pt x="2694" y="838"/>
                </a:lnTo>
                <a:lnTo>
                  <a:pt x="2702" y="840"/>
                </a:lnTo>
                <a:lnTo>
                  <a:pt x="2712" y="846"/>
                </a:lnTo>
                <a:lnTo>
                  <a:pt x="2718" y="850"/>
                </a:lnTo>
                <a:lnTo>
                  <a:pt x="2724" y="856"/>
                </a:lnTo>
                <a:lnTo>
                  <a:pt x="2726" y="862"/>
                </a:lnTo>
                <a:lnTo>
                  <a:pt x="2724" y="866"/>
                </a:lnTo>
                <a:lnTo>
                  <a:pt x="2722" y="872"/>
                </a:lnTo>
                <a:lnTo>
                  <a:pt x="2716" y="876"/>
                </a:lnTo>
                <a:lnTo>
                  <a:pt x="2710" y="880"/>
                </a:lnTo>
                <a:lnTo>
                  <a:pt x="2704" y="882"/>
                </a:lnTo>
                <a:lnTo>
                  <a:pt x="2698" y="882"/>
                </a:lnTo>
                <a:lnTo>
                  <a:pt x="2688" y="880"/>
                </a:lnTo>
                <a:lnTo>
                  <a:pt x="2678" y="874"/>
                </a:lnTo>
                <a:lnTo>
                  <a:pt x="2668" y="866"/>
                </a:lnTo>
                <a:lnTo>
                  <a:pt x="2660" y="860"/>
                </a:lnTo>
                <a:lnTo>
                  <a:pt x="2650" y="856"/>
                </a:lnTo>
                <a:lnTo>
                  <a:pt x="2646" y="856"/>
                </a:lnTo>
                <a:lnTo>
                  <a:pt x="2642" y="858"/>
                </a:lnTo>
                <a:lnTo>
                  <a:pt x="2636" y="860"/>
                </a:lnTo>
                <a:lnTo>
                  <a:pt x="2632" y="864"/>
                </a:lnTo>
                <a:lnTo>
                  <a:pt x="2630" y="872"/>
                </a:lnTo>
                <a:lnTo>
                  <a:pt x="2632" y="880"/>
                </a:lnTo>
                <a:lnTo>
                  <a:pt x="2636" y="888"/>
                </a:lnTo>
                <a:lnTo>
                  <a:pt x="2646" y="896"/>
                </a:lnTo>
                <a:lnTo>
                  <a:pt x="2656" y="904"/>
                </a:lnTo>
                <a:lnTo>
                  <a:pt x="2672" y="912"/>
                </a:lnTo>
                <a:lnTo>
                  <a:pt x="2688" y="918"/>
                </a:lnTo>
                <a:lnTo>
                  <a:pt x="2704" y="924"/>
                </a:lnTo>
                <a:lnTo>
                  <a:pt x="2722" y="932"/>
                </a:lnTo>
                <a:lnTo>
                  <a:pt x="2734" y="940"/>
                </a:lnTo>
                <a:lnTo>
                  <a:pt x="2746" y="952"/>
                </a:lnTo>
                <a:lnTo>
                  <a:pt x="2756" y="962"/>
                </a:lnTo>
                <a:lnTo>
                  <a:pt x="2772" y="982"/>
                </a:lnTo>
                <a:lnTo>
                  <a:pt x="2782" y="988"/>
                </a:lnTo>
                <a:lnTo>
                  <a:pt x="2792" y="992"/>
                </a:lnTo>
                <a:lnTo>
                  <a:pt x="2800" y="992"/>
                </a:lnTo>
                <a:lnTo>
                  <a:pt x="2806" y="988"/>
                </a:lnTo>
                <a:lnTo>
                  <a:pt x="2810" y="984"/>
                </a:lnTo>
                <a:lnTo>
                  <a:pt x="2810" y="978"/>
                </a:lnTo>
                <a:lnTo>
                  <a:pt x="2812" y="972"/>
                </a:lnTo>
                <a:lnTo>
                  <a:pt x="2814" y="966"/>
                </a:lnTo>
                <a:lnTo>
                  <a:pt x="2816" y="964"/>
                </a:lnTo>
                <a:lnTo>
                  <a:pt x="2822" y="964"/>
                </a:lnTo>
                <a:lnTo>
                  <a:pt x="2830" y="966"/>
                </a:lnTo>
                <a:lnTo>
                  <a:pt x="2840" y="966"/>
                </a:lnTo>
                <a:lnTo>
                  <a:pt x="2850" y="964"/>
                </a:lnTo>
                <a:lnTo>
                  <a:pt x="2860" y="960"/>
                </a:lnTo>
                <a:lnTo>
                  <a:pt x="2868" y="956"/>
                </a:lnTo>
                <a:lnTo>
                  <a:pt x="2876" y="948"/>
                </a:lnTo>
                <a:lnTo>
                  <a:pt x="2880" y="940"/>
                </a:lnTo>
                <a:lnTo>
                  <a:pt x="2882" y="932"/>
                </a:lnTo>
                <a:lnTo>
                  <a:pt x="2882" y="922"/>
                </a:lnTo>
                <a:lnTo>
                  <a:pt x="2884" y="918"/>
                </a:lnTo>
                <a:lnTo>
                  <a:pt x="2888" y="910"/>
                </a:lnTo>
                <a:lnTo>
                  <a:pt x="2888" y="908"/>
                </a:lnTo>
                <a:lnTo>
                  <a:pt x="2890" y="904"/>
                </a:lnTo>
                <a:lnTo>
                  <a:pt x="2890" y="900"/>
                </a:lnTo>
                <a:lnTo>
                  <a:pt x="2888" y="892"/>
                </a:lnTo>
                <a:close/>
                <a:moveTo>
                  <a:pt x="2794" y="1126"/>
                </a:moveTo>
                <a:lnTo>
                  <a:pt x="2794" y="1126"/>
                </a:lnTo>
                <a:lnTo>
                  <a:pt x="2784" y="1136"/>
                </a:lnTo>
                <a:lnTo>
                  <a:pt x="2776" y="1142"/>
                </a:lnTo>
                <a:lnTo>
                  <a:pt x="2768" y="1146"/>
                </a:lnTo>
                <a:lnTo>
                  <a:pt x="2760" y="1148"/>
                </a:lnTo>
                <a:lnTo>
                  <a:pt x="2756" y="1150"/>
                </a:lnTo>
                <a:lnTo>
                  <a:pt x="2754" y="1152"/>
                </a:lnTo>
                <a:lnTo>
                  <a:pt x="2756" y="1154"/>
                </a:lnTo>
                <a:lnTo>
                  <a:pt x="2762" y="1162"/>
                </a:lnTo>
                <a:lnTo>
                  <a:pt x="2772" y="1168"/>
                </a:lnTo>
                <a:lnTo>
                  <a:pt x="2786" y="1172"/>
                </a:lnTo>
                <a:lnTo>
                  <a:pt x="2826" y="1180"/>
                </a:lnTo>
                <a:lnTo>
                  <a:pt x="2836" y="1182"/>
                </a:lnTo>
                <a:lnTo>
                  <a:pt x="2848" y="1186"/>
                </a:lnTo>
                <a:lnTo>
                  <a:pt x="2864" y="1194"/>
                </a:lnTo>
                <a:lnTo>
                  <a:pt x="2872" y="1196"/>
                </a:lnTo>
                <a:lnTo>
                  <a:pt x="2880" y="1196"/>
                </a:lnTo>
                <a:lnTo>
                  <a:pt x="2888" y="1194"/>
                </a:lnTo>
                <a:lnTo>
                  <a:pt x="2896" y="1190"/>
                </a:lnTo>
                <a:lnTo>
                  <a:pt x="2902" y="1184"/>
                </a:lnTo>
                <a:lnTo>
                  <a:pt x="2908" y="1182"/>
                </a:lnTo>
                <a:lnTo>
                  <a:pt x="2916" y="1180"/>
                </a:lnTo>
                <a:lnTo>
                  <a:pt x="2924" y="1180"/>
                </a:lnTo>
                <a:lnTo>
                  <a:pt x="2926" y="1176"/>
                </a:lnTo>
                <a:lnTo>
                  <a:pt x="2930" y="1172"/>
                </a:lnTo>
                <a:lnTo>
                  <a:pt x="2932" y="1166"/>
                </a:lnTo>
                <a:lnTo>
                  <a:pt x="2932" y="1164"/>
                </a:lnTo>
                <a:lnTo>
                  <a:pt x="2928" y="1164"/>
                </a:lnTo>
                <a:lnTo>
                  <a:pt x="2922" y="1164"/>
                </a:lnTo>
                <a:lnTo>
                  <a:pt x="2916" y="1162"/>
                </a:lnTo>
                <a:lnTo>
                  <a:pt x="2910" y="1158"/>
                </a:lnTo>
                <a:lnTo>
                  <a:pt x="2904" y="1150"/>
                </a:lnTo>
                <a:lnTo>
                  <a:pt x="2900" y="1142"/>
                </a:lnTo>
                <a:lnTo>
                  <a:pt x="2896" y="1138"/>
                </a:lnTo>
                <a:lnTo>
                  <a:pt x="2892" y="1136"/>
                </a:lnTo>
                <a:lnTo>
                  <a:pt x="2888" y="1134"/>
                </a:lnTo>
                <a:lnTo>
                  <a:pt x="2876" y="1130"/>
                </a:lnTo>
                <a:lnTo>
                  <a:pt x="2868" y="1124"/>
                </a:lnTo>
                <a:lnTo>
                  <a:pt x="2858" y="1114"/>
                </a:lnTo>
                <a:lnTo>
                  <a:pt x="2848" y="1102"/>
                </a:lnTo>
                <a:lnTo>
                  <a:pt x="2838" y="1096"/>
                </a:lnTo>
                <a:lnTo>
                  <a:pt x="2830" y="1094"/>
                </a:lnTo>
                <a:lnTo>
                  <a:pt x="2822" y="1094"/>
                </a:lnTo>
                <a:lnTo>
                  <a:pt x="2816" y="1098"/>
                </a:lnTo>
                <a:lnTo>
                  <a:pt x="2808" y="1104"/>
                </a:lnTo>
                <a:lnTo>
                  <a:pt x="2794" y="1126"/>
                </a:lnTo>
                <a:close/>
                <a:moveTo>
                  <a:pt x="2544" y="400"/>
                </a:moveTo>
                <a:lnTo>
                  <a:pt x="2544" y="400"/>
                </a:lnTo>
                <a:lnTo>
                  <a:pt x="2544" y="408"/>
                </a:lnTo>
                <a:lnTo>
                  <a:pt x="2546" y="410"/>
                </a:lnTo>
                <a:lnTo>
                  <a:pt x="2550" y="408"/>
                </a:lnTo>
                <a:lnTo>
                  <a:pt x="2554" y="406"/>
                </a:lnTo>
                <a:lnTo>
                  <a:pt x="2560" y="404"/>
                </a:lnTo>
                <a:lnTo>
                  <a:pt x="2566" y="402"/>
                </a:lnTo>
                <a:lnTo>
                  <a:pt x="2572" y="406"/>
                </a:lnTo>
                <a:lnTo>
                  <a:pt x="2580" y="412"/>
                </a:lnTo>
                <a:lnTo>
                  <a:pt x="2586" y="422"/>
                </a:lnTo>
                <a:lnTo>
                  <a:pt x="2586" y="426"/>
                </a:lnTo>
                <a:lnTo>
                  <a:pt x="2582" y="428"/>
                </a:lnTo>
                <a:lnTo>
                  <a:pt x="2576" y="428"/>
                </a:lnTo>
                <a:lnTo>
                  <a:pt x="2558" y="428"/>
                </a:lnTo>
                <a:lnTo>
                  <a:pt x="2548" y="428"/>
                </a:lnTo>
                <a:lnTo>
                  <a:pt x="2540" y="430"/>
                </a:lnTo>
                <a:lnTo>
                  <a:pt x="2538" y="432"/>
                </a:lnTo>
                <a:lnTo>
                  <a:pt x="2538" y="436"/>
                </a:lnTo>
                <a:lnTo>
                  <a:pt x="2538" y="442"/>
                </a:lnTo>
                <a:lnTo>
                  <a:pt x="2542" y="446"/>
                </a:lnTo>
                <a:lnTo>
                  <a:pt x="2550" y="450"/>
                </a:lnTo>
                <a:lnTo>
                  <a:pt x="2560" y="452"/>
                </a:lnTo>
                <a:lnTo>
                  <a:pt x="2574" y="450"/>
                </a:lnTo>
                <a:lnTo>
                  <a:pt x="2592" y="446"/>
                </a:lnTo>
                <a:lnTo>
                  <a:pt x="2612" y="442"/>
                </a:lnTo>
                <a:lnTo>
                  <a:pt x="2622" y="440"/>
                </a:lnTo>
                <a:lnTo>
                  <a:pt x="2628" y="442"/>
                </a:lnTo>
                <a:lnTo>
                  <a:pt x="2628" y="444"/>
                </a:lnTo>
                <a:lnTo>
                  <a:pt x="2630" y="448"/>
                </a:lnTo>
                <a:lnTo>
                  <a:pt x="2634" y="450"/>
                </a:lnTo>
                <a:lnTo>
                  <a:pt x="2644" y="452"/>
                </a:lnTo>
                <a:lnTo>
                  <a:pt x="2660" y="450"/>
                </a:lnTo>
                <a:lnTo>
                  <a:pt x="2670" y="450"/>
                </a:lnTo>
                <a:lnTo>
                  <a:pt x="2678" y="450"/>
                </a:lnTo>
                <a:lnTo>
                  <a:pt x="2684" y="452"/>
                </a:lnTo>
                <a:lnTo>
                  <a:pt x="2688" y="454"/>
                </a:lnTo>
                <a:lnTo>
                  <a:pt x="2696" y="462"/>
                </a:lnTo>
                <a:lnTo>
                  <a:pt x="2700" y="470"/>
                </a:lnTo>
                <a:lnTo>
                  <a:pt x="2708" y="478"/>
                </a:lnTo>
                <a:lnTo>
                  <a:pt x="2712" y="482"/>
                </a:lnTo>
                <a:lnTo>
                  <a:pt x="2718" y="486"/>
                </a:lnTo>
                <a:lnTo>
                  <a:pt x="2724" y="488"/>
                </a:lnTo>
                <a:lnTo>
                  <a:pt x="2734" y="490"/>
                </a:lnTo>
                <a:lnTo>
                  <a:pt x="2746" y="490"/>
                </a:lnTo>
                <a:lnTo>
                  <a:pt x="2758" y="488"/>
                </a:lnTo>
                <a:lnTo>
                  <a:pt x="2768" y="486"/>
                </a:lnTo>
                <a:lnTo>
                  <a:pt x="2776" y="484"/>
                </a:lnTo>
                <a:lnTo>
                  <a:pt x="2780" y="480"/>
                </a:lnTo>
                <a:lnTo>
                  <a:pt x="2782" y="478"/>
                </a:lnTo>
                <a:lnTo>
                  <a:pt x="2780" y="474"/>
                </a:lnTo>
                <a:lnTo>
                  <a:pt x="2778" y="470"/>
                </a:lnTo>
                <a:lnTo>
                  <a:pt x="2772" y="462"/>
                </a:lnTo>
                <a:lnTo>
                  <a:pt x="2754" y="446"/>
                </a:lnTo>
                <a:lnTo>
                  <a:pt x="2750" y="442"/>
                </a:lnTo>
                <a:lnTo>
                  <a:pt x="2750" y="440"/>
                </a:lnTo>
                <a:lnTo>
                  <a:pt x="2752" y="438"/>
                </a:lnTo>
                <a:lnTo>
                  <a:pt x="2758" y="436"/>
                </a:lnTo>
                <a:lnTo>
                  <a:pt x="2762" y="432"/>
                </a:lnTo>
                <a:lnTo>
                  <a:pt x="2762" y="428"/>
                </a:lnTo>
                <a:lnTo>
                  <a:pt x="2762" y="422"/>
                </a:lnTo>
                <a:lnTo>
                  <a:pt x="2756" y="418"/>
                </a:lnTo>
                <a:lnTo>
                  <a:pt x="2750" y="414"/>
                </a:lnTo>
                <a:lnTo>
                  <a:pt x="2738" y="410"/>
                </a:lnTo>
                <a:lnTo>
                  <a:pt x="2724" y="408"/>
                </a:lnTo>
                <a:lnTo>
                  <a:pt x="2704" y="404"/>
                </a:lnTo>
                <a:lnTo>
                  <a:pt x="2702" y="402"/>
                </a:lnTo>
                <a:lnTo>
                  <a:pt x="2700" y="400"/>
                </a:lnTo>
                <a:lnTo>
                  <a:pt x="2698" y="398"/>
                </a:lnTo>
                <a:lnTo>
                  <a:pt x="2696" y="396"/>
                </a:lnTo>
                <a:lnTo>
                  <a:pt x="2690" y="392"/>
                </a:lnTo>
                <a:lnTo>
                  <a:pt x="2678" y="388"/>
                </a:lnTo>
                <a:lnTo>
                  <a:pt x="2664" y="384"/>
                </a:lnTo>
                <a:lnTo>
                  <a:pt x="2656" y="384"/>
                </a:lnTo>
                <a:lnTo>
                  <a:pt x="2648" y="388"/>
                </a:lnTo>
                <a:lnTo>
                  <a:pt x="2644" y="392"/>
                </a:lnTo>
                <a:lnTo>
                  <a:pt x="2642" y="394"/>
                </a:lnTo>
                <a:lnTo>
                  <a:pt x="2638" y="396"/>
                </a:lnTo>
                <a:lnTo>
                  <a:pt x="2636" y="394"/>
                </a:lnTo>
                <a:lnTo>
                  <a:pt x="2632" y="386"/>
                </a:lnTo>
                <a:lnTo>
                  <a:pt x="2630" y="382"/>
                </a:lnTo>
                <a:lnTo>
                  <a:pt x="2624" y="378"/>
                </a:lnTo>
                <a:lnTo>
                  <a:pt x="2610" y="370"/>
                </a:lnTo>
                <a:lnTo>
                  <a:pt x="2592" y="364"/>
                </a:lnTo>
                <a:lnTo>
                  <a:pt x="2574" y="360"/>
                </a:lnTo>
                <a:lnTo>
                  <a:pt x="2554" y="358"/>
                </a:lnTo>
                <a:lnTo>
                  <a:pt x="2536" y="360"/>
                </a:lnTo>
                <a:lnTo>
                  <a:pt x="2530" y="364"/>
                </a:lnTo>
                <a:lnTo>
                  <a:pt x="2524" y="366"/>
                </a:lnTo>
                <a:lnTo>
                  <a:pt x="2520" y="372"/>
                </a:lnTo>
                <a:lnTo>
                  <a:pt x="2516" y="378"/>
                </a:lnTo>
                <a:lnTo>
                  <a:pt x="2516" y="388"/>
                </a:lnTo>
                <a:lnTo>
                  <a:pt x="2516" y="390"/>
                </a:lnTo>
                <a:lnTo>
                  <a:pt x="2518" y="392"/>
                </a:lnTo>
                <a:lnTo>
                  <a:pt x="2522" y="392"/>
                </a:lnTo>
                <a:lnTo>
                  <a:pt x="2528" y="392"/>
                </a:lnTo>
                <a:lnTo>
                  <a:pt x="2534" y="390"/>
                </a:lnTo>
                <a:lnTo>
                  <a:pt x="2540" y="390"/>
                </a:lnTo>
                <a:lnTo>
                  <a:pt x="2544" y="392"/>
                </a:lnTo>
                <a:lnTo>
                  <a:pt x="2544" y="400"/>
                </a:lnTo>
                <a:close/>
                <a:moveTo>
                  <a:pt x="3116" y="190"/>
                </a:moveTo>
                <a:lnTo>
                  <a:pt x="3116" y="190"/>
                </a:lnTo>
                <a:lnTo>
                  <a:pt x="3124" y="194"/>
                </a:lnTo>
                <a:lnTo>
                  <a:pt x="3132" y="196"/>
                </a:lnTo>
                <a:lnTo>
                  <a:pt x="3146" y="194"/>
                </a:lnTo>
                <a:lnTo>
                  <a:pt x="3154" y="194"/>
                </a:lnTo>
                <a:lnTo>
                  <a:pt x="3152" y="196"/>
                </a:lnTo>
                <a:lnTo>
                  <a:pt x="3146" y="200"/>
                </a:lnTo>
                <a:lnTo>
                  <a:pt x="3140" y="206"/>
                </a:lnTo>
                <a:lnTo>
                  <a:pt x="3136" y="210"/>
                </a:lnTo>
                <a:lnTo>
                  <a:pt x="3134" y="216"/>
                </a:lnTo>
                <a:lnTo>
                  <a:pt x="3134" y="220"/>
                </a:lnTo>
                <a:lnTo>
                  <a:pt x="3138" y="226"/>
                </a:lnTo>
                <a:lnTo>
                  <a:pt x="3144" y="230"/>
                </a:lnTo>
                <a:lnTo>
                  <a:pt x="3154" y="234"/>
                </a:lnTo>
                <a:lnTo>
                  <a:pt x="3168" y="238"/>
                </a:lnTo>
                <a:lnTo>
                  <a:pt x="3182" y="242"/>
                </a:lnTo>
                <a:lnTo>
                  <a:pt x="3194" y="248"/>
                </a:lnTo>
                <a:lnTo>
                  <a:pt x="3216" y="256"/>
                </a:lnTo>
                <a:lnTo>
                  <a:pt x="3228" y="258"/>
                </a:lnTo>
                <a:lnTo>
                  <a:pt x="3240" y="258"/>
                </a:lnTo>
                <a:lnTo>
                  <a:pt x="3252" y="254"/>
                </a:lnTo>
                <a:lnTo>
                  <a:pt x="3264" y="246"/>
                </a:lnTo>
                <a:lnTo>
                  <a:pt x="3280" y="238"/>
                </a:lnTo>
                <a:lnTo>
                  <a:pt x="3294" y="232"/>
                </a:lnTo>
                <a:lnTo>
                  <a:pt x="3306" y="228"/>
                </a:lnTo>
                <a:lnTo>
                  <a:pt x="3318" y="226"/>
                </a:lnTo>
                <a:lnTo>
                  <a:pt x="3326" y="226"/>
                </a:lnTo>
                <a:lnTo>
                  <a:pt x="3330" y="226"/>
                </a:lnTo>
                <a:lnTo>
                  <a:pt x="3328" y="228"/>
                </a:lnTo>
                <a:lnTo>
                  <a:pt x="3322" y="230"/>
                </a:lnTo>
                <a:lnTo>
                  <a:pt x="3296" y="238"/>
                </a:lnTo>
                <a:lnTo>
                  <a:pt x="3286" y="244"/>
                </a:lnTo>
                <a:lnTo>
                  <a:pt x="3278" y="248"/>
                </a:lnTo>
                <a:lnTo>
                  <a:pt x="3276" y="252"/>
                </a:lnTo>
                <a:lnTo>
                  <a:pt x="3276" y="254"/>
                </a:lnTo>
                <a:lnTo>
                  <a:pt x="3276" y="256"/>
                </a:lnTo>
                <a:lnTo>
                  <a:pt x="3280" y="260"/>
                </a:lnTo>
                <a:lnTo>
                  <a:pt x="3296" y="264"/>
                </a:lnTo>
                <a:lnTo>
                  <a:pt x="3326" y="268"/>
                </a:lnTo>
                <a:lnTo>
                  <a:pt x="3356" y="268"/>
                </a:lnTo>
                <a:lnTo>
                  <a:pt x="3376" y="266"/>
                </a:lnTo>
                <a:lnTo>
                  <a:pt x="3390" y="264"/>
                </a:lnTo>
                <a:lnTo>
                  <a:pt x="3398" y="260"/>
                </a:lnTo>
                <a:lnTo>
                  <a:pt x="3406" y="254"/>
                </a:lnTo>
                <a:lnTo>
                  <a:pt x="3410" y="254"/>
                </a:lnTo>
                <a:lnTo>
                  <a:pt x="3418" y="256"/>
                </a:lnTo>
                <a:lnTo>
                  <a:pt x="3430" y="260"/>
                </a:lnTo>
                <a:lnTo>
                  <a:pt x="3446" y="262"/>
                </a:lnTo>
                <a:lnTo>
                  <a:pt x="3468" y="260"/>
                </a:lnTo>
                <a:lnTo>
                  <a:pt x="3490" y="256"/>
                </a:lnTo>
                <a:lnTo>
                  <a:pt x="3514" y="248"/>
                </a:lnTo>
                <a:lnTo>
                  <a:pt x="3540" y="240"/>
                </a:lnTo>
                <a:lnTo>
                  <a:pt x="3568" y="230"/>
                </a:lnTo>
                <a:lnTo>
                  <a:pt x="3592" y="216"/>
                </a:lnTo>
                <a:lnTo>
                  <a:pt x="3618" y="204"/>
                </a:lnTo>
                <a:lnTo>
                  <a:pt x="3618" y="206"/>
                </a:lnTo>
                <a:lnTo>
                  <a:pt x="3612" y="212"/>
                </a:lnTo>
                <a:lnTo>
                  <a:pt x="3608" y="220"/>
                </a:lnTo>
                <a:lnTo>
                  <a:pt x="3606" y="224"/>
                </a:lnTo>
                <a:lnTo>
                  <a:pt x="3606" y="226"/>
                </a:lnTo>
                <a:lnTo>
                  <a:pt x="3608" y="230"/>
                </a:lnTo>
                <a:lnTo>
                  <a:pt x="3612" y="232"/>
                </a:lnTo>
                <a:lnTo>
                  <a:pt x="3620" y="234"/>
                </a:lnTo>
                <a:lnTo>
                  <a:pt x="3630" y="236"/>
                </a:lnTo>
                <a:lnTo>
                  <a:pt x="3648" y="238"/>
                </a:lnTo>
                <a:lnTo>
                  <a:pt x="3656" y="238"/>
                </a:lnTo>
                <a:lnTo>
                  <a:pt x="3656" y="240"/>
                </a:lnTo>
                <a:lnTo>
                  <a:pt x="3654" y="240"/>
                </a:lnTo>
                <a:lnTo>
                  <a:pt x="3642" y="244"/>
                </a:lnTo>
                <a:lnTo>
                  <a:pt x="3596" y="252"/>
                </a:lnTo>
                <a:lnTo>
                  <a:pt x="3524" y="266"/>
                </a:lnTo>
                <a:lnTo>
                  <a:pt x="3460" y="278"/>
                </a:lnTo>
                <a:lnTo>
                  <a:pt x="3442" y="282"/>
                </a:lnTo>
                <a:lnTo>
                  <a:pt x="3434" y="284"/>
                </a:lnTo>
                <a:lnTo>
                  <a:pt x="3432" y="286"/>
                </a:lnTo>
                <a:lnTo>
                  <a:pt x="3430" y="288"/>
                </a:lnTo>
                <a:lnTo>
                  <a:pt x="3436" y="292"/>
                </a:lnTo>
                <a:lnTo>
                  <a:pt x="3458" y="308"/>
                </a:lnTo>
                <a:lnTo>
                  <a:pt x="3474" y="318"/>
                </a:lnTo>
                <a:lnTo>
                  <a:pt x="3490" y="326"/>
                </a:lnTo>
                <a:lnTo>
                  <a:pt x="3514" y="336"/>
                </a:lnTo>
                <a:lnTo>
                  <a:pt x="3522" y="340"/>
                </a:lnTo>
                <a:lnTo>
                  <a:pt x="3524" y="342"/>
                </a:lnTo>
                <a:lnTo>
                  <a:pt x="3520" y="344"/>
                </a:lnTo>
                <a:lnTo>
                  <a:pt x="3508" y="346"/>
                </a:lnTo>
                <a:lnTo>
                  <a:pt x="3494" y="348"/>
                </a:lnTo>
                <a:lnTo>
                  <a:pt x="3484" y="346"/>
                </a:lnTo>
                <a:lnTo>
                  <a:pt x="3474" y="342"/>
                </a:lnTo>
                <a:lnTo>
                  <a:pt x="3466" y="334"/>
                </a:lnTo>
                <a:lnTo>
                  <a:pt x="3452" y="318"/>
                </a:lnTo>
                <a:lnTo>
                  <a:pt x="3440" y="310"/>
                </a:lnTo>
                <a:lnTo>
                  <a:pt x="3428" y="304"/>
                </a:lnTo>
                <a:lnTo>
                  <a:pt x="3410" y="298"/>
                </a:lnTo>
                <a:lnTo>
                  <a:pt x="3388" y="292"/>
                </a:lnTo>
                <a:lnTo>
                  <a:pt x="3364" y="288"/>
                </a:lnTo>
                <a:lnTo>
                  <a:pt x="3340" y="284"/>
                </a:lnTo>
                <a:lnTo>
                  <a:pt x="3318" y="284"/>
                </a:lnTo>
                <a:lnTo>
                  <a:pt x="3300" y="286"/>
                </a:lnTo>
                <a:lnTo>
                  <a:pt x="3294" y="288"/>
                </a:lnTo>
                <a:lnTo>
                  <a:pt x="3288" y="290"/>
                </a:lnTo>
                <a:lnTo>
                  <a:pt x="3284" y="294"/>
                </a:lnTo>
                <a:lnTo>
                  <a:pt x="3282" y="298"/>
                </a:lnTo>
                <a:lnTo>
                  <a:pt x="3282" y="312"/>
                </a:lnTo>
                <a:lnTo>
                  <a:pt x="3284" y="316"/>
                </a:lnTo>
                <a:lnTo>
                  <a:pt x="3286" y="320"/>
                </a:lnTo>
                <a:lnTo>
                  <a:pt x="3300" y="326"/>
                </a:lnTo>
                <a:lnTo>
                  <a:pt x="3322" y="336"/>
                </a:lnTo>
                <a:lnTo>
                  <a:pt x="3336" y="342"/>
                </a:lnTo>
                <a:lnTo>
                  <a:pt x="3348" y="348"/>
                </a:lnTo>
                <a:lnTo>
                  <a:pt x="3366" y="362"/>
                </a:lnTo>
                <a:lnTo>
                  <a:pt x="3372" y="368"/>
                </a:lnTo>
                <a:lnTo>
                  <a:pt x="3376" y="374"/>
                </a:lnTo>
                <a:lnTo>
                  <a:pt x="3374" y="378"/>
                </a:lnTo>
                <a:lnTo>
                  <a:pt x="3370" y="380"/>
                </a:lnTo>
                <a:lnTo>
                  <a:pt x="3362" y="382"/>
                </a:lnTo>
                <a:lnTo>
                  <a:pt x="3358" y="384"/>
                </a:lnTo>
                <a:lnTo>
                  <a:pt x="3356" y="386"/>
                </a:lnTo>
                <a:lnTo>
                  <a:pt x="3358" y="390"/>
                </a:lnTo>
                <a:lnTo>
                  <a:pt x="3362" y="392"/>
                </a:lnTo>
                <a:lnTo>
                  <a:pt x="3370" y="394"/>
                </a:lnTo>
                <a:lnTo>
                  <a:pt x="3380" y="396"/>
                </a:lnTo>
                <a:lnTo>
                  <a:pt x="3394" y="398"/>
                </a:lnTo>
                <a:lnTo>
                  <a:pt x="3408" y="400"/>
                </a:lnTo>
                <a:lnTo>
                  <a:pt x="3420" y="402"/>
                </a:lnTo>
                <a:lnTo>
                  <a:pt x="3430" y="406"/>
                </a:lnTo>
                <a:lnTo>
                  <a:pt x="3434" y="408"/>
                </a:lnTo>
                <a:lnTo>
                  <a:pt x="3436" y="410"/>
                </a:lnTo>
                <a:lnTo>
                  <a:pt x="3434" y="412"/>
                </a:lnTo>
                <a:lnTo>
                  <a:pt x="3424" y="412"/>
                </a:lnTo>
                <a:lnTo>
                  <a:pt x="3412" y="410"/>
                </a:lnTo>
                <a:lnTo>
                  <a:pt x="3392" y="408"/>
                </a:lnTo>
                <a:lnTo>
                  <a:pt x="3370" y="408"/>
                </a:lnTo>
                <a:lnTo>
                  <a:pt x="3322" y="410"/>
                </a:lnTo>
                <a:lnTo>
                  <a:pt x="3300" y="412"/>
                </a:lnTo>
                <a:lnTo>
                  <a:pt x="3280" y="414"/>
                </a:lnTo>
                <a:lnTo>
                  <a:pt x="3264" y="420"/>
                </a:lnTo>
                <a:lnTo>
                  <a:pt x="3254" y="424"/>
                </a:lnTo>
                <a:lnTo>
                  <a:pt x="3250" y="430"/>
                </a:lnTo>
                <a:lnTo>
                  <a:pt x="3244" y="438"/>
                </a:lnTo>
                <a:lnTo>
                  <a:pt x="3242" y="446"/>
                </a:lnTo>
                <a:lnTo>
                  <a:pt x="3240" y="452"/>
                </a:lnTo>
                <a:lnTo>
                  <a:pt x="3242" y="458"/>
                </a:lnTo>
                <a:lnTo>
                  <a:pt x="3248" y="462"/>
                </a:lnTo>
                <a:lnTo>
                  <a:pt x="3256" y="464"/>
                </a:lnTo>
                <a:lnTo>
                  <a:pt x="3268" y="464"/>
                </a:lnTo>
                <a:lnTo>
                  <a:pt x="3280" y="460"/>
                </a:lnTo>
                <a:lnTo>
                  <a:pt x="3288" y="460"/>
                </a:lnTo>
                <a:lnTo>
                  <a:pt x="3294" y="462"/>
                </a:lnTo>
                <a:lnTo>
                  <a:pt x="3296" y="464"/>
                </a:lnTo>
                <a:lnTo>
                  <a:pt x="3298" y="466"/>
                </a:lnTo>
                <a:lnTo>
                  <a:pt x="3302" y="468"/>
                </a:lnTo>
                <a:lnTo>
                  <a:pt x="3308" y="468"/>
                </a:lnTo>
                <a:lnTo>
                  <a:pt x="3318" y="466"/>
                </a:lnTo>
                <a:lnTo>
                  <a:pt x="3328" y="464"/>
                </a:lnTo>
                <a:lnTo>
                  <a:pt x="3332" y="464"/>
                </a:lnTo>
                <a:lnTo>
                  <a:pt x="3332" y="468"/>
                </a:lnTo>
                <a:lnTo>
                  <a:pt x="3332" y="472"/>
                </a:lnTo>
                <a:lnTo>
                  <a:pt x="3330" y="476"/>
                </a:lnTo>
                <a:lnTo>
                  <a:pt x="3330" y="484"/>
                </a:lnTo>
                <a:lnTo>
                  <a:pt x="3332" y="494"/>
                </a:lnTo>
                <a:lnTo>
                  <a:pt x="3338" y="504"/>
                </a:lnTo>
                <a:lnTo>
                  <a:pt x="3342" y="508"/>
                </a:lnTo>
                <a:lnTo>
                  <a:pt x="3348" y="512"/>
                </a:lnTo>
                <a:lnTo>
                  <a:pt x="3354" y="514"/>
                </a:lnTo>
                <a:lnTo>
                  <a:pt x="3360" y="514"/>
                </a:lnTo>
                <a:lnTo>
                  <a:pt x="3374" y="514"/>
                </a:lnTo>
                <a:lnTo>
                  <a:pt x="3388" y="510"/>
                </a:lnTo>
                <a:lnTo>
                  <a:pt x="3402" y="502"/>
                </a:lnTo>
                <a:lnTo>
                  <a:pt x="3416" y="494"/>
                </a:lnTo>
                <a:lnTo>
                  <a:pt x="3428" y="484"/>
                </a:lnTo>
                <a:lnTo>
                  <a:pt x="3438" y="474"/>
                </a:lnTo>
                <a:lnTo>
                  <a:pt x="3444" y="470"/>
                </a:lnTo>
                <a:lnTo>
                  <a:pt x="3444" y="474"/>
                </a:lnTo>
                <a:lnTo>
                  <a:pt x="3438" y="482"/>
                </a:lnTo>
                <a:lnTo>
                  <a:pt x="3428" y="494"/>
                </a:lnTo>
                <a:lnTo>
                  <a:pt x="3414" y="508"/>
                </a:lnTo>
                <a:lnTo>
                  <a:pt x="3398" y="520"/>
                </a:lnTo>
                <a:lnTo>
                  <a:pt x="3388" y="524"/>
                </a:lnTo>
                <a:lnTo>
                  <a:pt x="3380" y="528"/>
                </a:lnTo>
                <a:lnTo>
                  <a:pt x="3370" y="530"/>
                </a:lnTo>
                <a:lnTo>
                  <a:pt x="3358" y="530"/>
                </a:lnTo>
                <a:lnTo>
                  <a:pt x="3342" y="526"/>
                </a:lnTo>
                <a:lnTo>
                  <a:pt x="3330" y="520"/>
                </a:lnTo>
                <a:lnTo>
                  <a:pt x="3318" y="512"/>
                </a:lnTo>
                <a:lnTo>
                  <a:pt x="3310" y="504"/>
                </a:lnTo>
                <a:lnTo>
                  <a:pt x="3300" y="496"/>
                </a:lnTo>
                <a:lnTo>
                  <a:pt x="3290" y="488"/>
                </a:lnTo>
                <a:lnTo>
                  <a:pt x="3278" y="484"/>
                </a:lnTo>
                <a:lnTo>
                  <a:pt x="3262" y="482"/>
                </a:lnTo>
                <a:lnTo>
                  <a:pt x="3234" y="482"/>
                </a:lnTo>
                <a:lnTo>
                  <a:pt x="3224" y="484"/>
                </a:lnTo>
                <a:lnTo>
                  <a:pt x="3216" y="486"/>
                </a:lnTo>
                <a:lnTo>
                  <a:pt x="3212" y="490"/>
                </a:lnTo>
                <a:lnTo>
                  <a:pt x="3212" y="494"/>
                </a:lnTo>
                <a:lnTo>
                  <a:pt x="3216" y="500"/>
                </a:lnTo>
                <a:lnTo>
                  <a:pt x="3222" y="506"/>
                </a:lnTo>
                <a:lnTo>
                  <a:pt x="3240" y="520"/>
                </a:lnTo>
                <a:lnTo>
                  <a:pt x="3254" y="532"/>
                </a:lnTo>
                <a:lnTo>
                  <a:pt x="3256" y="538"/>
                </a:lnTo>
                <a:lnTo>
                  <a:pt x="3256" y="540"/>
                </a:lnTo>
                <a:lnTo>
                  <a:pt x="3254" y="542"/>
                </a:lnTo>
                <a:lnTo>
                  <a:pt x="3246" y="544"/>
                </a:lnTo>
                <a:lnTo>
                  <a:pt x="3232" y="544"/>
                </a:lnTo>
                <a:lnTo>
                  <a:pt x="3214" y="546"/>
                </a:lnTo>
                <a:lnTo>
                  <a:pt x="3198" y="550"/>
                </a:lnTo>
                <a:lnTo>
                  <a:pt x="3182" y="556"/>
                </a:lnTo>
                <a:lnTo>
                  <a:pt x="3172" y="562"/>
                </a:lnTo>
                <a:lnTo>
                  <a:pt x="3164" y="570"/>
                </a:lnTo>
                <a:lnTo>
                  <a:pt x="3160" y="578"/>
                </a:lnTo>
                <a:lnTo>
                  <a:pt x="3160" y="582"/>
                </a:lnTo>
                <a:lnTo>
                  <a:pt x="3162" y="586"/>
                </a:lnTo>
                <a:lnTo>
                  <a:pt x="3164" y="590"/>
                </a:lnTo>
                <a:lnTo>
                  <a:pt x="3168" y="594"/>
                </a:lnTo>
                <a:lnTo>
                  <a:pt x="3172" y="596"/>
                </a:lnTo>
                <a:lnTo>
                  <a:pt x="3178" y="596"/>
                </a:lnTo>
                <a:lnTo>
                  <a:pt x="3186" y="596"/>
                </a:lnTo>
                <a:lnTo>
                  <a:pt x="3198" y="596"/>
                </a:lnTo>
                <a:lnTo>
                  <a:pt x="3204" y="598"/>
                </a:lnTo>
                <a:lnTo>
                  <a:pt x="3210" y="602"/>
                </a:lnTo>
                <a:lnTo>
                  <a:pt x="3218" y="606"/>
                </a:lnTo>
                <a:lnTo>
                  <a:pt x="3226" y="608"/>
                </a:lnTo>
                <a:lnTo>
                  <a:pt x="3234" y="608"/>
                </a:lnTo>
                <a:lnTo>
                  <a:pt x="3242" y="608"/>
                </a:lnTo>
                <a:lnTo>
                  <a:pt x="3258" y="602"/>
                </a:lnTo>
                <a:lnTo>
                  <a:pt x="3272" y="596"/>
                </a:lnTo>
                <a:lnTo>
                  <a:pt x="3278" y="594"/>
                </a:lnTo>
                <a:lnTo>
                  <a:pt x="3284" y="596"/>
                </a:lnTo>
                <a:lnTo>
                  <a:pt x="3298" y="600"/>
                </a:lnTo>
                <a:lnTo>
                  <a:pt x="3316" y="606"/>
                </a:lnTo>
                <a:lnTo>
                  <a:pt x="3328" y="608"/>
                </a:lnTo>
                <a:lnTo>
                  <a:pt x="3344" y="610"/>
                </a:lnTo>
                <a:lnTo>
                  <a:pt x="3358" y="610"/>
                </a:lnTo>
                <a:lnTo>
                  <a:pt x="3366" y="606"/>
                </a:lnTo>
                <a:lnTo>
                  <a:pt x="3372" y="604"/>
                </a:lnTo>
                <a:lnTo>
                  <a:pt x="3374" y="600"/>
                </a:lnTo>
                <a:lnTo>
                  <a:pt x="3378" y="596"/>
                </a:lnTo>
                <a:lnTo>
                  <a:pt x="3384" y="596"/>
                </a:lnTo>
                <a:lnTo>
                  <a:pt x="3394" y="596"/>
                </a:lnTo>
                <a:lnTo>
                  <a:pt x="3410" y="600"/>
                </a:lnTo>
                <a:lnTo>
                  <a:pt x="3418" y="602"/>
                </a:lnTo>
                <a:lnTo>
                  <a:pt x="3428" y="604"/>
                </a:lnTo>
                <a:lnTo>
                  <a:pt x="3448" y="604"/>
                </a:lnTo>
                <a:lnTo>
                  <a:pt x="3466" y="600"/>
                </a:lnTo>
                <a:lnTo>
                  <a:pt x="3484" y="596"/>
                </a:lnTo>
                <a:lnTo>
                  <a:pt x="3498" y="592"/>
                </a:lnTo>
                <a:lnTo>
                  <a:pt x="3508" y="590"/>
                </a:lnTo>
                <a:lnTo>
                  <a:pt x="3510" y="592"/>
                </a:lnTo>
                <a:lnTo>
                  <a:pt x="3512" y="594"/>
                </a:lnTo>
                <a:lnTo>
                  <a:pt x="3514" y="598"/>
                </a:lnTo>
                <a:lnTo>
                  <a:pt x="3512" y="602"/>
                </a:lnTo>
                <a:lnTo>
                  <a:pt x="3512" y="608"/>
                </a:lnTo>
                <a:lnTo>
                  <a:pt x="3512" y="612"/>
                </a:lnTo>
                <a:lnTo>
                  <a:pt x="3512" y="616"/>
                </a:lnTo>
                <a:lnTo>
                  <a:pt x="3516" y="618"/>
                </a:lnTo>
                <a:lnTo>
                  <a:pt x="3522" y="620"/>
                </a:lnTo>
                <a:lnTo>
                  <a:pt x="3534" y="620"/>
                </a:lnTo>
                <a:lnTo>
                  <a:pt x="3546" y="618"/>
                </a:lnTo>
                <a:lnTo>
                  <a:pt x="3558" y="612"/>
                </a:lnTo>
                <a:lnTo>
                  <a:pt x="3582" y="600"/>
                </a:lnTo>
                <a:lnTo>
                  <a:pt x="3592" y="596"/>
                </a:lnTo>
                <a:lnTo>
                  <a:pt x="3600" y="594"/>
                </a:lnTo>
                <a:lnTo>
                  <a:pt x="3616" y="594"/>
                </a:lnTo>
                <a:lnTo>
                  <a:pt x="3622" y="592"/>
                </a:lnTo>
                <a:lnTo>
                  <a:pt x="3628" y="588"/>
                </a:lnTo>
                <a:lnTo>
                  <a:pt x="3632" y="582"/>
                </a:lnTo>
                <a:lnTo>
                  <a:pt x="3634" y="570"/>
                </a:lnTo>
                <a:lnTo>
                  <a:pt x="3634" y="564"/>
                </a:lnTo>
                <a:lnTo>
                  <a:pt x="3634" y="560"/>
                </a:lnTo>
                <a:lnTo>
                  <a:pt x="3630" y="558"/>
                </a:lnTo>
                <a:lnTo>
                  <a:pt x="3628" y="556"/>
                </a:lnTo>
                <a:lnTo>
                  <a:pt x="3620" y="556"/>
                </a:lnTo>
                <a:lnTo>
                  <a:pt x="3610" y="556"/>
                </a:lnTo>
                <a:lnTo>
                  <a:pt x="3598" y="558"/>
                </a:lnTo>
                <a:lnTo>
                  <a:pt x="3590" y="558"/>
                </a:lnTo>
                <a:lnTo>
                  <a:pt x="3584" y="556"/>
                </a:lnTo>
                <a:lnTo>
                  <a:pt x="3582" y="552"/>
                </a:lnTo>
                <a:lnTo>
                  <a:pt x="3582" y="550"/>
                </a:lnTo>
                <a:lnTo>
                  <a:pt x="3582" y="542"/>
                </a:lnTo>
                <a:lnTo>
                  <a:pt x="3584" y="538"/>
                </a:lnTo>
                <a:lnTo>
                  <a:pt x="3588" y="534"/>
                </a:lnTo>
                <a:lnTo>
                  <a:pt x="3592" y="530"/>
                </a:lnTo>
                <a:lnTo>
                  <a:pt x="3604" y="524"/>
                </a:lnTo>
                <a:lnTo>
                  <a:pt x="3622" y="514"/>
                </a:lnTo>
                <a:lnTo>
                  <a:pt x="3626" y="512"/>
                </a:lnTo>
                <a:lnTo>
                  <a:pt x="3628" y="508"/>
                </a:lnTo>
                <a:lnTo>
                  <a:pt x="3630" y="504"/>
                </a:lnTo>
                <a:lnTo>
                  <a:pt x="3628" y="500"/>
                </a:lnTo>
                <a:lnTo>
                  <a:pt x="3626" y="492"/>
                </a:lnTo>
                <a:lnTo>
                  <a:pt x="3620" y="484"/>
                </a:lnTo>
                <a:lnTo>
                  <a:pt x="3618" y="478"/>
                </a:lnTo>
                <a:lnTo>
                  <a:pt x="3620" y="476"/>
                </a:lnTo>
                <a:lnTo>
                  <a:pt x="3622" y="474"/>
                </a:lnTo>
                <a:lnTo>
                  <a:pt x="3632" y="474"/>
                </a:lnTo>
                <a:lnTo>
                  <a:pt x="3654" y="476"/>
                </a:lnTo>
                <a:lnTo>
                  <a:pt x="3674" y="478"/>
                </a:lnTo>
                <a:lnTo>
                  <a:pt x="3692" y="476"/>
                </a:lnTo>
                <a:lnTo>
                  <a:pt x="3708" y="474"/>
                </a:lnTo>
                <a:lnTo>
                  <a:pt x="3722" y="468"/>
                </a:lnTo>
                <a:lnTo>
                  <a:pt x="3732" y="460"/>
                </a:lnTo>
                <a:lnTo>
                  <a:pt x="3738" y="454"/>
                </a:lnTo>
                <a:lnTo>
                  <a:pt x="3740" y="446"/>
                </a:lnTo>
                <a:lnTo>
                  <a:pt x="3740" y="442"/>
                </a:lnTo>
                <a:lnTo>
                  <a:pt x="3738" y="440"/>
                </a:lnTo>
                <a:lnTo>
                  <a:pt x="3736" y="436"/>
                </a:lnTo>
                <a:lnTo>
                  <a:pt x="3736" y="434"/>
                </a:lnTo>
                <a:lnTo>
                  <a:pt x="3740" y="430"/>
                </a:lnTo>
                <a:lnTo>
                  <a:pt x="3752" y="424"/>
                </a:lnTo>
                <a:lnTo>
                  <a:pt x="3756" y="420"/>
                </a:lnTo>
                <a:lnTo>
                  <a:pt x="3756" y="418"/>
                </a:lnTo>
                <a:lnTo>
                  <a:pt x="3756" y="416"/>
                </a:lnTo>
                <a:lnTo>
                  <a:pt x="3750" y="410"/>
                </a:lnTo>
                <a:lnTo>
                  <a:pt x="3734" y="400"/>
                </a:lnTo>
                <a:lnTo>
                  <a:pt x="3720" y="392"/>
                </a:lnTo>
                <a:lnTo>
                  <a:pt x="3718" y="390"/>
                </a:lnTo>
                <a:lnTo>
                  <a:pt x="3722" y="390"/>
                </a:lnTo>
                <a:lnTo>
                  <a:pt x="3734" y="390"/>
                </a:lnTo>
                <a:lnTo>
                  <a:pt x="3746" y="392"/>
                </a:lnTo>
                <a:lnTo>
                  <a:pt x="3758" y="392"/>
                </a:lnTo>
                <a:lnTo>
                  <a:pt x="3764" y="392"/>
                </a:lnTo>
                <a:lnTo>
                  <a:pt x="3766" y="390"/>
                </a:lnTo>
                <a:lnTo>
                  <a:pt x="3768" y="386"/>
                </a:lnTo>
                <a:lnTo>
                  <a:pt x="3766" y="384"/>
                </a:lnTo>
                <a:lnTo>
                  <a:pt x="3762" y="376"/>
                </a:lnTo>
                <a:lnTo>
                  <a:pt x="3758" y="370"/>
                </a:lnTo>
                <a:lnTo>
                  <a:pt x="3752" y="368"/>
                </a:lnTo>
                <a:lnTo>
                  <a:pt x="3746" y="368"/>
                </a:lnTo>
                <a:lnTo>
                  <a:pt x="3732" y="368"/>
                </a:lnTo>
                <a:lnTo>
                  <a:pt x="3712" y="372"/>
                </a:lnTo>
                <a:lnTo>
                  <a:pt x="3688" y="372"/>
                </a:lnTo>
                <a:lnTo>
                  <a:pt x="3666" y="372"/>
                </a:lnTo>
                <a:lnTo>
                  <a:pt x="3656" y="372"/>
                </a:lnTo>
                <a:lnTo>
                  <a:pt x="3650" y="370"/>
                </a:lnTo>
                <a:lnTo>
                  <a:pt x="3650" y="368"/>
                </a:lnTo>
                <a:lnTo>
                  <a:pt x="3652" y="364"/>
                </a:lnTo>
                <a:lnTo>
                  <a:pt x="3660" y="360"/>
                </a:lnTo>
                <a:lnTo>
                  <a:pt x="3676" y="358"/>
                </a:lnTo>
                <a:lnTo>
                  <a:pt x="3718" y="354"/>
                </a:lnTo>
                <a:lnTo>
                  <a:pt x="3764" y="352"/>
                </a:lnTo>
                <a:lnTo>
                  <a:pt x="3804" y="350"/>
                </a:lnTo>
                <a:lnTo>
                  <a:pt x="3816" y="348"/>
                </a:lnTo>
                <a:lnTo>
                  <a:pt x="3822" y="344"/>
                </a:lnTo>
                <a:lnTo>
                  <a:pt x="3824" y="338"/>
                </a:lnTo>
                <a:lnTo>
                  <a:pt x="3826" y="334"/>
                </a:lnTo>
                <a:lnTo>
                  <a:pt x="3824" y="328"/>
                </a:lnTo>
                <a:lnTo>
                  <a:pt x="3828" y="328"/>
                </a:lnTo>
                <a:lnTo>
                  <a:pt x="3834" y="330"/>
                </a:lnTo>
                <a:lnTo>
                  <a:pt x="3842" y="334"/>
                </a:lnTo>
                <a:lnTo>
                  <a:pt x="3852" y="336"/>
                </a:lnTo>
                <a:lnTo>
                  <a:pt x="3862" y="336"/>
                </a:lnTo>
                <a:lnTo>
                  <a:pt x="3872" y="336"/>
                </a:lnTo>
                <a:lnTo>
                  <a:pt x="3884" y="334"/>
                </a:lnTo>
                <a:lnTo>
                  <a:pt x="3894" y="330"/>
                </a:lnTo>
                <a:lnTo>
                  <a:pt x="3904" y="322"/>
                </a:lnTo>
                <a:lnTo>
                  <a:pt x="3914" y="312"/>
                </a:lnTo>
                <a:lnTo>
                  <a:pt x="3924" y="302"/>
                </a:lnTo>
                <a:lnTo>
                  <a:pt x="3938" y="292"/>
                </a:lnTo>
                <a:lnTo>
                  <a:pt x="3954" y="282"/>
                </a:lnTo>
                <a:lnTo>
                  <a:pt x="3974" y="272"/>
                </a:lnTo>
                <a:lnTo>
                  <a:pt x="4026" y="248"/>
                </a:lnTo>
                <a:lnTo>
                  <a:pt x="4092" y="222"/>
                </a:lnTo>
                <a:lnTo>
                  <a:pt x="4150" y="198"/>
                </a:lnTo>
                <a:lnTo>
                  <a:pt x="4164" y="190"/>
                </a:lnTo>
                <a:lnTo>
                  <a:pt x="4170" y="186"/>
                </a:lnTo>
                <a:lnTo>
                  <a:pt x="4170" y="184"/>
                </a:lnTo>
                <a:lnTo>
                  <a:pt x="4168" y="182"/>
                </a:lnTo>
                <a:lnTo>
                  <a:pt x="4156" y="182"/>
                </a:lnTo>
                <a:lnTo>
                  <a:pt x="4110" y="186"/>
                </a:lnTo>
                <a:lnTo>
                  <a:pt x="4086" y="188"/>
                </a:lnTo>
                <a:lnTo>
                  <a:pt x="4074" y="186"/>
                </a:lnTo>
                <a:lnTo>
                  <a:pt x="4072" y="186"/>
                </a:lnTo>
                <a:lnTo>
                  <a:pt x="4072" y="184"/>
                </a:lnTo>
                <a:lnTo>
                  <a:pt x="4078" y="182"/>
                </a:lnTo>
                <a:lnTo>
                  <a:pt x="4106" y="172"/>
                </a:lnTo>
                <a:lnTo>
                  <a:pt x="4144" y="164"/>
                </a:lnTo>
                <a:lnTo>
                  <a:pt x="4190" y="156"/>
                </a:lnTo>
                <a:lnTo>
                  <a:pt x="4244" y="144"/>
                </a:lnTo>
                <a:lnTo>
                  <a:pt x="4270" y="136"/>
                </a:lnTo>
                <a:lnTo>
                  <a:pt x="4290" y="128"/>
                </a:lnTo>
                <a:lnTo>
                  <a:pt x="4304" y="120"/>
                </a:lnTo>
                <a:lnTo>
                  <a:pt x="4308" y="116"/>
                </a:lnTo>
                <a:lnTo>
                  <a:pt x="4310" y="112"/>
                </a:lnTo>
                <a:lnTo>
                  <a:pt x="4308" y="108"/>
                </a:lnTo>
                <a:lnTo>
                  <a:pt x="4306" y="106"/>
                </a:lnTo>
                <a:lnTo>
                  <a:pt x="4296" y="102"/>
                </a:lnTo>
                <a:lnTo>
                  <a:pt x="4284" y="100"/>
                </a:lnTo>
                <a:lnTo>
                  <a:pt x="4268" y="100"/>
                </a:lnTo>
                <a:lnTo>
                  <a:pt x="4254" y="100"/>
                </a:lnTo>
                <a:lnTo>
                  <a:pt x="4240" y="98"/>
                </a:lnTo>
                <a:lnTo>
                  <a:pt x="4232" y="94"/>
                </a:lnTo>
                <a:lnTo>
                  <a:pt x="4230" y="90"/>
                </a:lnTo>
                <a:lnTo>
                  <a:pt x="4228" y="88"/>
                </a:lnTo>
                <a:lnTo>
                  <a:pt x="4228" y="84"/>
                </a:lnTo>
                <a:lnTo>
                  <a:pt x="4226" y="80"/>
                </a:lnTo>
                <a:lnTo>
                  <a:pt x="4218" y="74"/>
                </a:lnTo>
                <a:lnTo>
                  <a:pt x="4208" y="70"/>
                </a:lnTo>
                <a:lnTo>
                  <a:pt x="4194" y="66"/>
                </a:lnTo>
                <a:lnTo>
                  <a:pt x="4168" y="64"/>
                </a:lnTo>
                <a:lnTo>
                  <a:pt x="4150" y="64"/>
                </a:lnTo>
                <a:lnTo>
                  <a:pt x="4134" y="66"/>
                </a:lnTo>
                <a:lnTo>
                  <a:pt x="4124" y="64"/>
                </a:lnTo>
                <a:lnTo>
                  <a:pt x="4112" y="66"/>
                </a:lnTo>
                <a:lnTo>
                  <a:pt x="4092" y="72"/>
                </a:lnTo>
                <a:lnTo>
                  <a:pt x="4076" y="78"/>
                </a:lnTo>
                <a:lnTo>
                  <a:pt x="4062" y="82"/>
                </a:lnTo>
                <a:lnTo>
                  <a:pt x="4034" y="84"/>
                </a:lnTo>
                <a:lnTo>
                  <a:pt x="4020" y="84"/>
                </a:lnTo>
                <a:lnTo>
                  <a:pt x="4020" y="82"/>
                </a:lnTo>
                <a:lnTo>
                  <a:pt x="4022" y="82"/>
                </a:lnTo>
                <a:lnTo>
                  <a:pt x="4030" y="80"/>
                </a:lnTo>
                <a:lnTo>
                  <a:pt x="4058" y="74"/>
                </a:lnTo>
                <a:lnTo>
                  <a:pt x="4078" y="68"/>
                </a:lnTo>
                <a:lnTo>
                  <a:pt x="4082" y="64"/>
                </a:lnTo>
                <a:lnTo>
                  <a:pt x="4080" y="64"/>
                </a:lnTo>
                <a:lnTo>
                  <a:pt x="4080" y="62"/>
                </a:lnTo>
                <a:lnTo>
                  <a:pt x="4070" y="60"/>
                </a:lnTo>
                <a:lnTo>
                  <a:pt x="4052" y="60"/>
                </a:lnTo>
                <a:lnTo>
                  <a:pt x="4032" y="60"/>
                </a:lnTo>
                <a:lnTo>
                  <a:pt x="4014" y="56"/>
                </a:lnTo>
                <a:lnTo>
                  <a:pt x="3986" y="50"/>
                </a:lnTo>
                <a:lnTo>
                  <a:pt x="3972" y="46"/>
                </a:lnTo>
                <a:lnTo>
                  <a:pt x="3960" y="44"/>
                </a:lnTo>
                <a:lnTo>
                  <a:pt x="3946" y="44"/>
                </a:lnTo>
                <a:lnTo>
                  <a:pt x="3930" y="44"/>
                </a:lnTo>
                <a:lnTo>
                  <a:pt x="3902" y="48"/>
                </a:lnTo>
                <a:lnTo>
                  <a:pt x="3880" y="46"/>
                </a:lnTo>
                <a:lnTo>
                  <a:pt x="3860" y="48"/>
                </a:lnTo>
                <a:lnTo>
                  <a:pt x="3848" y="50"/>
                </a:lnTo>
                <a:lnTo>
                  <a:pt x="3834" y="54"/>
                </a:lnTo>
                <a:lnTo>
                  <a:pt x="3818" y="58"/>
                </a:lnTo>
                <a:lnTo>
                  <a:pt x="3800" y="58"/>
                </a:lnTo>
                <a:lnTo>
                  <a:pt x="3762" y="54"/>
                </a:lnTo>
                <a:lnTo>
                  <a:pt x="3738" y="52"/>
                </a:lnTo>
                <a:lnTo>
                  <a:pt x="3712" y="52"/>
                </a:lnTo>
                <a:lnTo>
                  <a:pt x="3682" y="56"/>
                </a:lnTo>
                <a:lnTo>
                  <a:pt x="3646" y="62"/>
                </a:lnTo>
                <a:lnTo>
                  <a:pt x="3630" y="66"/>
                </a:lnTo>
                <a:lnTo>
                  <a:pt x="3614" y="64"/>
                </a:lnTo>
                <a:lnTo>
                  <a:pt x="3598" y="62"/>
                </a:lnTo>
                <a:lnTo>
                  <a:pt x="3586" y="60"/>
                </a:lnTo>
                <a:lnTo>
                  <a:pt x="3574" y="56"/>
                </a:lnTo>
                <a:lnTo>
                  <a:pt x="3562" y="56"/>
                </a:lnTo>
                <a:lnTo>
                  <a:pt x="3550" y="56"/>
                </a:lnTo>
                <a:lnTo>
                  <a:pt x="3538" y="62"/>
                </a:lnTo>
                <a:lnTo>
                  <a:pt x="3526" y="66"/>
                </a:lnTo>
                <a:lnTo>
                  <a:pt x="3516" y="68"/>
                </a:lnTo>
                <a:lnTo>
                  <a:pt x="3504" y="68"/>
                </a:lnTo>
                <a:lnTo>
                  <a:pt x="3494" y="66"/>
                </a:lnTo>
                <a:lnTo>
                  <a:pt x="3488" y="66"/>
                </a:lnTo>
                <a:lnTo>
                  <a:pt x="3486" y="68"/>
                </a:lnTo>
                <a:lnTo>
                  <a:pt x="3488" y="72"/>
                </a:lnTo>
                <a:lnTo>
                  <a:pt x="3496" y="80"/>
                </a:lnTo>
                <a:lnTo>
                  <a:pt x="3502" y="88"/>
                </a:lnTo>
                <a:lnTo>
                  <a:pt x="3504" y="90"/>
                </a:lnTo>
                <a:lnTo>
                  <a:pt x="3502" y="90"/>
                </a:lnTo>
                <a:lnTo>
                  <a:pt x="3496" y="90"/>
                </a:lnTo>
                <a:lnTo>
                  <a:pt x="3486" y="88"/>
                </a:lnTo>
                <a:lnTo>
                  <a:pt x="3476" y="86"/>
                </a:lnTo>
                <a:lnTo>
                  <a:pt x="3464" y="86"/>
                </a:lnTo>
                <a:lnTo>
                  <a:pt x="3456" y="88"/>
                </a:lnTo>
                <a:lnTo>
                  <a:pt x="3452" y="90"/>
                </a:lnTo>
                <a:lnTo>
                  <a:pt x="3450" y="92"/>
                </a:lnTo>
                <a:lnTo>
                  <a:pt x="3448" y="100"/>
                </a:lnTo>
                <a:lnTo>
                  <a:pt x="3444" y="106"/>
                </a:lnTo>
                <a:lnTo>
                  <a:pt x="3438" y="110"/>
                </a:lnTo>
                <a:lnTo>
                  <a:pt x="3432" y="112"/>
                </a:lnTo>
                <a:lnTo>
                  <a:pt x="3424" y="114"/>
                </a:lnTo>
                <a:lnTo>
                  <a:pt x="3412" y="114"/>
                </a:lnTo>
                <a:lnTo>
                  <a:pt x="3384" y="110"/>
                </a:lnTo>
                <a:lnTo>
                  <a:pt x="3372" y="108"/>
                </a:lnTo>
                <a:lnTo>
                  <a:pt x="3366" y="106"/>
                </a:lnTo>
                <a:lnTo>
                  <a:pt x="3364" y="104"/>
                </a:lnTo>
                <a:lnTo>
                  <a:pt x="3364" y="102"/>
                </a:lnTo>
                <a:lnTo>
                  <a:pt x="3362" y="100"/>
                </a:lnTo>
                <a:lnTo>
                  <a:pt x="3360" y="98"/>
                </a:lnTo>
                <a:lnTo>
                  <a:pt x="3352" y="96"/>
                </a:lnTo>
                <a:lnTo>
                  <a:pt x="3336" y="94"/>
                </a:lnTo>
                <a:lnTo>
                  <a:pt x="3322" y="94"/>
                </a:lnTo>
                <a:lnTo>
                  <a:pt x="3316" y="96"/>
                </a:lnTo>
                <a:lnTo>
                  <a:pt x="3316" y="100"/>
                </a:lnTo>
                <a:lnTo>
                  <a:pt x="3318" y="104"/>
                </a:lnTo>
                <a:lnTo>
                  <a:pt x="3320" y="108"/>
                </a:lnTo>
                <a:lnTo>
                  <a:pt x="3322" y="110"/>
                </a:lnTo>
                <a:lnTo>
                  <a:pt x="3320" y="112"/>
                </a:lnTo>
                <a:lnTo>
                  <a:pt x="3312" y="116"/>
                </a:lnTo>
                <a:lnTo>
                  <a:pt x="3296" y="118"/>
                </a:lnTo>
                <a:lnTo>
                  <a:pt x="3280" y="120"/>
                </a:lnTo>
                <a:lnTo>
                  <a:pt x="3278" y="122"/>
                </a:lnTo>
                <a:lnTo>
                  <a:pt x="3278" y="124"/>
                </a:lnTo>
                <a:lnTo>
                  <a:pt x="3284" y="126"/>
                </a:lnTo>
                <a:lnTo>
                  <a:pt x="3296" y="130"/>
                </a:lnTo>
                <a:lnTo>
                  <a:pt x="3320" y="134"/>
                </a:lnTo>
                <a:lnTo>
                  <a:pt x="3326" y="138"/>
                </a:lnTo>
                <a:lnTo>
                  <a:pt x="3324" y="140"/>
                </a:lnTo>
                <a:lnTo>
                  <a:pt x="3322" y="140"/>
                </a:lnTo>
                <a:lnTo>
                  <a:pt x="3310" y="142"/>
                </a:lnTo>
                <a:lnTo>
                  <a:pt x="3300" y="142"/>
                </a:lnTo>
                <a:lnTo>
                  <a:pt x="3280" y="136"/>
                </a:lnTo>
                <a:lnTo>
                  <a:pt x="3268" y="134"/>
                </a:lnTo>
                <a:lnTo>
                  <a:pt x="3254" y="130"/>
                </a:lnTo>
                <a:lnTo>
                  <a:pt x="3238" y="130"/>
                </a:lnTo>
                <a:lnTo>
                  <a:pt x="3218" y="132"/>
                </a:lnTo>
                <a:lnTo>
                  <a:pt x="3202" y="134"/>
                </a:lnTo>
                <a:lnTo>
                  <a:pt x="3192" y="138"/>
                </a:lnTo>
                <a:lnTo>
                  <a:pt x="3184" y="142"/>
                </a:lnTo>
                <a:lnTo>
                  <a:pt x="3180" y="146"/>
                </a:lnTo>
                <a:lnTo>
                  <a:pt x="3176" y="148"/>
                </a:lnTo>
                <a:lnTo>
                  <a:pt x="3172" y="150"/>
                </a:lnTo>
                <a:lnTo>
                  <a:pt x="3164" y="150"/>
                </a:lnTo>
                <a:lnTo>
                  <a:pt x="3152" y="148"/>
                </a:lnTo>
                <a:lnTo>
                  <a:pt x="3138" y="148"/>
                </a:lnTo>
                <a:lnTo>
                  <a:pt x="3122" y="148"/>
                </a:lnTo>
                <a:lnTo>
                  <a:pt x="3108" y="152"/>
                </a:lnTo>
                <a:lnTo>
                  <a:pt x="3094" y="156"/>
                </a:lnTo>
                <a:lnTo>
                  <a:pt x="3084" y="162"/>
                </a:lnTo>
                <a:lnTo>
                  <a:pt x="3076" y="168"/>
                </a:lnTo>
                <a:lnTo>
                  <a:pt x="3074" y="174"/>
                </a:lnTo>
                <a:lnTo>
                  <a:pt x="3074" y="178"/>
                </a:lnTo>
                <a:lnTo>
                  <a:pt x="3076" y="180"/>
                </a:lnTo>
                <a:lnTo>
                  <a:pt x="3080" y="186"/>
                </a:lnTo>
                <a:lnTo>
                  <a:pt x="3084" y="188"/>
                </a:lnTo>
                <a:lnTo>
                  <a:pt x="3090" y="188"/>
                </a:lnTo>
                <a:lnTo>
                  <a:pt x="3094" y="188"/>
                </a:lnTo>
                <a:lnTo>
                  <a:pt x="3104" y="186"/>
                </a:lnTo>
                <a:lnTo>
                  <a:pt x="3110" y="188"/>
                </a:lnTo>
                <a:lnTo>
                  <a:pt x="3116" y="190"/>
                </a:lnTo>
                <a:close/>
                <a:moveTo>
                  <a:pt x="2922" y="360"/>
                </a:moveTo>
                <a:lnTo>
                  <a:pt x="2922" y="360"/>
                </a:lnTo>
                <a:lnTo>
                  <a:pt x="2936" y="368"/>
                </a:lnTo>
                <a:lnTo>
                  <a:pt x="2946" y="370"/>
                </a:lnTo>
                <a:lnTo>
                  <a:pt x="2956" y="368"/>
                </a:lnTo>
                <a:lnTo>
                  <a:pt x="2966" y="364"/>
                </a:lnTo>
                <a:lnTo>
                  <a:pt x="2978" y="360"/>
                </a:lnTo>
                <a:lnTo>
                  <a:pt x="2978" y="366"/>
                </a:lnTo>
                <a:lnTo>
                  <a:pt x="2976" y="368"/>
                </a:lnTo>
                <a:lnTo>
                  <a:pt x="2978" y="370"/>
                </a:lnTo>
                <a:lnTo>
                  <a:pt x="2986" y="370"/>
                </a:lnTo>
                <a:lnTo>
                  <a:pt x="3012" y="364"/>
                </a:lnTo>
                <a:lnTo>
                  <a:pt x="3038" y="358"/>
                </a:lnTo>
                <a:lnTo>
                  <a:pt x="3044" y="358"/>
                </a:lnTo>
                <a:lnTo>
                  <a:pt x="3046" y="360"/>
                </a:lnTo>
                <a:lnTo>
                  <a:pt x="3044" y="364"/>
                </a:lnTo>
                <a:lnTo>
                  <a:pt x="3042" y="366"/>
                </a:lnTo>
                <a:lnTo>
                  <a:pt x="3038" y="370"/>
                </a:lnTo>
                <a:lnTo>
                  <a:pt x="3026" y="376"/>
                </a:lnTo>
                <a:lnTo>
                  <a:pt x="3000" y="384"/>
                </a:lnTo>
                <a:lnTo>
                  <a:pt x="2986" y="388"/>
                </a:lnTo>
                <a:lnTo>
                  <a:pt x="2978" y="390"/>
                </a:lnTo>
                <a:lnTo>
                  <a:pt x="2974" y="394"/>
                </a:lnTo>
                <a:lnTo>
                  <a:pt x="2974" y="396"/>
                </a:lnTo>
                <a:lnTo>
                  <a:pt x="2976" y="398"/>
                </a:lnTo>
                <a:lnTo>
                  <a:pt x="2990" y="408"/>
                </a:lnTo>
                <a:lnTo>
                  <a:pt x="3002" y="420"/>
                </a:lnTo>
                <a:lnTo>
                  <a:pt x="3018" y="434"/>
                </a:lnTo>
                <a:lnTo>
                  <a:pt x="3036" y="444"/>
                </a:lnTo>
                <a:lnTo>
                  <a:pt x="3062" y="456"/>
                </a:lnTo>
                <a:lnTo>
                  <a:pt x="3092" y="464"/>
                </a:lnTo>
                <a:lnTo>
                  <a:pt x="3106" y="464"/>
                </a:lnTo>
                <a:lnTo>
                  <a:pt x="3118" y="464"/>
                </a:lnTo>
                <a:lnTo>
                  <a:pt x="3126" y="462"/>
                </a:lnTo>
                <a:lnTo>
                  <a:pt x="3128" y="458"/>
                </a:lnTo>
                <a:lnTo>
                  <a:pt x="3130" y="454"/>
                </a:lnTo>
                <a:lnTo>
                  <a:pt x="3132" y="448"/>
                </a:lnTo>
                <a:lnTo>
                  <a:pt x="3136" y="448"/>
                </a:lnTo>
                <a:lnTo>
                  <a:pt x="3142" y="448"/>
                </a:lnTo>
                <a:lnTo>
                  <a:pt x="3148" y="452"/>
                </a:lnTo>
                <a:lnTo>
                  <a:pt x="3154" y="454"/>
                </a:lnTo>
                <a:lnTo>
                  <a:pt x="3156" y="454"/>
                </a:lnTo>
                <a:lnTo>
                  <a:pt x="3158" y="452"/>
                </a:lnTo>
                <a:lnTo>
                  <a:pt x="3154" y="446"/>
                </a:lnTo>
                <a:lnTo>
                  <a:pt x="3150" y="436"/>
                </a:lnTo>
                <a:lnTo>
                  <a:pt x="3148" y="432"/>
                </a:lnTo>
                <a:lnTo>
                  <a:pt x="3150" y="430"/>
                </a:lnTo>
                <a:lnTo>
                  <a:pt x="3154" y="432"/>
                </a:lnTo>
                <a:lnTo>
                  <a:pt x="3166" y="440"/>
                </a:lnTo>
                <a:lnTo>
                  <a:pt x="3182" y="456"/>
                </a:lnTo>
                <a:lnTo>
                  <a:pt x="3188" y="462"/>
                </a:lnTo>
                <a:lnTo>
                  <a:pt x="3192" y="462"/>
                </a:lnTo>
                <a:lnTo>
                  <a:pt x="3192" y="460"/>
                </a:lnTo>
                <a:lnTo>
                  <a:pt x="3196" y="456"/>
                </a:lnTo>
                <a:lnTo>
                  <a:pt x="3196" y="450"/>
                </a:lnTo>
                <a:lnTo>
                  <a:pt x="3196" y="442"/>
                </a:lnTo>
                <a:lnTo>
                  <a:pt x="3198" y="434"/>
                </a:lnTo>
                <a:lnTo>
                  <a:pt x="3202" y="430"/>
                </a:lnTo>
                <a:lnTo>
                  <a:pt x="3204" y="430"/>
                </a:lnTo>
                <a:lnTo>
                  <a:pt x="3208" y="430"/>
                </a:lnTo>
                <a:lnTo>
                  <a:pt x="3216" y="430"/>
                </a:lnTo>
                <a:lnTo>
                  <a:pt x="3224" y="430"/>
                </a:lnTo>
                <a:lnTo>
                  <a:pt x="3234" y="426"/>
                </a:lnTo>
                <a:lnTo>
                  <a:pt x="3242" y="420"/>
                </a:lnTo>
                <a:lnTo>
                  <a:pt x="3282" y="394"/>
                </a:lnTo>
                <a:lnTo>
                  <a:pt x="3294" y="386"/>
                </a:lnTo>
                <a:lnTo>
                  <a:pt x="3308" y="382"/>
                </a:lnTo>
                <a:lnTo>
                  <a:pt x="3334" y="374"/>
                </a:lnTo>
                <a:lnTo>
                  <a:pt x="3342" y="372"/>
                </a:lnTo>
                <a:lnTo>
                  <a:pt x="3348" y="370"/>
                </a:lnTo>
                <a:lnTo>
                  <a:pt x="3348" y="368"/>
                </a:lnTo>
                <a:lnTo>
                  <a:pt x="3348" y="366"/>
                </a:lnTo>
                <a:lnTo>
                  <a:pt x="3340" y="362"/>
                </a:lnTo>
                <a:lnTo>
                  <a:pt x="3332" y="356"/>
                </a:lnTo>
                <a:lnTo>
                  <a:pt x="3324" y="352"/>
                </a:lnTo>
                <a:lnTo>
                  <a:pt x="3314" y="344"/>
                </a:lnTo>
                <a:lnTo>
                  <a:pt x="3306" y="342"/>
                </a:lnTo>
                <a:lnTo>
                  <a:pt x="3298" y="340"/>
                </a:lnTo>
                <a:lnTo>
                  <a:pt x="3286" y="340"/>
                </a:lnTo>
                <a:lnTo>
                  <a:pt x="3270" y="342"/>
                </a:lnTo>
                <a:lnTo>
                  <a:pt x="3256" y="344"/>
                </a:lnTo>
                <a:lnTo>
                  <a:pt x="3252" y="344"/>
                </a:lnTo>
                <a:lnTo>
                  <a:pt x="3254" y="342"/>
                </a:lnTo>
                <a:lnTo>
                  <a:pt x="3260" y="336"/>
                </a:lnTo>
                <a:lnTo>
                  <a:pt x="3266" y="332"/>
                </a:lnTo>
                <a:lnTo>
                  <a:pt x="3268" y="324"/>
                </a:lnTo>
                <a:lnTo>
                  <a:pt x="3270" y="320"/>
                </a:lnTo>
                <a:lnTo>
                  <a:pt x="3268" y="318"/>
                </a:lnTo>
                <a:lnTo>
                  <a:pt x="3264" y="314"/>
                </a:lnTo>
                <a:lnTo>
                  <a:pt x="3260" y="310"/>
                </a:lnTo>
                <a:lnTo>
                  <a:pt x="3250" y="302"/>
                </a:lnTo>
                <a:lnTo>
                  <a:pt x="3246" y="296"/>
                </a:lnTo>
                <a:lnTo>
                  <a:pt x="3244" y="290"/>
                </a:lnTo>
                <a:lnTo>
                  <a:pt x="3244" y="286"/>
                </a:lnTo>
                <a:lnTo>
                  <a:pt x="3244" y="282"/>
                </a:lnTo>
                <a:lnTo>
                  <a:pt x="3242" y="278"/>
                </a:lnTo>
                <a:lnTo>
                  <a:pt x="3234" y="274"/>
                </a:lnTo>
                <a:lnTo>
                  <a:pt x="3220" y="272"/>
                </a:lnTo>
                <a:lnTo>
                  <a:pt x="3206" y="272"/>
                </a:lnTo>
                <a:lnTo>
                  <a:pt x="3200" y="276"/>
                </a:lnTo>
                <a:lnTo>
                  <a:pt x="3196" y="280"/>
                </a:lnTo>
                <a:lnTo>
                  <a:pt x="3196" y="286"/>
                </a:lnTo>
                <a:lnTo>
                  <a:pt x="3198" y="292"/>
                </a:lnTo>
                <a:lnTo>
                  <a:pt x="3198" y="296"/>
                </a:lnTo>
                <a:lnTo>
                  <a:pt x="3196" y="298"/>
                </a:lnTo>
                <a:lnTo>
                  <a:pt x="3194" y="298"/>
                </a:lnTo>
                <a:lnTo>
                  <a:pt x="3186" y="296"/>
                </a:lnTo>
                <a:lnTo>
                  <a:pt x="3178" y="292"/>
                </a:lnTo>
                <a:lnTo>
                  <a:pt x="3174" y="286"/>
                </a:lnTo>
                <a:lnTo>
                  <a:pt x="3174" y="282"/>
                </a:lnTo>
                <a:lnTo>
                  <a:pt x="3176" y="278"/>
                </a:lnTo>
                <a:lnTo>
                  <a:pt x="3176" y="272"/>
                </a:lnTo>
                <a:lnTo>
                  <a:pt x="3174" y="270"/>
                </a:lnTo>
                <a:lnTo>
                  <a:pt x="3166" y="266"/>
                </a:lnTo>
                <a:lnTo>
                  <a:pt x="3152" y="264"/>
                </a:lnTo>
                <a:lnTo>
                  <a:pt x="3144" y="264"/>
                </a:lnTo>
                <a:lnTo>
                  <a:pt x="3134" y="260"/>
                </a:lnTo>
                <a:lnTo>
                  <a:pt x="3118" y="252"/>
                </a:lnTo>
                <a:lnTo>
                  <a:pt x="3082" y="228"/>
                </a:lnTo>
                <a:lnTo>
                  <a:pt x="3062" y="216"/>
                </a:lnTo>
                <a:lnTo>
                  <a:pt x="3040" y="204"/>
                </a:lnTo>
                <a:lnTo>
                  <a:pt x="3028" y="200"/>
                </a:lnTo>
                <a:lnTo>
                  <a:pt x="3014" y="198"/>
                </a:lnTo>
                <a:lnTo>
                  <a:pt x="3002" y="196"/>
                </a:lnTo>
                <a:lnTo>
                  <a:pt x="2988" y="196"/>
                </a:lnTo>
                <a:lnTo>
                  <a:pt x="2972" y="198"/>
                </a:lnTo>
                <a:lnTo>
                  <a:pt x="2970" y="200"/>
                </a:lnTo>
                <a:lnTo>
                  <a:pt x="2968" y="202"/>
                </a:lnTo>
                <a:lnTo>
                  <a:pt x="2970" y="206"/>
                </a:lnTo>
                <a:lnTo>
                  <a:pt x="2976" y="210"/>
                </a:lnTo>
                <a:lnTo>
                  <a:pt x="2982" y="214"/>
                </a:lnTo>
                <a:lnTo>
                  <a:pt x="2984" y="218"/>
                </a:lnTo>
                <a:lnTo>
                  <a:pt x="2982" y="220"/>
                </a:lnTo>
                <a:lnTo>
                  <a:pt x="2980" y="222"/>
                </a:lnTo>
                <a:lnTo>
                  <a:pt x="2966" y="222"/>
                </a:lnTo>
                <a:lnTo>
                  <a:pt x="2950" y="224"/>
                </a:lnTo>
                <a:lnTo>
                  <a:pt x="2940" y="226"/>
                </a:lnTo>
                <a:lnTo>
                  <a:pt x="2936" y="228"/>
                </a:lnTo>
                <a:lnTo>
                  <a:pt x="2932" y="232"/>
                </a:lnTo>
                <a:lnTo>
                  <a:pt x="2926" y="244"/>
                </a:lnTo>
                <a:lnTo>
                  <a:pt x="2924" y="250"/>
                </a:lnTo>
                <a:lnTo>
                  <a:pt x="2920" y="254"/>
                </a:lnTo>
                <a:lnTo>
                  <a:pt x="2910" y="260"/>
                </a:lnTo>
                <a:lnTo>
                  <a:pt x="2900" y="266"/>
                </a:lnTo>
                <a:lnTo>
                  <a:pt x="2894" y="272"/>
                </a:lnTo>
                <a:lnTo>
                  <a:pt x="2888" y="280"/>
                </a:lnTo>
                <a:lnTo>
                  <a:pt x="2886" y="284"/>
                </a:lnTo>
                <a:lnTo>
                  <a:pt x="2886" y="286"/>
                </a:lnTo>
                <a:lnTo>
                  <a:pt x="2888" y="290"/>
                </a:lnTo>
                <a:lnTo>
                  <a:pt x="2892" y="292"/>
                </a:lnTo>
                <a:lnTo>
                  <a:pt x="2904" y="294"/>
                </a:lnTo>
                <a:lnTo>
                  <a:pt x="2918" y="296"/>
                </a:lnTo>
                <a:lnTo>
                  <a:pt x="2946" y="296"/>
                </a:lnTo>
                <a:lnTo>
                  <a:pt x="2954" y="298"/>
                </a:lnTo>
                <a:lnTo>
                  <a:pt x="2958" y="298"/>
                </a:lnTo>
                <a:lnTo>
                  <a:pt x="2958" y="300"/>
                </a:lnTo>
                <a:lnTo>
                  <a:pt x="2954" y="302"/>
                </a:lnTo>
                <a:lnTo>
                  <a:pt x="2950" y="306"/>
                </a:lnTo>
                <a:lnTo>
                  <a:pt x="2940" y="308"/>
                </a:lnTo>
                <a:lnTo>
                  <a:pt x="2926" y="306"/>
                </a:lnTo>
                <a:lnTo>
                  <a:pt x="2910" y="304"/>
                </a:lnTo>
                <a:lnTo>
                  <a:pt x="2882" y="300"/>
                </a:lnTo>
                <a:lnTo>
                  <a:pt x="2874" y="302"/>
                </a:lnTo>
                <a:lnTo>
                  <a:pt x="2870" y="302"/>
                </a:lnTo>
                <a:lnTo>
                  <a:pt x="2870" y="306"/>
                </a:lnTo>
                <a:lnTo>
                  <a:pt x="2870" y="312"/>
                </a:lnTo>
                <a:lnTo>
                  <a:pt x="2872" y="318"/>
                </a:lnTo>
                <a:lnTo>
                  <a:pt x="2876" y="324"/>
                </a:lnTo>
                <a:lnTo>
                  <a:pt x="2884" y="330"/>
                </a:lnTo>
                <a:lnTo>
                  <a:pt x="2900" y="344"/>
                </a:lnTo>
                <a:lnTo>
                  <a:pt x="2922" y="360"/>
                </a:lnTo>
                <a:close/>
                <a:moveTo>
                  <a:pt x="2814" y="444"/>
                </a:moveTo>
                <a:lnTo>
                  <a:pt x="2814" y="444"/>
                </a:lnTo>
                <a:lnTo>
                  <a:pt x="2818" y="448"/>
                </a:lnTo>
                <a:lnTo>
                  <a:pt x="2820" y="450"/>
                </a:lnTo>
                <a:lnTo>
                  <a:pt x="2826" y="454"/>
                </a:lnTo>
                <a:lnTo>
                  <a:pt x="2842" y="458"/>
                </a:lnTo>
                <a:lnTo>
                  <a:pt x="2850" y="462"/>
                </a:lnTo>
                <a:lnTo>
                  <a:pt x="2850" y="464"/>
                </a:lnTo>
                <a:lnTo>
                  <a:pt x="2846" y="466"/>
                </a:lnTo>
                <a:lnTo>
                  <a:pt x="2840" y="468"/>
                </a:lnTo>
                <a:lnTo>
                  <a:pt x="2830" y="472"/>
                </a:lnTo>
                <a:lnTo>
                  <a:pt x="2832" y="474"/>
                </a:lnTo>
                <a:lnTo>
                  <a:pt x="2838" y="474"/>
                </a:lnTo>
                <a:lnTo>
                  <a:pt x="2848" y="476"/>
                </a:lnTo>
                <a:lnTo>
                  <a:pt x="2852" y="478"/>
                </a:lnTo>
                <a:lnTo>
                  <a:pt x="2856" y="482"/>
                </a:lnTo>
                <a:lnTo>
                  <a:pt x="2856" y="486"/>
                </a:lnTo>
                <a:lnTo>
                  <a:pt x="2858" y="490"/>
                </a:lnTo>
                <a:lnTo>
                  <a:pt x="2860" y="490"/>
                </a:lnTo>
                <a:lnTo>
                  <a:pt x="2864" y="490"/>
                </a:lnTo>
                <a:lnTo>
                  <a:pt x="2872" y="488"/>
                </a:lnTo>
                <a:lnTo>
                  <a:pt x="2884" y="484"/>
                </a:lnTo>
                <a:lnTo>
                  <a:pt x="2896" y="482"/>
                </a:lnTo>
                <a:lnTo>
                  <a:pt x="2920" y="478"/>
                </a:lnTo>
                <a:lnTo>
                  <a:pt x="2930" y="476"/>
                </a:lnTo>
                <a:lnTo>
                  <a:pt x="2938" y="474"/>
                </a:lnTo>
                <a:lnTo>
                  <a:pt x="2940" y="470"/>
                </a:lnTo>
                <a:lnTo>
                  <a:pt x="2938" y="466"/>
                </a:lnTo>
                <a:lnTo>
                  <a:pt x="2936" y="460"/>
                </a:lnTo>
                <a:lnTo>
                  <a:pt x="2938" y="456"/>
                </a:lnTo>
                <a:lnTo>
                  <a:pt x="2946" y="450"/>
                </a:lnTo>
                <a:lnTo>
                  <a:pt x="2948" y="448"/>
                </a:lnTo>
                <a:lnTo>
                  <a:pt x="2950" y="446"/>
                </a:lnTo>
                <a:lnTo>
                  <a:pt x="2946" y="442"/>
                </a:lnTo>
                <a:lnTo>
                  <a:pt x="2938" y="436"/>
                </a:lnTo>
                <a:lnTo>
                  <a:pt x="2928" y="432"/>
                </a:lnTo>
                <a:lnTo>
                  <a:pt x="2920" y="430"/>
                </a:lnTo>
                <a:lnTo>
                  <a:pt x="2908" y="430"/>
                </a:lnTo>
                <a:lnTo>
                  <a:pt x="2898" y="428"/>
                </a:lnTo>
                <a:lnTo>
                  <a:pt x="2890" y="424"/>
                </a:lnTo>
                <a:lnTo>
                  <a:pt x="2880" y="420"/>
                </a:lnTo>
                <a:lnTo>
                  <a:pt x="2868" y="412"/>
                </a:lnTo>
                <a:lnTo>
                  <a:pt x="2854" y="408"/>
                </a:lnTo>
                <a:lnTo>
                  <a:pt x="2840" y="406"/>
                </a:lnTo>
                <a:lnTo>
                  <a:pt x="2828" y="404"/>
                </a:lnTo>
                <a:lnTo>
                  <a:pt x="2816" y="406"/>
                </a:lnTo>
                <a:lnTo>
                  <a:pt x="2810" y="408"/>
                </a:lnTo>
                <a:lnTo>
                  <a:pt x="2806" y="414"/>
                </a:lnTo>
                <a:lnTo>
                  <a:pt x="2806" y="416"/>
                </a:lnTo>
                <a:lnTo>
                  <a:pt x="2806" y="420"/>
                </a:lnTo>
                <a:lnTo>
                  <a:pt x="2808" y="426"/>
                </a:lnTo>
                <a:lnTo>
                  <a:pt x="2808" y="430"/>
                </a:lnTo>
                <a:lnTo>
                  <a:pt x="2804" y="432"/>
                </a:lnTo>
                <a:lnTo>
                  <a:pt x="2802" y="434"/>
                </a:lnTo>
                <a:lnTo>
                  <a:pt x="2800" y="436"/>
                </a:lnTo>
                <a:lnTo>
                  <a:pt x="2800" y="438"/>
                </a:lnTo>
                <a:lnTo>
                  <a:pt x="2814" y="444"/>
                </a:lnTo>
                <a:close/>
                <a:moveTo>
                  <a:pt x="2764" y="326"/>
                </a:moveTo>
                <a:lnTo>
                  <a:pt x="2764" y="326"/>
                </a:lnTo>
                <a:lnTo>
                  <a:pt x="2774" y="334"/>
                </a:lnTo>
                <a:lnTo>
                  <a:pt x="2780" y="334"/>
                </a:lnTo>
                <a:lnTo>
                  <a:pt x="2784" y="334"/>
                </a:lnTo>
                <a:lnTo>
                  <a:pt x="2788" y="332"/>
                </a:lnTo>
                <a:lnTo>
                  <a:pt x="2790" y="330"/>
                </a:lnTo>
                <a:lnTo>
                  <a:pt x="2792" y="324"/>
                </a:lnTo>
                <a:lnTo>
                  <a:pt x="2792" y="316"/>
                </a:lnTo>
                <a:lnTo>
                  <a:pt x="2788" y="308"/>
                </a:lnTo>
                <a:lnTo>
                  <a:pt x="2780" y="302"/>
                </a:lnTo>
                <a:lnTo>
                  <a:pt x="2770" y="298"/>
                </a:lnTo>
                <a:lnTo>
                  <a:pt x="2760" y="296"/>
                </a:lnTo>
                <a:lnTo>
                  <a:pt x="2750" y="296"/>
                </a:lnTo>
                <a:lnTo>
                  <a:pt x="2742" y="298"/>
                </a:lnTo>
                <a:lnTo>
                  <a:pt x="2736" y="302"/>
                </a:lnTo>
                <a:lnTo>
                  <a:pt x="2734" y="306"/>
                </a:lnTo>
                <a:lnTo>
                  <a:pt x="2734" y="310"/>
                </a:lnTo>
                <a:lnTo>
                  <a:pt x="2736" y="314"/>
                </a:lnTo>
                <a:lnTo>
                  <a:pt x="2738" y="316"/>
                </a:lnTo>
                <a:lnTo>
                  <a:pt x="2744" y="320"/>
                </a:lnTo>
                <a:lnTo>
                  <a:pt x="2752" y="320"/>
                </a:lnTo>
                <a:lnTo>
                  <a:pt x="2758" y="322"/>
                </a:lnTo>
                <a:lnTo>
                  <a:pt x="2764" y="326"/>
                </a:lnTo>
                <a:close/>
                <a:moveTo>
                  <a:pt x="2352" y="636"/>
                </a:moveTo>
                <a:lnTo>
                  <a:pt x="2352" y="636"/>
                </a:lnTo>
                <a:lnTo>
                  <a:pt x="2346" y="642"/>
                </a:lnTo>
                <a:lnTo>
                  <a:pt x="2344" y="644"/>
                </a:lnTo>
                <a:lnTo>
                  <a:pt x="2346" y="646"/>
                </a:lnTo>
                <a:lnTo>
                  <a:pt x="2350" y="648"/>
                </a:lnTo>
                <a:lnTo>
                  <a:pt x="2360" y="650"/>
                </a:lnTo>
                <a:lnTo>
                  <a:pt x="2370" y="652"/>
                </a:lnTo>
                <a:lnTo>
                  <a:pt x="2378" y="654"/>
                </a:lnTo>
                <a:lnTo>
                  <a:pt x="2384" y="658"/>
                </a:lnTo>
                <a:lnTo>
                  <a:pt x="2386" y="662"/>
                </a:lnTo>
                <a:lnTo>
                  <a:pt x="2386" y="664"/>
                </a:lnTo>
                <a:lnTo>
                  <a:pt x="2382" y="670"/>
                </a:lnTo>
                <a:lnTo>
                  <a:pt x="2378" y="672"/>
                </a:lnTo>
                <a:lnTo>
                  <a:pt x="2370" y="672"/>
                </a:lnTo>
                <a:lnTo>
                  <a:pt x="2362" y="670"/>
                </a:lnTo>
                <a:lnTo>
                  <a:pt x="2340" y="666"/>
                </a:lnTo>
                <a:lnTo>
                  <a:pt x="2326" y="666"/>
                </a:lnTo>
                <a:lnTo>
                  <a:pt x="2312" y="668"/>
                </a:lnTo>
                <a:lnTo>
                  <a:pt x="2298" y="670"/>
                </a:lnTo>
                <a:lnTo>
                  <a:pt x="2292" y="670"/>
                </a:lnTo>
                <a:lnTo>
                  <a:pt x="2288" y="666"/>
                </a:lnTo>
                <a:lnTo>
                  <a:pt x="2286" y="662"/>
                </a:lnTo>
                <a:lnTo>
                  <a:pt x="2282" y="656"/>
                </a:lnTo>
                <a:lnTo>
                  <a:pt x="2278" y="648"/>
                </a:lnTo>
                <a:lnTo>
                  <a:pt x="2266" y="638"/>
                </a:lnTo>
                <a:lnTo>
                  <a:pt x="2250" y="624"/>
                </a:lnTo>
                <a:lnTo>
                  <a:pt x="2230" y="616"/>
                </a:lnTo>
                <a:lnTo>
                  <a:pt x="2216" y="612"/>
                </a:lnTo>
                <a:lnTo>
                  <a:pt x="2206" y="612"/>
                </a:lnTo>
                <a:lnTo>
                  <a:pt x="2196" y="614"/>
                </a:lnTo>
                <a:lnTo>
                  <a:pt x="2190" y="618"/>
                </a:lnTo>
                <a:lnTo>
                  <a:pt x="2186" y="620"/>
                </a:lnTo>
                <a:lnTo>
                  <a:pt x="2180" y="618"/>
                </a:lnTo>
                <a:lnTo>
                  <a:pt x="2174" y="610"/>
                </a:lnTo>
                <a:lnTo>
                  <a:pt x="2168" y="602"/>
                </a:lnTo>
                <a:lnTo>
                  <a:pt x="2160" y="596"/>
                </a:lnTo>
                <a:lnTo>
                  <a:pt x="2152" y="594"/>
                </a:lnTo>
                <a:lnTo>
                  <a:pt x="2142" y="596"/>
                </a:lnTo>
                <a:lnTo>
                  <a:pt x="2132" y="598"/>
                </a:lnTo>
                <a:lnTo>
                  <a:pt x="2120" y="602"/>
                </a:lnTo>
                <a:lnTo>
                  <a:pt x="2090" y="614"/>
                </a:lnTo>
                <a:lnTo>
                  <a:pt x="2072" y="622"/>
                </a:lnTo>
                <a:lnTo>
                  <a:pt x="2072" y="624"/>
                </a:lnTo>
                <a:lnTo>
                  <a:pt x="2072" y="626"/>
                </a:lnTo>
                <a:lnTo>
                  <a:pt x="2076" y="628"/>
                </a:lnTo>
                <a:lnTo>
                  <a:pt x="2076" y="632"/>
                </a:lnTo>
                <a:lnTo>
                  <a:pt x="2072" y="638"/>
                </a:lnTo>
                <a:lnTo>
                  <a:pt x="2062" y="646"/>
                </a:lnTo>
                <a:lnTo>
                  <a:pt x="2054" y="654"/>
                </a:lnTo>
                <a:lnTo>
                  <a:pt x="2050" y="658"/>
                </a:lnTo>
                <a:lnTo>
                  <a:pt x="2050" y="662"/>
                </a:lnTo>
                <a:lnTo>
                  <a:pt x="2052" y="662"/>
                </a:lnTo>
                <a:lnTo>
                  <a:pt x="2056" y="664"/>
                </a:lnTo>
                <a:lnTo>
                  <a:pt x="2056" y="666"/>
                </a:lnTo>
                <a:lnTo>
                  <a:pt x="2052" y="670"/>
                </a:lnTo>
                <a:lnTo>
                  <a:pt x="2044" y="676"/>
                </a:lnTo>
                <a:lnTo>
                  <a:pt x="2034" y="684"/>
                </a:lnTo>
                <a:lnTo>
                  <a:pt x="2030" y="690"/>
                </a:lnTo>
                <a:lnTo>
                  <a:pt x="2032" y="694"/>
                </a:lnTo>
                <a:lnTo>
                  <a:pt x="2036" y="696"/>
                </a:lnTo>
                <a:lnTo>
                  <a:pt x="2056" y="702"/>
                </a:lnTo>
                <a:lnTo>
                  <a:pt x="2084" y="710"/>
                </a:lnTo>
                <a:lnTo>
                  <a:pt x="2096" y="712"/>
                </a:lnTo>
                <a:lnTo>
                  <a:pt x="2106" y="712"/>
                </a:lnTo>
                <a:lnTo>
                  <a:pt x="2114" y="710"/>
                </a:lnTo>
                <a:lnTo>
                  <a:pt x="2118" y="708"/>
                </a:lnTo>
                <a:lnTo>
                  <a:pt x="2124" y="702"/>
                </a:lnTo>
                <a:lnTo>
                  <a:pt x="2126" y="702"/>
                </a:lnTo>
                <a:lnTo>
                  <a:pt x="2130" y="704"/>
                </a:lnTo>
                <a:lnTo>
                  <a:pt x="2136" y="712"/>
                </a:lnTo>
                <a:lnTo>
                  <a:pt x="2140" y="714"/>
                </a:lnTo>
                <a:lnTo>
                  <a:pt x="2144" y="716"/>
                </a:lnTo>
                <a:lnTo>
                  <a:pt x="2148" y="714"/>
                </a:lnTo>
                <a:lnTo>
                  <a:pt x="2154" y="714"/>
                </a:lnTo>
                <a:lnTo>
                  <a:pt x="2158" y="710"/>
                </a:lnTo>
                <a:lnTo>
                  <a:pt x="2164" y="704"/>
                </a:lnTo>
                <a:lnTo>
                  <a:pt x="2174" y="692"/>
                </a:lnTo>
                <a:lnTo>
                  <a:pt x="2180" y="686"/>
                </a:lnTo>
                <a:lnTo>
                  <a:pt x="2182" y="686"/>
                </a:lnTo>
                <a:lnTo>
                  <a:pt x="2184" y="688"/>
                </a:lnTo>
                <a:lnTo>
                  <a:pt x="2182" y="696"/>
                </a:lnTo>
                <a:lnTo>
                  <a:pt x="2182" y="700"/>
                </a:lnTo>
                <a:lnTo>
                  <a:pt x="2184" y="704"/>
                </a:lnTo>
                <a:lnTo>
                  <a:pt x="2188" y="706"/>
                </a:lnTo>
                <a:lnTo>
                  <a:pt x="2196" y="706"/>
                </a:lnTo>
                <a:lnTo>
                  <a:pt x="2222" y="704"/>
                </a:lnTo>
                <a:lnTo>
                  <a:pt x="2262" y="698"/>
                </a:lnTo>
                <a:lnTo>
                  <a:pt x="2282" y="694"/>
                </a:lnTo>
                <a:lnTo>
                  <a:pt x="2292" y="694"/>
                </a:lnTo>
                <a:lnTo>
                  <a:pt x="2296" y="696"/>
                </a:lnTo>
                <a:lnTo>
                  <a:pt x="2294" y="700"/>
                </a:lnTo>
                <a:lnTo>
                  <a:pt x="2286" y="702"/>
                </a:lnTo>
                <a:lnTo>
                  <a:pt x="2274" y="706"/>
                </a:lnTo>
                <a:lnTo>
                  <a:pt x="2258" y="710"/>
                </a:lnTo>
                <a:lnTo>
                  <a:pt x="2242" y="712"/>
                </a:lnTo>
                <a:lnTo>
                  <a:pt x="2206" y="718"/>
                </a:lnTo>
                <a:lnTo>
                  <a:pt x="2188" y="722"/>
                </a:lnTo>
                <a:lnTo>
                  <a:pt x="2176" y="726"/>
                </a:lnTo>
                <a:lnTo>
                  <a:pt x="2166" y="732"/>
                </a:lnTo>
                <a:lnTo>
                  <a:pt x="2164" y="734"/>
                </a:lnTo>
                <a:lnTo>
                  <a:pt x="2164" y="738"/>
                </a:lnTo>
                <a:lnTo>
                  <a:pt x="2164" y="740"/>
                </a:lnTo>
                <a:lnTo>
                  <a:pt x="2168" y="744"/>
                </a:lnTo>
                <a:lnTo>
                  <a:pt x="2184" y="752"/>
                </a:lnTo>
                <a:lnTo>
                  <a:pt x="2196" y="756"/>
                </a:lnTo>
                <a:lnTo>
                  <a:pt x="2210" y="758"/>
                </a:lnTo>
                <a:lnTo>
                  <a:pt x="2222" y="756"/>
                </a:lnTo>
                <a:lnTo>
                  <a:pt x="2236" y="756"/>
                </a:lnTo>
                <a:lnTo>
                  <a:pt x="2266" y="748"/>
                </a:lnTo>
                <a:lnTo>
                  <a:pt x="2298" y="740"/>
                </a:lnTo>
                <a:lnTo>
                  <a:pt x="2312" y="736"/>
                </a:lnTo>
                <a:lnTo>
                  <a:pt x="2326" y="730"/>
                </a:lnTo>
                <a:lnTo>
                  <a:pt x="2348" y="718"/>
                </a:lnTo>
                <a:lnTo>
                  <a:pt x="2360" y="714"/>
                </a:lnTo>
                <a:lnTo>
                  <a:pt x="2370" y="712"/>
                </a:lnTo>
                <a:lnTo>
                  <a:pt x="2380" y="712"/>
                </a:lnTo>
                <a:lnTo>
                  <a:pt x="2390" y="714"/>
                </a:lnTo>
                <a:lnTo>
                  <a:pt x="2400" y="716"/>
                </a:lnTo>
                <a:lnTo>
                  <a:pt x="2408" y="716"/>
                </a:lnTo>
                <a:lnTo>
                  <a:pt x="2412" y="716"/>
                </a:lnTo>
                <a:lnTo>
                  <a:pt x="2416" y="714"/>
                </a:lnTo>
                <a:lnTo>
                  <a:pt x="2420" y="712"/>
                </a:lnTo>
                <a:lnTo>
                  <a:pt x="2424" y="710"/>
                </a:lnTo>
                <a:lnTo>
                  <a:pt x="2430" y="710"/>
                </a:lnTo>
                <a:lnTo>
                  <a:pt x="2440" y="712"/>
                </a:lnTo>
                <a:lnTo>
                  <a:pt x="2450" y="714"/>
                </a:lnTo>
                <a:lnTo>
                  <a:pt x="2460" y="716"/>
                </a:lnTo>
                <a:lnTo>
                  <a:pt x="2472" y="714"/>
                </a:lnTo>
                <a:lnTo>
                  <a:pt x="2480" y="710"/>
                </a:lnTo>
                <a:lnTo>
                  <a:pt x="2490" y="704"/>
                </a:lnTo>
                <a:lnTo>
                  <a:pt x="2500" y="696"/>
                </a:lnTo>
                <a:lnTo>
                  <a:pt x="2512" y="684"/>
                </a:lnTo>
                <a:lnTo>
                  <a:pt x="2522" y="672"/>
                </a:lnTo>
                <a:lnTo>
                  <a:pt x="2526" y="664"/>
                </a:lnTo>
                <a:lnTo>
                  <a:pt x="2530" y="658"/>
                </a:lnTo>
                <a:lnTo>
                  <a:pt x="2530" y="654"/>
                </a:lnTo>
                <a:lnTo>
                  <a:pt x="2530" y="648"/>
                </a:lnTo>
                <a:lnTo>
                  <a:pt x="2526" y="644"/>
                </a:lnTo>
                <a:lnTo>
                  <a:pt x="2522" y="642"/>
                </a:lnTo>
                <a:lnTo>
                  <a:pt x="2512" y="636"/>
                </a:lnTo>
                <a:lnTo>
                  <a:pt x="2500" y="634"/>
                </a:lnTo>
                <a:lnTo>
                  <a:pt x="2486" y="632"/>
                </a:lnTo>
                <a:lnTo>
                  <a:pt x="2474" y="632"/>
                </a:lnTo>
                <a:lnTo>
                  <a:pt x="2466" y="634"/>
                </a:lnTo>
                <a:lnTo>
                  <a:pt x="2450" y="640"/>
                </a:lnTo>
                <a:lnTo>
                  <a:pt x="2436" y="646"/>
                </a:lnTo>
                <a:lnTo>
                  <a:pt x="2432" y="646"/>
                </a:lnTo>
                <a:lnTo>
                  <a:pt x="2428" y="646"/>
                </a:lnTo>
                <a:lnTo>
                  <a:pt x="2428" y="644"/>
                </a:lnTo>
                <a:lnTo>
                  <a:pt x="2430" y="638"/>
                </a:lnTo>
                <a:lnTo>
                  <a:pt x="2432" y="632"/>
                </a:lnTo>
                <a:lnTo>
                  <a:pt x="2430" y="630"/>
                </a:lnTo>
                <a:lnTo>
                  <a:pt x="2424" y="628"/>
                </a:lnTo>
                <a:lnTo>
                  <a:pt x="2420" y="626"/>
                </a:lnTo>
                <a:lnTo>
                  <a:pt x="2414" y="626"/>
                </a:lnTo>
                <a:lnTo>
                  <a:pt x="2412" y="624"/>
                </a:lnTo>
                <a:lnTo>
                  <a:pt x="2410" y="622"/>
                </a:lnTo>
                <a:lnTo>
                  <a:pt x="2414" y="618"/>
                </a:lnTo>
                <a:lnTo>
                  <a:pt x="2418" y="612"/>
                </a:lnTo>
                <a:lnTo>
                  <a:pt x="2418" y="610"/>
                </a:lnTo>
                <a:lnTo>
                  <a:pt x="2416" y="608"/>
                </a:lnTo>
                <a:lnTo>
                  <a:pt x="2414" y="606"/>
                </a:lnTo>
                <a:lnTo>
                  <a:pt x="2410" y="604"/>
                </a:lnTo>
                <a:lnTo>
                  <a:pt x="2406" y="600"/>
                </a:lnTo>
                <a:lnTo>
                  <a:pt x="2402" y="592"/>
                </a:lnTo>
                <a:lnTo>
                  <a:pt x="2400" y="582"/>
                </a:lnTo>
                <a:lnTo>
                  <a:pt x="2398" y="574"/>
                </a:lnTo>
                <a:lnTo>
                  <a:pt x="2394" y="568"/>
                </a:lnTo>
                <a:lnTo>
                  <a:pt x="2388" y="566"/>
                </a:lnTo>
                <a:lnTo>
                  <a:pt x="2380" y="568"/>
                </a:lnTo>
                <a:lnTo>
                  <a:pt x="2370" y="570"/>
                </a:lnTo>
                <a:lnTo>
                  <a:pt x="2358" y="576"/>
                </a:lnTo>
                <a:lnTo>
                  <a:pt x="2332" y="594"/>
                </a:lnTo>
                <a:lnTo>
                  <a:pt x="2324" y="598"/>
                </a:lnTo>
                <a:lnTo>
                  <a:pt x="2322" y="602"/>
                </a:lnTo>
                <a:lnTo>
                  <a:pt x="2320" y="604"/>
                </a:lnTo>
                <a:lnTo>
                  <a:pt x="2322" y="608"/>
                </a:lnTo>
                <a:lnTo>
                  <a:pt x="2328" y="612"/>
                </a:lnTo>
                <a:lnTo>
                  <a:pt x="2338" y="616"/>
                </a:lnTo>
                <a:lnTo>
                  <a:pt x="2350" y="620"/>
                </a:lnTo>
                <a:lnTo>
                  <a:pt x="2358" y="624"/>
                </a:lnTo>
                <a:lnTo>
                  <a:pt x="2360" y="626"/>
                </a:lnTo>
                <a:lnTo>
                  <a:pt x="2360" y="628"/>
                </a:lnTo>
                <a:lnTo>
                  <a:pt x="2358" y="632"/>
                </a:lnTo>
                <a:lnTo>
                  <a:pt x="2352" y="636"/>
                </a:lnTo>
                <a:close/>
                <a:moveTo>
                  <a:pt x="2556" y="544"/>
                </a:moveTo>
                <a:lnTo>
                  <a:pt x="2556" y="544"/>
                </a:lnTo>
                <a:lnTo>
                  <a:pt x="2566" y="544"/>
                </a:lnTo>
                <a:lnTo>
                  <a:pt x="2568" y="542"/>
                </a:lnTo>
                <a:lnTo>
                  <a:pt x="2570" y="540"/>
                </a:lnTo>
                <a:lnTo>
                  <a:pt x="2570" y="536"/>
                </a:lnTo>
                <a:lnTo>
                  <a:pt x="2568" y="532"/>
                </a:lnTo>
                <a:lnTo>
                  <a:pt x="2556" y="520"/>
                </a:lnTo>
                <a:lnTo>
                  <a:pt x="2546" y="512"/>
                </a:lnTo>
                <a:lnTo>
                  <a:pt x="2536" y="504"/>
                </a:lnTo>
                <a:lnTo>
                  <a:pt x="2526" y="500"/>
                </a:lnTo>
                <a:lnTo>
                  <a:pt x="2516" y="496"/>
                </a:lnTo>
                <a:lnTo>
                  <a:pt x="2508" y="494"/>
                </a:lnTo>
                <a:lnTo>
                  <a:pt x="2502" y="494"/>
                </a:lnTo>
                <a:lnTo>
                  <a:pt x="2500" y="496"/>
                </a:lnTo>
                <a:lnTo>
                  <a:pt x="2500" y="500"/>
                </a:lnTo>
                <a:lnTo>
                  <a:pt x="2508" y="514"/>
                </a:lnTo>
                <a:lnTo>
                  <a:pt x="2518" y="530"/>
                </a:lnTo>
                <a:lnTo>
                  <a:pt x="2524" y="536"/>
                </a:lnTo>
                <a:lnTo>
                  <a:pt x="2534" y="542"/>
                </a:lnTo>
                <a:lnTo>
                  <a:pt x="2544" y="544"/>
                </a:lnTo>
                <a:lnTo>
                  <a:pt x="2556" y="544"/>
                </a:lnTo>
                <a:close/>
                <a:moveTo>
                  <a:pt x="1828" y="630"/>
                </a:moveTo>
                <a:lnTo>
                  <a:pt x="1828" y="630"/>
                </a:lnTo>
                <a:lnTo>
                  <a:pt x="1826" y="636"/>
                </a:lnTo>
                <a:lnTo>
                  <a:pt x="1826" y="638"/>
                </a:lnTo>
                <a:lnTo>
                  <a:pt x="1828" y="640"/>
                </a:lnTo>
                <a:lnTo>
                  <a:pt x="1830" y="640"/>
                </a:lnTo>
                <a:lnTo>
                  <a:pt x="1838" y="638"/>
                </a:lnTo>
                <a:lnTo>
                  <a:pt x="1850" y="632"/>
                </a:lnTo>
                <a:lnTo>
                  <a:pt x="1856" y="628"/>
                </a:lnTo>
                <a:lnTo>
                  <a:pt x="1860" y="628"/>
                </a:lnTo>
                <a:lnTo>
                  <a:pt x="1864" y="628"/>
                </a:lnTo>
                <a:lnTo>
                  <a:pt x="1868" y="630"/>
                </a:lnTo>
                <a:lnTo>
                  <a:pt x="1874" y="634"/>
                </a:lnTo>
                <a:lnTo>
                  <a:pt x="1880" y="636"/>
                </a:lnTo>
                <a:lnTo>
                  <a:pt x="1886" y="636"/>
                </a:lnTo>
                <a:lnTo>
                  <a:pt x="1892" y="636"/>
                </a:lnTo>
                <a:lnTo>
                  <a:pt x="1896" y="632"/>
                </a:lnTo>
                <a:lnTo>
                  <a:pt x="1900" y="626"/>
                </a:lnTo>
                <a:lnTo>
                  <a:pt x="1902" y="626"/>
                </a:lnTo>
                <a:lnTo>
                  <a:pt x="1904" y="626"/>
                </a:lnTo>
                <a:lnTo>
                  <a:pt x="1908" y="634"/>
                </a:lnTo>
                <a:lnTo>
                  <a:pt x="1914" y="642"/>
                </a:lnTo>
                <a:lnTo>
                  <a:pt x="1920" y="646"/>
                </a:lnTo>
                <a:lnTo>
                  <a:pt x="1926" y="650"/>
                </a:lnTo>
                <a:lnTo>
                  <a:pt x="1934" y="650"/>
                </a:lnTo>
                <a:lnTo>
                  <a:pt x="1940" y="648"/>
                </a:lnTo>
                <a:lnTo>
                  <a:pt x="1946" y="642"/>
                </a:lnTo>
                <a:lnTo>
                  <a:pt x="1950" y="636"/>
                </a:lnTo>
                <a:lnTo>
                  <a:pt x="1952" y="624"/>
                </a:lnTo>
                <a:lnTo>
                  <a:pt x="1952" y="616"/>
                </a:lnTo>
                <a:lnTo>
                  <a:pt x="1954" y="614"/>
                </a:lnTo>
                <a:lnTo>
                  <a:pt x="1960" y="622"/>
                </a:lnTo>
                <a:lnTo>
                  <a:pt x="1964" y="626"/>
                </a:lnTo>
                <a:lnTo>
                  <a:pt x="1968" y="626"/>
                </a:lnTo>
                <a:lnTo>
                  <a:pt x="1970" y="626"/>
                </a:lnTo>
                <a:lnTo>
                  <a:pt x="1974" y="624"/>
                </a:lnTo>
                <a:lnTo>
                  <a:pt x="1978" y="620"/>
                </a:lnTo>
                <a:lnTo>
                  <a:pt x="1988" y="606"/>
                </a:lnTo>
                <a:lnTo>
                  <a:pt x="1994" y="594"/>
                </a:lnTo>
                <a:lnTo>
                  <a:pt x="1996" y="586"/>
                </a:lnTo>
                <a:lnTo>
                  <a:pt x="1996" y="580"/>
                </a:lnTo>
                <a:lnTo>
                  <a:pt x="1998" y="578"/>
                </a:lnTo>
                <a:lnTo>
                  <a:pt x="2000" y="576"/>
                </a:lnTo>
                <a:lnTo>
                  <a:pt x="2014" y="570"/>
                </a:lnTo>
                <a:lnTo>
                  <a:pt x="2020" y="568"/>
                </a:lnTo>
                <a:lnTo>
                  <a:pt x="2022" y="568"/>
                </a:lnTo>
                <a:lnTo>
                  <a:pt x="2024" y="570"/>
                </a:lnTo>
                <a:lnTo>
                  <a:pt x="2022" y="576"/>
                </a:lnTo>
                <a:lnTo>
                  <a:pt x="2020" y="582"/>
                </a:lnTo>
                <a:lnTo>
                  <a:pt x="2020" y="590"/>
                </a:lnTo>
                <a:lnTo>
                  <a:pt x="2020" y="600"/>
                </a:lnTo>
                <a:lnTo>
                  <a:pt x="2022" y="602"/>
                </a:lnTo>
                <a:lnTo>
                  <a:pt x="2024" y="606"/>
                </a:lnTo>
                <a:lnTo>
                  <a:pt x="2030" y="608"/>
                </a:lnTo>
                <a:lnTo>
                  <a:pt x="2036" y="610"/>
                </a:lnTo>
                <a:lnTo>
                  <a:pt x="2050" y="612"/>
                </a:lnTo>
                <a:lnTo>
                  <a:pt x="2056" y="610"/>
                </a:lnTo>
                <a:lnTo>
                  <a:pt x="2060" y="608"/>
                </a:lnTo>
                <a:lnTo>
                  <a:pt x="2060" y="602"/>
                </a:lnTo>
                <a:lnTo>
                  <a:pt x="2058" y="598"/>
                </a:lnTo>
                <a:lnTo>
                  <a:pt x="2058" y="594"/>
                </a:lnTo>
                <a:lnTo>
                  <a:pt x="2060" y="590"/>
                </a:lnTo>
                <a:lnTo>
                  <a:pt x="2068" y="588"/>
                </a:lnTo>
                <a:lnTo>
                  <a:pt x="2090" y="584"/>
                </a:lnTo>
                <a:lnTo>
                  <a:pt x="2098" y="580"/>
                </a:lnTo>
                <a:lnTo>
                  <a:pt x="2104" y="576"/>
                </a:lnTo>
                <a:lnTo>
                  <a:pt x="2108" y="572"/>
                </a:lnTo>
                <a:lnTo>
                  <a:pt x="2108" y="566"/>
                </a:lnTo>
                <a:lnTo>
                  <a:pt x="2104" y="560"/>
                </a:lnTo>
                <a:lnTo>
                  <a:pt x="2094" y="552"/>
                </a:lnTo>
                <a:lnTo>
                  <a:pt x="2088" y="550"/>
                </a:lnTo>
                <a:lnTo>
                  <a:pt x="2086" y="548"/>
                </a:lnTo>
                <a:lnTo>
                  <a:pt x="2086" y="544"/>
                </a:lnTo>
                <a:lnTo>
                  <a:pt x="2088" y="542"/>
                </a:lnTo>
                <a:lnTo>
                  <a:pt x="2094" y="538"/>
                </a:lnTo>
                <a:lnTo>
                  <a:pt x="2102" y="536"/>
                </a:lnTo>
                <a:lnTo>
                  <a:pt x="2110" y="532"/>
                </a:lnTo>
                <a:lnTo>
                  <a:pt x="2114" y="530"/>
                </a:lnTo>
                <a:lnTo>
                  <a:pt x="2114" y="528"/>
                </a:lnTo>
                <a:lnTo>
                  <a:pt x="2112" y="524"/>
                </a:lnTo>
                <a:lnTo>
                  <a:pt x="2102" y="520"/>
                </a:lnTo>
                <a:lnTo>
                  <a:pt x="2080" y="512"/>
                </a:lnTo>
                <a:lnTo>
                  <a:pt x="2074" y="510"/>
                </a:lnTo>
                <a:lnTo>
                  <a:pt x="2068" y="512"/>
                </a:lnTo>
                <a:lnTo>
                  <a:pt x="2064" y="512"/>
                </a:lnTo>
                <a:lnTo>
                  <a:pt x="2060" y="516"/>
                </a:lnTo>
                <a:lnTo>
                  <a:pt x="2052" y="524"/>
                </a:lnTo>
                <a:lnTo>
                  <a:pt x="2050" y="526"/>
                </a:lnTo>
                <a:lnTo>
                  <a:pt x="2046" y="528"/>
                </a:lnTo>
                <a:lnTo>
                  <a:pt x="2038" y="528"/>
                </a:lnTo>
                <a:lnTo>
                  <a:pt x="2016" y="522"/>
                </a:lnTo>
                <a:lnTo>
                  <a:pt x="2002" y="522"/>
                </a:lnTo>
                <a:lnTo>
                  <a:pt x="1984" y="526"/>
                </a:lnTo>
                <a:lnTo>
                  <a:pt x="1974" y="528"/>
                </a:lnTo>
                <a:lnTo>
                  <a:pt x="1964" y="534"/>
                </a:lnTo>
                <a:lnTo>
                  <a:pt x="1954" y="540"/>
                </a:lnTo>
                <a:lnTo>
                  <a:pt x="1942" y="548"/>
                </a:lnTo>
                <a:lnTo>
                  <a:pt x="1926" y="562"/>
                </a:lnTo>
                <a:lnTo>
                  <a:pt x="1916" y="568"/>
                </a:lnTo>
                <a:lnTo>
                  <a:pt x="1908" y="572"/>
                </a:lnTo>
                <a:lnTo>
                  <a:pt x="1904" y="574"/>
                </a:lnTo>
                <a:lnTo>
                  <a:pt x="1896" y="576"/>
                </a:lnTo>
                <a:lnTo>
                  <a:pt x="1890" y="580"/>
                </a:lnTo>
                <a:lnTo>
                  <a:pt x="1882" y="588"/>
                </a:lnTo>
                <a:lnTo>
                  <a:pt x="1872" y="596"/>
                </a:lnTo>
                <a:lnTo>
                  <a:pt x="1864" y="600"/>
                </a:lnTo>
                <a:lnTo>
                  <a:pt x="1858" y="600"/>
                </a:lnTo>
                <a:lnTo>
                  <a:pt x="1852" y="600"/>
                </a:lnTo>
                <a:lnTo>
                  <a:pt x="1848" y="598"/>
                </a:lnTo>
                <a:lnTo>
                  <a:pt x="1842" y="598"/>
                </a:lnTo>
                <a:lnTo>
                  <a:pt x="1834" y="600"/>
                </a:lnTo>
                <a:lnTo>
                  <a:pt x="1826" y="608"/>
                </a:lnTo>
                <a:lnTo>
                  <a:pt x="1818" y="616"/>
                </a:lnTo>
                <a:lnTo>
                  <a:pt x="1816" y="620"/>
                </a:lnTo>
                <a:lnTo>
                  <a:pt x="1816" y="622"/>
                </a:lnTo>
                <a:lnTo>
                  <a:pt x="1818" y="624"/>
                </a:lnTo>
                <a:lnTo>
                  <a:pt x="1826" y="626"/>
                </a:lnTo>
                <a:lnTo>
                  <a:pt x="1828" y="628"/>
                </a:lnTo>
                <a:lnTo>
                  <a:pt x="1828" y="630"/>
                </a:lnTo>
                <a:close/>
                <a:moveTo>
                  <a:pt x="2226" y="448"/>
                </a:moveTo>
                <a:lnTo>
                  <a:pt x="2226" y="448"/>
                </a:lnTo>
                <a:lnTo>
                  <a:pt x="2232" y="448"/>
                </a:lnTo>
                <a:lnTo>
                  <a:pt x="2240" y="448"/>
                </a:lnTo>
                <a:lnTo>
                  <a:pt x="2268" y="452"/>
                </a:lnTo>
                <a:lnTo>
                  <a:pt x="2278" y="452"/>
                </a:lnTo>
                <a:lnTo>
                  <a:pt x="2282" y="450"/>
                </a:lnTo>
                <a:lnTo>
                  <a:pt x="2290" y="448"/>
                </a:lnTo>
                <a:lnTo>
                  <a:pt x="2314" y="450"/>
                </a:lnTo>
                <a:lnTo>
                  <a:pt x="2330" y="450"/>
                </a:lnTo>
                <a:lnTo>
                  <a:pt x="2346" y="450"/>
                </a:lnTo>
                <a:lnTo>
                  <a:pt x="2358" y="448"/>
                </a:lnTo>
                <a:lnTo>
                  <a:pt x="2366" y="444"/>
                </a:lnTo>
                <a:lnTo>
                  <a:pt x="2368" y="440"/>
                </a:lnTo>
                <a:lnTo>
                  <a:pt x="2368" y="436"/>
                </a:lnTo>
                <a:lnTo>
                  <a:pt x="2368" y="434"/>
                </a:lnTo>
                <a:lnTo>
                  <a:pt x="2360" y="428"/>
                </a:lnTo>
                <a:lnTo>
                  <a:pt x="2344" y="422"/>
                </a:lnTo>
                <a:lnTo>
                  <a:pt x="2328" y="416"/>
                </a:lnTo>
                <a:lnTo>
                  <a:pt x="2314" y="414"/>
                </a:lnTo>
                <a:lnTo>
                  <a:pt x="2302" y="416"/>
                </a:lnTo>
                <a:lnTo>
                  <a:pt x="2292" y="418"/>
                </a:lnTo>
                <a:lnTo>
                  <a:pt x="2270" y="426"/>
                </a:lnTo>
                <a:lnTo>
                  <a:pt x="2258" y="430"/>
                </a:lnTo>
                <a:lnTo>
                  <a:pt x="2242" y="432"/>
                </a:lnTo>
                <a:lnTo>
                  <a:pt x="2228" y="434"/>
                </a:lnTo>
                <a:lnTo>
                  <a:pt x="2216" y="438"/>
                </a:lnTo>
                <a:lnTo>
                  <a:pt x="2210" y="442"/>
                </a:lnTo>
                <a:lnTo>
                  <a:pt x="2206" y="446"/>
                </a:lnTo>
                <a:lnTo>
                  <a:pt x="2208" y="450"/>
                </a:lnTo>
                <a:lnTo>
                  <a:pt x="2210" y="450"/>
                </a:lnTo>
                <a:lnTo>
                  <a:pt x="2218" y="450"/>
                </a:lnTo>
                <a:lnTo>
                  <a:pt x="2226" y="448"/>
                </a:lnTo>
                <a:close/>
                <a:moveTo>
                  <a:pt x="2308" y="518"/>
                </a:moveTo>
                <a:lnTo>
                  <a:pt x="2308" y="518"/>
                </a:lnTo>
                <a:lnTo>
                  <a:pt x="2322" y="516"/>
                </a:lnTo>
                <a:lnTo>
                  <a:pt x="2332" y="512"/>
                </a:lnTo>
                <a:lnTo>
                  <a:pt x="2338" y="508"/>
                </a:lnTo>
                <a:lnTo>
                  <a:pt x="2340" y="502"/>
                </a:lnTo>
                <a:lnTo>
                  <a:pt x="2340" y="498"/>
                </a:lnTo>
                <a:lnTo>
                  <a:pt x="2336" y="494"/>
                </a:lnTo>
                <a:lnTo>
                  <a:pt x="2328" y="490"/>
                </a:lnTo>
                <a:lnTo>
                  <a:pt x="2316" y="488"/>
                </a:lnTo>
                <a:lnTo>
                  <a:pt x="2308" y="488"/>
                </a:lnTo>
                <a:lnTo>
                  <a:pt x="2306" y="486"/>
                </a:lnTo>
                <a:lnTo>
                  <a:pt x="2320" y="484"/>
                </a:lnTo>
                <a:lnTo>
                  <a:pt x="2340" y="480"/>
                </a:lnTo>
                <a:lnTo>
                  <a:pt x="2350" y="476"/>
                </a:lnTo>
                <a:lnTo>
                  <a:pt x="2356" y="470"/>
                </a:lnTo>
                <a:lnTo>
                  <a:pt x="2356" y="468"/>
                </a:lnTo>
                <a:lnTo>
                  <a:pt x="2356" y="466"/>
                </a:lnTo>
                <a:lnTo>
                  <a:pt x="2350" y="464"/>
                </a:lnTo>
                <a:lnTo>
                  <a:pt x="2340" y="462"/>
                </a:lnTo>
                <a:lnTo>
                  <a:pt x="2326" y="462"/>
                </a:lnTo>
                <a:lnTo>
                  <a:pt x="2292" y="466"/>
                </a:lnTo>
                <a:lnTo>
                  <a:pt x="2252" y="472"/>
                </a:lnTo>
                <a:lnTo>
                  <a:pt x="2220" y="478"/>
                </a:lnTo>
                <a:lnTo>
                  <a:pt x="2212" y="482"/>
                </a:lnTo>
                <a:lnTo>
                  <a:pt x="2206" y="484"/>
                </a:lnTo>
                <a:lnTo>
                  <a:pt x="2204" y="488"/>
                </a:lnTo>
                <a:lnTo>
                  <a:pt x="2204" y="494"/>
                </a:lnTo>
                <a:lnTo>
                  <a:pt x="2210" y="508"/>
                </a:lnTo>
                <a:lnTo>
                  <a:pt x="2216" y="516"/>
                </a:lnTo>
                <a:lnTo>
                  <a:pt x="2224" y="522"/>
                </a:lnTo>
                <a:lnTo>
                  <a:pt x="2236" y="524"/>
                </a:lnTo>
                <a:lnTo>
                  <a:pt x="2248" y="526"/>
                </a:lnTo>
                <a:lnTo>
                  <a:pt x="2278" y="524"/>
                </a:lnTo>
                <a:lnTo>
                  <a:pt x="2308" y="518"/>
                </a:lnTo>
                <a:close/>
                <a:moveTo>
                  <a:pt x="2768" y="590"/>
                </a:moveTo>
                <a:lnTo>
                  <a:pt x="2768" y="590"/>
                </a:lnTo>
                <a:lnTo>
                  <a:pt x="2762" y="586"/>
                </a:lnTo>
                <a:lnTo>
                  <a:pt x="2756" y="584"/>
                </a:lnTo>
                <a:lnTo>
                  <a:pt x="2742" y="582"/>
                </a:lnTo>
                <a:lnTo>
                  <a:pt x="2728" y="584"/>
                </a:lnTo>
                <a:lnTo>
                  <a:pt x="2712" y="588"/>
                </a:lnTo>
                <a:lnTo>
                  <a:pt x="2706" y="590"/>
                </a:lnTo>
                <a:lnTo>
                  <a:pt x="2704" y="592"/>
                </a:lnTo>
                <a:lnTo>
                  <a:pt x="2704" y="596"/>
                </a:lnTo>
                <a:lnTo>
                  <a:pt x="2710" y="602"/>
                </a:lnTo>
                <a:lnTo>
                  <a:pt x="2726" y="618"/>
                </a:lnTo>
                <a:lnTo>
                  <a:pt x="2748" y="640"/>
                </a:lnTo>
                <a:lnTo>
                  <a:pt x="2728" y="630"/>
                </a:lnTo>
                <a:lnTo>
                  <a:pt x="2714" y="620"/>
                </a:lnTo>
                <a:lnTo>
                  <a:pt x="2706" y="614"/>
                </a:lnTo>
                <a:lnTo>
                  <a:pt x="2702" y="608"/>
                </a:lnTo>
                <a:lnTo>
                  <a:pt x="2698" y="604"/>
                </a:lnTo>
                <a:lnTo>
                  <a:pt x="2696" y="600"/>
                </a:lnTo>
                <a:lnTo>
                  <a:pt x="2688" y="598"/>
                </a:lnTo>
                <a:lnTo>
                  <a:pt x="2678" y="598"/>
                </a:lnTo>
                <a:lnTo>
                  <a:pt x="2666" y="598"/>
                </a:lnTo>
                <a:lnTo>
                  <a:pt x="2656" y="600"/>
                </a:lnTo>
                <a:lnTo>
                  <a:pt x="2652" y="602"/>
                </a:lnTo>
                <a:lnTo>
                  <a:pt x="2650" y="604"/>
                </a:lnTo>
                <a:lnTo>
                  <a:pt x="2652" y="610"/>
                </a:lnTo>
                <a:lnTo>
                  <a:pt x="2656" y="616"/>
                </a:lnTo>
                <a:lnTo>
                  <a:pt x="2670" y="632"/>
                </a:lnTo>
                <a:lnTo>
                  <a:pt x="2680" y="642"/>
                </a:lnTo>
                <a:lnTo>
                  <a:pt x="2680" y="644"/>
                </a:lnTo>
                <a:lnTo>
                  <a:pt x="2676" y="642"/>
                </a:lnTo>
                <a:lnTo>
                  <a:pt x="2666" y="638"/>
                </a:lnTo>
                <a:lnTo>
                  <a:pt x="2660" y="640"/>
                </a:lnTo>
                <a:lnTo>
                  <a:pt x="2656" y="642"/>
                </a:lnTo>
                <a:lnTo>
                  <a:pt x="2650" y="646"/>
                </a:lnTo>
                <a:lnTo>
                  <a:pt x="2644" y="648"/>
                </a:lnTo>
                <a:lnTo>
                  <a:pt x="2632" y="654"/>
                </a:lnTo>
                <a:lnTo>
                  <a:pt x="2628" y="656"/>
                </a:lnTo>
                <a:lnTo>
                  <a:pt x="2624" y="658"/>
                </a:lnTo>
                <a:lnTo>
                  <a:pt x="2624" y="662"/>
                </a:lnTo>
                <a:lnTo>
                  <a:pt x="2628" y="666"/>
                </a:lnTo>
                <a:lnTo>
                  <a:pt x="2632" y="668"/>
                </a:lnTo>
                <a:lnTo>
                  <a:pt x="2636" y="670"/>
                </a:lnTo>
                <a:lnTo>
                  <a:pt x="2652" y="670"/>
                </a:lnTo>
                <a:lnTo>
                  <a:pt x="2670" y="668"/>
                </a:lnTo>
                <a:lnTo>
                  <a:pt x="2690" y="664"/>
                </a:lnTo>
                <a:lnTo>
                  <a:pt x="2730" y="658"/>
                </a:lnTo>
                <a:lnTo>
                  <a:pt x="2748" y="656"/>
                </a:lnTo>
                <a:lnTo>
                  <a:pt x="2760" y="656"/>
                </a:lnTo>
                <a:lnTo>
                  <a:pt x="2766" y="656"/>
                </a:lnTo>
                <a:lnTo>
                  <a:pt x="2762" y="658"/>
                </a:lnTo>
                <a:lnTo>
                  <a:pt x="2742" y="664"/>
                </a:lnTo>
                <a:lnTo>
                  <a:pt x="2730" y="670"/>
                </a:lnTo>
                <a:lnTo>
                  <a:pt x="2720" y="674"/>
                </a:lnTo>
                <a:lnTo>
                  <a:pt x="2718" y="676"/>
                </a:lnTo>
                <a:lnTo>
                  <a:pt x="2716" y="680"/>
                </a:lnTo>
                <a:lnTo>
                  <a:pt x="2716" y="682"/>
                </a:lnTo>
                <a:lnTo>
                  <a:pt x="2718" y="686"/>
                </a:lnTo>
                <a:lnTo>
                  <a:pt x="2722" y="694"/>
                </a:lnTo>
                <a:lnTo>
                  <a:pt x="2724" y="700"/>
                </a:lnTo>
                <a:lnTo>
                  <a:pt x="2728" y="712"/>
                </a:lnTo>
                <a:lnTo>
                  <a:pt x="2730" y="716"/>
                </a:lnTo>
                <a:lnTo>
                  <a:pt x="2734" y="716"/>
                </a:lnTo>
                <a:lnTo>
                  <a:pt x="2740" y="716"/>
                </a:lnTo>
                <a:lnTo>
                  <a:pt x="2752" y="712"/>
                </a:lnTo>
                <a:lnTo>
                  <a:pt x="2760" y="710"/>
                </a:lnTo>
                <a:lnTo>
                  <a:pt x="2768" y="708"/>
                </a:lnTo>
                <a:lnTo>
                  <a:pt x="2790" y="710"/>
                </a:lnTo>
                <a:lnTo>
                  <a:pt x="2808" y="712"/>
                </a:lnTo>
                <a:lnTo>
                  <a:pt x="2824" y="708"/>
                </a:lnTo>
                <a:lnTo>
                  <a:pt x="2830" y="706"/>
                </a:lnTo>
                <a:lnTo>
                  <a:pt x="2834" y="702"/>
                </a:lnTo>
                <a:lnTo>
                  <a:pt x="2834" y="698"/>
                </a:lnTo>
                <a:lnTo>
                  <a:pt x="2832" y="692"/>
                </a:lnTo>
                <a:lnTo>
                  <a:pt x="2826" y="680"/>
                </a:lnTo>
                <a:lnTo>
                  <a:pt x="2826" y="670"/>
                </a:lnTo>
                <a:lnTo>
                  <a:pt x="2826" y="668"/>
                </a:lnTo>
                <a:lnTo>
                  <a:pt x="2830" y="668"/>
                </a:lnTo>
                <a:lnTo>
                  <a:pt x="2834" y="668"/>
                </a:lnTo>
                <a:lnTo>
                  <a:pt x="2840" y="672"/>
                </a:lnTo>
                <a:lnTo>
                  <a:pt x="2848" y="678"/>
                </a:lnTo>
                <a:lnTo>
                  <a:pt x="2850" y="678"/>
                </a:lnTo>
                <a:lnTo>
                  <a:pt x="2852" y="676"/>
                </a:lnTo>
                <a:lnTo>
                  <a:pt x="2848" y="668"/>
                </a:lnTo>
                <a:lnTo>
                  <a:pt x="2842" y="656"/>
                </a:lnTo>
                <a:lnTo>
                  <a:pt x="2838" y="648"/>
                </a:lnTo>
                <a:lnTo>
                  <a:pt x="2836" y="638"/>
                </a:lnTo>
                <a:lnTo>
                  <a:pt x="2834" y="618"/>
                </a:lnTo>
                <a:lnTo>
                  <a:pt x="2832" y="608"/>
                </a:lnTo>
                <a:lnTo>
                  <a:pt x="2828" y="598"/>
                </a:lnTo>
                <a:lnTo>
                  <a:pt x="2820" y="590"/>
                </a:lnTo>
                <a:lnTo>
                  <a:pt x="2808" y="582"/>
                </a:lnTo>
                <a:lnTo>
                  <a:pt x="2796" y="578"/>
                </a:lnTo>
                <a:lnTo>
                  <a:pt x="2788" y="578"/>
                </a:lnTo>
                <a:lnTo>
                  <a:pt x="2784" y="582"/>
                </a:lnTo>
                <a:lnTo>
                  <a:pt x="2780" y="586"/>
                </a:lnTo>
                <a:lnTo>
                  <a:pt x="2776" y="592"/>
                </a:lnTo>
                <a:lnTo>
                  <a:pt x="2774" y="594"/>
                </a:lnTo>
                <a:lnTo>
                  <a:pt x="2768" y="590"/>
                </a:lnTo>
                <a:close/>
                <a:moveTo>
                  <a:pt x="3556" y="1666"/>
                </a:moveTo>
                <a:lnTo>
                  <a:pt x="3556" y="1666"/>
                </a:lnTo>
                <a:lnTo>
                  <a:pt x="3562" y="1664"/>
                </a:lnTo>
                <a:lnTo>
                  <a:pt x="3566" y="1656"/>
                </a:lnTo>
                <a:lnTo>
                  <a:pt x="3570" y="1646"/>
                </a:lnTo>
                <a:lnTo>
                  <a:pt x="3572" y="1636"/>
                </a:lnTo>
                <a:lnTo>
                  <a:pt x="3572" y="1626"/>
                </a:lnTo>
                <a:lnTo>
                  <a:pt x="3570" y="1618"/>
                </a:lnTo>
                <a:lnTo>
                  <a:pt x="3568" y="1614"/>
                </a:lnTo>
                <a:lnTo>
                  <a:pt x="3564" y="1614"/>
                </a:lnTo>
                <a:lnTo>
                  <a:pt x="3560" y="1612"/>
                </a:lnTo>
                <a:lnTo>
                  <a:pt x="3554" y="1614"/>
                </a:lnTo>
                <a:lnTo>
                  <a:pt x="3550" y="1616"/>
                </a:lnTo>
                <a:lnTo>
                  <a:pt x="3546" y="1618"/>
                </a:lnTo>
                <a:lnTo>
                  <a:pt x="3540" y="1626"/>
                </a:lnTo>
                <a:lnTo>
                  <a:pt x="3538" y="1634"/>
                </a:lnTo>
                <a:lnTo>
                  <a:pt x="3538" y="1644"/>
                </a:lnTo>
                <a:lnTo>
                  <a:pt x="3540" y="1654"/>
                </a:lnTo>
                <a:lnTo>
                  <a:pt x="3546" y="1660"/>
                </a:lnTo>
                <a:lnTo>
                  <a:pt x="3550" y="1666"/>
                </a:lnTo>
                <a:lnTo>
                  <a:pt x="3556" y="1666"/>
                </a:lnTo>
                <a:close/>
                <a:moveTo>
                  <a:pt x="2980" y="518"/>
                </a:moveTo>
                <a:lnTo>
                  <a:pt x="2980" y="518"/>
                </a:lnTo>
                <a:lnTo>
                  <a:pt x="2998" y="516"/>
                </a:lnTo>
                <a:lnTo>
                  <a:pt x="3008" y="514"/>
                </a:lnTo>
                <a:lnTo>
                  <a:pt x="3014" y="510"/>
                </a:lnTo>
                <a:lnTo>
                  <a:pt x="3014" y="508"/>
                </a:lnTo>
                <a:lnTo>
                  <a:pt x="3014" y="506"/>
                </a:lnTo>
                <a:lnTo>
                  <a:pt x="3010" y="502"/>
                </a:lnTo>
                <a:lnTo>
                  <a:pt x="3000" y="496"/>
                </a:lnTo>
                <a:lnTo>
                  <a:pt x="2988" y="494"/>
                </a:lnTo>
                <a:lnTo>
                  <a:pt x="2972" y="492"/>
                </a:lnTo>
                <a:lnTo>
                  <a:pt x="2938" y="490"/>
                </a:lnTo>
                <a:lnTo>
                  <a:pt x="2912" y="492"/>
                </a:lnTo>
                <a:lnTo>
                  <a:pt x="2902" y="494"/>
                </a:lnTo>
                <a:lnTo>
                  <a:pt x="2894" y="498"/>
                </a:lnTo>
                <a:lnTo>
                  <a:pt x="2890" y="502"/>
                </a:lnTo>
                <a:lnTo>
                  <a:pt x="2888" y="508"/>
                </a:lnTo>
                <a:lnTo>
                  <a:pt x="2890" y="512"/>
                </a:lnTo>
                <a:lnTo>
                  <a:pt x="2896" y="516"/>
                </a:lnTo>
                <a:lnTo>
                  <a:pt x="2904" y="518"/>
                </a:lnTo>
                <a:lnTo>
                  <a:pt x="2914" y="518"/>
                </a:lnTo>
                <a:lnTo>
                  <a:pt x="2944" y="518"/>
                </a:lnTo>
                <a:lnTo>
                  <a:pt x="2980" y="518"/>
                </a:lnTo>
                <a:close/>
                <a:moveTo>
                  <a:pt x="2546" y="696"/>
                </a:moveTo>
                <a:lnTo>
                  <a:pt x="2546" y="696"/>
                </a:lnTo>
                <a:lnTo>
                  <a:pt x="2546" y="700"/>
                </a:lnTo>
                <a:lnTo>
                  <a:pt x="2548" y="704"/>
                </a:lnTo>
                <a:lnTo>
                  <a:pt x="2554" y="708"/>
                </a:lnTo>
                <a:lnTo>
                  <a:pt x="2562" y="710"/>
                </a:lnTo>
                <a:lnTo>
                  <a:pt x="2572" y="710"/>
                </a:lnTo>
                <a:lnTo>
                  <a:pt x="2580" y="708"/>
                </a:lnTo>
                <a:lnTo>
                  <a:pt x="2588" y="704"/>
                </a:lnTo>
                <a:lnTo>
                  <a:pt x="2594" y="700"/>
                </a:lnTo>
                <a:lnTo>
                  <a:pt x="2594" y="698"/>
                </a:lnTo>
                <a:lnTo>
                  <a:pt x="2594" y="694"/>
                </a:lnTo>
                <a:lnTo>
                  <a:pt x="2590" y="690"/>
                </a:lnTo>
                <a:lnTo>
                  <a:pt x="2584" y="684"/>
                </a:lnTo>
                <a:lnTo>
                  <a:pt x="2576" y="680"/>
                </a:lnTo>
                <a:lnTo>
                  <a:pt x="2568" y="678"/>
                </a:lnTo>
                <a:lnTo>
                  <a:pt x="2560" y="678"/>
                </a:lnTo>
                <a:lnTo>
                  <a:pt x="2552" y="680"/>
                </a:lnTo>
                <a:lnTo>
                  <a:pt x="2548" y="686"/>
                </a:lnTo>
                <a:lnTo>
                  <a:pt x="2546" y="696"/>
                </a:lnTo>
                <a:close/>
                <a:moveTo>
                  <a:pt x="2018" y="630"/>
                </a:moveTo>
                <a:lnTo>
                  <a:pt x="2018" y="630"/>
                </a:lnTo>
                <a:lnTo>
                  <a:pt x="1994" y="640"/>
                </a:lnTo>
                <a:lnTo>
                  <a:pt x="1972" y="654"/>
                </a:lnTo>
                <a:lnTo>
                  <a:pt x="1966" y="660"/>
                </a:lnTo>
                <a:lnTo>
                  <a:pt x="1964" y="666"/>
                </a:lnTo>
                <a:lnTo>
                  <a:pt x="1964" y="668"/>
                </a:lnTo>
                <a:lnTo>
                  <a:pt x="1966" y="670"/>
                </a:lnTo>
                <a:lnTo>
                  <a:pt x="1978" y="672"/>
                </a:lnTo>
                <a:lnTo>
                  <a:pt x="1984" y="672"/>
                </a:lnTo>
                <a:lnTo>
                  <a:pt x="1992" y="670"/>
                </a:lnTo>
                <a:lnTo>
                  <a:pt x="2002" y="666"/>
                </a:lnTo>
                <a:lnTo>
                  <a:pt x="2012" y="658"/>
                </a:lnTo>
                <a:lnTo>
                  <a:pt x="2020" y="648"/>
                </a:lnTo>
                <a:lnTo>
                  <a:pt x="2026" y="640"/>
                </a:lnTo>
                <a:lnTo>
                  <a:pt x="2026" y="634"/>
                </a:lnTo>
                <a:lnTo>
                  <a:pt x="2026" y="630"/>
                </a:lnTo>
                <a:lnTo>
                  <a:pt x="2024" y="630"/>
                </a:lnTo>
                <a:lnTo>
                  <a:pt x="2022" y="630"/>
                </a:lnTo>
                <a:lnTo>
                  <a:pt x="2018" y="630"/>
                </a:lnTo>
                <a:close/>
                <a:moveTo>
                  <a:pt x="2144" y="570"/>
                </a:moveTo>
                <a:lnTo>
                  <a:pt x="2144" y="570"/>
                </a:lnTo>
                <a:lnTo>
                  <a:pt x="2144" y="572"/>
                </a:lnTo>
                <a:lnTo>
                  <a:pt x="2148" y="574"/>
                </a:lnTo>
                <a:lnTo>
                  <a:pt x="2162" y="578"/>
                </a:lnTo>
                <a:lnTo>
                  <a:pt x="2182" y="578"/>
                </a:lnTo>
                <a:lnTo>
                  <a:pt x="2190" y="576"/>
                </a:lnTo>
                <a:lnTo>
                  <a:pt x="2198" y="574"/>
                </a:lnTo>
                <a:lnTo>
                  <a:pt x="2200" y="572"/>
                </a:lnTo>
                <a:lnTo>
                  <a:pt x="2200" y="570"/>
                </a:lnTo>
                <a:lnTo>
                  <a:pt x="2198" y="566"/>
                </a:lnTo>
                <a:lnTo>
                  <a:pt x="2190" y="564"/>
                </a:lnTo>
                <a:lnTo>
                  <a:pt x="2182" y="562"/>
                </a:lnTo>
                <a:lnTo>
                  <a:pt x="2170" y="562"/>
                </a:lnTo>
                <a:lnTo>
                  <a:pt x="2160" y="562"/>
                </a:lnTo>
                <a:lnTo>
                  <a:pt x="2150" y="566"/>
                </a:lnTo>
                <a:lnTo>
                  <a:pt x="2144" y="570"/>
                </a:lnTo>
                <a:close/>
                <a:moveTo>
                  <a:pt x="2180" y="496"/>
                </a:moveTo>
                <a:lnTo>
                  <a:pt x="2180" y="496"/>
                </a:lnTo>
                <a:lnTo>
                  <a:pt x="2190" y="496"/>
                </a:lnTo>
                <a:lnTo>
                  <a:pt x="2192" y="494"/>
                </a:lnTo>
                <a:lnTo>
                  <a:pt x="2192" y="492"/>
                </a:lnTo>
                <a:lnTo>
                  <a:pt x="2188" y="486"/>
                </a:lnTo>
                <a:lnTo>
                  <a:pt x="2178" y="476"/>
                </a:lnTo>
                <a:lnTo>
                  <a:pt x="2172" y="470"/>
                </a:lnTo>
                <a:lnTo>
                  <a:pt x="2166" y="468"/>
                </a:lnTo>
                <a:lnTo>
                  <a:pt x="2160" y="468"/>
                </a:lnTo>
                <a:lnTo>
                  <a:pt x="2154" y="468"/>
                </a:lnTo>
                <a:lnTo>
                  <a:pt x="2146" y="472"/>
                </a:lnTo>
                <a:lnTo>
                  <a:pt x="2138" y="476"/>
                </a:lnTo>
                <a:lnTo>
                  <a:pt x="2138" y="478"/>
                </a:lnTo>
                <a:lnTo>
                  <a:pt x="2138" y="482"/>
                </a:lnTo>
                <a:lnTo>
                  <a:pt x="2148" y="488"/>
                </a:lnTo>
                <a:lnTo>
                  <a:pt x="2162" y="494"/>
                </a:lnTo>
                <a:lnTo>
                  <a:pt x="2170" y="496"/>
                </a:lnTo>
                <a:lnTo>
                  <a:pt x="2180" y="496"/>
                </a:lnTo>
                <a:close/>
                <a:moveTo>
                  <a:pt x="2616" y="594"/>
                </a:moveTo>
                <a:lnTo>
                  <a:pt x="2616" y="594"/>
                </a:lnTo>
                <a:lnTo>
                  <a:pt x="2606" y="592"/>
                </a:lnTo>
                <a:lnTo>
                  <a:pt x="2600" y="588"/>
                </a:lnTo>
                <a:lnTo>
                  <a:pt x="2588" y="580"/>
                </a:lnTo>
                <a:lnTo>
                  <a:pt x="2584" y="578"/>
                </a:lnTo>
                <a:lnTo>
                  <a:pt x="2578" y="576"/>
                </a:lnTo>
                <a:lnTo>
                  <a:pt x="2572" y="576"/>
                </a:lnTo>
                <a:lnTo>
                  <a:pt x="2562" y="580"/>
                </a:lnTo>
                <a:lnTo>
                  <a:pt x="2556" y="584"/>
                </a:lnTo>
                <a:lnTo>
                  <a:pt x="2554" y="588"/>
                </a:lnTo>
                <a:lnTo>
                  <a:pt x="2556" y="592"/>
                </a:lnTo>
                <a:lnTo>
                  <a:pt x="2562" y="602"/>
                </a:lnTo>
                <a:lnTo>
                  <a:pt x="2566" y="606"/>
                </a:lnTo>
                <a:lnTo>
                  <a:pt x="2570" y="608"/>
                </a:lnTo>
                <a:lnTo>
                  <a:pt x="2582" y="608"/>
                </a:lnTo>
                <a:lnTo>
                  <a:pt x="2594" y="608"/>
                </a:lnTo>
                <a:lnTo>
                  <a:pt x="2606" y="606"/>
                </a:lnTo>
                <a:lnTo>
                  <a:pt x="2616" y="602"/>
                </a:lnTo>
                <a:lnTo>
                  <a:pt x="2624" y="600"/>
                </a:lnTo>
                <a:lnTo>
                  <a:pt x="2624" y="598"/>
                </a:lnTo>
                <a:lnTo>
                  <a:pt x="2624" y="596"/>
                </a:lnTo>
                <a:lnTo>
                  <a:pt x="2616" y="594"/>
                </a:lnTo>
                <a:close/>
                <a:moveTo>
                  <a:pt x="2638" y="612"/>
                </a:moveTo>
                <a:lnTo>
                  <a:pt x="2638" y="612"/>
                </a:lnTo>
                <a:lnTo>
                  <a:pt x="2630" y="610"/>
                </a:lnTo>
                <a:lnTo>
                  <a:pt x="2620" y="610"/>
                </a:lnTo>
                <a:lnTo>
                  <a:pt x="2592" y="614"/>
                </a:lnTo>
                <a:lnTo>
                  <a:pt x="2578" y="616"/>
                </a:lnTo>
                <a:lnTo>
                  <a:pt x="2568" y="620"/>
                </a:lnTo>
                <a:lnTo>
                  <a:pt x="2564" y="622"/>
                </a:lnTo>
                <a:lnTo>
                  <a:pt x="2562" y="624"/>
                </a:lnTo>
                <a:lnTo>
                  <a:pt x="2564" y="626"/>
                </a:lnTo>
                <a:lnTo>
                  <a:pt x="2570" y="628"/>
                </a:lnTo>
                <a:lnTo>
                  <a:pt x="2582" y="628"/>
                </a:lnTo>
                <a:lnTo>
                  <a:pt x="2610" y="624"/>
                </a:lnTo>
                <a:lnTo>
                  <a:pt x="2634" y="618"/>
                </a:lnTo>
                <a:lnTo>
                  <a:pt x="2638" y="616"/>
                </a:lnTo>
                <a:lnTo>
                  <a:pt x="2640" y="614"/>
                </a:lnTo>
                <a:lnTo>
                  <a:pt x="2638" y="612"/>
                </a:lnTo>
                <a:close/>
                <a:moveTo>
                  <a:pt x="2590" y="642"/>
                </a:moveTo>
                <a:lnTo>
                  <a:pt x="2590" y="642"/>
                </a:lnTo>
                <a:lnTo>
                  <a:pt x="2596" y="642"/>
                </a:lnTo>
                <a:lnTo>
                  <a:pt x="2604" y="642"/>
                </a:lnTo>
                <a:lnTo>
                  <a:pt x="2624" y="638"/>
                </a:lnTo>
                <a:lnTo>
                  <a:pt x="2640" y="632"/>
                </a:lnTo>
                <a:lnTo>
                  <a:pt x="2642" y="630"/>
                </a:lnTo>
                <a:lnTo>
                  <a:pt x="2642" y="628"/>
                </a:lnTo>
                <a:lnTo>
                  <a:pt x="2636" y="628"/>
                </a:lnTo>
                <a:lnTo>
                  <a:pt x="2628" y="628"/>
                </a:lnTo>
                <a:lnTo>
                  <a:pt x="2606" y="632"/>
                </a:lnTo>
                <a:lnTo>
                  <a:pt x="2590" y="636"/>
                </a:lnTo>
                <a:lnTo>
                  <a:pt x="2588" y="640"/>
                </a:lnTo>
                <a:lnTo>
                  <a:pt x="2590" y="642"/>
                </a:lnTo>
                <a:close/>
                <a:moveTo>
                  <a:pt x="2610" y="654"/>
                </a:moveTo>
                <a:lnTo>
                  <a:pt x="2610" y="654"/>
                </a:lnTo>
                <a:lnTo>
                  <a:pt x="2616" y="654"/>
                </a:lnTo>
                <a:lnTo>
                  <a:pt x="2622" y="652"/>
                </a:lnTo>
                <a:lnTo>
                  <a:pt x="2638" y="646"/>
                </a:lnTo>
                <a:lnTo>
                  <a:pt x="2650" y="640"/>
                </a:lnTo>
                <a:lnTo>
                  <a:pt x="2654" y="636"/>
                </a:lnTo>
                <a:lnTo>
                  <a:pt x="2652" y="636"/>
                </a:lnTo>
                <a:lnTo>
                  <a:pt x="2642" y="636"/>
                </a:lnTo>
                <a:lnTo>
                  <a:pt x="2624" y="642"/>
                </a:lnTo>
                <a:lnTo>
                  <a:pt x="2610" y="648"/>
                </a:lnTo>
                <a:lnTo>
                  <a:pt x="2608" y="652"/>
                </a:lnTo>
                <a:lnTo>
                  <a:pt x="2610" y="654"/>
                </a:lnTo>
                <a:close/>
                <a:moveTo>
                  <a:pt x="3342" y="390"/>
                </a:moveTo>
                <a:lnTo>
                  <a:pt x="3342" y="390"/>
                </a:lnTo>
                <a:lnTo>
                  <a:pt x="3342" y="386"/>
                </a:lnTo>
                <a:lnTo>
                  <a:pt x="3338" y="386"/>
                </a:lnTo>
                <a:lnTo>
                  <a:pt x="3324" y="386"/>
                </a:lnTo>
                <a:lnTo>
                  <a:pt x="3306" y="392"/>
                </a:lnTo>
                <a:lnTo>
                  <a:pt x="3298" y="396"/>
                </a:lnTo>
                <a:lnTo>
                  <a:pt x="3290" y="400"/>
                </a:lnTo>
                <a:lnTo>
                  <a:pt x="3288" y="404"/>
                </a:lnTo>
                <a:lnTo>
                  <a:pt x="3292" y="404"/>
                </a:lnTo>
                <a:lnTo>
                  <a:pt x="3308" y="402"/>
                </a:lnTo>
                <a:lnTo>
                  <a:pt x="3330" y="398"/>
                </a:lnTo>
                <a:lnTo>
                  <a:pt x="3338" y="394"/>
                </a:lnTo>
                <a:lnTo>
                  <a:pt x="3342" y="390"/>
                </a:lnTo>
                <a:close/>
                <a:moveTo>
                  <a:pt x="3480" y="2214"/>
                </a:moveTo>
                <a:lnTo>
                  <a:pt x="3480" y="2214"/>
                </a:lnTo>
                <a:lnTo>
                  <a:pt x="3504" y="2224"/>
                </a:lnTo>
                <a:lnTo>
                  <a:pt x="3514" y="2226"/>
                </a:lnTo>
                <a:lnTo>
                  <a:pt x="3518" y="2226"/>
                </a:lnTo>
                <a:lnTo>
                  <a:pt x="3520" y="2226"/>
                </a:lnTo>
                <a:lnTo>
                  <a:pt x="3522" y="2222"/>
                </a:lnTo>
                <a:lnTo>
                  <a:pt x="3522" y="2218"/>
                </a:lnTo>
                <a:lnTo>
                  <a:pt x="3516" y="2210"/>
                </a:lnTo>
                <a:lnTo>
                  <a:pt x="3506" y="2196"/>
                </a:lnTo>
                <a:lnTo>
                  <a:pt x="3498" y="2194"/>
                </a:lnTo>
                <a:lnTo>
                  <a:pt x="3486" y="2194"/>
                </a:lnTo>
                <a:lnTo>
                  <a:pt x="3474" y="2196"/>
                </a:lnTo>
                <a:lnTo>
                  <a:pt x="3470" y="2198"/>
                </a:lnTo>
                <a:lnTo>
                  <a:pt x="3466" y="2202"/>
                </a:lnTo>
                <a:lnTo>
                  <a:pt x="3466" y="2204"/>
                </a:lnTo>
                <a:lnTo>
                  <a:pt x="3466" y="2208"/>
                </a:lnTo>
                <a:lnTo>
                  <a:pt x="3480" y="2214"/>
                </a:lnTo>
                <a:close/>
                <a:moveTo>
                  <a:pt x="3576" y="2034"/>
                </a:moveTo>
                <a:lnTo>
                  <a:pt x="3576" y="2034"/>
                </a:lnTo>
                <a:lnTo>
                  <a:pt x="3580" y="2032"/>
                </a:lnTo>
                <a:lnTo>
                  <a:pt x="3582" y="2028"/>
                </a:lnTo>
                <a:lnTo>
                  <a:pt x="3586" y="2010"/>
                </a:lnTo>
                <a:lnTo>
                  <a:pt x="3588" y="2002"/>
                </a:lnTo>
                <a:lnTo>
                  <a:pt x="3588" y="1998"/>
                </a:lnTo>
                <a:lnTo>
                  <a:pt x="3582" y="1992"/>
                </a:lnTo>
                <a:lnTo>
                  <a:pt x="3578" y="1988"/>
                </a:lnTo>
                <a:lnTo>
                  <a:pt x="3576" y="1988"/>
                </a:lnTo>
                <a:lnTo>
                  <a:pt x="3574" y="1996"/>
                </a:lnTo>
                <a:lnTo>
                  <a:pt x="3570" y="2006"/>
                </a:lnTo>
                <a:lnTo>
                  <a:pt x="3568" y="2006"/>
                </a:lnTo>
                <a:lnTo>
                  <a:pt x="3568" y="2002"/>
                </a:lnTo>
                <a:lnTo>
                  <a:pt x="3568" y="1994"/>
                </a:lnTo>
                <a:lnTo>
                  <a:pt x="3568" y="1992"/>
                </a:lnTo>
                <a:lnTo>
                  <a:pt x="3566" y="1992"/>
                </a:lnTo>
                <a:lnTo>
                  <a:pt x="3566" y="1994"/>
                </a:lnTo>
                <a:lnTo>
                  <a:pt x="3566" y="1996"/>
                </a:lnTo>
                <a:lnTo>
                  <a:pt x="3566" y="2000"/>
                </a:lnTo>
                <a:lnTo>
                  <a:pt x="3566" y="2004"/>
                </a:lnTo>
                <a:lnTo>
                  <a:pt x="3564" y="2008"/>
                </a:lnTo>
                <a:lnTo>
                  <a:pt x="3560" y="2010"/>
                </a:lnTo>
                <a:lnTo>
                  <a:pt x="3558" y="2014"/>
                </a:lnTo>
                <a:lnTo>
                  <a:pt x="3554" y="2018"/>
                </a:lnTo>
                <a:lnTo>
                  <a:pt x="3546" y="2028"/>
                </a:lnTo>
                <a:lnTo>
                  <a:pt x="3546" y="2030"/>
                </a:lnTo>
                <a:lnTo>
                  <a:pt x="3546" y="2034"/>
                </a:lnTo>
                <a:lnTo>
                  <a:pt x="3548" y="2036"/>
                </a:lnTo>
                <a:lnTo>
                  <a:pt x="3550" y="2034"/>
                </a:lnTo>
                <a:lnTo>
                  <a:pt x="3558" y="2024"/>
                </a:lnTo>
                <a:lnTo>
                  <a:pt x="3564" y="2018"/>
                </a:lnTo>
                <a:lnTo>
                  <a:pt x="3564" y="2020"/>
                </a:lnTo>
                <a:lnTo>
                  <a:pt x="3562" y="2026"/>
                </a:lnTo>
                <a:lnTo>
                  <a:pt x="3556" y="2036"/>
                </a:lnTo>
                <a:lnTo>
                  <a:pt x="3562" y="2034"/>
                </a:lnTo>
                <a:lnTo>
                  <a:pt x="3566" y="2032"/>
                </a:lnTo>
                <a:lnTo>
                  <a:pt x="3568" y="2030"/>
                </a:lnTo>
                <a:lnTo>
                  <a:pt x="3572" y="2024"/>
                </a:lnTo>
                <a:lnTo>
                  <a:pt x="3574" y="2016"/>
                </a:lnTo>
                <a:lnTo>
                  <a:pt x="3578" y="2012"/>
                </a:lnTo>
                <a:lnTo>
                  <a:pt x="3580" y="2012"/>
                </a:lnTo>
                <a:lnTo>
                  <a:pt x="3580" y="2016"/>
                </a:lnTo>
                <a:lnTo>
                  <a:pt x="3578" y="2024"/>
                </a:lnTo>
                <a:lnTo>
                  <a:pt x="3576" y="2032"/>
                </a:lnTo>
                <a:lnTo>
                  <a:pt x="3576" y="2034"/>
                </a:lnTo>
                <a:close/>
                <a:moveTo>
                  <a:pt x="3596" y="2016"/>
                </a:moveTo>
                <a:lnTo>
                  <a:pt x="3596" y="2016"/>
                </a:lnTo>
                <a:lnTo>
                  <a:pt x="3600" y="2012"/>
                </a:lnTo>
                <a:lnTo>
                  <a:pt x="3600" y="2004"/>
                </a:lnTo>
                <a:lnTo>
                  <a:pt x="3600" y="2000"/>
                </a:lnTo>
                <a:lnTo>
                  <a:pt x="3600" y="1998"/>
                </a:lnTo>
                <a:lnTo>
                  <a:pt x="3598" y="1998"/>
                </a:lnTo>
                <a:lnTo>
                  <a:pt x="3594" y="2000"/>
                </a:lnTo>
                <a:lnTo>
                  <a:pt x="3594" y="2004"/>
                </a:lnTo>
                <a:lnTo>
                  <a:pt x="3590" y="2016"/>
                </a:lnTo>
                <a:lnTo>
                  <a:pt x="3588" y="2018"/>
                </a:lnTo>
                <a:lnTo>
                  <a:pt x="3590" y="2018"/>
                </a:lnTo>
                <a:lnTo>
                  <a:pt x="3596" y="2016"/>
                </a:lnTo>
                <a:close/>
                <a:moveTo>
                  <a:pt x="3554" y="2010"/>
                </a:moveTo>
                <a:lnTo>
                  <a:pt x="3554" y="2010"/>
                </a:lnTo>
                <a:lnTo>
                  <a:pt x="3558" y="2004"/>
                </a:lnTo>
                <a:lnTo>
                  <a:pt x="3560" y="2000"/>
                </a:lnTo>
                <a:lnTo>
                  <a:pt x="3560" y="1998"/>
                </a:lnTo>
                <a:lnTo>
                  <a:pt x="3558" y="1998"/>
                </a:lnTo>
                <a:lnTo>
                  <a:pt x="3556" y="2002"/>
                </a:lnTo>
                <a:lnTo>
                  <a:pt x="3550" y="2002"/>
                </a:lnTo>
                <a:lnTo>
                  <a:pt x="3544" y="2004"/>
                </a:lnTo>
                <a:lnTo>
                  <a:pt x="3542" y="2006"/>
                </a:lnTo>
                <a:lnTo>
                  <a:pt x="3542" y="2010"/>
                </a:lnTo>
                <a:lnTo>
                  <a:pt x="3542" y="2014"/>
                </a:lnTo>
                <a:lnTo>
                  <a:pt x="3544" y="2014"/>
                </a:lnTo>
                <a:lnTo>
                  <a:pt x="3554" y="2010"/>
                </a:lnTo>
                <a:close/>
                <a:moveTo>
                  <a:pt x="4022" y="1754"/>
                </a:moveTo>
                <a:lnTo>
                  <a:pt x="4022" y="1754"/>
                </a:lnTo>
                <a:lnTo>
                  <a:pt x="4028" y="1754"/>
                </a:lnTo>
                <a:lnTo>
                  <a:pt x="4036" y="1748"/>
                </a:lnTo>
                <a:lnTo>
                  <a:pt x="4038" y="1744"/>
                </a:lnTo>
                <a:lnTo>
                  <a:pt x="4038" y="1740"/>
                </a:lnTo>
                <a:lnTo>
                  <a:pt x="4038" y="1736"/>
                </a:lnTo>
                <a:lnTo>
                  <a:pt x="4034" y="1734"/>
                </a:lnTo>
                <a:lnTo>
                  <a:pt x="4030" y="1732"/>
                </a:lnTo>
                <a:lnTo>
                  <a:pt x="4026" y="1734"/>
                </a:lnTo>
                <a:lnTo>
                  <a:pt x="4022" y="1736"/>
                </a:lnTo>
                <a:lnTo>
                  <a:pt x="4020" y="1740"/>
                </a:lnTo>
                <a:lnTo>
                  <a:pt x="4018" y="1746"/>
                </a:lnTo>
                <a:lnTo>
                  <a:pt x="4016" y="1750"/>
                </a:lnTo>
                <a:lnTo>
                  <a:pt x="4018" y="1754"/>
                </a:lnTo>
                <a:lnTo>
                  <a:pt x="4022" y="1754"/>
                </a:lnTo>
                <a:close/>
                <a:moveTo>
                  <a:pt x="4738" y="4884"/>
                </a:moveTo>
                <a:lnTo>
                  <a:pt x="4738" y="4884"/>
                </a:lnTo>
                <a:lnTo>
                  <a:pt x="4736" y="4888"/>
                </a:lnTo>
                <a:lnTo>
                  <a:pt x="4738" y="4892"/>
                </a:lnTo>
                <a:lnTo>
                  <a:pt x="4742" y="4896"/>
                </a:lnTo>
                <a:lnTo>
                  <a:pt x="4746" y="4896"/>
                </a:lnTo>
                <a:lnTo>
                  <a:pt x="4746" y="4894"/>
                </a:lnTo>
                <a:lnTo>
                  <a:pt x="4746" y="4890"/>
                </a:lnTo>
                <a:lnTo>
                  <a:pt x="4742" y="4884"/>
                </a:lnTo>
                <a:lnTo>
                  <a:pt x="4740" y="4884"/>
                </a:lnTo>
                <a:lnTo>
                  <a:pt x="4738" y="4884"/>
                </a:lnTo>
                <a:close/>
                <a:moveTo>
                  <a:pt x="4752" y="4972"/>
                </a:moveTo>
                <a:lnTo>
                  <a:pt x="4752" y="4972"/>
                </a:lnTo>
                <a:lnTo>
                  <a:pt x="4754" y="4968"/>
                </a:lnTo>
                <a:lnTo>
                  <a:pt x="4756" y="4962"/>
                </a:lnTo>
                <a:lnTo>
                  <a:pt x="4754" y="4958"/>
                </a:lnTo>
                <a:lnTo>
                  <a:pt x="4752" y="4958"/>
                </a:lnTo>
                <a:lnTo>
                  <a:pt x="4750" y="4958"/>
                </a:lnTo>
                <a:lnTo>
                  <a:pt x="4748" y="4960"/>
                </a:lnTo>
                <a:lnTo>
                  <a:pt x="4746" y="4964"/>
                </a:lnTo>
                <a:lnTo>
                  <a:pt x="4744" y="4968"/>
                </a:lnTo>
                <a:lnTo>
                  <a:pt x="4748" y="4972"/>
                </a:lnTo>
                <a:lnTo>
                  <a:pt x="4752" y="4972"/>
                </a:lnTo>
                <a:close/>
                <a:moveTo>
                  <a:pt x="4742" y="4980"/>
                </a:moveTo>
                <a:lnTo>
                  <a:pt x="4742" y="4980"/>
                </a:lnTo>
                <a:lnTo>
                  <a:pt x="4744" y="4978"/>
                </a:lnTo>
                <a:lnTo>
                  <a:pt x="4746" y="4976"/>
                </a:lnTo>
                <a:lnTo>
                  <a:pt x="4742" y="4966"/>
                </a:lnTo>
                <a:lnTo>
                  <a:pt x="4740" y="4962"/>
                </a:lnTo>
                <a:lnTo>
                  <a:pt x="4740" y="4964"/>
                </a:lnTo>
                <a:lnTo>
                  <a:pt x="4740" y="4970"/>
                </a:lnTo>
                <a:lnTo>
                  <a:pt x="4738" y="4974"/>
                </a:lnTo>
                <a:lnTo>
                  <a:pt x="4738" y="4976"/>
                </a:lnTo>
                <a:lnTo>
                  <a:pt x="4738" y="4980"/>
                </a:lnTo>
                <a:lnTo>
                  <a:pt x="4742" y="4980"/>
                </a:lnTo>
                <a:close/>
                <a:moveTo>
                  <a:pt x="4710" y="4996"/>
                </a:moveTo>
                <a:lnTo>
                  <a:pt x="4710" y="4996"/>
                </a:lnTo>
                <a:lnTo>
                  <a:pt x="4706" y="5000"/>
                </a:lnTo>
                <a:lnTo>
                  <a:pt x="4702" y="5006"/>
                </a:lnTo>
                <a:lnTo>
                  <a:pt x="4702" y="5010"/>
                </a:lnTo>
                <a:lnTo>
                  <a:pt x="4702" y="5012"/>
                </a:lnTo>
                <a:lnTo>
                  <a:pt x="4704" y="5012"/>
                </a:lnTo>
                <a:lnTo>
                  <a:pt x="4706" y="5008"/>
                </a:lnTo>
                <a:lnTo>
                  <a:pt x="4710" y="5002"/>
                </a:lnTo>
                <a:lnTo>
                  <a:pt x="4710" y="4998"/>
                </a:lnTo>
                <a:lnTo>
                  <a:pt x="4710" y="4996"/>
                </a:lnTo>
                <a:close/>
                <a:moveTo>
                  <a:pt x="4722" y="5018"/>
                </a:moveTo>
                <a:lnTo>
                  <a:pt x="4722" y="5018"/>
                </a:lnTo>
                <a:lnTo>
                  <a:pt x="4720" y="5018"/>
                </a:lnTo>
                <a:lnTo>
                  <a:pt x="4716" y="5020"/>
                </a:lnTo>
                <a:lnTo>
                  <a:pt x="4714" y="5024"/>
                </a:lnTo>
                <a:lnTo>
                  <a:pt x="4714" y="5026"/>
                </a:lnTo>
                <a:lnTo>
                  <a:pt x="4714" y="5028"/>
                </a:lnTo>
                <a:lnTo>
                  <a:pt x="4718" y="5026"/>
                </a:lnTo>
                <a:lnTo>
                  <a:pt x="4720" y="5024"/>
                </a:lnTo>
                <a:lnTo>
                  <a:pt x="4722" y="5022"/>
                </a:lnTo>
                <a:lnTo>
                  <a:pt x="4722" y="5018"/>
                </a:lnTo>
                <a:close/>
                <a:moveTo>
                  <a:pt x="4720" y="5008"/>
                </a:moveTo>
                <a:lnTo>
                  <a:pt x="4720" y="5008"/>
                </a:lnTo>
                <a:lnTo>
                  <a:pt x="4716" y="5008"/>
                </a:lnTo>
                <a:lnTo>
                  <a:pt x="4714" y="5012"/>
                </a:lnTo>
                <a:lnTo>
                  <a:pt x="4712" y="5014"/>
                </a:lnTo>
                <a:lnTo>
                  <a:pt x="4714" y="5016"/>
                </a:lnTo>
                <a:lnTo>
                  <a:pt x="4716" y="5014"/>
                </a:lnTo>
                <a:lnTo>
                  <a:pt x="4718" y="5012"/>
                </a:lnTo>
                <a:lnTo>
                  <a:pt x="4720" y="5010"/>
                </a:lnTo>
                <a:lnTo>
                  <a:pt x="4720" y="5008"/>
                </a:lnTo>
                <a:close/>
                <a:moveTo>
                  <a:pt x="4746" y="4952"/>
                </a:moveTo>
                <a:lnTo>
                  <a:pt x="4746" y="4952"/>
                </a:lnTo>
                <a:lnTo>
                  <a:pt x="4746" y="4954"/>
                </a:lnTo>
                <a:lnTo>
                  <a:pt x="4748" y="4954"/>
                </a:lnTo>
                <a:lnTo>
                  <a:pt x="4752" y="4952"/>
                </a:lnTo>
                <a:lnTo>
                  <a:pt x="4754" y="4950"/>
                </a:lnTo>
                <a:lnTo>
                  <a:pt x="4756" y="4948"/>
                </a:lnTo>
                <a:lnTo>
                  <a:pt x="4754" y="4946"/>
                </a:lnTo>
                <a:lnTo>
                  <a:pt x="4752" y="4948"/>
                </a:lnTo>
                <a:lnTo>
                  <a:pt x="4748" y="4950"/>
                </a:lnTo>
                <a:lnTo>
                  <a:pt x="4746" y="4952"/>
                </a:lnTo>
                <a:close/>
                <a:moveTo>
                  <a:pt x="6938" y="500"/>
                </a:moveTo>
                <a:lnTo>
                  <a:pt x="6938" y="500"/>
                </a:lnTo>
                <a:lnTo>
                  <a:pt x="6940" y="502"/>
                </a:lnTo>
                <a:lnTo>
                  <a:pt x="6942" y="504"/>
                </a:lnTo>
                <a:lnTo>
                  <a:pt x="6942" y="508"/>
                </a:lnTo>
                <a:lnTo>
                  <a:pt x="6944" y="510"/>
                </a:lnTo>
                <a:lnTo>
                  <a:pt x="6946" y="510"/>
                </a:lnTo>
                <a:lnTo>
                  <a:pt x="6958" y="506"/>
                </a:lnTo>
                <a:lnTo>
                  <a:pt x="6974" y="504"/>
                </a:lnTo>
                <a:lnTo>
                  <a:pt x="6990" y="502"/>
                </a:lnTo>
                <a:lnTo>
                  <a:pt x="6996" y="502"/>
                </a:lnTo>
                <a:lnTo>
                  <a:pt x="7000" y="500"/>
                </a:lnTo>
                <a:lnTo>
                  <a:pt x="7002" y="496"/>
                </a:lnTo>
                <a:lnTo>
                  <a:pt x="7002" y="490"/>
                </a:lnTo>
                <a:lnTo>
                  <a:pt x="7000" y="484"/>
                </a:lnTo>
                <a:lnTo>
                  <a:pt x="6996" y="480"/>
                </a:lnTo>
                <a:lnTo>
                  <a:pt x="6992" y="476"/>
                </a:lnTo>
                <a:lnTo>
                  <a:pt x="6984" y="474"/>
                </a:lnTo>
                <a:lnTo>
                  <a:pt x="6968" y="474"/>
                </a:lnTo>
                <a:lnTo>
                  <a:pt x="6950" y="478"/>
                </a:lnTo>
                <a:lnTo>
                  <a:pt x="6934" y="482"/>
                </a:lnTo>
                <a:lnTo>
                  <a:pt x="6924" y="486"/>
                </a:lnTo>
                <a:lnTo>
                  <a:pt x="6922" y="488"/>
                </a:lnTo>
                <a:lnTo>
                  <a:pt x="6924" y="490"/>
                </a:lnTo>
                <a:lnTo>
                  <a:pt x="6938" y="500"/>
                </a:lnTo>
                <a:close/>
                <a:moveTo>
                  <a:pt x="7100" y="536"/>
                </a:moveTo>
                <a:lnTo>
                  <a:pt x="7100" y="536"/>
                </a:lnTo>
                <a:lnTo>
                  <a:pt x="7092" y="534"/>
                </a:lnTo>
                <a:lnTo>
                  <a:pt x="7086" y="534"/>
                </a:lnTo>
                <a:lnTo>
                  <a:pt x="7078" y="536"/>
                </a:lnTo>
                <a:lnTo>
                  <a:pt x="7072" y="538"/>
                </a:lnTo>
                <a:lnTo>
                  <a:pt x="7066" y="538"/>
                </a:lnTo>
                <a:lnTo>
                  <a:pt x="7058" y="536"/>
                </a:lnTo>
                <a:lnTo>
                  <a:pt x="7048" y="530"/>
                </a:lnTo>
                <a:lnTo>
                  <a:pt x="7040" y="526"/>
                </a:lnTo>
                <a:lnTo>
                  <a:pt x="7038" y="520"/>
                </a:lnTo>
                <a:lnTo>
                  <a:pt x="7040" y="518"/>
                </a:lnTo>
                <a:lnTo>
                  <a:pt x="7046" y="514"/>
                </a:lnTo>
                <a:lnTo>
                  <a:pt x="7054" y="510"/>
                </a:lnTo>
                <a:lnTo>
                  <a:pt x="7054" y="508"/>
                </a:lnTo>
                <a:lnTo>
                  <a:pt x="7050" y="506"/>
                </a:lnTo>
                <a:lnTo>
                  <a:pt x="7038" y="504"/>
                </a:lnTo>
                <a:lnTo>
                  <a:pt x="7020" y="504"/>
                </a:lnTo>
                <a:lnTo>
                  <a:pt x="7000" y="506"/>
                </a:lnTo>
                <a:lnTo>
                  <a:pt x="6980" y="508"/>
                </a:lnTo>
                <a:lnTo>
                  <a:pt x="6964" y="512"/>
                </a:lnTo>
                <a:lnTo>
                  <a:pt x="6958" y="514"/>
                </a:lnTo>
                <a:lnTo>
                  <a:pt x="6954" y="516"/>
                </a:lnTo>
                <a:lnTo>
                  <a:pt x="6954" y="518"/>
                </a:lnTo>
                <a:lnTo>
                  <a:pt x="6956" y="522"/>
                </a:lnTo>
                <a:lnTo>
                  <a:pt x="6960" y="526"/>
                </a:lnTo>
                <a:lnTo>
                  <a:pt x="6970" y="528"/>
                </a:lnTo>
                <a:lnTo>
                  <a:pt x="6976" y="532"/>
                </a:lnTo>
                <a:lnTo>
                  <a:pt x="6976" y="534"/>
                </a:lnTo>
                <a:lnTo>
                  <a:pt x="6976" y="536"/>
                </a:lnTo>
                <a:lnTo>
                  <a:pt x="6970" y="542"/>
                </a:lnTo>
                <a:lnTo>
                  <a:pt x="6956" y="554"/>
                </a:lnTo>
                <a:lnTo>
                  <a:pt x="6950" y="560"/>
                </a:lnTo>
                <a:lnTo>
                  <a:pt x="6946" y="564"/>
                </a:lnTo>
                <a:lnTo>
                  <a:pt x="6948" y="566"/>
                </a:lnTo>
                <a:lnTo>
                  <a:pt x="6954" y="568"/>
                </a:lnTo>
                <a:lnTo>
                  <a:pt x="6972" y="566"/>
                </a:lnTo>
                <a:lnTo>
                  <a:pt x="6998" y="564"/>
                </a:lnTo>
                <a:lnTo>
                  <a:pt x="7010" y="564"/>
                </a:lnTo>
                <a:lnTo>
                  <a:pt x="7012" y="566"/>
                </a:lnTo>
                <a:lnTo>
                  <a:pt x="7014" y="568"/>
                </a:lnTo>
                <a:lnTo>
                  <a:pt x="7014" y="572"/>
                </a:lnTo>
                <a:lnTo>
                  <a:pt x="7012" y="578"/>
                </a:lnTo>
                <a:lnTo>
                  <a:pt x="7010" y="582"/>
                </a:lnTo>
                <a:lnTo>
                  <a:pt x="7010" y="584"/>
                </a:lnTo>
                <a:lnTo>
                  <a:pt x="7012" y="584"/>
                </a:lnTo>
                <a:lnTo>
                  <a:pt x="7020" y="582"/>
                </a:lnTo>
                <a:lnTo>
                  <a:pt x="7034" y="578"/>
                </a:lnTo>
                <a:lnTo>
                  <a:pt x="7062" y="566"/>
                </a:lnTo>
                <a:lnTo>
                  <a:pt x="7088" y="556"/>
                </a:lnTo>
                <a:lnTo>
                  <a:pt x="7096" y="550"/>
                </a:lnTo>
                <a:lnTo>
                  <a:pt x="7102" y="546"/>
                </a:lnTo>
                <a:lnTo>
                  <a:pt x="7104" y="544"/>
                </a:lnTo>
                <a:lnTo>
                  <a:pt x="7104" y="540"/>
                </a:lnTo>
                <a:lnTo>
                  <a:pt x="7102" y="538"/>
                </a:lnTo>
                <a:lnTo>
                  <a:pt x="7100" y="536"/>
                </a:lnTo>
                <a:close/>
                <a:moveTo>
                  <a:pt x="13128" y="7142"/>
                </a:moveTo>
                <a:lnTo>
                  <a:pt x="13128" y="7142"/>
                </a:lnTo>
                <a:lnTo>
                  <a:pt x="13130" y="7134"/>
                </a:lnTo>
                <a:lnTo>
                  <a:pt x="13130" y="7128"/>
                </a:lnTo>
                <a:lnTo>
                  <a:pt x="13130" y="7124"/>
                </a:lnTo>
                <a:lnTo>
                  <a:pt x="13126" y="7122"/>
                </a:lnTo>
                <a:lnTo>
                  <a:pt x="13120" y="7120"/>
                </a:lnTo>
                <a:lnTo>
                  <a:pt x="13114" y="7122"/>
                </a:lnTo>
                <a:lnTo>
                  <a:pt x="13104" y="7126"/>
                </a:lnTo>
                <a:lnTo>
                  <a:pt x="13096" y="7134"/>
                </a:lnTo>
                <a:lnTo>
                  <a:pt x="13088" y="7140"/>
                </a:lnTo>
                <a:lnTo>
                  <a:pt x="13084" y="7140"/>
                </a:lnTo>
                <a:lnTo>
                  <a:pt x="13082" y="7138"/>
                </a:lnTo>
                <a:lnTo>
                  <a:pt x="13080" y="7132"/>
                </a:lnTo>
                <a:lnTo>
                  <a:pt x="13082" y="7120"/>
                </a:lnTo>
                <a:lnTo>
                  <a:pt x="13080" y="7116"/>
                </a:lnTo>
                <a:lnTo>
                  <a:pt x="13078" y="7112"/>
                </a:lnTo>
                <a:lnTo>
                  <a:pt x="13072" y="7112"/>
                </a:lnTo>
                <a:lnTo>
                  <a:pt x="13068" y="7110"/>
                </a:lnTo>
                <a:lnTo>
                  <a:pt x="13070" y="7106"/>
                </a:lnTo>
                <a:lnTo>
                  <a:pt x="13074" y="7102"/>
                </a:lnTo>
                <a:lnTo>
                  <a:pt x="13078" y="7100"/>
                </a:lnTo>
                <a:lnTo>
                  <a:pt x="13078" y="7098"/>
                </a:lnTo>
                <a:lnTo>
                  <a:pt x="13078" y="7096"/>
                </a:lnTo>
                <a:lnTo>
                  <a:pt x="13076" y="7094"/>
                </a:lnTo>
                <a:lnTo>
                  <a:pt x="13072" y="7094"/>
                </a:lnTo>
                <a:lnTo>
                  <a:pt x="13066" y="7096"/>
                </a:lnTo>
                <a:lnTo>
                  <a:pt x="13058" y="7100"/>
                </a:lnTo>
                <a:lnTo>
                  <a:pt x="13050" y="7106"/>
                </a:lnTo>
                <a:lnTo>
                  <a:pt x="13046" y="7114"/>
                </a:lnTo>
                <a:lnTo>
                  <a:pt x="13044" y="7120"/>
                </a:lnTo>
                <a:lnTo>
                  <a:pt x="13044" y="7136"/>
                </a:lnTo>
                <a:lnTo>
                  <a:pt x="13044" y="7142"/>
                </a:lnTo>
                <a:lnTo>
                  <a:pt x="13042" y="7150"/>
                </a:lnTo>
                <a:lnTo>
                  <a:pt x="13036" y="7156"/>
                </a:lnTo>
                <a:lnTo>
                  <a:pt x="13028" y="7160"/>
                </a:lnTo>
                <a:lnTo>
                  <a:pt x="13022" y="7164"/>
                </a:lnTo>
                <a:lnTo>
                  <a:pt x="13016" y="7174"/>
                </a:lnTo>
                <a:lnTo>
                  <a:pt x="13006" y="7196"/>
                </a:lnTo>
                <a:lnTo>
                  <a:pt x="12994" y="7220"/>
                </a:lnTo>
                <a:lnTo>
                  <a:pt x="12988" y="7228"/>
                </a:lnTo>
                <a:lnTo>
                  <a:pt x="12982" y="7236"/>
                </a:lnTo>
                <a:lnTo>
                  <a:pt x="12968" y="7246"/>
                </a:lnTo>
                <a:lnTo>
                  <a:pt x="12956" y="7258"/>
                </a:lnTo>
                <a:lnTo>
                  <a:pt x="12946" y="7266"/>
                </a:lnTo>
                <a:lnTo>
                  <a:pt x="12940" y="7270"/>
                </a:lnTo>
                <a:lnTo>
                  <a:pt x="12934" y="7272"/>
                </a:lnTo>
                <a:lnTo>
                  <a:pt x="12930" y="7272"/>
                </a:lnTo>
                <a:lnTo>
                  <a:pt x="12926" y="7276"/>
                </a:lnTo>
                <a:lnTo>
                  <a:pt x="12922" y="7282"/>
                </a:lnTo>
                <a:lnTo>
                  <a:pt x="12916" y="7288"/>
                </a:lnTo>
                <a:lnTo>
                  <a:pt x="12912" y="7288"/>
                </a:lnTo>
                <a:lnTo>
                  <a:pt x="12906" y="7290"/>
                </a:lnTo>
                <a:lnTo>
                  <a:pt x="12900" y="7290"/>
                </a:lnTo>
                <a:lnTo>
                  <a:pt x="12894" y="7294"/>
                </a:lnTo>
                <a:lnTo>
                  <a:pt x="12888" y="7300"/>
                </a:lnTo>
                <a:lnTo>
                  <a:pt x="12882" y="7306"/>
                </a:lnTo>
                <a:lnTo>
                  <a:pt x="12870" y="7322"/>
                </a:lnTo>
                <a:lnTo>
                  <a:pt x="12856" y="7336"/>
                </a:lnTo>
                <a:lnTo>
                  <a:pt x="12844" y="7350"/>
                </a:lnTo>
                <a:lnTo>
                  <a:pt x="12834" y="7362"/>
                </a:lnTo>
                <a:lnTo>
                  <a:pt x="12830" y="7368"/>
                </a:lnTo>
                <a:lnTo>
                  <a:pt x="12828" y="7372"/>
                </a:lnTo>
                <a:lnTo>
                  <a:pt x="12826" y="7378"/>
                </a:lnTo>
                <a:lnTo>
                  <a:pt x="12828" y="7384"/>
                </a:lnTo>
                <a:lnTo>
                  <a:pt x="12830" y="7388"/>
                </a:lnTo>
                <a:lnTo>
                  <a:pt x="12828" y="7392"/>
                </a:lnTo>
                <a:lnTo>
                  <a:pt x="12822" y="7396"/>
                </a:lnTo>
                <a:lnTo>
                  <a:pt x="12816" y="7400"/>
                </a:lnTo>
                <a:lnTo>
                  <a:pt x="12816" y="7402"/>
                </a:lnTo>
                <a:lnTo>
                  <a:pt x="12816" y="7406"/>
                </a:lnTo>
                <a:lnTo>
                  <a:pt x="12824" y="7416"/>
                </a:lnTo>
                <a:lnTo>
                  <a:pt x="12832" y="7422"/>
                </a:lnTo>
                <a:lnTo>
                  <a:pt x="12838" y="7422"/>
                </a:lnTo>
                <a:lnTo>
                  <a:pt x="12844" y="7422"/>
                </a:lnTo>
                <a:lnTo>
                  <a:pt x="12848" y="7420"/>
                </a:lnTo>
                <a:lnTo>
                  <a:pt x="12854" y="7418"/>
                </a:lnTo>
                <a:lnTo>
                  <a:pt x="12860" y="7414"/>
                </a:lnTo>
                <a:lnTo>
                  <a:pt x="12862" y="7414"/>
                </a:lnTo>
                <a:lnTo>
                  <a:pt x="12864" y="7416"/>
                </a:lnTo>
                <a:lnTo>
                  <a:pt x="12866" y="7418"/>
                </a:lnTo>
                <a:lnTo>
                  <a:pt x="12870" y="7424"/>
                </a:lnTo>
                <a:lnTo>
                  <a:pt x="12872" y="7426"/>
                </a:lnTo>
                <a:lnTo>
                  <a:pt x="12878" y="7426"/>
                </a:lnTo>
                <a:lnTo>
                  <a:pt x="12884" y="7426"/>
                </a:lnTo>
                <a:lnTo>
                  <a:pt x="12886" y="7428"/>
                </a:lnTo>
                <a:lnTo>
                  <a:pt x="12888" y="7432"/>
                </a:lnTo>
                <a:lnTo>
                  <a:pt x="12888" y="7436"/>
                </a:lnTo>
                <a:lnTo>
                  <a:pt x="12890" y="7438"/>
                </a:lnTo>
                <a:lnTo>
                  <a:pt x="12896" y="7440"/>
                </a:lnTo>
                <a:lnTo>
                  <a:pt x="12902" y="7442"/>
                </a:lnTo>
                <a:lnTo>
                  <a:pt x="12918" y="7444"/>
                </a:lnTo>
                <a:lnTo>
                  <a:pt x="12926" y="7444"/>
                </a:lnTo>
                <a:lnTo>
                  <a:pt x="12932" y="7444"/>
                </a:lnTo>
                <a:lnTo>
                  <a:pt x="12938" y="7440"/>
                </a:lnTo>
                <a:lnTo>
                  <a:pt x="12946" y="7436"/>
                </a:lnTo>
                <a:lnTo>
                  <a:pt x="12952" y="7430"/>
                </a:lnTo>
                <a:lnTo>
                  <a:pt x="12958" y="7420"/>
                </a:lnTo>
                <a:lnTo>
                  <a:pt x="12966" y="7412"/>
                </a:lnTo>
                <a:lnTo>
                  <a:pt x="12972" y="7406"/>
                </a:lnTo>
                <a:lnTo>
                  <a:pt x="12978" y="7402"/>
                </a:lnTo>
                <a:lnTo>
                  <a:pt x="12984" y="7400"/>
                </a:lnTo>
                <a:lnTo>
                  <a:pt x="12990" y="7396"/>
                </a:lnTo>
                <a:lnTo>
                  <a:pt x="12992" y="7394"/>
                </a:lnTo>
                <a:lnTo>
                  <a:pt x="12990" y="7390"/>
                </a:lnTo>
                <a:lnTo>
                  <a:pt x="12988" y="7386"/>
                </a:lnTo>
                <a:lnTo>
                  <a:pt x="12988" y="7380"/>
                </a:lnTo>
                <a:lnTo>
                  <a:pt x="12996" y="7368"/>
                </a:lnTo>
                <a:lnTo>
                  <a:pt x="13004" y="7350"/>
                </a:lnTo>
                <a:lnTo>
                  <a:pt x="13006" y="7340"/>
                </a:lnTo>
                <a:lnTo>
                  <a:pt x="13008" y="7328"/>
                </a:lnTo>
                <a:lnTo>
                  <a:pt x="13010" y="7316"/>
                </a:lnTo>
                <a:lnTo>
                  <a:pt x="13016" y="7306"/>
                </a:lnTo>
                <a:lnTo>
                  <a:pt x="13024" y="7298"/>
                </a:lnTo>
                <a:lnTo>
                  <a:pt x="13034" y="7292"/>
                </a:lnTo>
                <a:lnTo>
                  <a:pt x="13046" y="7288"/>
                </a:lnTo>
                <a:lnTo>
                  <a:pt x="13056" y="7284"/>
                </a:lnTo>
                <a:lnTo>
                  <a:pt x="13064" y="7284"/>
                </a:lnTo>
                <a:lnTo>
                  <a:pt x="13070" y="7286"/>
                </a:lnTo>
                <a:lnTo>
                  <a:pt x="13076" y="7286"/>
                </a:lnTo>
                <a:lnTo>
                  <a:pt x="13080" y="7286"/>
                </a:lnTo>
                <a:lnTo>
                  <a:pt x="13084" y="7284"/>
                </a:lnTo>
                <a:lnTo>
                  <a:pt x="13086" y="7282"/>
                </a:lnTo>
                <a:lnTo>
                  <a:pt x="13088" y="7278"/>
                </a:lnTo>
                <a:lnTo>
                  <a:pt x="13088" y="7274"/>
                </a:lnTo>
                <a:lnTo>
                  <a:pt x="13086" y="7272"/>
                </a:lnTo>
                <a:lnTo>
                  <a:pt x="13080" y="7270"/>
                </a:lnTo>
                <a:lnTo>
                  <a:pt x="13076" y="7266"/>
                </a:lnTo>
                <a:lnTo>
                  <a:pt x="13072" y="7264"/>
                </a:lnTo>
                <a:lnTo>
                  <a:pt x="13070" y="7258"/>
                </a:lnTo>
                <a:lnTo>
                  <a:pt x="13070" y="7252"/>
                </a:lnTo>
                <a:lnTo>
                  <a:pt x="13070" y="7248"/>
                </a:lnTo>
                <a:lnTo>
                  <a:pt x="13074" y="7244"/>
                </a:lnTo>
                <a:lnTo>
                  <a:pt x="13076" y="7240"/>
                </a:lnTo>
                <a:lnTo>
                  <a:pt x="13082" y="7238"/>
                </a:lnTo>
                <a:lnTo>
                  <a:pt x="13086" y="7236"/>
                </a:lnTo>
                <a:lnTo>
                  <a:pt x="13090" y="7232"/>
                </a:lnTo>
                <a:lnTo>
                  <a:pt x="13100" y="7218"/>
                </a:lnTo>
                <a:lnTo>
                  <a:pt x="13110" y="7200"/>
                </a:lnTo>
                <a:lnTo>
                  <a:pt x="13126" y="7178"/>
                </a:lnTo>
                <a:lnTo>
                  <a:pt x="13132" y="7170"/>
                </a:lnTo>
                <a:lnTo>
                  <a:pt x="13134" y="7164"/>
                </a:lnTo>
                <a:lnTo>
                  <a:pt x="13132" y="7160"/>
                </a:lnTo>
                <a:lnTo>
                  <a:pt x="13130" y="7158"/>
                </a:lnTo>
                <a:lnTo>
                  <a:pt x="13128" y="7156"/>
                </a:lnTo>
                <a:lnTo>
                  <a:pt x="13124" y="7152"/>
                </a:lnTo>
                <a:lnTo>
                  <a:pt x="13124" y="7148"/>
                </a:lnTo>
                <a:lnTo>
                  <a:pt x="13128" y="7142"/>
                </a:lnTo>
                <a:close/>
                <a:moveTo>
                  <a:pt x="13270" y="6944"/>
                </a:moveTo>
                <a:lnTo>
                  <a:pt x="13270" y="6944"/>
                </a:lnTo>
                <a:lnTo>
                  <a:pt x="13266" y="6950"/>
                </a:lnTo>
                <a:lnTo>
                  <a:pt x="13262" y="6954"/>
                </a:lnTo>
                <a:lnTo>
                  <a:pt x="13258" y="6956"/>
                </a:lnTo>
                <a:lnTo>
                  <a:pt x="13250" y="6958"/>
                </a:lnTo>
                <a:lnTo>
                  <a:pt x="13244" y="6956"/>
                </a:lnTo>
                <a:lnTo>
                  <a:pt x="13236" y="6954"/>
                </a:lnTo>
                <a:lnTo>
                  <a:pt x="13218" y="6946"/>
                </a:lnTo>
                <a:lnTo>
                  <a:pt x="13210" y="6940"/>
                </a:lnTo>
                <a:lnTo>
                  <a:pt x="13204" y="6932"/>
                </a:lnTo>
                <a:lnTo>
                  <a:pt x="13200" y="6924"/>
                </a:lnTo>
                <a:lnTo>
                  <a:pt x="13198" y="6914"/>
                </a:lnTo>
                <a:lnTo>
                  <a:pt x="13192" y="6896"/>
                </a:lnTo>
                <a:lnTo>
                  <a:pt x="13190" y="6888"/>
                </a:lnTo>
                <a:lnTo>
                  <a:pt x="13184" y="6880"/>
                </a:lnTo>
                <a:lnTo>
                  <a:pt x="13178" y="6874"/>
                </a:lnTo>
                <a:lnTo>
                  <a:pt x="13176" y="6872"/>
                </a:lnTo>
                <a:lnTo>
                  <a:pt x="13174" y="6874"/>
                </a:lnTo>
                <a:lnTo>
                  <a:pt x="13174" y="6878"/>
                </a:lnTo>
                <a:lnTo>
                  <a:pt x="13176" y="6890"/>
                </a:lnTo>
                <a:lnTo>
                  <a:pt x="13184" y="6908"/>
                </a:lnTo>
                <a:lnTo>
                  <a:pt x="13184" y="6914"/>
                </a:lnTo>
                <a:lnTo>
                  <a:pt x="13182" y="6914"/>
                </a:lnTo>
                <a:lnTo>
                  <a:pt x="13176" y="6912"/>
                </a:lnTo>
                <a:lnTo>
                  <a:pt x="13168" y="6908"/>
                </a:lnTo>
                <a:lnTo>
                  <a:pt x="13162" y="6900"/>
                </a:lnTo>
                <a:lnTo>
                  <a:pt x="13156" y="6892"/>
                </a:lnTo>
                <a:lnTo>
                  <a:pt x="13152" y="6884"/>
                </a:lnTo>
                <a:lnTo>
                  <a:pt x="13152" y="6876"/>
                </a:lnTo>
                <a:lnTo>
                  <a:pt x="13152" y="6870"/>
                </a:lnTo>
                <a:lnTo>
                  <a:pt x="13152" y="6864"/>
                </a:lnTo>
                <a:lnTo>
                  <a:pt x="13148" y="6856"/>
                </a:lnTo>
                <a:lnTo>
                  <a:pt x="13144" y="6850"/>
                </a:lnTo>
                <a:lnTo>
                  <a:pt x="13142" y="6846"/>
                </a:lnTo>
                <a:lnTo>
                  <a:pt x="13142" y="6842"/>
                </a:lnTo>
                <a:lnTo>
                  <a:pt x="13142" y="6832"/>
                </a:lnTo>
                <a:lnTo>
                  <a:pt x="13140" y="6826"/>
                </a:lnTo>
                <a:lnTo>
                  <a:pt x="13138" y="6818"/>
                </a:lnTo>
                <a:lnTo>
                  <a:pt x="13132" y="6810"/>
                </a:lnTo>
                <a:lnTo>
                  <a:pt x="13124" y="6802"/>
                </a:lnTo>
                <a:lnTo>
                  <a:pt x="13118" y="6796"/>
                </a:lnTo>
                <a:lnTo>
                  <a:pt x="13110" y="6794"/>
                </a:lnTo>
                <a:lnTo>
                  <a:pt x="13100" y="6792"/>
                </a:lnTo>
                <a:lnTo>
                  <a:pt x="13096" y="6790"/>
                </a:lnTo>
                <a:lnTo>
                  <a:pt x="13092" y="6786"/>
                </a:lnTo>
                <a:lnTo>
                  <a:pt x="13088" y="6778"/>
                </a:lnTo>
                <a:lnTo>
                  <a:pt x="13082" y="6768"/>
                </a:lnTo>
                <a:lnTo>
                  <a:pt x="13078" y="6766"/>
                </a:lnTo>
                <a:lnTo>
                  <a:pt x="13074" y="6764"/>
                </a:lnTo>
                <a:lnTo>
                  <a:pt x="13064" y="6766"/>
                </a:lnTo>
                <a:lnTo>
                  <a:pt x="13064" y="6768"/>
                </a:lnTo>
                <a:lnTo>
                  <a:pt x="13070" y="6774"/>
                </a:lnTo>
                <a:lnTo>
                  <a:pt x="13080" y="6786"/>
                </a:lnTo>
                <a:lnTo>
                  <a:pt x="13084" y="6794"/>
                </a:lnTo>
                <a:lnTo>
                  <a:pt x="13086" y="6798"/>
                </a:lnTo>
                <a:lnTo>
                  <a:pt x="13086" y="6800"/>
                </a:lnTo>
                <a:lnTo>
                  <a:pt x="13086" y="6802"/>
                </a:lnTo>
                <a:lnTo>
                  <a:pt x="13084" y="6806"/>
                </a:lnTo>
                <a:lnTo>
                  <a:pt x="13090" y="6816"/>
                </a:lnTo>
                <a:lnTo>
                  <a:pt x="13096" y="6824"/>
                </a:lnTo>
                <a:lnTo>
                  <a:pt x="13102" y="6834"/>
                </a:lnTo>
                <a:lnTo>
                  <a:pt x="13110" y="6854"/>
                </a:lnTo>
                <a:lnTo>
                  <a:pt x="13116" y="6862"/>
                </a:lnTo>
                <a:lnTo>
                  <a:pt x="13120" y="6868"/>
                </a:lnTo>
                <a:lnTo>
                  <a:pt x="13122" y="6868"/>
                </a:lnTo>
                <a:lnTo>
                  <a:pt x="13126" y="6864"/>
                </a:lnTo>
                <a:lnTo>
                  <a:pt x="13128" y="6862"/>
                </a:lnTo>
                <a:lnTo>
                  <a:pt x="13130" y="6862"/>
                </a:lnTo>
                <a:lnTo>
                  <a:pt x="13134" y="6870"/>
                </a:lnTo>
                <a:lnTo>
                  <a:pt x="13136" y="6878"/>
                </a:lnTo>
                <a:lnTo>
                  <a:pt x="13136" y="6880"/>
                </a:lnTo>
                <a:lnTo>
                  <a:pt x="13134" y="6880"/>
                </a:lnTo>
                <a:lnTo>
                  <a:pt x="13128" y="6878"/>
                </a:lnTo>
                <a:lnTo>
                  <a:pt x="13130" y="6882"/>
                </a:lnTo>
                <a:lnTo>
                  <a:pt x="13144" y="6918"/>
                </a:lnTo>
                <a:lnTo>
                  <a:pt x="13150" y="6932"/>
                </a:lnTo>
                <a:lnTo>
                  <a:pt x="13152" y="6942"/>
                </a:lnTo>
                <a:lnTo>
                  <a:pt x="13152" y="6950"/>
                </a:lnTo>
                <a:lnTo>
                  <a:pt x="13152" y="6956"/>
                </a:lnTo>
                <a:lnTo>
                  <a:pt x="13148" y="6968"/>
                </a:lnTo>
                <a:lnTo>
                  <a:pt x="13146" y="6976"/>
                </a:lnTo>
                <a:lnTo>
                  <a:pt x="13146" y="6984"/>
                </a:lnTo>
                <a:lnTo>
                  <a:pt x="13146" y="6994"/>
                </a:lnTo>
                <a:lnTo>
                  <a:pt x="13142" y="7002"/>
                </a:lnTo>
                <a:lnTo>
                  <a:pt x="13138" y="7008"/>
                </a:lnTo>
                <a:lnTo>
                  <a:pt x="13130" y="7012"/>
                </a:lnTo>
                <a:lnTo>
                  <a:pt x="13118" y="7020"/>
                </a:lnTo>
                <a:lnTo>
                  <a:pt x="13112" y="7024"/>
                </a:lnTo>
                <a:lnTo>
                  <a:pt x="13110" y="7028"/>
                </a:lnTo>
                <a:lnTo>
                  <a:pt x="13110" y="7034"/>
                </a:lnTo>
                <a:lnTo>
                  <a:pt x="13114" y="7038"/>
                </a:lnTo>
                <a:lnTo>
                  <a:pt x="13126" y="7050"/>
                </a:lnTo>
                <a:lnTo>
                  <a:pt x="13144" y="7058"/>
                </a:lnTo>
                <a:lnTo>
                  <a:pt x="13158" y="7066"/>
                </a:lnTo>
                <a:lnTo>
                  <a:pt x="13164" y="7072"/>
                </a:lnTo>
                <a:lnTo>
                  <a:pt x="13166" y="7078"/>
                </a:lnTo>
                <a:lnTo>
                  <a:pt x="13168" y="7088"/>
                </a:lnTo>
                <a:lnTo>
                  <a:pt x="13166" y="7096"/>
                </a:lnTo>
                <a:lnTo>
                  <a:pt x="13162" y="7114"/>
                </a:lnTo>
                <a:lnTo>
                  <a:pt x="13158" y="7122"/>
                </a:lnTo>
                <a:lnTo>
                  <a:pt x="13154" y="7126"/>
                </a:lnTo>
                <a:lnTo>
                  <a:pt x="13148" y="7132"/>
                </a:lnTo>
                <a:lnTo>
                  <a:pt x="13144" y="7136"/>
                </a:lnTo>
                <a:lnTo>
                  <a:pt x="13144" y="7138"/>
                </a:lnTo>
                <a:lnTo>
                  <a:pt x="13146" y="7140"/>
                </a:lnTo>
                <a:lnTo>
                  <a:pt x="13158" y="7144"/>
                </a:lnTo>
                <a:lnTo>
                  <a:pt x="13162" y="7146"/>
                </a:lnTo>
                <a:lnTo>
                  <a:pt x="13164" y="7150"/>
                </a:lnTo>
                <a:lnTo>
                  <a:pt x="13168" y="7156"/>
                </a:lnTo>
                <a:lnTo>
                  <a:pt x="13170" y="7158"/>
                </a:lnTo>
                <a:lnTo>
                  <a:pt x="13172" y="7160"/>
                </a:lnTo>
                <a:lnTo>
                  <a:pt x="13176" y="7158"/>
                </a:lnTo>
                <a:lnTo>
                  <a:pt x="13182" y="7154"/>
                </a:lnTo>
                <a:lnTo>
                  <a:pt x="13190" y="7146"/>
                </a:lnTo>
                <a:lnTo>
                  <a:pt x="13200" y="7134"/>
                </a:lnTo>
                <a:lnTo>
                  <a:pt x="13222" y="7102"/>
                </a:lnTo>
                <a:lnTo>
                  <a:pt x="13232" y="7084"/>
                </a:lnTo>
                <a:lnTo>
                  <a:pt x="13238" y="7068"/>
                </a:lnTo>
                <a:lnTo>
                  <a:pt x="13242" y="7054"/>
                </a:lnTo>
                <a:lnTo>
                  <a:pt x="13240" y="7050"/>
                </a:lnTo>
                <a:lnTo>
                  <a:pt x="13238" y="7046"/>
                </a:lnTo>
                <a:lnTo>
                  <a:pt x="13238" y="7042"/>
                </a:lnTo>
                <a:lnTo>
                  <a:pt x="13238" y="7036"/>
                </a:lnTo>
                <a:lnTo>
                  <a:pt x="13240" y="7032"/>
                </a:lnTo>
                <a:lnTo>
                  <a:pt x="13244" y="7026"/>
                </a:lnTo>
                <a:lnTo>
                  <a:pt x="13250" y="7022"/>
                </a:lnTo>
                <a:lnTo>
                  <a:pt x="13258" y="7020"/>
                </a:lnTo>
                <a:lnTo>
                  <a:pt x="13264" y="7020"/>
                </a:lnTo>
                <a:lnTo>
                  <a:pt x="13274" y="7024"/>
                </a:lnTo>
                <a:lnTo>
                  <a:pt x="13280" y="7028"/>
                </a:lnTo>
                <a:lnTo>
                  <a:pt x="13282" y="7030"/>
                </a:lnTo>
                <a:lnTo>
                  <a:pt x="13282" y="7028"/>
                </a:lnTo>
                <a:lnTo>
                  <a:pt x="13282" y="7024"/>
                </a:lnTo>
                <a:lnTo>
                  <a:pt x="13280" y="7018"/>
                </a:lnTo>
                <a:lnTo>
                  <a:pt x="13280" y="7010"/>
                </a:lnTo>
                <a:lnTo>
                  <a:pt x="13278" y="7002"/>
                </a:lnTo>
                <a:lnTo>
                  <a:pt x="13280" y="6998"/>
                </a:lnTo>
                <a:lnTo>
                  <a:pt x="13282" y="6996"/>
                </a:lnTo>
                <a:lnTo>
                  <a:pt x="13286" y="6994"/>
                </a:lnTo>
                <a:lnTo>
                  <a:pt x="13290" y="6992"/>
                </a:lnTo>
                <a:lnTo>
                  <a:pt x="13294" y="6986"/>
                </a:lnTo>
                <a:lnTo>
                  <a:pt x="13296" y="6980"/>
                </a:lnTo>
                <a:lnTo>
                  <a:pt x="13296" y="6974"/>
                </a:lnTo>
                <a:lnTo>
                  <a:pt x="13298" y="6958"/>
                </a:lnTo>
                <a:lnTo>
                  <a:pt x="13298" y="6952"/>
                </a:lnTo>
                <a:lnTo>
                  <a:pt x="13300" y="6948"/>
                </a:lnTo>
                <a:lnTo>
                  <a:pt x="13302" y="6942"/>
                </a:lnTo>
                <a:lnTo>
                  <a:pt x="13300" y="6940"/>
                </a:lnTo>
                <a:lnTo>
                  <a:pt x="13296" y="6936"/>
                </a:lnTo>
                <a:lnTo>
                  <a:pt x="13292" y="6934"/>
                </a:lnTo>
                <a:lnTo>
                  <a:pt x="13286" y="6934"/>
                </a:lnTo>
                <a:lnTo>
                  <a:pt x="13280" y="6936"/>
                </a:lnTo>
                <a:lnTo>
                  <a:pt x="13274" y="6938"/>
                </a:lnTo>
                <a:lnTo>
                  <a:pt x="13270" y="6944"/>
                </a:lnTo>
                <a:close/>
                <a:moveTo>
                  <a:pt x="8116" y="5660"/>
                </a:moveTo>
                <a:lnTo>
                  <a:pt x="8116" y="5660"/>
                </a:lnTo>
                <a:lnTo>
                  <a:pt x="8110" y="5654"/>
                </a:lnTo>
                <a:lnTo>
                  <a:pt x="8106" y="5648"/>
                </a:lnTo>
                <a:lnTo>
                  <a:pt x="8102" y="5632"/>
                </a:lnTo>
                <a:lnTo>
                  <a:pt x="8100" y="5626"/>
                </a:lnTo>
                <a:lnTo>
                  <a:pt x="8096" y="5622"/>
                </a:lnTo>
                <a:lnTo>
                  <a:pt x="8094" y="5622"/>
                </a:lnTo>
                <a:lnTo>
                  <a:pt x="8090" y="5628"/>
                </a:lnTo>
                <a:lnTo>
                  <a:pt x="8084" y="5636"/>
                </a:lnTo>
                <a:lnTo>
                  <a:pt x="8082" y="5642"/>
                </a:lnTo>
                <a:lnTo>
                  <a:pt x="8080" y="5662"/>
                </a:lnTo>
                <a:lnTo>
                  <a:pt x="8078" y="5672"/>
                </a:lnTo>
                <a:lnTo>
                  <a:pt x="8076" y="5680"/>
                </a:lnTo>
                <a:lnTo>
                  <a:pt x="8072" y="5688"/>
                </a:lnTo>
                <a:lnTo>
                  <a:pt x="8070" y="5692"/>
                </a:lnTo>
                <a:lnTo>
                  <a:pt x="8062" y="5698"/>
                </a:lnTo>
                <a:lnTo>
                  <a:pt x="8052" y="5700"/>
                </a:lnTo>
                <a:lnTo>
                  <a:pt x="8040" y="5702"/>
                </a:lnTo>
                <a:lnTo>
                  <a:pt x="8036" y="5704"/>
                </a:lnTo>
                <a:lnTo>
                  <a:pt x="8038" y="5710"/>
                </a:lnTo>
                <a:lnTo>
                  <a:pt x="8042" y="5722"/>
                </a:lnTo>
                <a:lnTo>
                  <a:pt x="8042" y="5728"/>
                </a:lnTo>
                <a:lnTo>
                  <a:pt x="8040" y="5732"/>
                </a:lnTo>
                <a:lnTo>
                  <a:pt x="8030" y="5744"/>
                </a:lnTo>
                <a:lnTo>
                  <a:pt x="8010" y="5762"/>
                </a:lnTo>
                <a:lnTo>
                  <a:pt x="8000" y="5774"/>
                </a:lnTo>
                <a:lnTo>
                  <a:pt x="7992" y="5782"/>
                </a:lnTo>
                <a:lnTo>
                  <a:pt x="7982" y="5796"/>
                </a:lnTo>
                <a:lnTo>
                  <a:pt x="7976" y="5802"/>
                </a:lnTo>
                <a:lnTo>
                  <a:pt x="7970" y="5806"/>
                </a:lnTo>
                <a:lnTo>
                  <a:pt x="7958" y="5808"/>
                </a:lnTo>
                <a:lnTo>
                  <a:pt x="7942" y="5810"/>
                </a:lnTo>
                <a:lnTo>
                  <a:pt x="7934" y="5812"/>
                </a:lnTo>
                <a:lnTo>
                  <a:pt x="7930" y="5814"/>
                </a:lnTo>
                <a:lnTo>
                  <a:pt x="7926" y="5820"/>
                </a:lnTo>
                <a:lnTo>
                  <a:pt x="7924" y="5822"/>
                </a:lnTo>
                <a:lnTo>
                  <a:pt x="7922" y="5824"/>
                </a:lnTo>
                <a:lnTo>
                  <a:pt x="7918" y="5826"/>
                </a:lnTo>
                <a:lnTo>
                  <a:pt x="7910" y="5826"/>
                </a:lnTo>
                <a:lnTo>
                  <a:pt x="7904" y="5826"/>
                </a:lnTo>
                <a:lnTo>
                  <a:pt x="7902" y="5826"/>
                </a:lnTo>
                <a:lnTo>
                  <a:pt x="7900" y="5828"/>
                </a:lnTo>
                <a:lnTo>
                  <a:pt x="7900" y="5832"/>
                </a:lnTo>
                <a:lnTo>
                  <a:pt x="7898" y="5844"/>
                </a:lnTo>
                <a:lnTo>
                  <a:pt x="7896" y="5854"/>
                </a:lnTo>
                <a:lnTo>
                  <a:pt x="7890" y="5868"/>
                </a:lnTo>
                <a:lnTo>
                  <a:pt x="7884" y="5880"/>
                </a:lnTo>
                <a:lnTo>
                  <a:pt x="7882" y="5888"/>
                </a:lnTo>
                <a:lnTo>
                  <a:pt x="7882" y="5892"/>
                </a:lnTo>
                <a:lnTo>
                  <a:pt x="7882" y="5898"/>
                </a:lnTo>
                <a:lnTo>
                  <a:pt x="7886" y="5904"/>
                </a:lnTo>
                <a:lnTo>
                  <a:pt x="7886" y="5910"/>
                </a:lnTo>
                <a:lnTo>
                  <a:pt x="7886" y="5918"/>
                </a:lnTo>
                <a:lnTo>
                  <a:pt x="7884" y="5926"/>
                </a:lnTo>
                <a:lnTo>
                  <a:pt x="7886" y="5934"/>
                </a:lnTo>
                <a:lnTo>
                  <a:pt x="7888" y="5944"/>
                </a:lnTo>
                <a:lnTo>
                  <a:pt x="7892" y="5952"/>
                </a:lnTo>
                <a:lnTo>
                  <a:pt x="7892" y="5956"/>
                </a:lnTo>
                <a:lnTo>
                  <a:pt x="7892" y="5962"/>
                </a:lnTo>
                <a:lnTo>
                  <a:pt x="7892" y="5970"/>
                </a:lnTo>
                <a:lnTo>
                  <a:pt x="7894" y="5976"/>
                </a:lnTo>
                <a:lnTo>
                  <a:pt x="7898" y="5986"/>
                </a:lnTo>
                <a:lnTo>
                  <a:pt x="7902" y="6004"/>
                </a:lnTo>
                <a:lnTo>
                  <a:pt x="7902" y="6014"/>
                </a:lnTo>
                <a:lnTo>
                  <a:pt x="7900" y="6024"/>
                </a:lnTo>
                <a:lnTo>
                  <a:pt x="7898" y="6032"/>
                </a:lnTo>
                <a:lnTo>
                  <a:pt x="7894" y="6040"/>
                </a:lnTo>
                <a:lnTo>
                  <a:pt x="7884" y="6054"/>
                </a:lnTo>
                <a:lnTo>
                  <a:pt x="7880" y="6062"/>
                </a:lnTo>
                <a:lnTo>
                  <a:pt x="7878" y="6072"/>
                </a:lnTo>
                <a:lnTo>
                  <a:pt x="7876" y="6080"/>
                </a:lnTo>
                <a:lnTo>
                  <a:pt x="7874" y="6082"/>
                </a:lnTo>
                <a:lnTo>
                  <a:pt x="7872" y="6084"/>
                </a:lnTo>
                <a:lnTo>
                  <a:pt x="7868" y="6084"/>
                </a:lnTo>
                <a:lnTo>
                  <a:pt x="7866" y="6086"/>
                </a:lnTo>
                <a:lnTo>
                  <a:pt x="7862" y="6088"/>
                </a:lnTo>
                <a:lnTo>
                  <a:pt x="7858" y="6096"/>
                </a:lnTo>
                <a:lnTo>
                  <a:pt x="7856" y="6110"/>
                </a:lnTo>
                <a:lnTo>
                  <a:pt x="7852" y="6124"/>
                </a:lnTo>
                <a:lnTo>
                  <a:pt x="7852" y="6136"/>
                </a:lnTo>
                <a:lnTo>
                  <a:pt x="7852" y="6146"/>
                </a:lnTo>
                <a:lnTo>
                  <a:pt x="7854" y="6154"/>
                </a:lnTo>
                <a:lnTo>
                  <a:pt x="7860" y="6166"/>
                </a:lnTo>
                <a:lnTo>
                  <a:pt x="7868" y="6182"/>
                </a:lnTo>
                <a:lnTo>
                  <a:pt x="7870" y="6190"/>
                </a:lnTo>
                <a:lnTo>
                  <a:pt x="7872" y="6196"/>
                </a:lnTo>
                <a:lnTo>
                  <a:pt x="7870" y="6208"/>
                </a:lnTo>
                <a:lnTo>
                  <a:pt x="7868" y="6216"/>
                </a:lnTo>
                <a:lnTo>
                  <a:pt x="7870" y="6226"/>
                </a:lnTo>
                <a:lnTo>
                  <a:pt x="7872" y="6240"/>
                </a:lnTo>
                <a:lnTo>
                  <a:pt x="7878" y="6256"/>
                </a:lnTo>
                <a:lnTo>
                  <a:pt x="7886" y="6268"/>
                </a:lnTo>
                <a:lnTo>
                  <a:pt x="7892" y="6278"/>
                </a:lnTo>
                <a:lnTo>
                  <a:pt x="7898" y="6282"/>
                </a:lnTo>
                <a:lnTo>
                  <a:pt x="7902" y="6286"/>
                </a:lnTo>
                <a:lnTo>
                  <a:pt x="7914" y="6288"/>
                </a:lnTo>
                <a:lnTo>
                  <a:pt x="7920" y="6292"/>
                </a:lnTo>
                <a:lnTo>
                  <a:pt x="7924" y="6296"/>
                </a:lnTo>
                <a:lnTo>
                  <a:pt x="7926" y="6300"/>
                </a:lnTo>
                <a:lnTo>
                  <a:pt x="7930" y="6300"/>
                </a:lnTo>
                <a:lnTo>
                  <a:pt x="7938" y="6302"/>
                </a:lnTo>
                <a:lnTo>
                  <a:pt x="7948" y="6298"/>
                </a:lnTo>
                <a:lnTo>
                  <a:pt x="7958" y="6294"/>
                </a:lnTo>
                <a:lnTo>
                  <a:pt x="7978" y="6284"/>
                </a:lnTo>
                <a:lnTo>
                  <a:pt x="7988" y="6280"/>
                </a:lnTo>
                <a:lnTo>
                  <a:pt x="7998" y="6278"/>
                </a:lnTo>
                <a:lnTo>
                  <a:pt x="8002" y="6276"/>
                </a:lnTo>
                <a:lnTo>
                  <a:pt x="8006" y="6270"/>
                </a:lnTo>
                <a:lnTo>
                  <a:pt x="8014" y="6252"/>
                </a:lnTo>
                <a:lnTo>
                  <a:pt x="8024" y="6224"/>
                </a:lnTo>
                <a:lnTo>
                  <a:pt x="8032" y="6188"/>
                </a:lnTo>
                <a:lnTo>
                  <a:pt x="8052" y="6108"/>
                </a:lnTo>
                <a:lnTo>
                  <a:pt x="8072" y="6024"/>
                </a:lnTo>
                <a:lnTo>
                  <a:pt x="8086" y="5978"/>
                </a:lnTo>
                <a:lnTo>
                  <a:pt x="8098" y="5946"/>
                </a:lnTo>
                <a:lnTo>
                  <a:pt x="8102" y="5934"/>
                </a:lnTo>
                <a:lnTo>
                  <a:pt x="8104" y="5922"/>
                </a:lnTo>
                <a:lnTo>
                  <a:pt x="8104" y="5910"/>
                </a:lnTo>
                <a:lnTo>
                  <a:pt x="8102" y="5898"/>
                </a:lnTo>
                <a:lnTo>
                  <a:pt x="8102" y="5886"/>
                </a:lnTo>
                <a:lnTo>
                  <a:pt x="8102" y="5878"/>
                </a:lnTo>
                <a:lnTo>
                  <a:pt x="8104" y="5872"/>
                </a:lnTo>
                <a:lnTo>
                  <a:pt x="8108" y="5870"/>
                </a:lnTo>
                <a:lnTo>
                  <a:pt x="8114" y="5864"/>
                </a:lnTo>
                <a:lnTo>
                  <a:pt x="8116" y="5862"/>
                </a:lnTo>
                <a:lnTo>
                  <a:pt x="8116" y="5856"/>
                </a:lnTo>
                <a:lnTo>
                  <a:pt x="8114" y="5846"/>
                </a:lnTo>
                <a:lnTo>
                  <a:pt x="8116" y="5838"/>
                </a:lnTo>
                <a:lnTo>
                  <a:pt x="8118" y="5830"/>
                </a:lnTo>
                <a:lnTo>
                  <a:pt x="8116" y="5824"/>
                </a:lnTo>
                <a:lnTo>
                  <a:pt x="8114" y="5818"/>
                </a:lnTo>
                <a:lnTo>
                  <a:pt x="8112" y="5810"/>
                </a:lnTo>
                <a:lnTo>
                  <a:pt x="8110" y="5802"/>
                </a:lnTo>
                <a:lnTo>
                  <a:pt x="8110" y="5796"/>
                </a:lnTo>
                <a:lnTo>
                  <a:pt x="8112" y="5792"/>
                </a:lnTo>
                <a:lnTo>
                  <a:pt x="8114" y="5792"/>
                </a:lnTo>
                <a:lnTo>
                  <a:pt x="8118" y="5794"/>
                </a:lnTo>
                <a:lnTo>
                  <a:pt x="8122" y="5802"/>
                </a:lnTo>
                <a:lnTo>
                  <a:pt x="8126" y="5814"/>
                </a:lnTo>
                <a:lnTo>
                  <a:pt x="8130" y="5818"/>
                </a:lnTo>
                <a:lnTo>
                  <a:pt x="8132" y="5818"/>
                </a:lnTo>
                <a:lnTo>
                  <a:pt x="8136" y="5814"/>
                </a:lnTo>
                <a:lnTo>
                  <a:pt x="8138" y="5808"/>
                </a:lnTo>
                <a:lnTo>
                  <a:pt x="8140" y="5798"/>
                </a:lnTo>
                <a:lnTo>
                  <a:pt x="8142" y="5788"/>
                </a:lnTo>
                <a:lnTo>
                  <a:pt x="8142" y="5778"/>
                </a:lnTo>
                <a:lnTo>
                  <a:pt x="8138" y="5770"/>
                </a:lnTo>
                <a:lnTo>
                  <a:pt x="8136" y="5760"/>
                </a:lnTo>
                <a:lnTo>
                  <a:pt x="8134" y="5746"/>
                </a:lnTo>
                <a:lnTo>
                  <a:pt x="8130" y="5710"/>
                </a:lnTo>
                <a:lnTo>
                  <a:pt x="8124" y="5678"/>
                </a:lnTo>
                <a:lnTo>
                  <a:pt x="8120" y="5666"/>
                </a:lnTo>
                <a:lnTo>
                  <a:pt x="8116" y="5660"/>
                </a:lnTo>
                <a:close/>
                <a:moveTo>
                  <a:pt x="11994" y="2764"/>
                </a:moveTo>
                <a:lnTo>
                  <a:pt x="11994" y="2764"/>
                </a:lnTo>
                <a:lnTo>
                  <a:pt x="11986" y="2776"/>
                </a:lnTo>
                <a:lnTo>
                  <a:pt x="11978" y="2784"/>
                </a:lnTo>
                <a:lnTo>
                  <a:pt x="11972" y="2794"/>
                </a:lnTo>
                <a:lnTo>
                  <a:pt x="11972" y="2798"/>
                </a:lnTo>
                <a:lnTo>
                  <a:pt x="11974" y="2802"/>
                </a:lnTo>
                <a:lnTo>
                  <a:pt x="11976" y="2800"/>
                </a:lnTo>
                <a:lnTo>
                  <a:pt x="11982" y="2792"/>
                </a:lnTo>
                <a:lnTo>
                  <a:pt x="11988" y="2784"/>
                </a:lnTo>
                <a:lnTo>
                  <a:pt x="11994" y="2778"/>
                </a:lnTo>
                <a:lnTo>
                  <a:pt x="12000" y="2772"/>
                </a:lnTo>
                <a:lnTo>
                  <a:pt x="12010" y="2768"/>
                </a:lnTo>
                <a:lnTo>
                  <a:pt x="12014" y="2766"/>
                </a:lnTo>
                <a:lnTo>
                  <a:pt x="12008" y="2762"/>
                </a:lnTo>
                <a:lnTo>
                  <a:pt x="12000" y="2762"/>
                </a:lnTo>
                <a:lnTo>
                  <a:pt x="11996" y="2762"/>
                </a:lnTo>
                <a:lnTo>
                  <a:pt x="11994" y="2764"/>
                </a:lnTo>
                <a:close/>
                <a:moveTo>
                  <a:pt x="12064" y="2720"/>
                </a:moveTo>
                <a:lnTo>
                  <a:pt x="12064" y="2720"/>
                </a:lnTo>
                <a:lnTo>
                  <a:pt x="12054" y="2726"/>
                </a:lnTo>
                <a:lnTo>
                  <a:pt x="12046" y="2734"/>
                </a:lnTo>
                <a:lnTo>
                  <a:pt x="12036" y="2744"/>
                </a:lnTo>
                <a:lnTo>
                  <a:pt x="12030" y="2756"/>
                </a:lnTo>
                <a:lnTo>
                  <a:pt x="12028" y="2760"/>
                </a:lnTo>
                <a:lnTo>
                  <a:pt x="12028" y="2762"/>
                </a:lnTo>
                <a:lnTo>
                  <a:pt x="12030" y="2762"/>
                </a:lnTo>
                <a:lnTo>
                  <a:pt x="12032" y="2762"/>
                </a:lnTo>
                <a:lnTo>
                  <a:pt x="12040" y="2756"/>
                </a:lnTo>
                <a:lnTo>
                  <a:pt x="12050" y="2744"/>
                </a:lnTo>
                <a:lnTo>
                  <a:pt x="12058" y="2736"/>
                </a:lnTo>
                <a:lnTo>
                  <a:pt x="12064" y="2730"/>
                </a:lnTo>
                <a:lnTo>
                  <a:pt x="12072" y="2728"/>
                </a:lnTo>
                <a:lnTo>
                  <a:pt x="12080" y="2722"/>
                </a:lnTo>
                <a:lnTo>
                  <a:pt x="12084" y="2718"/>
                </a:lnTo>
                <a:lnTo>
                  <a:pt x="12090" y="2714"/>
                </a:lnTo>
                <a:lnTo>
                  <a:pt x="12100" y="2712"/>
                </a:lnTo>
                <a:lnTo>
                  <a:pt x="12104" y="2710"/>
                </a:lnTo>
                <a:lnTo>
                  <a:pt x="12106" y="2708"/>
                </a:lnTo>
                <a:lnTo>
                  <a:pt x="12108" y="2706"/>
                </a:lnTo>
                <a:lnTo>
                  <a:pt x="12104" y="2700"/>
                </a:lnTo>
                <a:lnTo>
                  <a:pt x="12102" y="2698"/>
                </a:lnTo>
                <a:lnTo>
                  <a:pt x="12098" y="2700"/>
                </a:lnTo>
                <a:lnTo>
                  <a:pt x="12092" y="2704"/>
                </a:lnTo>
                <a:lnTo>
                  <a:pt x="12084" y="2710"/>
                </a:lnTo>
                <a:lnTo>
                  <a:pt x="12078" y="2710"/>
                </a:lnTo>
                <a:lnTo>
                  <a:pt x="12074" y="2708"/>
                </a:lnTo>
                <a:lnTo>
                  <a:pt x="12070" y="2706"/>
                </a:lnTo>
                <a:lnTo>
                  <a:pt x="12070" y="2710"/>
                </a:lnTo>
                <a:lnTo>
                  <a:pt x="12070" y="2716"/>
                </a:lnTo>
                <a:lnTo>
                  <a:pt x="12068" y="2718"/>
                </a:lnTo>
                <a:lnTo>
                  <a:pt x="12064" y="2720"/>
                </a:lnTo>
                <a:close/>
                <a:moveTo>
                  <a:pt x="12172" y="2660"/>
                </a:moveTo>
                <a:lnTo>
                  <a:pt x="12172" y="2660"/>
                </a:lnTo>
                <a:lnTo>
                  <a:pt x="12170" y="2660"/>
                </a:lnTo>
                <a:lnTo>
                  <a:pt x="12166" y="2660"/>
                </a:lnTo>
                <a:lnTo>
                  <a:pt x="12154" y="2666"/>
                </a:lnTo>
                <a:lnTo>
                  <a:pt x="12142" y="2676"/>
                </a:lnTo>
                <a:lnTo>
                  <a:pt x="12138" y="2682"/>
                </a:lnTo>
                <a:lnTo>
                  <a:pt x="12134" y="2690"/>
                </a:lnTo>
                <a:lnTo>
                  <a:pt x="12132" y="2696"/>
                </a:lnTo>
                <a:lnTo>
                  <a:pt x="12136" y="2696"/>
                </a:lnTo>
                <a:lnTo>
                  <a:pt x="12144" y="2692"/>
                </a:lnTo>
                <a:lnTo>
                  <a:pt x="12152" y="2686"/>
                </a:lnTo>
                <a:lnTo>
                  <a:pt x="12168" y="2670"/>
                </a:lnTo>
                <a:lnTo>
                  <a:pt x="12172" y="2664"/>
                </a:lnTo>
                <a:lnTo>
                  <a:pt x="12172" y="2660"/>
                </a:lnTo>
                <a:close/>
                <a:moveTo>
                  <a:pt x="12350" y="2462"/>
                </a:moveTo>
                <a:lnTo>
                  <a:pt x="12350" y="2462"/>
                </a:lnTo>
                <a:lnTo>
                  <a:pt x="12348" y="2460"/>
                </a:lnTo>
                <a:lnTo>
                  <a:pt x="12344" y="2462"/>
                </a:lnTo>
                <a:lnTo>
                  <a:pt x="12340" y="2470"/>
                </a:lnTo>
                <a:lnTo>
                  <a:pt x="12336" y="2484"/>
                </a:lnTo>
                <a:lnTo>
                  <a:pt x="12336" y="2492"/>
                </a:lnTo>
                <a:lnTo>
                  <a:pt x="12338" y="2492"/>
                </a:lnTo>
                <a:lnTo>
                  <a:pt x="12340" y="2490"/>
                </a:lnTo>
                <a:lnTo>
                  <a:pt x="12346" y="2482"/>
                </a:lnTo>
                <a:lnTo>
                  <a:pt x="12350" y="2470"/>
                </a:lnTo>
                <a:lnTo>
                  <a:pt x="12352" y="2466"/>
                </a:lnTo>
                <a:lnTo>
                  <a:pt x="12350" y="2462"/>
                </a:lnTo>
                <a:close/>
                <a:moveTo>
                  <a:pt x="12316" y="2512"/>
                </a:moveTo>
                <a:lnTo>
                  <a:pt x="12316" y="2512"/>
                </a:lnTo>
                <a:lnTo>
                  <a:pt x="12316" y="2514"/>
                </a:lnTo>
                <a:lnTo>
                  <a:pt x="12316" y="2512"/>
                </a:lnTo>
                <a:lnTo>
                  <a:pt x="12320" y="2510"/>
                </a:lnTo>
                <a:lnTo>
                  <a:pt x="12324" y="2506"/>
                </a:lnTo>
                <a:lnTo>
                  <a:pt x="12326" y="2502"/>
                </a:lnTo>
                <a:lnTo>
                  <a:pt x="12324" y="2502"/>
                </a:lnTo>
                <a:lnTo>
                  <a:pt x="12322" y="2504"/>
                </a:lnTo>
                <a:lnTo>
                  <a:pt x="12316" y="2512"/>
                </a:lnTo>
                <a:close/>
                <a:moveTo>
                  <a:pt x="12280" y="2566"/>
                </a:moveTo>
                <a:lnTo>
                  <a:pt x="12280" y="2566"/>
                </a:lnTo>
                <a:lnTo>
                  <a:pt x="12278" y="2566"/>
                </a:lnTo>
                <a:lnTo>
                  <a:pt x="12276" y="2568"/>
                </a:lnTo>
                <a:lnTo>
                  <a:pt x="12276" y="2572"/>
                </a:lnTo>
                <a:lnTo>
                  <a:pt x="12278" y="2574"/>
                </a:lnTo>
                <a:lnTo>
                  <a:pt x="12280" y="2576"/>
                </a:lnTo>
                <a:lnTo>
                  <a:pt x="12282" y="2574"/>
                </a:lnTo>
                <a:lnTo>
                  <a:pt x="12282" y="2570"/>
                </a:lnTo>
                <a:lnTo>
                  <a:pt x="12280" y="2566"/>
                </a:lnTo>
                <a:close/>
                <a:moveTo>
                  <a:pt x="12258" y="2590"/>
                </a:moveTo>
                <a:lnTo>
                  <a:pt x="12258" y="2590"/>
                </a:lnTo>
                <a:lnTo>
                  <a:pt x="12254" y="2590"/>
                </a:lnTo>
                <a:lnTo>
                  <a:pt x="12252" y="2590"/>
                </a:lnTo>
                <a:lnTo>
                  <a:pt x="12252" y="2594"/>
                </a:lnTo>
                <a:lnTo>
                  <a:pt x="12252" y="2596"/>
                </a:lnTo>
                <a:lnTo>
                  <a:pt x="12256" y="2598"/>
                </a:lnTo>
                <a:lnTo>
                  <a:pt x="12258" y="2596"/>
                </a:lnTo>
                <a:lnTo>
                  <a:pt x="12258" y="2594"/>
                </a:lnTo>
                <a:lnTo>
                  <a:pt x="12258" y="2590"/>
                </a:lnTo>
                <a:close/>
                <a:moveTo>
                  <a:pt x="12416" y="2388"/>
                </a:moveTo>
                <a:lnTo>
                  <a:pt x="12416" y="2388"/>
                </a:lnTo>
                <a:lnTo>
                  <a:pt x="12414" y="2386"/>
                </a:lnTo>
                <a:lnTo>
                  <a:pt x="12408" y="2390"/>
                </a:lnTo>
                <a:lnTo>
                  <a:pt x="12406" y="2394"/>
                </a:lnTo>
                <a:lnTo>
                  <a:pt x="12406" y="2396"/>
                </a:lnTo>
                <a:lnTo>
                  <a:pt x="12408" y="2398"/>
                </a:lnTo>
                <a:lnTo>
                  <a:pt x="12410" y="2400"/>
                </a:lnTo>
                <a:lnTo>
                  <a:pt x="12412" y="2400"/>
                </a:lnTo>
                <a:lnTo>
                  <a:pt x="12416" y="2396"/>
                </a:lnTo>
                <a:lnTo>
                  <a:pt x="12418" y="2392"/>
                </a:lnTo>
                <a:lnTo>
                  <a:pt x="12416" y="2388"/>
                </a:lnTo>
                <a:close/>
                <a:moveTo>
                  <a:pt x="11190" y="3374"/>
                </a:moveTo>
                <a:lnTo>
                  <a:pt x="11190" y="3374"/>
                </a:lnTo>
                <a:lnTo>
                  <a:pt x="11194" y="3376"/>
                </a:lnTo>
                <a:lnTo>
                  <a:pt x="11198" y="3378"/>
                </a:lnTo>
                <a:lnTo>
                  <a:pt x="11210" y="3374"/>
                </a:lnTo>
                <a:lnTo>
                  <a:pt x="11220" y="3368"/>
                </a:lnTo>
                <a:lnTo>
                  <a:pt x="11222" y="3364"/>
                </a:lnTo>
                <a:lnTo>
                  <a:pt x="11222" y="3360"/>
                </a:lnTo>
                <a:lnTo>
                  <a:pt x="11220" y="3358"/>
                </a:lnTo>
                <a:lnTo>
                  <a:pt x="11216" y="3356"/>
                </a:lnTo>
                <a:lnTo>
                  <a:pt x="11210" y="3358"/>
                </a:lnTo>
                <a:lnTo>
                  <a:pt x="11204" y="3360"/>
                </a:lnTo>
                <a:lnTo>
                  <a:pt x="11198" y="3362"/>
                </a:lnTo>
                <a:lnTo>
                  <a:pt x="11192" y="3366"/>
                </a:lnTo>
                <a:lnTo>
                  <a:pt x="11190" y="3370"/>
                </a:lnTo>
                <a:lnTo>
                  <a:pt x="11190" y="3374"/>
                </a:lnTo>
                <a:close/>
                <a:moveTo>
                  <a:pt x="11324" y="3298"/>
                </a:moveTo>
                <a:lnTo>
                  <a:pt x="11324" y="3298"/>
                </a:lnTo>
                <a:lnTo>
                  <a:pt x="11320" y="3302"/>
                </a:lnTo>
                <a:lnTo>
                  <a:pt x="11318" y="3306"/>
                </a:lnTo>
                <a:lnTo>
                  <a:pt x="11318" y="3310"/>
                </a:lnTo>
                <a:lnTo>
                  <a:pt x="11318" y="3314"/>
                </a:lnTo>
                <a:lnTo>
                  <a:pt x="11314" y="3324"/>
                </a:lnTo>
                <a:lnTo>
                  <a:pt x="11314" y="3328"/>
                </a:lnTo>
                <a:lnTo>
                  <a:pt x="11314" y="3330"/>
                </a:lnTo>
                <a:lnTo>
                  <a:pt x="11318" y="3328"/>
                </a:lnTo>
                <a:lnTo>
                  <a:pt x="11318" y="3324"/>
                </a:lnTo>
                <a:lnTo>
                  <a:pt x="11320" y="3318"/>
                </a:lnTo>
                <a:lnTo>
                  <a:pt x="11322" y="3314"/>
                </a:lnTo>
                <a:lnTo>
                  <a:pt x="11324" y="3308"/>
                </a:lnTo>
                <a:lnTo>
                  <a:pt x="11326" y="3304"/>
                </a:lnTo>
                <a:lnTo>
                  <a:pt x="11326" y="3300"/>
                </a:lnTo>
                <a:lnTo>
                  <a:pt x="11324" y="3298"/>
                </a:lnTo>
                <a:close/>
                <a:moveTo>
                  <a:pt x="11190" y="3314"/>
                </a:moveTo>
                <a:lnTo>
                  <a:pt x="11190" y="3314"/>
                </a:lnTo>
                <a:lnTo>
                  <a:pt x="11192" y="3314"/>
                </a:lnTo>
                <a:lnTo>
                  <a:pt x="11196" y="3314"/>
                </a:lnTo>
                <a:lnTo>
                  <a:pt x="11200" y="3312"/>
                </a:lnTo>
                <a:lnTo>
                  <a:pt x="11198" y="3308"/>
                </a:lnTo>
                <a:lnTo>
                  <a:pt x="11194" y="3306"/>
                </a:lnTo>
                <a:lnTo>
                  <a:pt x="11192" y="3308"/>
                </a:lnTo>
                <a:lnTo>
                  <a:pt x="11190" y="3312"/>
                </a:lnTo>
                <a:lnTo>
                  <a:pt x="11190" y="3314"/>
                </a:lnTo>
                <a:close/>
                <a:moveTo>
                  <a:pt x="11180" y="3298"/>
                </a:moveTo>
                <a:lnTo>
                  <a:pt x="11180" y="3298"/>
                </a:lnTo>
                <a:lnTo>
                  <a:pt x="11182" y="3300"/>
                </a:lnTo>
                <a:lnTo>
                  <a:pt x="11184" y="3298"/>
                </a:lnTo>
                <a:lnTo>
                  <a:pt x="11184" y="3294"/>
                </a:lnTo>
                <a:lnTo>
                  <a:pt x="11184" y="3292"/>
                </a:lnTo>
                <a:lnTo>
                  <a:pt x="11182" y="3292"/>
                </a:lnTo>
                <a:lnTo>
                  <a:pt x="11180" y="3294"/>
                </a:lnTo>
                <a:lnTo>
                  <a:pt x="11180" y="3298"/>
                </a:lnTo>
                <a:close/>
                <a:moveTo>
                  <a:pt x="11186" y="3286"/>
                </a:moveTo>
                <a:lnTo>
                  <a:pt x="11186" y="3286"/>
                </a:lnTo>
                <a:lnTo>
                  <a:pt x="11184" y="3288"/>
                </a:lnTo>
                <a:lnTo>
                  <a:pt x="11186" y="3290"/>
                </a:lnTo>
                <a:lnTo>
                  <a:pt x="11190" y="3296"/>
                </a:lnTo>
                <a:lnTo>
                  <a:pt x="11192" y="3296"/>
                </a:lnTo>
                <a:lnTo>
                  <a:pt x="11192" y="3294"/>
                </a:lnTo>
                <a:lnTo>
                  <a:pt x="11190" y="3288"/>
                </a:lnTo>
                <a:lnTo>
                  <a:pt x="11188" y="3286"/>
                </a:lnTo>
                <a:lnTo>
                  <a:pt x="11186" y="3286"/>
                </a:lnTo>
                <a:close/>
                <a:moveTo>
                  <a:pt x="11198" y="3196"/>
                </a:moveTo>
                <a:lnTo>
                  <a:pt x="11198" y="3196"/>
                </a:lnTo>
                <a:lnTo>
                  <a:pt x="11196" y="3198"/>
                </a:lnTo>
                <a:lnTo>
                  <a:pt x="11196" y="3200"/>
                </a:lnTo>
                <a:lnTo>
                  <a:pt x="11198" y="3204"/>
                </a:lnTo>
                <a:lnTo>
                  <a:pt x="11202" y="3206"/>
                </a:lnTo>
                <a:lnTo>
                  <a:pt x="11202" y="3204"/>
                </a:lnTo>
                <a:lnTo>
                  <a:pt x="11202" y="3202"/>
                </a:lnTo>
                <a:lnTo>
                  <a:pt x="11200" y="3198"/>
                </a:lnTo>
                <a:lnTo>
                  <a:pt x="11198" y="3196"/>
                </a:lnTo>
                <a:close/>
                <a:moveTo>
                  <a:pt x="11290" y="3284"/>
                </a:moveTo>
                <a:lnTo>
                  <a:pt x="11290" y="3284"/>
                </a:lnTo>
                <a:lnTo>
                  <a:pt x="11288" y="3288"/>
                </a:lnTo>
                <a:lnTo>
                  <a:pt x="11286" y="3292"/>
                </a:lnTo>
                <a:lnTo>
                  <a:pt x="11288" y="3296"/>
                </a:lnTo>
                <a:lnTo>
                  <a:pt x="11290" y="3296"/>
                </a:lnTo>
                <a:lnTo>
                  <a:pt x="11292" y="3296"/>
                </a:lnTo>
                <a:lnTo>
                  <a:pt x="11294" y="3292"/>
                </a:lnTo>
                <a:lnTo>
                  <a:pt x="11296" y="3286"/>
                </a:lnTo>
                <a:lnTo>
                  <a:pt x="11294" y="3284"/>
                </a:lnTo>
                <a:lnTo>
                  <a:pt x="11292" y="3282"/>
                </a:lnTo>
                <a:lnTo>
                  <a:pt x="11290" y="3284"/>
                </a:lnTo>
                <a:close/>
                <a:moveTo>
                  <a:pt x="11268" y="3290"/>
                </a:moveTo>
                <a:lnTo>
                  <a:pt x="11268" y="3290"/>
                </a:lnTo>
                <a:lnTo>
                  <a:pt x="11266" y="3288"/>
                </a:lnTo>
                <a:lnTo>
                  <a:pt x="11264" y="3286"/>
                </a:lnTo>
                <a:lnTo>
                  <a:pt x="11260" y="3286"/>
                </a:lnTo>
                <a:lnTo>
                  <a:pt x="11258" y="3288"/>
                </a:lnTo>
                <a:lnTo>
                  <a:pt x="11260" y="3290"/>
                </a:lnTo>
                <a:lnTo>
                  <a:pt x="11264" y="3296"/>
                </a:lnTo>
                <a:lnTo>
                  <a:pt x="11266" y="3296"/>
                </a:lnTo>
                <a:lnTo>
                  <a:pt x="11268" y="3294"/>
                </a:lnTo>
                <a:lnTo>
                  <a:pt x="11268" y="3290"/>
                </a:lnTo>
                <a:close/>
                <a:moveTo>
                  <a:pt x="11210" y="3328"/>
                </a:moveTo>
                <a:lnTo>
                  <a:pt x="11210" y="3328"/>
                </a:lnTo>
                <a:lnTo>
                  <a:pt x="11212" y="3326"/>
                </a:lnTo>
                <a:lnTo>
                  <a:pt x="11206" y="3326"/>
                </a:lnTo>
                <a:lnTo>
                  <a:pt x="11206" y="3328"/>
                </a:lnTo>
                <a:lnTo>
                  <a:pt x="11208" y="3330"/>
                </a:lnTo>
                <a:lnTo>
                  <a:pt x="11210" y="3328"/>
                </a:lnTo>
                <a:close/>
                <a:moveTo>
                  <a:pt x="11204" y="3142"/>
                </a:moveTo>
                <a:lnTo>
                  <a:pt x="11204" y="3142"/>
                </a:lnTo>
                <a:lnTo>
                  <a:pt x="11206" y="3140"/>
                </a:lnTo>
                <a:lnTo>
                  <a:pt x="11206" y="3136"/>
                </a:lnTo>
                <a:lnTo>
                  <a:pt x="11204" y="3132"/>
                </a:lnTo>
                <a:lnTo>
                  <a:pt x="11200" y="3130"/>
                </a:lnTo>
                <a:lnTo>
                  <a:pt x="11198" y="3130"/>
                </a:lnTo>
                <a:lnTo>
                  <a:pt x="11198" y="3134"/>
                </a:lnTo>
                <a:lnTo>
                  <a:pt x="11200" y="3138"/>
                </a:lnTo>
                <a:lnTo>
                  <a:pt x="11204" y="3142"/>
                </a:lnTo>
                <a:close/>
                <a:moveTo>
                  <a:pt x="11018" y="4302"/>
                </a:moveTo>
                <a:lnTo>
                  <a:pt x="11018" y="4302"/>
                </a:lnTo>
                <a:lnTo>
                  <a:pt x="11016" y="4304"/>
                </a:lnTo>
                <a:lnTo>
                  <a:pt x="11016" y="4308"/>
                </a:lnTo>
                <a:lnTo>
                  <a:pt x="11020" y="4318"/>
                </a:lnTo>
                <a:lnTo>
                  <a:pt x="11022" y="4324"/>
                </a:lnTo>
                <a:lnTo>
                  <a:pt x="11024" y="4324"/>
                </a:lnTo>
                <a:lnTo>
                  <a:pt x="11026" y="4320"/>
                </a:lnTo>
                <a:lnTo>
                  <a:pt x="11024" y="4314"/>
                </a:lnTo>
                <a:lnTo>
                  <a:pt x="11022" y="4304"/>
                </a:lnTo>
                <a:lnTo>
                  <a:pt x="11020" y="4302"/>
                </a:lnTo>
                <a:lnTo>
                  <a:pt x="11018" y="4302"/>
                </a:lnTo>
                <a:close/>
                <a:moveTo>
                  <a:pt x="11110" y="4376"/>
                </a:moveTo>
                <a:lnTo>
                  <a:pt x="11110" y="4376"/>
                </a:lnTo>
                <a:lnTo>
                  <a:pt x="11112" y="4378"/>
                </a:lnTo>
                <a:lnTo>
                  <a:pt x="11116" y="4376"/>
                </a:lnTo>
                <a:lnTo>
                  <a:pt x="11120" y="4372"/>
                </a:lnTo>
                <a:lnTo>
                  <a:pt x="11122" y="4366"/>
                </a:lnTo>
                <a:lnTo>
                  <a:pt x="11122" y="4362"/>
                </a:lnTo>
                <a:lnTo>
                  <a:pt x="11120" y="4360"/>
                </a:lnTo>
                <a:lnTo>
                  <a:pt x="11118" y="4358"/>
                </a:lnTo>
                <a:lnTo>
                  <a:pt x="11116" y="4356"/>
                </a:lnTo>
                <a:lnTo>
                  <a:pt x="11114" y="4352"/>
                </a:lnTo>
                <a:lnTo>
                  <a:pt x="11112" y="4350"/>
                </a:lnTo>
                <a:lnTo>
                  <a:pt x="11110" y="4352"/>
                </a:lnTo>
                <a:lnTo>
                  <a:pt x="11110" y="4360"/>
                </a:lnTo>
                <a:lnTo>
                  <a:pt x="11110" y="4368"/>
                </a:lnTo>
                <a:lnTo>
                  <a:pt x="11108" y="4370"/>
                </a:lnTo>
                <a:lnTo>
                  <a:pt x="11108" y="4372"/>
                </a:lnTo>
                <a:lnTo>
                  <a:pt x="11110" y="4376"/>
                </a:lnTo>
                <a:close/>
                <a:moveTo>
                  <a:pt x="11116" y="4478"/>
                </a:moveTo>
                <a:lnTo>
                  <a:pt x="11116" y="4478"/>
                </a:lnTo>
                <a:lnTo>
                  <a:pt x="11118" y="4480"/>
                </a:lnTo>
                <a:lnTo>
                  <a:pt x="11120" y="4484"/>
                </a:lnTo>
                <a:lnTo>
                  <a:pt x="11122" y="4490"/>
                </a:lnTo>
                <a:lnTo>
                  <a:pt x="11122" y="4494"/>
                </a:lnTo>
                <a:lnTo>
                  <a:pt x="11122" y="4498"/>
                </a:lnTo>
                <a:lnTo>
                  <a:pt x="11122" y="4500"/>
                </a:lnTo>
                <a:lnTo>
                  <a:pt x="11120" y="4504"/>
                </a:lnTo>
                <a:lnTo>
                  <a:pt x="11120" y="4506"/>
                </a:lnTo>
                <a:lnTo>
                  <a:pt x="11122" y="4508"/>
                </a:lnTo>
                <a:lnTo>
                  <a:pt x="11126" y="4508"/>
                </a:lnTo>
                <a:lnTo>
                  <a:pt x="11128" y="4506"/>
                </a:lnTo>
                <a:lnTo>
                  <a:pt x="11128" y="4504"/>
                </a:lnTo>
                <a:lnTo>
                  <a:pt x="11130" y="4504"/>
                </a:lnTo>
                <a:lnTo>
                  <a:pt x="11134" y="4506"/>
                </a:lnTo>
                <a:lnTo>
                  <a:pt x="11136" y="4514"/>
                </a:lnTo>
                <a:lnTo>
                  <a:pt x="11136" y="4518"/>
                </a:lnTo>
                <a:lnTo>
                  <a:pt x="11136" y="4522"/>
                </a:lnTo>
                <a:lnTo>
                  <a:pt x="11134" y="4528"/>
                </a:lnTo>
                <a:lnTo>
                  <a:pt x="11136" y="4530"/>
                </a:lnTo>
                <a:lnTo>
                  <a:pt x="11136" y="4534"/>
                </a:lnTo>
                <a:lnTo>
                  <a:pt x="11136" y="4538"/>
                </a:lnTo>
                <a:lnTo>
                  <a:pt x="11134" y="4542"/>
                </a:lnTo>
                <a:lnTo>
                  <a:pt x="11136" y="4544"/>
                </a:lnTo>
                <a:lnTo>
                  <a:pt x="11144" y="4548"/>
                </a:lnTo>
                <a:lnTo>
                  <a:pt x="11146" y="4550"/>
                </a:lnTo>
                <a:lnTo>
                  <a:pt x="11146" y="4548"/>
                </a:lnTo>
                <a:lnTo>
                  <a:pt x="11146" y="4544"/>
                </a:lnTo>
                <a:lnTo>
                  <a:pt x="11144" y="4538"/>
                </a:lnTo>
                <a:lnTo>
                  <a:pt x="11144" y="4534"/>
                </a:lnTo>
                <a:lnTo>
                  <a:pt x="11146" y="4534"/>
                </a:lnTo>
                <a:lnTo>
                  <a:pt x="11148" y="4536"/>
                </a:lnTo>
                <a:lnTo>
                  <a:pt x="11148" y="4542"/>
                </a:lnTo>
                <a:lnTo>
                  <a:pt x="11152" y="4548"/>
                </a:lnTo>
                <a:lnTo>
                  <a:pt x="11154" y="4552"/>
                </a:lnTo>
                <a:lnTo>
                  <a:pt x="11158" y="4554"/>
                </a:lnTo>
                <a:lnTo>
                  <a:pt x="11158" y="4552"/>
                </a:lnTo>
                <a:lnTo>
                  <a:pt x="11154" y="4544"/>
                </a:lnTo>
                <a:lnTo>
                  <a:pt x="11154" y="4542"/>
                </a:lnTo>
                <a:lnTo>
                  <a:pt x="11154" y="4540"/>
                </a:lnTo>
                <a:lnTo>
                  <a:pt x="11156" y="4538"/>
                </a:lnTo>
                <a:lnTo>
                  <a:pt x="11158" y="4536"/>
                </a:lnTo>
                <a:lnTo>
                  <a:pt x="11156" y="4532"/>
                </a:lnTo>
                <a:lnTo>
                  <a:pt x="11154" y="4528"/>
                </a:lnTo>
                <a:lnTo>
                  <a:pt x="11154" y="4524"/>
                </a:lnTo>
                <a:lnTo>
                  <a:pt x="11152" y="4522"/>
                </a:lnTo>
                <a:lnTo>
                  <a:pt x="11150" y="4518"/>
                </a:lnTo>
                <a:lnTo>
                  <a:pt x="11148" y="4516"/>
                </a:lnTo>
                <a:lnTo>
                  <a:pt x="11148" y="4512"/>
                </a:lnTo>
                <a:lnTo>
                  <a:pt x="11148" y="4504"/>
                </a:lnTo>
                <a:lnTo>
                  <a:pt x="11148" y="4496"/>
                </a:lnTo>
                <a:lnTo>
                  <a:pt x="11146" y="4492"/>
                </a:lnTo>
                <a:lnTo>
                  <a:pt x="11144" y="4490"/>
                </a:lnTo>
                <a:lnTo>
                  <a:pt x="11144" y="4488"/>
                </a:lnTo>
                <a:lnTo>
                  <a:pt x="11144" y="4486"/>
                </a:lnTo>
                <a:lnTo>
                  <a:pt x="11144" y="4484"/>
                </a:lnTo>
                <a:lnTo>
                  <a:pt x="11140" y="4482"/>
                </a:lnTo>
                <a:lnTo>
                  <a:pt x="11136" y="4484"/>
                </a:lnTo>
                <a:lnTo>
                  <a:pt x="11134" y="4486"/>
                </a:lnTo>
                <a:lnTo>
                  <a:pt x="11132" y="4488"/>
                </a:lnTo>
                <a:lnTo>
                  <a:pt x="11128" y="4486"/>
                </a:lnTo>
                <a:lnTo>
                  <a:pt x="11122" y="4480"/>
                </a:lnTo>
                <a:lnTo>
                  <a:pt x="11120" y="4476"/>
                </a:lnTo>
                <a:lnTo>
                  <a:pt x="11116" y="4478"/>
                </a:lnTo>
                <a:close/>
                <a:moveTo>
                  <a:pt x="11048" y="4532"/>
                </a:moveTo>
                <a:lnTo>
                  <a:pt x="11048" y="4532"/>
                </a:lnTo>
                <a:lnTo>
                  <a:pt x="11050" y="4530"/>
                </a:lnTo>
                <a:lnTo>
                  <a:pt x="11054" y="4526"/>
                </a:lnTo>
                <a:lnTo>
                  <a:pt x="11056" y="4522"/>
                </a:lnTo>
                <a:lnTo>
                  <a:pt x="11054" y="4518"/>
                </a:lnTo>
                <a:lnTo>
                  <a:pt x="11052" y="4516"/>
                </a:lnTo>
                <a:lnTo>
                  <a:pt x="11050" y="4518"/>
                </a:lnTo>
                <a:lnTo>
                  <a:pt x="11048" y="4522"/>
                </a:lnTo>
                <a:lnTo>
                  <a:pt x="11048" y="4524"/>
                </a:lnTo>
                <a:lnTo>
                  <a:pt x="11048" y="4526"/>
                </a:lnTo>
                <a:lnTo>
                  <a:pt x="11046" y="4528"/>
                </a:lnTo>
                <a:lnTo>
                  <a:pt x="11046" y="4530"/>
                </a:lnTo>
                <a:lnTo>
                  <a:pt x="11048" y="4532"/>
                </a:lnTo>
                <a:close/>
                <a:moveTo>
                  <a:pt x="11128" y="4478"/>
                </a:moveTo>
                <a:lnTo>
                  <a:pt x="11128" y="4478"/>
                </a:lnTo>
                <a:lnTo>
                  <a:pt x="11130" y="4478"/>
                </a:lnTo>
                <a:lnTo>
                  <a:pt x="11130" y="4474"/>
                </a:lnTo>
                <a:lnTo>
                  <a:pt x="11128" y="4470"/>
                </a:lnTo>
                <a:lnTo>
                  <a:pt x="11124" y="4468"/>
                </a:lnTo>
                <a:lnTo>
                  <a:pt x="11122" y="4470"/>
                </a:lnTo>
                <a:lnTo>
                  <a:pt x="11122" y="4474"/>
                </a:lnTo>
                <a:lnTo>
                  <a:pt x="11124" y="4476"/>
                </a:lnTo>
                <a:lnTo>
                  <a:pt x="11128" y="4478"/>
                </a:lnTo>
                <a:close/>
                <a:moveTo>
                  <a:pt x="11174" y="4512"/>
                </a:moveTo>
                <a:lnTo>
                  <a:pt x="11174" y="4512"/>
                </a:lnTo>
                <a:lnTo>
                  <a:pt x="11172" y="4514"/>
                </a:lnTo>
                <a:lnTo>
                  <a:pt x="11174" y="4516"/>
                </a:lnTo>
                <a:lnTo>
                  <a:pt x="11176" y="4518"/>
                </a:lnTo>
                <a:lnTo>
                  <a:pt x="11178" y="4518"/>
                </a:lnTo>
                <a:lnTo>
                  <a:pt x="11180" y="4516"/>
                </a:lnTo>
                <a:lnTo>
                  <a:pt x="11178" y="4514"/>
                </a:lnTo>
                <a:lnTo>
                  <a:pt x="11176" y="4512"/>
                </a:lnTo>
                <a:lnTo>
                  <a:pt x="11174" y="4512"/>
                </a:lnTo>
                <a:close/>
                <a:moveTo>
                  <a:pt x="11094" y="4488"/>
                </a:moveTo>
                <a:lnTo>
                  <a:pt x="11094" y="4488"/>
                </a:lnTo>
                <a:lnTo>
                  <a:pt x="11092" y="4490"/>
                </a:lnTo>
                <a:lnTo>
                  <a:pt x="11092" y="4492"/>
                </a:lnTo>
                <a:lnTo>
                  <a:pt x="11094" y="4494"/>
                </a:lnTo>
                <a:lnTo>
                  <a:pt x="11096" y="4496"/>
                </a:lnTo>
                <a:lnTo>
                  <a:pt x="11096" y="4494"/>
                </a:lnTo>
                <a:lnTo>
                  <a:pt x="11096" y="4490"/>
                </a:lnTo>
                <a:lnTo>
                  <a:pt x="11096" y="4488"/>
                </a:lnTo>
                <a:lnTo>
                  <a:pt x="11094" y="4488"/>
                </a:lnTo>
                <a:close/>
                <a:moveTo>
                  <a:pt x="11036" y="4720"/>
                </a:moveTo>
                <a:lnTo>
                  <a:pt x="11036" y="4720"/>
                </a:lnTo>
                <a:lnTo>
                  <a:pt x="11034" y="4716"/>
                </a:lnTo>
                <a:lnTo>
                  <a:pt x="11026" y="4712"/>
                </a:lnTo>
                <a:lnTo>
                  <a:pt x="11024" y="4712"/>
                </a:lnTo>
                <a:lnTo>
                  <a:pt x="11020" y="4712"/>
                </a:lnTo>
                <a:lnTo>
                  <a:pt x="11018" y="4714"/>
                </a:lnTo>
                <a:lnTo>
                  <a:pt x="11018" y="4718"/>
                </a:lnTo>
                <a:lnTo>
                  <a:pt x="11020" y="4724"/>
                </a:lnTo>
                <a:lnTo>
                  <a:pt x="11022" y="4726"/>
                </a:lnTo>
                <a:lnTo>
                  <a:pt x="11024" y="4726"/>
                </a:lnTo>
                <a:lnTo>
                  <a:pt x="11028" y="4726"/>
                </a:lnTo>
                <a:lnTo>
                  <a:pt x="11034" y="4724"/>
                </a:lnTo>
                <a:lnTo>
                  <a:pt x="11036" y="4720"/>
                </a:lnTo>
                <a:close/>
                <a:moveTo>
                  <a:pt x="10980" y="4746"/>
                </a:moveTo>
                <a:lnTo>
                  <a:pt x="10980" y="4746"/>
                </a:lnTo>
                <a:lnTo>
                  <a:pt x="10978" y="4750"/>
                </a:lnTo>
                <a:lnTo>
                  <a:pt x="10980" y="4752"/>
                </a:lnTo>
                <a:lnTo>
                  <a:pt x="10982" y="4752"/>
                </a:lnTo>
                <a:lnTo>
                  <a:pt x="10988" y="4752"/>
                </a:lnTo>
                <a:lnTo>
                  <a:pt x="10992" y="4752"/>
                </a:lnTo>
                <a:lnTo>
                  <a:pt x="10996" y="4752"/>
                </a:lnTo>
                <a:lnTo>
                  <a:pt x="11000" y="4750"/>
                </a:lnTo>
                <a:lnTo>
                  <a:pt x="11000" y="4748"/>
                </a:lnTo>
                <a:lnTo>
                  <a:pt x="10998" y="4746"/>
                </a:lnTo>
                <a:lnTo>
                  <a:pt x="10994" y="4744"/>
                </a:lnTo>
                <a:lnTo>
                  <a:pt x="10992" y="4740"/>
                </a:lnTo>
                <a:lnTo>
                  <a:pt x="10988" y="4740"/>
                </a:lnTo>
                <a:lnTo>
                  <a:pt x="10986" y="4740"/>
                </a:lnTo>
                <a:lnTo>
                  <a:pt x="10984" y="4742"/>
                </a:lnTo>
                <a:lnTo>
                  <a:pt x="10980" y="4746"/>
                </a:lnTo>
                <a:close/>
                <a:moveTo>
                  <a:pt x="11090" y="4588"/>
                </a:moveTo>
                <a:lnTo>
                  <a:pt x="11090" y="4588"/>
                </a:lnTo>
                <a:lnTo>
                  <a:pt x="11088" y="4590"/>
                </a:lnTo>
                <a:lnTo>
                  <a:pt x="11084" y="4590"/>
                </a:lnTo>
                <a:lnTo>
                  <a:pt x="11084" y="4592"/>
                </a:lnTo>
                <a:lnTo>
                  <a:pt x="11086" y="4594"/>
                </a:lnTo>
                <a:lnTo>
                  <a:pt x="11090" y="4596"/>
                </a:lnTo>
                <a:lnTo>
                  <a:pt x="11092" y="4596"/>
                </a:lnTo>
                <a:lnTo>
                  <a:pt x="11094" y="4592"/>
                </a:lnTo>
                <a:lnTo>
                  <a:pt x="11094" y="4590"/>
                </a:lnTo>
                <a:lnTo>
                  <a:pt x="11092" y="4588"/>
                </a:lnTo>
                <a:lnTo>
                  <a:pt x="11090" y="4588"/>
                </a:lnTo>
                <a:close/>
                <a:moveTo>
                  <a:pt x="11132" y="4588"/>
                </a:moveTo>
                <a:lnTo>
                  <a:pt x="11132" y="4588"/>
                </a:lnTo>
                <a:lnTo>
                  <a:pt x="11130" y="4592"/>
                </a:lnTo>
                <a:lnTo>
                  <a:pt x="11132" y="4594"/>
                </a:lnTo>
                <a:lnTo>
                  <a:pt x="11134" y="4596"/>
                </a:lnTo>
                <a:lnTo>
                  <a:pt x="11138" y="4596"/>
                </a:lnTo>
                <a:lnTo>
                  <a:pt x="11140" y="4594"/>
                </a:lnTo>
                <a:lnTo>
                  <a:pt x="11138" y="4590"/>
                </a:lnTo>
                <a:lnTo>
                  <a:pt x="11134" y="4588"/>
                </a:lnTo>
                <a:lnTo>
                  <a:pt x="11132" y="4588"/>
                </a:lnTo>
                <a:close/>
                <a:moveTo>
                  <a:pt x="11030" y="4434"/>
                </a:moveTo>
                <a:lnTo>
                  <a:pt x="11030" y="4434"/>
                </a:lnTo>
                <a:lnTo>
                  <a:pt x="11032" y="4424"/>
                </a:lnTo>
                <a:lnTo>
                  <a:pt x="11030" y="4422"/>
                </a:lnTo>
                <a:lnTo>
                  <a:pt x="11026" y="4422"/>
                </a:lnTo>
                <a:lnTo>
                  <a:pt x="11024" y="4424"/>
                </a:lnTo>
                <a:lnTo>
                  <a:pt x="11024" y="4426"/>
                </a:lnTo>
                <a:lnTo>
                  <a:pt x="11026" y="4430"/>
                </a:lnTo>
                <a:lnTo>
                  <a:pt x="11022" y="4436"/>
                </a:lnTo>
                <a:lnTo>
                  <a:pt x="11022" y="4440"/>
                </a:lnTo>
                <a:lnTo>
                  <a:pt x="11024" y="4442"/>
                </a:lnTo>
                <a:lnTo>
                  <a:pt x="11028" y="4440"/>
                </a:lnTo>
                <a:lnTo>
                  <a:pt x="11030" y="4434"/>
                </a:lnTo>
                <a:close/>
                <a:moveTo>
                  <a:pt x="11026" y="4392"/>
                </a:moveTo>
                <a:lnTo>
                  <a:pt x="11026" y="4392"/>
                </a:lnTo>
                <a:lnTo>
                  <a:pt x="11028" y="4390"/>
                </a:lnTo>
                <a:lnTo>
                  <a:pt x="11030" y="4384"/>
                </a:lnTo>
                <a:lnTo>
                  <a:pt x="11028" y="4380"/>
                </a:lnTo>
                <a:lnTo>
                  <a:pt x="11026" y="4378"/>
                </a:lnTo>
                <a:lnTo>
                  <a:pt x="11024" y="4378"/>
                </a:lnTo>
                <a:lnTo>
                  <a:pt x="11020" y="4376"/>
                </a:lnTo>
                <a:lnTo>
                  <a:pt x="11018" y="4378"/>
                </a:lnTo>
                <a:lnTo>
                  <a:pt x="11018" y="4384"/>
                </a:lnTo>
                <a:lnTo>
                  <a:pt x="11018" y="4388"/>
                </a:lnTo>
                <a:lnTo>
                  <a:pt x="11020" y="4392"/>
                </a:lnTo>
                <a:lnTo>
                  <a:pt x="11024" y="4392"/>
                </a:lnTo>
                <a:lnTo>
                  <a:pt x="11026" y="4392"/>
                </a:lnTo>
                <a:close/>
                <a:moveTo>
                  <a:pt x="11052" y="4436"/>
                </a:moveTo>
                <a:lnTo>
                  <a:pt x="11052" y="4436"/>
                </a:lnTo>
                <a:lnTo>
                  <a:pt x="11052" y="4432"/>
                </a:lnTo>
                <a:lnTo>
                  <a:pt x="11050" y="4428"/>
                </a:lnTo>
                <a:lnTo>
                  <a:pt x="11046" y="4428"/>
                </a:lnTo>
                <a:lnTo>
                  <a:pt x="11042" y="4430"/>
                </a:lnTo>
                <a:lnTo>
                  <a:pt x="11042" y="4432"/>
                </a:lnTo>
                <a:lnTo>
                  <a:pt x="11042" y="4434"/>
                </a:lnTo>
                <a:lnTo>
                  <a:pt x="11044" y="4436"/>
                </a:lnTo>
                <a:lnTo>
                  <a:pt x="11048" y="4440"/>
                </a:lnTo>
                <a:lnTo>
                  <a:pt x="11050" y="4440"/>
                </a:lnTo>
                <a:lnTo>
                  <a:pt x="11052" y="4436"/>
                </a:lnTo>
                <a:close/>
                <a:moveTo>
                  <a:pt x="11074" y="4410"/>
                </a:moveTo>
                <a:lnTo>
                  <a:pt x="11074" y="4410"/>
                </a:lnTo>
                <a:lnTo>
                  <a:pt x="11072" y="4406"/>
                </a:lnTo>
                <a:lnTo>
                  <a:pt x="11070" y="4402"/>
                </a:lnTo>
                <a:lnTo>
                  <a:pt x="11066" y="4398"/>
                </a:lnTo>
                <a:lnTo>
                  <a:pt x="11064" y="4398"/>
                </a:lnTo>
                <a:lnTo>
                  <a:pt x="11062" y="4400"/>
                </a:lnTo>
                <a:lnTo>
                  <a:pt x="11062" y="4402"/>
                </a:lnTo>
                <a:lnTo>
                  <a:pt x="11066" y="4406"/>
                </a:lnTo>
                <a:lnTo>
                  <a:pt x="11068" y="4410"/>
                </a:lnTo>
                <a:lnTo>
                  <a:pt x="11072" y="4414"/>
                </a:lnTo>
                <a:lnTo>
                  <a:pt x="11078" y="4420"/>
                </a:lnTo>
                <a:lnTo>
                  <a:pt x="11080" y="4420"/>
                </a:lnTo>
                <a:lnTo>
                  <a:pt x="11080" y="4418"/>
                </a:lnTo>
                <a:lnTo>
                  <a:pt x="11078" y="4416"/>
                </a:lnTo>
                <a:lnTo>
                  <a:pt x="11076" y="4412"/>
                </a:lnTo>
                <a:lnTo>
                  <a:pt x="11074" y="4410"/>
                </a:lnTo>
                <a:close/>
                <a:moveTo>
                  <a:pt x="11098" y="4436"/>
                </a:moveTo>
                <a:lnTo>
                  <a:pt x="11098" y="4436"/>
                </a:lnTo>
                <a:lnTo>
                  <a:pt x="11098" y="4434"/>
                </a:lnTo>
                <a:lnTo>
                  <a:pt x="11096" y="4428"/>
                </a:lnTo>
                <a:lnTo>
                  <a:pt x="11092" y="4422"/>
                </a:lnTo>
                <a:lnTo>
                  <a:pt x="11090" y="4420"/>
                </a:lnTo>
                <a:lnTo>
                  <a:pt x="11088" y="4422"/>
                </a:lnTo>
                <a:lnTo>
                  <a:pt x="11090" y="4424"/>
                </a:lnTo>
                <a:lnTo>
                  <a:pt x="11092" y="4430"/>
                </a:lnTo>
                <a:lnTo>
                  <a:pt x="11098" y="4436"/>
                </a:lnTo>
                <a:close/>
                <a:moveTo>
                  <a:pt x="10946" y="4524"/>
                </a:moveTo>
                <a:lnTo>
                  <a:pt x="10946" y="4524"/>
                </a:lnTo>
                <a:lnTo>
                  <a:pt x="10946" y="4522"/>
                </a:lnTo>
                <a:lnTo>
                  <a:pt x="10944" y="4520"/>
                </a:lnTo>
                <a:lnTo>
                  <a:pt x="10940" y="4520"/>
                </a:lnTo>
                <a:lnTo>
                  <a:pt x="10936" y="4526"/>
                </a:lnTo>
                <a:lnTo>
                  <a:pt x="10936" y="4530"/>
                </a:lnTo>
                <a:lnTo>
                  <a:pt x="10940" y="4528"/>
                </a:lnTo>
                <a:lnTo>
                  <a:pt x="10946" y="4524"/>
                </a:lnTo>
                <a:close/>
                <a:moveTo>
                  <a:pt x="11172" y="4532"/>
                </a:moveTo>
                <a:lnTo>
                  <a:pt x="11172" y="4532"/>
                </a:lnTo>
                <a:lnTo>
                  <a:pt x="11172" y="4530"/>
                </a:lnTo>
                <a:lnTo>
                  <a:pt x="11170" y="4528"/>
                </a:lnTo>
                <a:lnTo>
                  <a:pt x="11168" y="4534"/>
                </a:lnTo>
                <a:lnTo>
                  <a:pt x="11166" y="4544"/>
                </a:lnTo>
                <a:lnTo>
                  <a:pt x="11168" y="4550"/>
                </a:lnTo>
                <a:lnTo>
                  <a:pt x="11170" y="4554"/>
                </a:lnTo>
                <a:lnTo>
                  <a:pt x="11174" y="4556"/>
                </a:lnTo>
                <a:lnTo>
                  <a:pt x="11174" y="4558"/>
                </a:lnTo>
                <a:lnTo>
                  <a:pt x="11176" y="4552"/>
                </a:lnTo>
                <a:lnTo>
                  <a:pt x="11172" y="4532"/>
                </a:lnTo>
                <a:close/>
                <a:moveTo>
                  <a:pt x="11186" y="4554"/>
                </a:moveTo>
                <a:lnTo>
                  <a:pt x="11186" y="4554"/>
                </a:lnTo>
                <a:lnTo>
                  <a:pt x="11184" y="4558"/>
                </a:lnTo>
                <a:lnTo>
                  <a:pt x="11184" y="4560"/>
                </a:lnTo>
                <a:lnTo>
                  <a:pt x="11186" y="4562"/>
                </a:lnTo>
                <a:lnTo>
                  <a:pt x="11188" y="4562"/>
                </a:lnTo>
                <a:lnTo>
                  <a:pt x="11192" y="4562"/>
                </a:lnTo>
                <a:lnTo>
                  <a:pt x="11192" y="4558"/>
                </a:lnTo>
                <a:lnTo>
                  <a:pt x="11192" y="4556"/>
                </a:lnTo>
                <a:lnTo>
                  <a:pt x="11188" y="4548"/>
                </a:lnTo>
                <a:lnTo>
                  <a:pt x="11186" y="4554"/>
                </a:lnTo>
                <a:close/>
                <a:moveTo>
                  <a:pt x="11082" y="4530"/>
                </a:moveTo>
                <a:lnTo>
                  <a:pt x="11082" y="4530"/>
                </a:lnTo>
                <a:lnTo>
                  <a:pt x="11086" y="4520"/>
                </a:lnTo>
                <a:lnTo>
                  <a:pt x="11086" y="4512"/>
                </a:lnTo>
                <a:lnTo>
                  <a:pt x="11086" y="4506"/>
                </a:lnTo>
                <a:lnTo>
                  <a:pt x="11084" y="4504"/>
                </a:lnTo>
                <a:lnTo>
                  <a:pt x="11082" y="4504"/>
                </a:lnTo>
                <a:lnTo>
                  <a:pt x="11078" y="4504"/>
                </a:lnTo>
                <a:lnTo>
                  <a:pt x="11076" y="4504"/>
                </a:lnTo>
                <a:lnTo>
                  <a:pt x="11072" y="4504"/>
                </a:lnTo>
                <a:lnTo>
                  <a:pt x="11068" y="4506"/>
                </a:lnTo>
                <a:lnTo>
                  <a:pt x="11064" y="4508"/>
                </a:lnTo>
                <a:lnTo>
                  <a:pt x="11064" y="4510"/>
                </a:lnTo>
                <a:lnTo>
                  <a:pt x="11064" y="4516"/>
                </a:lnTo>
                <a:lnTo>
                  <a:pt x="11064" y="4520"/>
                </a:lnTo>
                <a:lnTo>
                  <a:pt x="11062" y="4522"/>
                </a:lnTo>
                <a:lnTo>
                  <a:pt x="11060" y="4524"/>
                </a:lnTo>
                <a:lnTo>
                  <a:pt x="11058" y="4526"/>
                </a:lnTo>
                <a:lnTo>
                  <a:pt x="11058" y="4528"/>
                </a:lnTo>
                <a:lnTo>
                  <a:pt x="11060" y="4536"/>
                </a:lnTo>
                <a:lnTo>
                  <a:pt x="11062" y="4544"/>
                </a:lnTo>
                <a:lnTo>
                  <a:pt x="11060" y="4548"/>
                </a:lnTo>
                <a:lnTo>
                  <a:pt x="11056" y="4550"/>
                </a:lnTo>
                <a:lnTo>
                  <a:pt x="11052" y="4552"/>
                </a:lnTo>
                <a:lnTo>
                  <a:pt x="11050" y="4552"/>
                </a:lnTo>
                <a:lnTo>
                  <a:pt x="11046" y="4552"/>
                </a:lnTo>
                <a:lnTo>
                  <a:pt x="11044" y="4552"/>
                </a:lnTo>
                <a:lnTo>
                  <a:pt x="11040" y="4558"/>
                </a:lnTo>
                <a:lnTo>
                  <a:pt x="11040" y="4562"/>
                </a:lnTo>
                <a:lnTo>
                  <a:pt x="11044" y="4570"/>
                </a:lnTo>
                <a:lnTo>
                  <a:pt x="11050" y="4578"/>
                </a:lnTo>
                <a:lnTo>
                  <a:pt x="11054" y="4582"/>
                </a:lnTo>
                <a:lnTo>
                  <a:pt x="11058" y="4584"/>
                </a:lnTo>
                <a:lnTo>
                  <a:pt x="11062" y="4590"/>
                </a:lnTo>
                <a:lnTo>
                  <a:pt x="11064" y="4598"/>
                </a:lnTo>
                <a:lnTo>
                  <a:pt x="11066" y="4598"/>
                </a:lnTo>
                <a:lnTo>
                  <a:pt x="11068" y="4598"/>
                </a:lnTo>
                <a:lnTo>
                  <a:pt x="11072" y="4596"/>
                </a:lnTo>
                <a:lnTo>
                  <a:pt x="11076" y="4590"/>
                </a:lnTo>
                <a:lnTo>
                  <a:pt x="11078" y="4588"/>
                </a:lnTo>
                <a:lnTo>
                  <a:pt x="11078" y="4584"/>
                </a:lnTo>
                <a:lnTo>
                  <a:pt x="11074" y="4574"/>
                </a:lnTo>
                <a:lnTo>
                  <a:pt x="11072" y="4564"/>
                </a:lnTo>
                <a:lnTo>
                  <a:pt x="11072" y="4560"/>
                </a:lnTo>
                <a:lnTo>
                  <a:pt x="11074" y="4554"/>
                </a:lnTo>
                <a:lnTo>
                  <a:pt x="11076" y="4548"/>
                </a:lnTo>
                <a:lnTo>
                  <a:pt x="11076" y="4542"/>
                </a:lnTo>
                <a:lnTo>
                  <a:pt x="11078" y="4538"/>
                </a:lnTo>
                <a:lnTo>
                  <a:pt x="11082" y="4530"/>
                </a:lnTo>
                <a:close/>
                <a:moveTo>
                  <a:pt x="11084" y="4428"/>
                </a:moveTo>
                <a:lnTo>
                  <a:pt x="11084" y="4428"/>
                </a:lnTo>
                <a:lnTo>
                  <a:pt x="11082" y="4428"/>
                </a:lnTo>
                <a:lnTo>
                  <a:pt x="11078" y="4428"/>
                </a:lnTo>
                <a:lnTo>
                  <a:pt x="11076" y="4428"/>
                </a:lnTo>
                <a:lnTo>
                  <a:pt x="11076" y="4430"/>
                </a:lnTo>
                <a:lnTo>
                  <a:pt x="11076" y="4436"/>
                </a:lnTo>
                <a:lnTo>
                  <a:pt x="11076" y="4442"/>
                </a:lnTo>
                <a:lnTo>
                  <a:pt x="11070" y="4456"/>
                </a:lnTo>
                <a:lnTo>
                  <a:pt x="11070" y="4458"/>
                </a:lnTo>
                <a:lnTo>
                  <a:pt x="11072" y="4456"/>
                </a:lnTo>
                <a:lnTo>
                  <a:pt x="11076" y="4454"/>
                </a:lnTo>
                <a:lnTo>
                  <a:pt x="11084" y="4444"/>
                </a:lnTo>
                <a:lnTo>
                  <a:pt x="11086" y="4444"/>
                </a:lnTo>
                <a:lnTo>
                  <a:pt x="11088" y="4444"/>
                </a:lnTo>
                <a:lnTo>
                  <a:pt x="11090" y="4450"/>
                </a:lnTo>
                <a:lnTo>
                  <a:pt x="11094" y="4456"/>
                </a:lnTo>
                <a:lnTo>
                  <a:pt x="11094" y="4458"/>
                </a:lnTo>
                <a:lnTo>
                  <a:pt x="11096" y="4458"/>
                </a:lnTo>
                <a:lnTo>
                  <a:pt x="11102" y="4462"/>
                </a:lnTo>
                <a:lnTo>
                  <a:pt x="11106" y="4464"/>
                </a:lnTo>
                <a:lnTo>
                  <a:pt x="11110" y="4468"/>
                </a:lnTo>
                <a:lnTo>
                  <a:pt x="11108" y="4464"/>
                </a:lnTo>
                <a:lnTo>
                  <a:pt x="11106" y="4458"/>
                </a:lnTo>
                <a:lnTo>
                  <a:pt x="11104" y="4450"/>
                </a:lnTo>
                <a:lnTo>
                  <a:pt x="11102" y="4446"/>
                </a:lnTo>
                <a:lnTo>
                  <a:pt x="11098" y="4442"/>
                </a:lnTo>
                <a:lnTo>
                  <a:pt x="11094" y="4438"/>
                </a:lnTo>
                <a:lnTo>
                  <a:pt x="11090" y="4434"/>
                </a:lnTo>
                <a:lnTo>
                  <a:pt x="11086" y="4430"/>
                </a:lnTo>
                <a:lnTo>
                  <a:pt x="11084" y="4428"/>
                </a:lnTo>
                <a:close/>
                <a:moveTo>
                  <a:pt x="11108" y="4522"/>
                </a:moveTo>
                <a:lnTo>
                  <a:pt x="11108" y="4522"/>
                </a:lnTo>
                <a:lnTo>
                  <a:pt x="11108" y="4518"/>
                </a:lnTo>
                <a:lnTo>
                  <a:pt x="11108" y="4512"/>
                </a:lnTo>
                <a:lnTo>
                  <a:pt x="11110" y="4510"/>
                </a:lnTo>
                <a:lnTo>
                  <a:pt x="11110" y="4506"/>
                </a:lnTo>
                <a:lnTo>
                  <a:pt x="11108" y="4500"/>
                </a:lnTo>
                <a:lnTo>
                  <a:pt x="11108" y="4492"/>
                </a:lnTo>
                <a:lnTo>
                  <a:pt x="11108" y="4490"/>
                </a:lnTo>
                <a:lnTo>
                  <a:pt x="11106" y="4488"/>
                </a:lnTo>
                <a:lnTo>
                  <a:pt x="11104" y="4498"/>
                </a:lnTo>
                <a:lnTo>
                  <a:pt x="11098" y="4512"/>
                </a:lnTo>
                <a:lnTo>
                  <a:pt x="11096" y="4516"/>
                </a:lnTo>
                <a:lnTo>
                  <a:pt x="11094" y="4524"/>
                </a:lnTo>
                <a:lnTo>
                  <a:pt x="11092" y="4534"/>
                </a:lnTo>
                <a:lnTo>
                  <a:pt x="11088" y="4542"/>
                </a:lnTo>
                <a:lnTo>
                  <a:pt x="11084" y="4548"/>
                </a:lnTo>
                <a:lnTo>
                  <a:pt x="11082" y="4552"/>
                </a:lnTo>
                <a:lnTo>
                  <a:pt x="11080" y="4562"/>
                </a:lnTo>
                <a:lnTo>
                  <a:pt x="11078" y="4574"/>
                </a:lnTo>
                <a:lnTo>
                  <a:pt x="11080" y="4578"/>
                </a:lnTo>
                <a:lnTo>
                  <a:pt x="11080" y="4580"/>
                </a:lnTo>
                <a:lnTo>
                  <a:pt x="11080" y="4578"/>
                </a:lnTo>
                <a:lnTo>
                  <a:pt x="11084" y="4574"/>
                </a:lnTo>
                <a:lnTo>
                  <a:pt x="11086" y="4568"/>
                </a:lnTo>
                <a:lnTo>
                  <a:pt x="11088" y="4562"/>
                </a:lnTo>
                <a:lnTo>
                  <a:pt x="11090" y="4558"/>
                </a:lnTo>
                <a:lnTo>
                  <a:pt x="11092" y="4556"/>
                </a:lnTo>
                <a:lnTo>
                  <a:pt x="11092" y="4550"/>
                </a:lnTo>
                <a:lnTo>
                  <a:pt x="11092" y="4548"/>
                </a:lnTo>
                <a:lnTo>
                  <a:pt x="11094" y="4544"/>
                </a:lnTo>
                <a:lnTo>
                  <a:pt x="11100" y="4538"/>
                </a:lnTo>
                <a:lnTo>
                  <a:pt x="11106" y="4532"/>
                </a:lnTo>
                <a:lnTo>
                  <a:pt x="11108" y="4528"/>
                </a:lnTo>
                <a:lnTo>
                  <a:pt x="11108" y="4522"/>
                </a:lnTo>
                <a:close/>
                <a:moveTo>
                  <a:pt x="11114" y="4542"/>
                </a:moveTo>
                <a:lnTo>
                  <a:pt x="11114" y="4542"/>
                </a:lnTo>
                <a:lnTo>
                  <a:pt x="11110" y="4548"/>
                </a:lnTo>
                <a:lnTo>
                  <a:pt x="11104" y="4554"/>
                </a:lnTo>
                <a:lnTo>
                  <a:pt x="11102" y="4556"/>
                </a:lnTo>
                <a:lnTo>
                  <a:pt x="11100" y="4558"/>
                </a:lnTo>
                <a:lnTo>
                  <a:pt x="11098" y="4562"/>
                </a:lnTo>
                <a:lnTo>
                  <a:pt x="11100" y="4568"/>
                </a:lnTo>
                <a:lnTo>
                  <a:pt x="11102" y="4570"/>
                </a:lnTo>
                <a:lnTo>
                  <a:pt x="11106" y="4572"/>
                </a:lnTo>
                <a:lnTo>
                  <a:pt x="11112" y="4572"/>
                </a:lnTo>
                <a:lnTo>
                  <a:pt x="11118" y="4570"/>
                </a:lnTo>
                <a:lnTo>
                  <a:pt x="11122" y="4568"/>
                </a:lnTo>
                <a:lnTo>
                  <a:pt x="11126" y="4566"/>
                </a:lnTo>
                <a:lnTo>
                  <a:pt x="11128" y="4564"/>
                </a:lnTo>
                <a:lnTo>
                  <a:pt x="11130" y="4564"/>
                </a:lnTo>
                <a:lnTo>
                  <a:pt x="11128" y="4560"/>
                </a:lnTo>
                <a:lnTo>
                  <a:pt x="11128" y="4556"/>
                </a:lnTo>
                <a:lnTo>
                  <a:pt x="11130" y="4550"/>
                </a:lnTo>
                <a:lnTo>
                  <a:pt x="11130" y="4546"/>
                </a:lnTo>
                <a:lnTo>
                  <a:pt x="11130" y="4544"/>
                </a:lnTo>
                <a:lnTo>
                  <a:pt x="11128" y="4544"/>
                </a:lnTo>
                <a:lnTo>
                  <a:pt x="11128" y="4546"/>
                </a:lnTo>
                <a:lnTo>
                  <a:pt x="11126" y="4546"/>
                </a:lnTo>
                <a:lnTo>
                  <a:pt x="11122" y="4546"/>
                </a:lnTo>
                <a:lnTo>
                  <a:pt x="11120" y="4544"/>
                </a:lnTo>
                <a:lnTo>
                  <a:pt x="11118" y="4542"/>
                </a:lnTo>
                <a:lnTo>
                  <a:pt x="11116" y="4540"/>
                </a:lnTo>
                <a:lnTo>
                  <a:pt x="11114" y="4542"/>
                </a:lnTo>
                <a:close/>
                <a:moveTo>
                  <a:pt x="11168" y="4562"/>
                </a:moveTo>
                <a:lnTo>
                  <a:pt x="11168" y="4562"/>
                </a:lnTo>
                <a:lnTo>
                  <a:pt x="11164" y="4560"/>
                </a:lnTo>
                <a:lnTo>
                  <a:pt x="11162" y="4560"/>
                </a:lnTo>
                <a:lnTo>
                  <a:pt x="11162" y="4562"/>
                </a:lnTo>
                <a:lnTo>
                  <a:pt x="11166" y="4582"/>
                </a:lnTo>
                <a:lnTo>
                  <a:pt x="11166" y="4596"/>
                </a:lnTo>
                <a:lnTo>
                  <a:pt x="11166" y="4600"/>
                </a:lnTo>
                <a:lnTo>
                  <a:pt x="11164" y="4602"/>
                </a:lnTo>
                <a:lnTo>
                  <a:pt x="11160" y="4600"/>
                </a:lnTo>
                <a:lnTo>
                  <a:pt x="11156" y="4598"/>
                </a:lnTo>
                <a:lnTo>
                  <a:pt x="11154" y="4598"/>
                </a:lnTo>
                <a:lnTo>
                  <a:pt x="11152" y="4598"/>
                </a:lnTo>
                <a:lnTo>
                  <a:pt x="11152" y="4604"/>
                </a:lnTo>
                <a:lnTo>
                  <a:pt x="11150" y="4608"/>
                </a:lnTo>
                <a:lnTo>
                  <a:pt x="11148" y="4608"/>
                </a:lnTo>
                <a:lnTo>
                  <a:pt x="11146" y="4604"/>
                </a:lnTo>
                <a:lnTo>
                  <a:pt x="11142" y="4600"/>
                </a:lnTo>
                <a:lnTo>
                  <a:pt x="11140" y="4600"/>
                </a:lnTo>
                <a:lnTo>
                  <a:pt x="11138" y="4600"/>
                </a:lnTo>
                <a:lnTo>
                  <a:pt x="11138" y="4604"/>
                </a:lnTo>
                <a:lnTo>
                  <a:pt x="11136" y="4622"/>
                </a:lnTo>
                <a:lnTo>
                  <a:pt x="11136" y="4626"/>
                </a:lnTo>
                <a:lnTo>
                  <a:pt x="11134" y="4626"/>
                </a:lnTo>
                <a:lnTo>
                  <a:pt x="11128" y="4622"/>
                </a:lnTo>
                <a:lnTo>
                  <a:pt x="11126" y="4620"/>
                </a:lnTo>
                <a:lnTo>
                  <a:pt x="11122" y="4620"/>
                </a:lnTo>
                <a:lnTo>
                  <a:pt x="11120" y="4622"/>
                </a:lnTo>
                <a:lnTo>
                  <a:pt x="11118" y="4628"/>
                </a:lnTo>
                <a:lnTo>
                  <a:pt x="11114" y="4636"/>
                </a:lnTo>
                <a:lnTo>
                  <a:pt x="11112" y="4640"/>
                </a:lnTo>
                <a:lnTo>
                  <a:pt x="11110" y="4640"/>
                </a:lnTo>
                <a:lnTo>
                  <a:pt x="11104" y="4644"/>
                </a:lnTo>
                <a:lnTo>
                  <a:pt x="11098" y="4646"/>
                </a:lnTo>
                <a:lnTo>
                  <a:pt x="11098" y="4644"/>
                </a:lnTo>
                <a:lnTo>
                  <a:pt x="11100" y="4640"/>
                </a:lnTo>
                <a:lnTo>
                  <a:pt x="11100" y="4632"/>
                </a:lnTo>
                <a:lnTo>
                  <a:pt x="11098" y="4624"/>
                </a:lnTo>
                <a:lnTo>
                  <a:pt x="11096" y="4620"/>
                </a:lnTo>
                <a:lnTo>
                  <a:pt x="11092" y="4618"/>
                </a:lnTo>
                <a:lnTo>
                  <a:pt x="11088" y="4618"/>
                </a:lnTo>
                <a:lnTo>
                  <a:pt x="11086" y="4618"/>
                </a:lnTo>
                <a:lnTo>
                  <a:pt x="11086" y="4616"/>
                </a:lnTo>
                <a:lnTo>
                  <a:pt x="11086" y="4614"/>
                </a:lnTo>
                <a:lnTo>
                  <a:pt x="11084" y="4614"/>
                </a:lnTo>
                <a:lnTo>
                  <a:pt x="11082" y="4614"/>
                </a:lnTo>
                <a:lnTo>
                  <a:pt x="11080" y="4618"/>
                </a:lnTo>
                <a:lnTo>
                  <a:pt x="11078" y="4622"/>
                </a:lnTo>
                <a:lnTo>
                  <a:pt x="11074" y="4622"/>
                </a:lnTo>
                <a:lnTo>
                  <a:pt x="11070" y="4624"/>
                </a:lnTo>
                <a:lnTo>
                  <a:pt x="11066" y="4628"/>
                </a:lnTo>
                <a:lnTo>
                  <a:pt x="11064" y="4632"/>
                </a:lnTo>
                <a:lnTo>
                  <a:pt x="11066" y="4636"/>
                </a:lnTo>
                <a:lnTo>
                  <a:pt x="11066" y="4640"/>
                </a:lnTo>
                <a:lnTo>
                  <a:pt x="11064" y="4642"/>
                </a:lnTo>
                <a:lnTo>
                  <a:pt x="11058" y="4642"/>
                </a:lnTo>
                <a:lnTo>
                  <a:pt x="11054" y="4642"/>
                </a:lnTo>
                <a:lnTo>
                  <a:pt x="11052" y="4640"/>
                </a:lnTo>
                <a:lnTo>
                  <a:pt x="11050" y="4642"/>
                </a:lnTo>
                <a:lnTo>
                  <a:pt x="11048" y="4644"/>
                </a:lnTo>
                <a:lnTo>
                  <a:pt x="11044" y="4646"/>
                </a:lnTo>
                <a:lnTo>
                  <a:pt x="11038" y="4648"/>
                </a:lnTo>
                <a:lnTo>
                  <a:pt x="11034" y="4652"/>
                </a:lnTo>
                <a:lnTo>
                  <a:pt x="11030" y="4658"/>
                </a:lnTo>
                <a:lnTo>
                  <a:pt x="11030" y="4662"/>
                </a:lnTo>
                <a:lnTo>
                  <a:pt x="11028" y="4672"/>
                </a:lnTo>
                <a:lnTo>
                  <a:pt x="11026" y="4678"/>
                </a:lnTo>
                <a:lnTo>
                  <a:pt x="11022" y="4686"/>
                </a:lnTo>
                <a:lnTo>
                  <a:pt x="11022" y="4692"/>
                </a:lnTo>
                <a:lnTo>
                  <a:pt x="11022" y="4694"/>
                </a:lnTo>
                <a:lnTo>
                  <a:pt x="11024" y="4700"/>
                </a:lnTo>
                <a:lnTo>
                  <a:pt x="11028" y="4702"/>
                </a:lnTo>
                <a:lnTo>
                  <a:pt x="11030" y="4704"/>
                </a:lnTo>
                <a:lnTo>
                  <a:pt x="11032" y="4700"/>
                </a:lnTo>
                <a:lnTo>
                  <a:pt x="11036" y="4686"/>
                </a:lnTo>
                <a:lnTo>
                  <a:pt x="11040" y="4680"/>
                </a:lnTo>
                <a:lnTo>
                  <a:pt x="11040" y="4676"/>
                </a:lnTo>
                <a:lnTo>
                  <a:pt x="11040" y="4674"/>
                </a:lnTo>
                <a:lnTo>
                  <a:pt x="11042" y="4674"/>
                </a:lnTo>
                <a:lnTo>
                  <a:pt x="11044" y="4672"/>
                </a:lnTo>
                <a:lnTo>
                  <a:pt x="11046" y="4668"/>
                </a:lnTo>
                <a:lnTo>
                  <a:pt x="11046" y="4666"/>
                </a:lnTo>
                <a:lnTo>
                  <a:pt x="11048" y="4662"/>
                </a:lnTo>
                <a:lnTo>
                  <a:pt x="11052" y="4658"/>
                </a:lnTo>
                <a:lnTo>
                  <a:pt x="11056" y="4660"/>
                </a:lnTo>
                <a:lnTo>
                  <a:pt x="11058" y="4666"/>
                </a:lnTo>
                <a:lnTo>
                  <a:pt x="11056" y="4670"/>
                </a:lnTo>
                <a:lnTo>
                  <a:pt x="11058" y="4674"/>
                </a:lnTo>
                <a:lnTo>
                  <a:pt x="11060" y="4674"/>
                </a:lnTo>
                <a:lnTo>
                  <a:pt x="11066" y="4670"/>
                </a:lnTo>
                <a:lnTo>
                  <a:pt x="11070" y="4664"/>
                </a:lnTo>
                <a:lnTo>
                  <a:pt x="11072" y="4662"/>
                </a:lnTo>
                <a:lnTo>
                  <a:pt x="11072" y="4666"/>
                </a:lnTo>
                <a:lnTo>
                  <a:pt x="11072" y="4672"/>
                </a:lnTo>
                <a:lnTo>
                  <a:pt x="11072" y="4674"/>
                </a:lnTo>
                <a:lnTo>
                  <a:pt x="11074" y="4674"/>
                </a:lnTo>
                <a:lnTo>
                  <a:pt x="11080" y="4678"/>
                </a:lnTo>
                <a:lnTo>
                  <a:pt x="11084" y="4678"/>
                </a:lnTo>
                <a:lnTo>
                  <a:pt x="11082" y="4674"/>
                </a:lnTo>
                <a:lnTo>
                  <a:pt x="11082" y="4670"/>
                </a:lnTo>
                <a:lnTo>
                  <a:pt x="11084" y="4666"/>
                </a:lnTo>
                <a:lnTo>
                  <a:pt x="11086" y="4664"/>
                </a:lnTo>
                <a:lnTo>
                  <a:pt x="11084" y="4662"/>
                </a:lnTo>
                <a:lnTo>
                  <a:pt x="11082" y="4658"/>
                </a:lnTo>
                <a:lnTo>
                  <a:pt x="11084" y="4656"/>
                </a:lnTo>
                <a:lnTo>
                  <a:pt x="11088" y="4656"/>
                </a:lnTo>
                <a:lnTo>
                  <a:pt x="11094" y="4660"/>
                </a:lnTo>
                <a:lnTo>
                  <a:pt x="11098" y="4662"/>
                </a:lnTo>
                <a:lnTo>
                  <a:pt x="11104" y="4664"/>
                </a:lnTo>
                <a:lnTo>
                  <a:pt x="11108" y="4666"/>
                </a:lnTo>
                <a:lnTo>
                  <a:pt x="11110" y="4672"/>
                </a:lnTo>
                <a:lnTo>
                  <a:pt x="11112" y="4676"/>
                </a:lnTo>
                <a:lnTo>
                  <a:pt x="11112" y="4678"/>
                </a:lnTo>
                <a:lnTo>
                  <a:pt x="11114" y="4678"/>
                </a:lnTo>
                <a:lnTo>
                  <a:pt x="11114" y="4680"/>
                </a:lnTo>
                <a:lnTo>
                  <a:pt x="11112" y="4686"/>
                </a:lnTo>
                <a:lnTo>
                  <a:pt x="11108" y="4692"/>
                </a:lnTo>
                <a:lnTo>
                  <a:pt x="11104" y="4698"/>
                </a:lnTo>
                <a:lnTo>
                  <a:pt x="11104" y="4702"/>
                </a:lnTo>
                <a:lnTo>
                  <a:pt x="11104" y="4706"/>
                </a:lnTo>
                <a:lnTo>
                  <a:pt x="11106" y="4718"/>
                </a:lnTo>
                <a:lnTo>
                  <a:pt x="11108" y="4726"/>
                </a:lnTo>
                <a:lnTo>
                  <a:pt x="11110" y="4730"/>
                </a:lnTo>
                <a:lnTo>
                  <a:pt x="11112" y="4734"/>
                </a:lnTo>
                <a:lnTo>
                  <a:pt x="11114" y="4736"/>
                </a:lnTo>
                <a:lnTo>
                  <a:pt x="11116" y="4738"/>
                </a:lnTo>
                <a:lnTo>
                  <a:pt x="11122" y="4742"/>
                </a:lnTo>
                <a:lnTo>
                  <a:pt x="11140" y="4752"/>
                </a:lnTo>
                <a:lnTo>
                  <a:pt x="11146" y="4752"/>
                </a:lnTo>
                <a:lnTo>
                  <a:pt x="11150" y="4748"/>
                </a:lnTo>
                <a:lnTo>
                  <a:pt x="11152" y="4742"/>
                </a:lnTo>
                <a:lnTo>
                  <a:pt x="11154" y="4742"/>
                </a:lnTo>
                <a:lnTo>
                  <a:pt x="11156" y="4744"/>
                </a:lnTo>
                <a:lnTo>
                  <a:pt x="11156" y="4748"/>
                </a:lnTo>
                <a:lnTo>
                  <a:pt x="11154" y="4756"/>
                </a:lnTo>
                <a:lnTo>
                  <a:pt x="11156" y="4764"/>
                </a:lnTo>
                <a:lnTo>
                  <a:pt x="11158" y="4766"/>
                </a:lnTo>
                <a:lnTo>
                  <a:pt x="11160" y="4768"/>
                </a:lnTo>
                <a:lnTo>
                  <a:pt x="11162" y="4766"/>
                </a:lnTo>
                <a:lnTo>
                  <a:pt x="11166" y="4762"/>
                </a:lnTo>
                <a:lnTo>
                  <a:pt x="11170" y="4754"/>
                </a:lnTo>
                <a:lnTo>
                  <a:pt x="11174" y="4746"/>
                </a:lnTo>
                <a:lnTo>
                  <a:pt x="11174" y="4738"/>
                </a:lnTo>
                <a:lnTo>
                  <a:pt x="11172" y="4732"/>
                </a:lnTo>
                <a:lnTo>
                  <a:pt x="11170" y="4722"/>
                </a:lnTo>
                <a:lnTo>
                  <a:pt x="11166" y="4718"/>
                </a:lnTo>
                <a:lnTo>
                  <a:pt x="11164" y="4716"/>
                </a:lnTo>
                <a:lnTo>
                  <a:pt x="11162" y="4716"/>
                </a:lnTo>
                <a:lnTo>
                  <a:pt x="11162" y="4714"/>
                </a:lnTo>
                <a:lnTo>
                  <a:pt x="11162" y="4706"/>
                </a:lnTo>
                <a:lnTo>
                  <a:pt x="11164" y="4700"/>
                </a:lnTo>
                <a:lnTo>
                  <a:pt x="11168" y="4696"/>
                </a:lnTo>
                <a:lnTo>
                  <a:pt x="11172" y="4694"/>
                </a:lnTo>
                <a:lnTo>
                  <a:pt x="11172" y="4690"/>
                </a:lnTo>
                <a:lnTo>
                  <a:pt x="11172" y="4686"/>
                </a:lnTo>
                <a:lnTo>
                  <a:pt x="11176" y="4682"/>
                </a:lnTo>
                <a:lnTo>
                  <a:pt x="11180" y="4682"/>
                </a:lnTo>
                <a:lnTo>
                  <a:pt x="11182" y="4688"/>
                </a:lnTo>
                <a:lnTo>
                  <a:pt x="11184" y="4696"/>
                </a:lnTo>
                <a:lnTo>
                  <a:pt x="11184" y="4700"/>
                </a:lnTo>
                <a:lnTo>
                  <a:pt x="11188" y="4706"/>
                </a:lnTo>
                <a:lnTo>
                  <a:pt x="11190" y="4708"/>
                </a:lnTo>
                <a:lnTo>
                  <a:pt x="11188" y="4712"/>
                </a:lnTo>
                <a:lnTo>
                  <a:pt x="11188" y="4718"/>
                </a:lnTo>
                <a:lnTo>
                  <a:pt x="11192" y="4728"/>
                </a:lnTo>
                <a:lnTo>
                  <a:pt x="11192" y="4730"/>
                </a:lnTo>
                <a:lnTo>
                  <a:pt x="11194" y="4730"/>
                </a:lnTo>
                <a:lnTo>
                  <a:pt x="11196" y="4726"/>
                </a:lnTo>
                <a:lnTo>
                  <a:pt x="11196" y="4716"/>
                </a:lnTo>
                <a:lnTo>
                  <a:pt x="11194" y="4706"/>
                </a:lnTo>
                <a:lnTo>
                  <a:pt x="11194" y="4702"/>
                </a:lnTo>
                <a:lnTo>
                  <a:pt x="11196" y="4702"/>
                </a:lnTo>
                <a:lnTo>
                  <a:pt x="11198" y="4704"/>
                </a:lnTo>
                <a:lnTo>
                  <a:pt x="11200" y="4704"/>
                </a:lnTo>
                <a:lnTo>
                  <a:pt x="11200" y="4702"/>
                </a:lnTo>
                <a:lnTo>
                  <a:pt x="11198" y="4698"/>
                </a:lnTo>
                <a:lnTo>
                  <a:pt x="11200" y="4698"/>
                </a:lnTo>
                <a:lnTo>
                  <a:pt x="11204" y="4698"/>
                </a:lnTo>
                <a:lnTo>
                  <a:pt x="11208" y="4692"/>
                </a:lnTo>
                <a:lnTo>
                  <a:pt x="11210" y="4686"/>
                </a:lnTo>
                <a:lnTo>
                  <a:pt x="11210" y="4682"/>
                </a:lnTo>
                <a:lnTo>
                  <a:pt x="11210" y="4668"/>
                </a:lnTo>
                <a:lnTo>
                  <a:pt x="11208" y="4662"/>
                </a:lnTo>
                <a:lnTo>
                  <a:pt x="11206" y="4660"/>
                </a:lnTo>
                <a:lnTo>
                  <a:pt x="11204" y="4660"/>
                </a:lnTo>
                <a:lnTo>
                  <a:pt x="11202" y="4656"/>
                </a:lnTo>
                <a:lnTo>
                  <a:pt x="11202" y="4652"/>
                </a:lnTo>
                <a:lnTo>
                  <a:pt x="11204" y="4646"/>
                </a:lnTo>
                <a:lnTo>
                  <a:pt x="11206" y="4640"/>
                </a:lnTo>
                <a:lnTo>
                  <a:pt x="11204" y="4636"/>
                </a:lnTo>
                <a:lnTo>
                  <a:pt x="11202" y="4632"/>
                </a:lnTo>
                <a:lnTo>
                  <a:pt x="11202" y="4628"/>
                </a:lnTo>
                <a:lnTo>
                  <a:pt x="11200" y="4624"/>
                </a:lnTo>
                <a:lnTo>
                  <a:pt x="11200" y="4622"/>
                </a:lnTo>
                <a:lnTo>
                  <a:pt x="11196" y="4622"/>
                </a:lnTo>
                <a:lnTo>
                  <a:pt x="11192" y="4622"/>
                </a:lnTo>
                <a:lnTo>
                  <a:pt x="11190" y="4620"/>
                </a:lnTo>
                <a:lnTo>
                  <a:pt x="11190" y="4618"/>
                </a:lnTo>
                <a:lnTo>
                  <a:pt x="11192" y="4618"/>
                </a:lnTo>
                <a:lnTo>
                  <a:pt x="11196" y="4614"/>
                </a:lnTo>
                <a:lnTo>
                  <a:pt x="11198" y="4610"/>
                </a:lnTo>
                <a:lnTo>
                  <a:pt x="11200" y="4606"/>
                </a:lnTo>
                <a:lnTo>
                  <a:pt x="11198" y="4600"/>
                </a:lnTo>
                <a:lnTo>
                  <a:pt x="11194" y="4594"/>
                </a:lnTo>
                <a:lnTo>
                  <a:pt x="11194" y="4588"/>
                </a:lnTo>
                <a:lnTo>
                  <a:pt x="11194" y="4586"/>
                </a:lnTo>
                <a:lnTo>
                  <a:pt x="11192" y="4586"/>
                </a:lnTo>
                <a:lnTo>
                  <a:pt x="11188" y="4588"/>
                </a:lnTo>
                <a:lnTo>
                  <a:pt x="11186" y="4584"/>
                </a:lnTo>
                <a:lnTo>
                  <a:pt x="11184" y="4578"/>
                </a:lnTo>
                <a:lnTo>
                  <a:pt x="11182" y="4576"/>
                </a:lnTo>
                <a:lnTo>
                  <a:pt x="11178" y="4574"/>
                </a:lnTo>
                <a:lnTo>
                  <a:pt x="11172" y="4570"/>
                </a:lnTo>
                <a:lnTo>
                  <a:pt x="11170" y="4568"/>
                </a:lnTo>
                <a:lnTo>
                  <a:pt x="11170" y="4566"/>
                </a:lnTo>
                <a:lnTo>
                  <a:pt x="11168" y="4562"/>
                </a:lnTo>
                <a:close/>
                <a:moveTo>
                  <a:pt x="11152" y="4426"/>
                </a:moveTo>
                <a:lnTo>
                  <a:pt x="11152" y="4426"/>
                </a:lnTo>
                <a:lnTo>
                  <a:pt x="11146" y="4424"/>
                </a:lnTo>
                <a:lnTo>
                  <a:pt x="11138" y="4426"/>
                </a:lnTo>
                <a:lnTo>
                  <a:pt x="11130" y="4428"/>
                </a:lnTo>
                <a:lnTo>
                  <a:pt x="11122" y="4426"/>
                </a:lnTo>
                <a:lnTo>
                  <a:pt x="11118" y="4426"/>
                </a:lnTo>
                <a:lnTo>
                  <a:pt x="11116" y="4426"/>
                </a:lnTo>
                <a:lnTo>
                  <a:pt x="11118" y="4434"/>
                </a:lnTo>
                <a:lnTo>
                  <a:pt x="11122" y="4444"/>
                </a:lnTo>
                <a:lnTo>
                  <a:pt x="11130" y="4452"/>
                </a:lnTo>
                <a:lnTo>
                  <a:pt x="11134" y="4456"/>
                </a:lnTo>
                <a:lnTo>
                  <a:pt x="11136" y="4460"/>
                </a:lnTo>
                <a:lnTo>
                  <a:pt x="11138" y="4462"/>
                </a:lnTo>
                <a:lnTo>
                  <a:pt x="11142" y="4464"/>
                </a:lnTo>
                <a:lnTo>
                  <a:pt x="11146" y="4466"/>
                </a:lnTo>
                <a:lnTo>
                  <a:pt x="11148" y="4468"/>
                </a:lnTo>
                <a:lnTo>
                  <a:pt x="11146" y="4472"/>
                </a:lnTo>
                <a:lnTo>
                  <a:pt x="11142" y="4474"/>
                </a:lnTo>
                <a:lnTo>
                  <a:pt x="11142" y="4476"/>
                </a:lnTo>
                <a:lnTo>
                  <a:pt x="11142" y="4478"/>
                </a:lnTo>
                <a:lnTo>
                  <a:pt x="11144" y="4480"/>
                </a:lnTo>
                <a:lnTo>
                  <a:pt x="11150" y="4486"/>
                </a:lnTo>
                <a:lnTo>
                  <a:pt x="11152" y="4496"/>
                </a:lnTo>
                <a:lnTo>
                  <a:pt x="11154" y="4498"/>
                </a:lnTo>
                <a:lnTo>
                  <a:pt x="11156" y="4498"/>
                </a:lnTo>
                <a:lnTo>
                  <a:pt x="11160" y="4498"/>
                </a:lnTo>
                <a:lnTo>
                  <a:pt x="11164" y="4498"/>
                </a:lnTo>
                <a:lnTo>
                  <a:pt x="11168" y="4498"/>
                </a:lnTo>
                <a:lnTo>
                  <a:pt x="11170" y="4500"/>
                </a:lnTo>
                <a:lnTo>
                  <a:pt x="11174" y="4502"/>
                </a:lnTo>
                <a:lnTo>
                  <a:pt x="11176" y="4500"/>
                </a:lnTo>
                <a:lnTo>
                  <a:pt x="11174" y="4494"/>
                </a:lnTo>
                <a:lnTo>
                  <a:pt x="11172" y="4492"/>
                </a:lnTo>
                <a:lnTo>
                  <a:pt x="11170" y="4488"/>
                </a:lnTo>
                <a:lnTo>
                  <a:pt x="11170" y="4486"/>
                </a:lnTo>
                <a:lnTo>
                  <a:pt x="11170" y="4484"/>
                </a:lnTo>
                <a:lnTo>
                  <a:pt x="11166" y="4480"/>
                </a:lnTo>
                <a:lnTo>
                  <a:pt x="11164" y="4476"/>
                </a:lnTo>
                <a:lnTo>
                  <a:pt x="11164" y="4472"/>
                </a:lnTo>
                <a:lnTo>
                  <a:pt x="11164" y="4458"/>
                </a:lnTo>
                <a:lnTo>
                  <a:pt x="11166" y="4446"/>
                </a:lnTo>
                <a:lnTo>
                  <a:pt x="11164" y="4442"/>
                </a:lnTo>
                <a:lnTo>
                  <a:pt x="11162" y="4440"/>
                </a:lnTo>
                <a:lnTo>
                  <a:pt x="11158" y="4436"/>
                </a:lnTo>
                <a:lnTo>
                  <a:pt x="11158" y="4432"/>
                </a:lnTo>
                <a:lnTo>
                  <a:pt x="11156" y="4428"/>
                </a:lnTo>
                <a:lnTo>
                  <a:pt x="11152" y="4426"/>
                </a:lnTo>
                <a:close/>
                <a:moveTo>
                  <a:pt x="11024" y="4468"/>
                </a:moveTo>
                <a:lnTo>
                  <a:pt x="11024" y="4468"/>
                </a:lnTo>
                <a:lnTo>
                  <a:pt x="11026" y="4470"/>
                </a:lnTo>
                <a:lnTo>
                  <a:pt x="11028" y="4472"/>
                </a:lnTo>
                <a:lnTo>
                  <a:pt x="11028" y="4478"/>
                </a:lnTo>
                <a:lnTo>
                  <a:pt x="11026" y="4486"/>
                </a:lnTo>
                <a:lnTo>
                  <a:pt x="11028" y="4494"/>
                </a:lnTo>
                <a:lnTo>
                  <a:pt x="11028" y="4502"/>
                </a:lnTo>
                <a:lnTo>
                  <a:pt x="11026" y="4506"/>
                </a:lnTo>
                <a:lnTo>
                  <a:pt x="11022" y="4510"/>
                </a:lnTo>
                <a:lnTo>
                  <a:pt x="11022" y="4522"/>
                </a:lnTo>
                <a:lnTo>
                  <a:pt x="11022" y="4528"/>
                </a:lnTo>
                <a:lnTo>
                  <a:pt x="11024" y="4530"/>
                </a:lnTo>
                <a:lnTo>
                  <a:pt x="11026" y="4530"/>
                </a:lnTo>
                <a:lnTo>
                  <a:pt x="11028" y="4528"/>
                </a:lnTo>
                <a:lnTo>
                  <a:pt x="11034" y="4522"/>
                </a:lnTo>
                <a:lnTo>
                  <a:pt x="11036" y="4520"/>
                </a:lnTo>
                <a:lnTo>
                  <a:pt x="11040" y="4520"/>
                </a:lnTo>
                <a:lnTo>
                  <a:pt x="11046" y="4516"/>
                </a:lnTo>
                <a:lnTo>
                  <a:pt x="11054" y="4512"/>
                </a:lnTo>
                <a:lnTo>
                  <a:pt x="11066" y="4498"/>
                </a:lnTo>
                <a:lnTo>
                  <a:pt x="11070" y="4494"/>
                </a:lnTo>
                <a:lnTo>
                  <a:pt x="11072" y="4490"/>
                </a:lnTo>
                <a:lnTo>
                  <a:pt x="11072" y="4482"/>
                </a:lnTo>
                <a:lnTo>
                  <a:pt x="11070" y="4476"/>
                </a:lnTo>
                <a:lnTo>
                  <a:pt x="11068" y="4476"/>
                </a:lnTo>
                <a:lnTo>
                  <a:pt x="11066" y="4478"/>
                </a:lnTo>
                <a:lnTo>
                  <a:pt x="11064" y="4478"/>
                </a:lnTo>
                <a:lnTo>
                  <a:pt x="11060" y="4474"/>
                </a:lnTo>
                <a:lnTo>
                  <a:pt x="11056" y="4472"/>
                </a:lnTo>
                <a:lnTo>
                  <a:pt x="11054" y="4474"/>
                </a:lnTo>
                <a:lnTo>
                  <a:pt x="11050" y="4474"/>
                </a:lnTo>
                <a:lnTo>
                  <a:pt x="11048" y="4474"/>
                </a:lnTo>
                <a:lnTo>
                  <a:pt x="11042" y="4470"/>
                </a:lnTo>
                <a:lnTo>
                  <a:pt x="11036" y="4464"/>
                </a:lnTo>
                <a:lnTo>
                  <a:pt x="11028" y="4458"/>
                </a:lnTo>
                <a:lnTo>
                  <a:pt x="11020" y="4458"/>
                </a:lnTo>
                <a:lnTo>
                  <a:pt x="11018" y="4460"/>
                </a:lnTo>
                <a:lnTo>
                  <a:pt x="11018" y="4464"/>
                </a:lnTo>
                <a:lnTo>
                  <a:pt x="11024" y="4468"/>
                </a:lnTo>
                <a:close/>
                <a:moveTo>
                  <a:pt x="10976" y="4378"/>
                </a:moveTo>
                <a:lnTo>
                  <a:pt x="10976" y="4378"/>
                </a:lnTo>
                <a:lnTo>
                  <a:pt x="10964" y="4378"/>
                </a:lnTo>
                <a:lnTo>
                  <a:pt x="10958" y="4380"/>
                </a:lnTo>
                <a:lnTo>
                  <a:pt x="10956" y="4382"/>
                </a:lnTo>
                <a:lnTo>
                  <a:pt x="10960" y="4384"/>
                </a:lnTo>
                <a:lnTo>
                  <a:pt x="10964" y="4386"/>
                </a:lnTo>
                <a:lnTo>
                  <a:pt x="10966" y="4390"/>
                </a:lnTo>
                <a:lnTo>
                  <a:pt x="10966" y="4392"/>
                </a:lnTo>
                <a:lnTo>
                  <a:pt x="10970" y="4396"/>
                </a:lnTo>
                <a:lnTo>
                  <a:pt x="10974" y="4400"/>
                </a:lnTo>
                <a:lnTo>
                  <a:pt x="10976" y="4410"/>
                </a:lnTo>
                <a:lnTo>
                  <a:pt x="10980" y="4424"/>
                </a:lnTo>
                <a:lnTo>
                  <a:pt x="10986" y="4436"/>
                </a:lnTo>
                <a:lnTo>
                  <a:pt x="10990" y="4442"/>
                </a:lnTo>
                <a:lnTo>
                  <a:pt x="10992" y="4444"/>
                </a:lnTo>
                <a:lnTo>
                  <a:pt x="10996" y="4444"/>
                </a:lnTo>
                <a:lnTo>
                  <a:pt x="11000" y="4440"/>
                </a:lnTo>
                <a:lnTo>
                  <a:pt x="11004" y="4430"/>
                </a:lnTo>
                <a:lnTo>
                  <a:pt x="11006" y="4424"/>
                </a:lnTo>
                <a:lnTo>
                  <a:pt x="11006" y="4420"/>
                </a:lnTo>
                <a:lnTo>
                  <a:pt x="11004" y="4416"/>
                </a:lnTo>
                <a:lnTo>
                  <a:pt x="11006" y="4408"/>
                </a:lnTo>
                <a:lnTo>
                  <a:pt x="11006" y="4402"/>
                </a:lnTo>
                <a:lnTo>
                  <a:pt x="11004" y="4398"/>
                </a:lnTo>
                <a:lnTo>
                  <a:pt x="11002" y="4394"/>
                </a:lnTo>
                <a:lnTo>
                  <a:pt x="11000" y="4388"/>
                </a:lnTo>
                <a:lnTo>
                  <a:pt x="10988" y="4382"/>
                </a:lnTo>
                <a:lnTo>
                  <a:pt x="10976" y="4378"/>
                </a:lnTo>
                <a:close/>
                <a:moveTo>
                  <a:pt x="10900" y="4536"/>
                </a:moveTo>
                <a:lnTo>
                  <a:pt x="10900" y="4536"/>
                </a:lnTo>
                <a:lnTo>
                  <a:pt x="10884" y="4562"/>
                </a:lnTo>
                <a:lnTo>
                  <a:pt x="10866" y="4584"/>
                </a:lnTo>
                <a:lnTo>
                  <a:pt x="10848" y="4600"/>
                </a:lnTo>
                <a:lnTo>
                  <a:pt x="10840" y="4612"/>
                </a:lnTo>
                <a:lnTo>
                  <a:pt x="10836" y="4618"/>
                </a:lnTo>
                <a:lnTo>
                  <a:pt x="10834" y="4628"/>
                </a:lnTo>
                <a:lnTo>
                  <a:pt x="10832" y="4630"/>
                </a:lnTo>
                <a:lnTo>
                  <a:pt x="10834" y="4632"/>
                </a:lnTo>
                <a:lnTo>
                  <a:pt x="10836" y="4632"/>
                </a:lnTo>
                <a:lnTo>
                  <a:pt x="10838" y="4632"/>
                </a:lnTo>
                <a:lnTo>
                  <a:pt x="10844" y="4626"/>
                </a:lnTo>
                <a:lnTo>
                  <a:pt x="10848" y="4620"/>
                </a:lnTo>
                <a:lnTo>
                  <a:pt x="10858" y="4610"/>
                </a:lnTo>
                <a:lnTo>
                  <a:pt x="10882" y="4586"/>
                </a:lnTo>
                <a:lnTo>
                  <a:pt x="10890" y="4578"/>
                </a:lnTo>
                <a:lnTo>
                  <a:pt x="10894" y="4572"/>
                </a:lnTo>
                <a:lnTo>
                  <a:pt x="10896" y="4566"/>
                </a:lnTo>
                <a:lnTo>
                  <a:pt x="10898" y="4562"/>
                </a:lnTo>
                <a:lnTo>
                  <a:pt x="10898" y="4558"/>
                </a:lnTo>
                <a:lnTo>
                  <a:pt x="10900" y="4556"/>
                </a:lnTo>
                <a:lnTo>
                  <a:pt x="10904" y="4554"/>
                </a:lnTo>
                <a:lnTo>
                  <a:pt x="10910" y="4552"/>
                </a:lnTo>
                <a:lnTo>
                  <a:pt x="10914" y="4550"/>
                </a:lnTo>
                <a:lnTo>
                  <a:pt x="10916" y="4544"/>
                </a:lnTo>
                <a:lnTo>
                  <a:pt x="10918" y="4538"/>
                </a:lnTo>
                <a:lnTo>
                  <a:pt x="10920" y="4536"/>
                </a:lnTo>
                <a:lnTo>
                  <a:pt x="10922" y="4534"/>
                </a:lnTo>
                <a:lnTo>
                  <a:pt x="10928" y="4534"/>
                </a:lnTo>
                <a:lnTo>
                  <a:pt x="10930" y="4530"/>
                </a:lnTo>
                <a:lnTo>
                  <a:pt x="10932" y="4524"/>
                </a:lnTo>
                <a:lnTo>
                  <a:pt x="10930" y="4516"/>
                </a:lnTo>
                <a:lnTo>
                  <a:pt x="10928" y="4510"/>
                </a:lnTo>
                <a:lnTo>
                  <a:pt x="10928" y="4506"/>
                </a:lnTo>
                <a:lnTo>
                  <a:pt x="10928" y="4496"/>
                </a:lnTo>
                <a:lnTo>
                  <a:pt x="10928" y="4488"/>
                </a:lnTo>
                <a:lnTo>
                  <a:pt x="10928" y="4484"/>
                </a:lnTo>
                <a:lnTo>
                  <a:pt x="10924" y="4484"/>
                </a:lnTo>
                <a:lnTo>
                  <a:pt x="10922" y="4484"/>
                </a:lnTo>
                <a:lnTo>
                  <a:pt x="10920" y="4486"/>
                </a:lnTo>
                <a:lnTo>
                  <a:pt x="10920" y="4492"/>
                </a:lnTo>
                <a:lnTo>
                  <a:pt x="10918" y="4500"/>
                </a:lnTo>
                <a:lnTo>
                  <a:pt x="10918" y="4504"/>
                </a:lnTo>
                <a:lnTo>
                  <a:pt x="10914" y="4506"/>
                </a:lnTo>
                <a:lnTo>
                  <a:pt x="10912" y="4506"/>
                </a:lnTo>
                <a:lnTo>
                  <a:pt x="10912" y="4508"/>
                </a:lnTo>
                <a:lnTo>
                  <a:pt x="10914" y="4512"/>
                </a:lnTo>
                <a:lnTo>
                  <a:pt x="10916" y="4518"/>
                </a:lnTo>
                <a:lnTo>
                  <a:pt x="10916" y="4522"/>
                </a:lnTo>
                <a:lnTo>
                  <a:pt x="10914" y="4526"/>
                </a:lnTo>
                <a:lnTo>
                  <a:pt x="10912" y="4528"/>
                </a:lnTo>
                <a:lnTo>
                  <a:pt x="10908" y="4528"/>
                </a:lnTo>
                <a:lnTo>
                  <a:pt x="10906" y="4528"/>
                </a:lnTo>
                <a:lnTo>
                  <a:pt x="10900" y="4536"/>
                </a:lnTo>
                <a:close/>
                <a:moveTo>
                  <a:pt x="10936" y="4240"/>
                </a:moveTo>
                <a:lnTo>
                  <a:pt x="10936" y="4240"/>
                </a:lnTo>
                <a:lnTo>
                  <a:pt x="10934" y="4240"/>
                </a:lnTo>
                <a:lnTo>
                  <a:pt x="10932" y="4242"/>
                </a:lnTo>
                <a:lnTo>
                  <a:pt x="10930" y="4248"/>
                </a:lnTo>
                <a:lnTo>
                  <a:pt x="10932" y="4256"/>
                </a:lnTo>
                <a:lnTo>
                  <a:pt x="10934" y="4260"/>
                </a:lnTo>
                <a:lnTo>
                  <a:pt x="10938" y="4264"/>
                </a:lnTo>
                <a:lnTo>
                  <a:pt x="10938" y="4268"/>
                </a:lnTo>
                <a:lnTo>
                  <a:pt x="10940" y="4298"/>
                </a:lnTo>
                <a:lnTo>
                  <a:pt x="10942" y="4316"/>
                </a:lnTo>
                <a:lnTo>
                  <a:pt x="10944" y="4318"/>
                </a:lnTo>
                <a:lnTo>
                  <a:pt x="10946" y="4320"/>
                </a:lnTo>
                <a:lnTo>
                  <a:pt x="10950" y="4320"/>
                </a:lnTo>
                <a:lnTo>
                  <a:pt x="10952" y="4320"/>
                </a:lnTo>
                <a:lnTo>
                  <a:pt x="10954" y="4326"/>
                </a:lnTo>
                <a:lnTo>
                  <a:pt x="10958" y="4334"/>
                </a:lnTo>
                <a:lnTo>
                  <a:pt x="10962" y="4336"/>
                </a:lnTo>
                <a:lnTo>
                  <a:pt x="10964" y="4334"/>
                </a:lnTo>
                <a:lnTo>
                  <a:pt x="10966" y="4326"/>
                </a:lnTo>
                <a:lnTo>
                  <a:pt x="10966" y="4320"/>
                </a:lnTo>
                <a:lnTo>
                  <a:pt x="10966" y="4318"/>
                </a:lnTo>
                <a:lnTo>
                  <a:pt x="10970" y="4318"/>
                </a:lnTo>
                <a:lnTo>
                  <a:pt x="10974" y="4322"/>
                </a:lnTo>
                <a:lnTo>
                  <a:pt x="10980" y="4326"/>
                </a:lnTo>
                <a:lnTo>
                  <a:pt x="10980" y="4330"/>
                </a:lnTo>
                <a:lnTo>
                  <a:pt x="10978" y="4334"/>
                </a:lnTo>
                <a:lnTo>
                  <a:pt x="10974" y="4338"/>
                </a:lnTo>
                <a:lnTo>
                  <a:pt x="10968" y="4346"/>
                </a:lnTo>
                <a:lnTo>
                  <a:pt x="10966" y="4356"/>
                </a:lnTo>
                <a:lnTo>
                  <a:pt x="10966" y="4364"/>
                </a:lnTo>
                <a:lnTo>
                  <a:pt x="10968" y="4366"/>
                </a:lnTo>
                <a:lnTo>
                  <a:pt x="10970" y="4364"/>
                </a:lnTo>
                <a:lnTo>
                  <a:pt x="10974" y="4364"/>
                </a:lnTo>
                <a:lnTo>
                  <a:pt x="10976" y="4364"/>
                </a:lnTo>
                <a:lnTo>
                  <a:pt x="10980" y="4368"/>
                </a:lnTo>
                <a:lnTo>
                  <a:pt x="10984" y="4374"/>
                </a:lnTo>
                <a:lnTo>
                  <a:pt x="10988" y="4376"/>
                </a:lnTo>
                <a:lnTo>
                  <a:pt x="10992" y="4376"/>
                </a:lnTo>
                <a:lnTo>
                  <a:pt x="11000" y="4376"/>
                </a:lnTo>
                <a:lnTo>
                  <a:pt x="11000" y="4372"/>
                </a:lnTo>
                <a:lnTo>
                  <a:pt x="11000" y="4368"/>
                </a:lnTo>
                <a:lnTo>
                  <a:pt x="11002" y="4366"/>
                </a:lnTo>
                <a:lnTo>
                  <a:pt x="11004" y="4362"/>
                </a:lnTo>
                <a:lnTo>
                  <a:pt x="11008" y="4360"/>
                </a:lnTo>
                <a:lnTo>
                  <a:pt x="11012" y="4360"/>
                </a:lnTo>
                <a:lnTo>
                  <a:pt x="11028" y="4370"/>
                </a:lnTo>
                <a:lnTo>
                  <a:pt x="11032" y="4376"/>
                </a:lnTo>
                <a:lnTo>
                  <a:pt x="11036" y="4380"/>
                </a:lnTo>
                <a:lnTo>
                  <a:pt x="11040" y="4388"/>
                </a:lnTo>
                <a:lnTo>
                  <a:pt x="11042" y="4394"/>
                </a:lnTo>
                <a:lnTo>
                  <a:pt x="11044" y="4396"/>
                </a:lnTo>
                <a:lnTo>
                  <a:pt x="11048" y="4398"/>
                </a:lnTo>
                <a:lnTo>
                  <a:pt x="11050" y="4396"/>
                </a:lnTo>
                <a:lnTo>
                  <a:pt x="11050" y="4394"/>
                </a:lnTo>
                <a:lnTo>
                  <a:pt x="11050" y="4388"/>
                </a:lnTo>
                <a:lnTo>
                  <a:pt x="11042" y="4368"/>
                </a:lnTo>
                <a:lnTo>
                  <a:pt x="11042" y="4366"/>
                </a:lnTo>
                <a:lnTo>
                  <a:pt x="11044" y="4364"/>
                </a:lnTo>
                <a:lnTo>
                  <a:pt x="11048" y="4364"/>
                </a:lnTo>
                <a:lnTo>
                  <a:pt x="11054" y="4368"/>
                </a:lnTo>
                <a:lnTo>
                  <a:pt x="11056" y="4374"/>
                </a:lnTo>
                <a:lnTo>
                  <a:pt x="11060" y="4378"/>
                </a:lnTo>
                <a:lnTo>
                  <a:pt x="11064" y="4382"/>
                </a:lnTo>
                <a:lnTo>
                  <a:pt x="11068" y="4386"/>
                </a:lnTo>
                <a:lnTo>
                  <a:pt x="11072" y="4390"/>
                </a:lnTo>
                <a:lnTo>
                  <a:pt x="11074" y="4396"/>
                </a:lnTo>
                <a:lnTo>
                  <a:pt x="11074" y="4400"/>
                </a:lnTo>
                <a:lnTo>
                  <a:pt x="11078" y="4404"/>
                </a:lnTo>
                <a:lnTo>
                  <a:pt x="11086" y="4410"/>
                </a:lnTo>
                <a:lnTo>
                  <a:pt x="11094" y="4414"/>
                </a:lnTo>
                <a:lnTo>
                  <a:pt x="11098" y="4418"/>
                </a:lnTo>
                <a:lnTo>
                  <a:pt x="11100" y="4422"/>
                </a:lnTo>
                <a:lnTo>
                  <a:pt x="11102" y="4428"/>
                </a:lnTo>
                <a:lnTo>
                  <a:pt x="11104" y="4430"/>
                </a:lnTo>
                <a:lnTo>
                  <a:pt x="11106" y="4428"/>
                </a:lnTo>
                <a:lnTo>
                  <a:pt x="11108" y="4422"/>
                </a:lnTo>
                <a:lnTo>
                  <a:pt x="11110" y="4414"/>
                </a:lnTo>
                <a:lnTo>
                  <a:pt x="11110" y="4408"/>
                </a:lnTo>
                <a:lnTo>
                  <a:pt x="11110" y="4404"/>
                </a:lnTo>
                <a:lnTo>
                  <a:pt x="11106" y="4400"/>
                </a:lnTo>
                <a:lnTo>
                  <a:pt x="11098" y="4400"/>
                </a:lnTo>
                <a:lnTo>
                  <a:pt x="11094" y="4398"/>
                </a:lnTo>
                <a:lnTo>
                  <a:pt x="11094" y="4396"/>
                </a:lnTo>
                <a:lnTo>
                  <a:pt x="11094" y="4394"/>
                </a:lnTo>
                <a:lnTo>
                  <a:pt x="11094" y="4390"/>
                </a:lnTo>
                <a:lnTo>
                  <a:pt x="11092" y="4386"/>
                </a:lnTo>
                <a:lnTo>
                  <a:pt x="11088" y="4380"/>
                </a:lnTo>
                <a:lnTo>
                  <a:pt x="11084" y="4376"/>
                </a:lnTo>
                <a:lnTo>
                  <a:pt x="11082" y="4374"/>
                </a:lnTo>
                <a:lnTo>
                  <a:pt x="11084" y="4374"/>
                </a:lnTo>
                <a:lnTo>
                  <a:pt x="11088" y="4372"/>
                </a:lnTo>
                <a:lnTo>
                  <a:pt x="11096" y="4372"/>
                </a:lnTo>
                <a:lnTo>
                  <a:pt x="11098" y="4372"/>
                </a:lnTo>
                <a:lnTo>
                  <a:pt x="11100" y="4370"/>
                </a:lnTo>
                <a:lnTo>
                  <a:pt x="11102" y="4366"/>
                </a:lnTo>
                <a:lnTo>
                  <a:pt x="11098" y="4364"/>
                </a:lnTo>
                <a:lnTo>
                  <a:pt x="11082" y="4356"/>
                </a:lnTo>
                <a:lnTo>
                  <a:pt x="11078" y="4354"/>
                </a:lnTo>
                <a:lnTo>
                  <a:pt x="11076" y="4354"/>
                </a:lnTo>
                <a:lnTo>
                  <a:pt x="11074" y="4358"/>
                </a:lnTo>
                <a:lnTo>
                  <a:pt x="11074" y="4362"/>
                </a:lnTo>
                <a:lnTo>
                  <a:pt x="11072" y="4368"/>
                </a:lnTo>
                <a:lnTo>
                  <a:pt x="11070" y="4370"/>
                </a:lnTo>
                <a:lnTo>
                  <a:pt x="11068" y="4370"/>
                </a:lnTo>
                <a:lnTo>
                  <a:pt x="11066" y="4368"/>
                </a:lnTo>
                <a:lnTo>
                  <a:pt x="11064" y="4364"/>
                </a:lnTo>
                <a:lnTo>
                  <a:pt x="11064" y="4358"/>
                </a:lnTo>
                <a:lnTo>
                  <a:pt x="11064" y="4354"/>
                </a:lnTo>
                <a:lnTo>
                  <a:pt x="11062" y="4350"/>
                </a:lnTo>
                <a:lnTo>
                  <a:pt x="11058" y="4346"/>
                </a:lnTo>
                <a:lnTo>
                  <a:pt x="11052" y="4342"/>
                </a:lnTo>
                <a:lnTo>
                  <a:pt x="11046" y="4340"/>
                </a:lnTo>
                <a:lnTo>
                  <a:pt x="11042" y="4338"/>
                </a:lnTo>
                <a:lnTo>
                  <a:pt x="11040" y="4340"/>
                </a:lnTo>
                <a:lnTo>
                  <a:pt x="11038" y="4342"/>
                </a:lnTo>
                <a:lnTo>
                  <a:pt x="11038" y="4344"/>
                </a:lnTo>
                <a:lnTo>
                  <a:pt x="11036" y="4346"/>
                </a:lnTo>
                <a:lnTo>
                  <a:pt x="11032" y="4346"/>
                </a:lnTo>
                <a:lnTo>
                  <a:pt x="11030" y="4346"/>
                </a:lnTo>
                <a:lnTo>
                  <a:pt x="11030" y="4352"/>
                </a:lnTo>
                <a:lnTo>
                  <a:pt x="11030" y="4356"/>
                </a:lnTo>
                <a:lnTo>
                  <a:pt x="11028" y="4358"/>
                </a:lnTo>
                <a:lnTo>
                  <a:pt x="11024" y="4358"/>
                </a:lnTo>
                <a:lnTo>
                  <a:pt x="11020" y="4356"/>
                </a:lnTo>
                <a:lnTo>
                  <a:pt x="11016" y="4352"/>
                </a:lnTo>
                <a:lnTo>
                  <a:pt x="11010" y="4342"/>
                </a:lnTo>
                <a:lnTo>
                  <a:pt x="11008" y="4330"/>
                </a:lnTo>
                <a:lnTo>
                  <a:pt x="11008" y="4322"/>
                </a:lnTo>
                <a:lnTo>
                  <a:pt x="11008" y="4320"/>
                </a:lnTo>
                <a:lnTo>
                  <a:pt x="11008" y="4314"/>
                </a:lnTo>
                <a:lnTo>
                  <a:pt x="11004" y="4304"/>
                </a:lnTo>
                <a:lnTo>
                  <a:pt x="11000" y="4292"/>
                </a:lnTo>
                <a:lnTo>
                  <a:pt x="11002" y="4286"/>
                </a:lnTo>
                <a:lnTo>
                  <a:pt x="11004" y="4280"/>
                </a:lnTo>
                <a:lnTo>
                  <a:pt x="11008" y="4272"/>
                </a:lnTo>
                <a:lnTo>
                  <a:pt x="11008" y="4266"/>
                </a:lnTo>
                <a:lnTo>
                  <a:pt x="11008" y="4260"/>
                </a:lnTo>
                <a:lnTo>
                  <a:pt x="11014" y="4254"/>
                </a:lnTo>
                <a:lnTo>
                  <a:pt x="11016" y="4250"/>
                </a:lnTo>
                <a:lnTo>
                  <a:pt x="11018" y="4250"/>
                </a:lnTo>
                <a:lnTo>
                  <a:pt x="11020" y="4250"/>
                </a:lnTo>
                <a:lnTo>
                  <a:pt x="11022" y="4252"/>
                </a:lnTo>
                <a:lnTo>
                  <a:pt x="11024" y="4256"/>
                </a:lnTo>
                <a:lnTo>
                  <a:pt x="11026" y="4254"/>
                </a:lnTo>
                <a:lnTo>
                  <a:pt x="11032" y="4246"/>
                </a:lnTo>
                <a:lnTo>
                  <a:pt x="11036" y="4232"/>
                </a:lnTo>
                <a:lnTo>
                  <a:pt x="11042" y="4208"/>
                </a:lnTo>
                <a:lnTo>
                  <a:pt x="11042" y="4204"/>
                </a:lnTo>
                <a:lnTo>
                  <a:pt x="11040" y="4200"/>
                </a:lnTo>
                <a:lnTo>
                  <a:pt x="11034" y="4190"/>
                </a:lnTo>
                <a:lnTo>
                  <a:pt x="11032" y="4184"/>
                </a:lnTo>
                <a:lnTo>
                  <a:pt x="11030" y="4178"/>
                </a:lnTo>
                <a:lnTo>
                  <a:pt x="11030" y="4168"/>
                </a:lnTo>
                <a:lnTo>
                  <a:pt x="11032" y="4158"/>
                </a:lnTo>
                <a:lnTo>
                  <a:pt x="11036" y="4144"/>
                </a:lnTo>
                <a:lnTo>
                  <a:pt x="11036" y="4136"/>
                </a:lnTo>
                <a:lnTo>
                  <a:pt x="11034" y="4134"/>
                </a:lnTo>
                <a:lnTo>
                  <a:pt x="11032" y="4134"/>
                </a:lnTo>
                <a:lnTo>
                  <a:pt x="11028" y="4136"/>
                </a:lnTo>
                <a:lnTo>
                  <a:pt x="11024" y="4140"/>
                </a:lnTo>
                <a:lnTo>
                  <a:pt x="11020" y="4144"/>
                </a:lnTo>
                <a:lnTo>
                  <a:pt x="11016" y="4144"/>
                </a:lnTo>
                <a:lnTo>
                  <a:pt x="11010" y="4142"/>
                </a:lnTo>
                <a:lnTo>
                  <a:pt x="11004" y="4138"/>
                </a:lnTo>
                <a:lnTo>
                  <a:pt x="10988" y="4128"/>
                </a:lnTo>
                <a:lnTo>
                  <a:pt x="10982" y="4126"/>
                </a:lnTo>
                <a:lnTo>
                  <a:pt x="10974" y="4128"/>
                </a:lnTo>
                <a:lnTo>
                  <a:pt x="10966" y="4132"/>
                </a:lnTo>
                <a:lnTo>
                  <a:pt x="10964" y="4134"/>
                </a:lnTo>
                <a:lnTo>
                  <a:pt x="10964" y="4138"/>
                </a:lnTo>
                <a:lnTo>
                  <a:pt x="10964" y="4146"/>
                </a:lnTo>
                <a:lnTo>
                  <a:pt x="10962" y="4150"/>
                </a:lnTo>
                <a:lnTo>
                  <a:pt x="10960" y="4158"/>
                </a:lnTo>
                <a:lnTo>
                  <a:pt x="10958" y="4166"/>
                </a:lnTo>
                <a:lnTo>
                  <a:pt x="10956" y="4172"/>
                </a:lnTo>
                <a:lnTo>
                  <a:pt x="10958" y="4186"/>
                </a:lnTo>
                <a:lnTo>
                  <a:pt x="10958" y="4200"/>
                </a:lnTo>
                <a:lnTo>
                  <a:pt x="10958" y="4208"/>
                </a:lnTo>
                <a:lnTo>
                  <a:pt x="10954" y="4218"/>
                </a:lnTo>
                <a:lnTo>
                  <a:pt x="10952" y="4226"/>
                </a:lnTo>
                <a:lnTo>
                  <a:pt x="10950" y="4232"/>
                </a:lnTo>
                <a:lnTo>
                  <a:pt x="10952" y="4236"/>
                </a:lnTo>
                <a:lnTo>
                  <a:pt x="10954" y="4240"/>
                </a:lnTo>
                <a:lnTo>
                  <a:pt x="10958" y="4246"/>
                </a:lnTo>
                <a:lnTo>
                  <a:pt x="10958" y="4248"/>
                </a:lnTo>
                <a:lnTo>
                  <a:pt x="10956" y="4254"/>
                </a:lnTo>
                <a:lnTo>
                  <a:pt x="10954" y="4258"/>
                </a:lnTo>
                <a:lnTo>
                  <a:pt x="10952" y="4258"/>
                </a:lnTo>
                <a:lnTo>
                  <a:pt x="10948" y="4256"/>
                </a:lnTo>
                <a:lnTo>
                  <a:pt x="10946" y="4252"/>
                </a:lnTo>
                <a:lnTo>
                  <a:pt x="10942" y="4244"/>
                </a:lnTo>
                <a:lnTo>
                  <a:pt x="10938" y="4240"/>
                </a:lnTo>
                <a:lnTo>
                  <a:pt x="10936" y="4240"/>
                </a:lnTo>
                <a:close/>
                <a:moveTo>
                  <a:pt x="9396" y="4654"/>
                </a:moveTo>
                <a:lnTo>
                  <a:pt x="9396" y="4654"/>
                </a:lnTo>
                <a:lnTo>
                  <a:pt x="9392" y="4644"/>
                </a:lnTo>
                <a:lnTo>
                  <a:pt x="9386" y="4630"/>
                </a:lnTo>
                <a:lnTo>
                  <a:pt x="9380" y="4616"/>
                </a:lnTo>
                <a:lnTo>
                  <a:pt x="9372" y="4604"/>
                </a:lnTo>
                <a:lnTo>
                  <a:pt x="9366" y="4596"/>
                </a:lnTo>
                <a:lnTo>
                  <a:pt x="9364" y="4588"/>
                </a:lnTo>
                <a:lnTo>
                  <a:pt x="9360" y="4580"/>
                </a:lnTo>
                <a:lnTo>
                  <a:pt x="9352" y="4570"/>
                </a:lnTo>
                <a:lnTo>
                  <a:pt x="9344" y="4562"/>
                </a:lnTo>
                <a:lnTo>
                  <a:pt x="9336" y="4560"/>
                </a:lnTo>
                <a:lnTo>
                  <a:pt x="9330" y="4560"/>
                </a:lnTo>
                <a:lnTo>
                  <a:pt x="9326" y="4562"/>
                </a:lnTo>
                <a:lnTo>
                  <a:pt x="9326" y="4564"/>
                </a:lnTo>
                <a:lnTo>
                  <a:pt x="9330" y="4566"/>
                </a:lnTo>
                <a:lnTo>
                  <a:pt x="9332" y="4572"/>
                </a:lnTo>
                <a:lnTo>
                  <a:pt x="9334" y="4580"/>
                </a:lnTo>
                <a:lnTo>
                  <a:pt x="9334" y="4590"/>
                </a:lnTo>
                <a:lnTo>
                  <a:pt x="9332" y="4598"/>
                </a:lnTo>
                <a:lnTo>
                  <a:pt x="9328" y="4604"/>
                </a:lnTo>
                <a:lnTo>
                  <a:pt x="9328" y="4610"/>
                </a:lnTo>
                <a:lnTo>
                  <a:pt x="9328" y="4618"/>
                </a:lnTo>
                <a:lnTo>
                  <a:pt x="9326" y="4630"/>
                </a:lnTo>
                <a:lnTo>
                  <a:pt x="9324" y="4636"/>
                </a:lnTo>
                <a:lnTo>
                  <a:pt x="9324" y="4638"/>
                </a:lnTo>
                <a:lnTo>
                  <a:pt x="9324" y="4636"/>
                </a:lnTo>
                <a:lnTo>
                  <a:pt x="9322" y="4630"/>
                </a:lnTo>
                <a:lnTo>
                  <a:pt x="9320" y="4630"/>
                </a:lnTo>
                <a:lnTo>
                  <a:pt x="9320" y="4632"/>
                </a:lnTo>
                <a:lnTo>
                  <a:pt x="9318" y="4640"/>
                </a:lnTo>
                <a:lnTo>
                  <a:pt x="9320" y="4654"/>
                </a:lnTo>
                <a:lnTo>
                  <a:pt x="9322" y="4676"/>
                </a:lnTo>
                <a:lnTo>
                  <a:pt x="9322" y="4700"/>
                </a:lnTo>
                <a:lnTo>
                  <a:pt x="9324" y="4712"/>
                </a:lnTo>
                <a:lnTo>
                  <a:pt x="9326" y="4722"/>
                </a:lnTo>
                <a:lnTo>
                  <a:pt x="9332" y="4734"/>
                </a:lnTo>
                <a:lnTo>
                  <a:pt x="9338" y="4742"/>
                </a:lnTo>
                <a:lnTo>
                  <a:pt x="9346" y="4748"/>
                </a:lnTo>
                <a:lnTo>
                  <a:pt x="9352" y="4750"/>
                </a:lnTo>
                <a:lnTo>
                  <a:pt x="9358" y="4750"/>
                </a:lnTo>
                <a:lnTo>
                  <a:pt x="9364" y="4748"/>
                </a:lnTo>
                <a:lnTo>
                  <a:pt x="9376" y="4740"/>
                </a:lnTo>
                <a:lnTo>
                  <a:pt x="9390" y="4732"/>
                </a:lnTo>
                <a:lnTo>
                  <a:pt x="9396" y="4726"/>
                </a:lnTo>
                <a:lnTo>
                  <a:pt x="9402" y="4718"/>
                </a:lnTo>
                <a:lnTo>
                  <a:pt x="9404" y="4710"/>
                </a:lnTo>
                <a:lnTo>
                  <a:pt x="9406" y="4700"/>
                </a:lnTo>
                <a:lnTo>
                  <a:pt x="9406" y="4682"/>
                </a:lnTo>
                <a:lnTo>
                  <a:pt x="9406" y="4676"/>
                </a:lnTo>
                <a:lnTo>
                  <a:pt x="9404" y="4672"/>
                </a:lnTo>
                <a:lnTo>
                  <a:pt x="9400" y="4666"/>
                </a:lnTo>
                <a:lnTo>
                  <a:pt x="9400" y="4662"/>
                </a:lnTo>
                <a:lnTo>
                  <a:pt x="9400" y="4658"/>
                </a:lnTo>
                <a:lnTo>
                  <a:pt x="9396" y="4654"/>
                </a:lnTo>
                <a:close/>
                <a:moveTo>
                  <a:pt x="9854" y="4376"/>
                </a:moveTo>
                <a:lnTo>
                  <a:pt x="9854" y="4376"/>
                </a:lnTo>
                <a:lnTo>
                  <a:pt x="9854" y="4374"/>
                </a:lnTo>
                <a:lnTo>
                  <a:pt x="9852" y="4376"/>
                </a:lnTo>
                <a:lnTo>
                  <a:pt x="9848" y="4384"/>
                </a:lnTo>
                <a:lnTo>
                  <a:pt x="9846" y="4400"/>
                </a:lnTo>
                <a:lnTo>
                  <a:pt x="9844" y="4422"/>
                </a:lnTo>
                <a:lnTo>
                  <a:pt x="9842" y="4442"/>
                </a:lnTo>
                <a:lnTo>
                  <a:pt x="9840" y="4452"/>
                </a:lnTo>
                <a:lnTo>
                  <a:pt x="9838" y="4460"/>
                </a:lnTo>
                <a:lnTo>
                  <a:pt x="9840" y="4472"/>
                </a:lnTo>
                <a:lnTo>
                  <a:pt x="9842" y="4478"/>
                </a:lnTo>
                <a:lnTo>
                  <a:pt x="9844" y="4480"/>
                </a:lnTo>
                <a:lnTo>
                  <a:pt x="9846" y="4474"/>
                </a:lnTo>
                <a:lnTo>
                  <a:pt x="9850" y="4448"/>
                </a:lnTo>
                <a:lnTo>
                  <a:pt x="9850" y="4440"/>
                </a:lnTo>
                <a:lnTo>
                  <a:pt x="9850" y="4436"/>
                </a:lnTo>
                <a:lnTo>
                  <a:pt x="9850" y="4434"/>
                </a:lnTo>
                <a:lnTo>
                  <a:pt x="9852" y="4430"/>
                </a:lnTo>
                <a:lnTo>
                  <a:pt x="9854" y="4428"/>
                </a:lnTo>
                <a:lnTo>
                  <a:pt x="9854" y="4424"/>
                </a:lnTo>
                <a:lnTo>
                  <a:pt x="9852" y="4416"/>
                </a:lnTo>
                <a:lnTo>
                  <a:pt x="9852" y="4410"/>
                </a:lnTo>
                <a:lnTo>
                  <a:pt x="9852" y="4406"/>
                </a:lnTo>
                <a:lnTo>
                  <a:pt x="9854" y="4404"/>
                </a:lnTo>
                <a:lnTo>
                  <a:pt x="9856" y="4398"/>
                </a:lnTo>
                <a:lnTo>
                  <a:pt x="9858" y="4390"/>
                </a:lnTo>
                <a:lnTo>
                  <a:pt x="9858" y="4382"/>
                </a:lnTo>
                <a:lnTo>
                  <a:pt x="9854" y="4376"/>
                </a:lnTo>
                <a:close/>
                <a:moveTo>
                  <a:pt x="9834" y="4508"/>
                </a:moveTo>
                <a:lnTo>
                  <a:pt x="9834" y="4508"/>
                </a:lnTo>
                <a:lnTo>
                  <a:pt x="9832" y="4510"/>
                </a:lnTo>
                <a:lnTo>
                  <a:pt x="9828" y="4516"/>
                </a:lnTo>
                <a:lnTo>
                  <a:pt x="9828" y="4522"/>
                </a:lnTo>
                <a:lnTo>
                  <a:pt x="9830" y="4526"/>
                </a:lnTo>
                <a:lnTo>
                  <a:pt x="9832" y="4526"/>
                </a:lnTo>
                <a:lnTo>
                  <a:pt x="9834" y="4526"/>
                </a:lnTo>
                <a:lnTo>
                  <a:pt x="9838" y="4520"/>
                </a:lnTo>
                <a:lnTo>
                  <a:pt x="9838" y="4512"/>
                </a:lnTo>
                <a:lnTo>
                  <a:pt x="9836" y="4510"/>
                </a:lnTo>
                <a:lnTo>
                  <a:pt x="9834" y="4508"/>
                </a:lnTo>
                <a:close/>
                <a:moveTo>
                  <a:pt x="9884" y="4688"/>
                </a:moveTo>
                <a:lnTo>
                  <a:pt x="9884" y="4688"/>
                </a:lnTo>
                <a:lnTo>
                  <a:pt x="9882" y="4690"/>
                </a:lnTo>
                <a:lnTo>
                  <a:pt x="9882" y="4694"/>
                </a:lnTo>
                <a:lnTo>
                  <a:pt x="9882" y="4702"/>
                </a:lnTo>
                <a:lnTo>
                  <a:pt x="9886" y="4708"/>
                </a:lnTo>
                <a:lnTo>
                  <a:pt x="9888" y="4710"/>
                </a:lnTo>
                <a:lnTo>
                  <a:pt x="9890" y="4708"/>
                </a:lnTo>
                <a:lnTo>
                  <a:pt x="9892" y="4704"/>
                </a:lnTo>
                <a:lnTo>
                  <a:pt x="9892" y="4700"/>
                </a:lnTo>
                <a:lnTo>
                  <a:pt x="9892" y="4692"/>
                </a:lnTo>
                <a:lnTo>
                  <a:pt x="9888" y="4688"/>
                </a:lnTo>
                <a:lnTo>
                  <a:pt x="9886" y="4686"/>
                </a:lnTo>
                <a:lnTo>
                  <a:pt x="9884" y="4688"/>
                </a:lnTo>
                <a:close/>
                <a:moveTo>
                  <a:pt x="9842" y="4586"/>
                </a:moveTo>
                <a:lnTo>
                  <a:pt x="9842" y="4586"/>
                </a:lnTo>
                <a:lnTo>
                  <a:pt x="9840" y="4590"/>
                </a:lnTo>
                <a:lnTo>
                  <a:pt x="9840" y="4592"/>
                </a:lnTo>
                <a:lnTo>
                  <a:pt x="9844" y="4594"/>
                </a:lnTo>
                <a:lnTo>
                  <a:pt x="9846" y="4596"/>
                </a:lnTo>
                <a:lnTo>
                  <a:pt x="9848" y="4592"/>
                </a:lnTo>
                <a:lnTo>
                  <a:pt x="9848" y="4590"/>
                </a:lnTo>
                <a:lnTo>
                  <a:pt x="9846" y="4586"/>
                </a:lnTo>
                <a:lnTo>
                  <a:pt x="9844" y="4586"/>
                </a:lnTo>
                <a:lnTo>
                  <a:pt x="9842" y="4586"/>
                </a:lnTo>
                <a:close/>
                <a:moveTo>
                  <a:pt x="9868" y="4654"/>
                </a:moveTo>
                <a:lnTo>
                  <a:pt x="9868" y="4654"/>
                </a:lnTo>
                <a:lnTo>
                  <a:pt x="9872" y="4654"/>
                </a:lnTo>
                <a:lnTo>
                  <a:pt x="9870" y="4648"/>
                </a:lnTo>
                <a:lnTo>
                  <a:pt x="9868" y="4646"/>
                </a:lnTo>
                <a:lnTo>
                  <a:pt x="9868" y="4648"/>
                </a:lnTo>
                <a:lnTo>
                  <a:pt x="9866" y="4650"/>
                </a:lnTo>
                <a:lnTo>
                  <a:pt x="9868" y="4654"/>
                </a:lnTo>
                <a:close/>
                <a:moveTo>
                  <a:pt x="7488" y="3256"/>
                </a:moveTo>
                <a:lnTo>
                  <a:pt x="7488" y="3256"/>
                </a:lnTo>
                <a:lnTo>
                  <a:pt x="7494" y="3250"/>
                </a:lnTo>
                <a:lnTo>
                  <a:pt x="7496" y="3246"/>
                </a:lnTo>
                <a:lnTo>
                  <a:pt x="7496" y="3244"/>
                </a:lnTo>
                <a:lnTo>
                  <a:pt x="7492" y="3246"/>
                </a:lnTo>
                <a:lnTo>
                  <a:pt x="7486" y="3252"/>
                </a:lnTo>
                <a:lnTo>
                  <a:pt x="7474" y="3258"/>
                </a:lnTo>
                <a:lnTo>
                  <a:pt x="7460" y="3262"/>
                </a:lnTo>
                <a:lnTo>
                  <a:pt x="7454" y="3262"/>
                </a:lnTo>
                <a:lnTo>
                  <a:pt x="7446" y="3262"/>
                </a:lnTo>
                <a:lnTo>
                  <a:pt x="7438" y="3260"/>
                </a:lnTo>
                <a:lnTo>
                  <a:pt x="7436" y="3262"/>
                </a:lnTo>
                <a:lnTo>
                  <a:pt x="7434" y="3264"/>
                </a:lnTo>
                <a:lnTo>
                  <a:pt x="7432" y="3266"/>
                </a:lnTo>
                <a:lnTo>
                  <a:pt x="7432" y="3270"/>
                </a:lnTo>
                <a:lnTo>
                  <a:pt x="7430" y="3272"/>
                </a:lnTo>
                <a:lnTo>
                  <a:pt x="7428" y="3272"/>
                </a:lnTo>
                <a:lnTo>
                  <a:pt x="7420" y="3272"/>
                </a:lnTo>
                <a:lnTo>
                  <a:pt x="7416" y="3274"/>
                </a:lnTo>
                <a:lnTo>
                  <a:pt x="7414" y="3278"/>
                </a:lnTo>
                <a:lnTo>
                  <a:pt x="7410" y="3278"/>
                </a:lnTo>
                <a:lnTo>
                  <a:pt x="7406" y="3278"/>
                </a:lnTo>
                <a:lnTo>
                  <a:pt x="7406" y="3280"/>
                </a:lnTo>
                <a:lnTo>
                  <a:pt x="7410" y="3292"/>
                </a:lnTo>
                <a:lnTo>
                  <a:pt x="7412" y="3296"/>
                </a:lnTo>
                <a:lnTo>
                  <a:pt x="7416" y="3298"/>
                </a:lnTo>
                <a:lnTo>
                  <a:pt x="7422" y="3300"/>
                </a:lnTo>
                <a:lnTo>
                  <a:pt x="7426" y="3300"/>
                </a:lnTo>
                <a:lnTo>
                  <a:pt x="7432" y="3300"/>
                </a:lnTo>
                <a:lnTo>
                  <a:pt x="7436" y="3302"/>
                </a:lnTo>
                <a:lnTo>
                  <a:pt x="7438" y="3302"/>
                </a:lnTo>
                <a:lnTo>
                  <a:pt x="7438" y="3300"/>
                </a:lnTo>
                <a:lnTo>
                  <a:pt x="7440" y="3298"/>
                </a:lnTo>
                <a:lnTo>
                  <a:pt x="7442" y="3298"/>
                </a:lnTo>
                <a:lnTo>
                  <a:pt x="7448" y="3296"/>
                </a:lnTo>
                <a:lnTo>
                  <a:pt x="7456" y="3294"/>
                </a:lnTo>
                <a:lnTo>
                  <a:pt x="7458" y="3290"/>
                </a:lnTo>
                <a:lnTo>
                  <a:pt x="7462" y="3286"/>
                </a:lnTo>
                <a:lnTo>
                  <a:pt x="7464" y="3284"/>
                </a:lnTo>
                <a:lnTo>
                  <a:pt x="7468" y="3282"/>
                </a:lnTo>
                <a:lnTo>
                  <a:pt x="7474" y="3282"/>
                </a:lnTo>
                <a:lnTo>
                  <a:pt x="7480" y="3280"/>
                </a:lnTo>
                <a:lnTo>
                  <a:pt x="7478" y="3276"/>
                </a:lnTo>
                <a:lnTo>
                  <a:pt x="7474" y="3270"/>
                </a:lnTo>
                <a:lnTo>
                  <a:pt x="7474" y="3266"/>
                </a:lnTo>
                <a:lnTo>
                  <a:pt x="7480" y="3262"/>
                </a:lnTo>
                <a:lnTo>
                  <a:pt x="7488" y="3256"/>
                </a:lnTo>
                <a:close/>
                <a:moveTo>
                  <a:pt x="6684" y="3228"/>
                </a:moveTo>
                <a:lnTo>
                  <a:pt x="6684" y="3228"/>
                </a:lnTo>
                <a:lnTo>
                  <a:pt x="6684" y="3230"/>
                </a:lnTo>
                <a:lnTo>
                  <a:pt x="6686" y="3234"/>
                </a:lnTo>
                <a:lnTo>
                  <a:pt x="6688" y="3238"/>
                </a:lnTo>
                <a:lnTo>
                  <a:pt x="6692" y="3238"/>
                </a:lnTo>
                <a:lnTo>
                  <a:pt x="6692" y="3234"/>
                </a:lnTo>
                <a:lnTo>
                  <a:pt x="6690" y="3230"/>
                </a:lnTo>
                <a:lnTo>
                  <a:pt x="6688" y="3228"/>
                </a:lnTo>
                <a:lnTo>
                  <a:pt x="6684" y="3228"/>
                </a:lnTo>
                <a:close/>
                <a:moveTo>
                  <a:pt x="6456" y="4860"/>
                </a:moveTo>
                <a:lnTo>
                  <a:pt x="6456" y="4860"/>
                </a:lnTo>
                <a:lnTo>
                  <a:pt x="6448" y="4872"/>
                </a:lnTo>
                <a:lnTo>
                  <a:pt x="6446" y="4874"/>
                </a:lnTo>
                <a:lnTo>
                  <a:pt x="6448" y="4878"/>
                </a:lnTo>
                <a:lnTo>
                  <a:pt x="6448" y="4880"/>
                </a:lnTo>
                <a:lnTo>
                  <a:pt x="6452" y="4882"/>
                </a:lnTo>
                <a:lnTo>
                  <a:pt x="6456" y="4884"/>
                </a:lnTo>
                <a:lnTo>
                  <a:pt x="6456" y="4882"/>
                </a:lnTo>
                <a:lnTo>
                  <a:pt x="6464" y="4870"/>
                </a:lnTo>
                <a:lnTo>
                  <a:pt x="6466" y="4864"/>
                </a:lnTo>
                <a:lnTo>
                  <a:pt x="6466" y="4860"/>
                </a:lnTo>
                <a:lnTo>
                  <a:pt x="6466" y="4858"/>
                </a:lnTo>
                <a:lnTo>
                  <a:pt x="6464" y="4856"/>
                </a:lnTo>
                <a:lnTo>
                  <a:pt x="6460" y="4856"/>
                </a:lnTo>
                <a:lnTo>
                  <a:pt x="6456" y="4860"/>
                </a:lnTo>
                <a:close/>
                <a:moveTo>
                  <a:pt x="6376" y="5018"/>
                </a:moveTo>
                <a:lnTo>
                  <a:pt x="6376" y="5018"/>
                </a:lnTo>
                <a:lnTo>
                  <a:pt x="6372" y="5018"/>
                </a:lnTo>
                <a:lnTo>
                  <a:pt x="6370" y="5020"/>
                </a:lnTo>
                <a:lnTo>
                  <a:pt x="6368" y="5026"/>
                </a:lnTo>
                <a:lnTo>
                  <a:pt x="6366" y="5032"/>
                </a:lnTo>
                <a:lnTo>
                  <a:pt x="6368" y="5038"/>
                </a:lnTo>
                <a:lnTo>
                  <a:pt x="6370" y="5038"/>
                </a:lnTo>
                <a:lnTo>
                  <a:pt x="6372" y="5036"/>
                </a:lnTo>
                <a:lnTo>
                  <a:pt x="6376" y="5030"/>
                </a:lnTo>
                <a:lnTo>
                  <a:pt x="6378" y="5024"/>
                </a:lnTo>
                <a:lnTo>
                  <a:pt x="6378" y="5020"/>
                </a:lnTo>
                <a:lnTo>
                  <a:pt x="6376" y="5018"/>
                </a:lnTo>
                <a:close/>
                <a:moveTo>
                  <a:pt x="5466" y="4460"/>
                </a:moveTo>
                <a:lnTo>
                  <a:pt x="5466" y="4460"/>
                </a:lnTo>
                <a:lnTo>
                  <a:pt x="5466" y="4458"/>
                </a:lnTo>
                <a:lnTo>
                  <a:pt x="5464" y="4458"/>
                </a:lnTo>
                <a:lnTo>
                  <a:pt x="5462" y="4458"/>
                </a:lnTo>
                <a:lnTo>
                  <a:pt x="5458" y="4460"/>
                </a:lnTo>
                <a:lnTo>
                  <a:pt x="5458" y="4462"/>
                </a:lnTo>
                <a:lnTo>
                  <a:pt x="5462" y="4464"/>
                </a:lnTo>
                <a:lnTo>
                  <a:pt x="5466" y="4460"/>
                </a:lnTo>
                <a:close/>
                <a:moveTo>
                  <a:pt x="5468" y="4472"/>
                </a:moveTo>
                <a:lnTo>
                  <a:pt x="5468" y="4472"/>
                </a:lnTo>
                <a:lnTo>
                  <a:pt x="5466" y="4472"/>
                </a:lnTo>
                <a:lnTo>
                  <a:pt x="5464" y="4474"/>
                </a:lnTo>
                <a:lnTo>
                  <a:pt x="5462" y="4476"/>
                </a:lnTo>
                <a:lnTo>
                  <a:pt x="5462" y="4478"/>
                </a:lnTo>
                <a:lnTo>
                  <a:pt x="5466" y="4478"/>
                </a:lnTo>
                <a:lnTo>
                  <a:pt x="5468" y="4476"/>
                </a:lnTo>
                <a:lnTo>
                  <a:pt x="5468" y="4472"/>
                </a:lnTo>
                <a:close/>
                <a:moveTo>
                  <a:pt x="5454" y="4498"/>
                </a:moveTo>
                <a:lnTo>
                  <a:pt x="5454" y="4498"/>
                </a:lnTo>
                <a:lnTo>
                  <a:pt x="5456" y="4500"/>
                </a:lnTo>
                <a:lnTo>
                  <a:pt x="5458" y="4500"/>
                </a:lnTo>
                <a:lnTo>
                  <a:pt x="5460" y="4500"/>
                </a:lnTo>
                <a:lnTo>
                  <a:pt x="5462" y="4496"/>
                </a:lnTo>
                <a:lnTo>
                  <a:pt x="5460" y="4492"/>
                </a:lnTo>
                <a:lnTo>
                  <a:pt x="5458" y="4492"/>
                </a:lnTo>
                <a:lnTo>
                  <a:pt x="5456" y="4494"/>
                </a:lnTo>
                <a:lnTo>
                  <a:pt x="5454" y="4498"/>
                </a:lnTo>
                <a:close/>
                <a:moveTo>
                  <a:pt x="5466" y="4492"/>
                </a:moveTo>
                <a:lnTo>
                  <a:pt x="5466" y="4492"/>
                </a:lnTo>
                <a:lnTo>
                  <a:pt x="5464" y="4492"/>
                </a:lnTo>
                <a:lnTo>
                  <a:pt x="5464" y="4496"/>
                </a:lnTo>
                <a:lnTo>
                  <a:pt x="5466" y="4498"/>
                </a:lnTo>
                <a:lnTo>
                  <a:pt x="5468" y="4498"/>
                </a:lnTo>
                <a:lnTo>
                  <a:pt x="5470" y="4496"/>
                </a:lnTo>
                <a:lnTo>
                  <a:pt x="5468" y="4494"/>
                </a:lnTo>
                <a:lnTo>
                  <a:pt x="5466" y="4492"/>
                </a:lnTo>
                <a:close/>
                <a:moveTo>
                  <a:pt x="5474" y="4492"/>
                </a:moveTo>
                <a:lnTo>
                  <a:pt x="5474" y="4492"/>
                </a:lnTo>
                <a:lnTo>
                  <a:pt x="5476" y="4492"/>
                </a:lnTo>
                <a:lnTo>
                  <a:pt x="5478" y="4490"/>
                </a:lnTo>
                <a:lnTo>
                  <a:pt x="5478" y="4488"/>
                </a:lnTo>
                <a:lnTo>
                  <a:pt x="5478" y="4486"/>
                </a:lnTo>
                <a:lnTo>
                  <a:pt x="5476" y="4486"/>
                </a:lnTo>
                <a:lnTo>
                  <a:pt x="5474" y="4488"/>
                </a:lnTo>
                <a:lnTo>
                  <a:pt x="5474" y="4492"/>
                </a:lnTo>
                <a:close/>
                <a:moveTo>
                  <a:pt x="5456" y="4486"/>
                </a:moveTo>
                <a:lnTo>
                  <a:pt x="5456" y="4486"/>
                </a:lnTo>
                <a:lnTo>
                  <a:pt x="5454" y="4486"/>
                </a:lnTo>
                <a:lnTo>
                  <a:pt x="5454" y="4488"/>
                </a:lnTo>
                <a:lnTo>
                  <a:pt x="5454" y="4490"/>
                </a:lnTo>
                <a:lnTo>
                  <a:pt x="5456" y="4490"/>
                </a:lnTo>
                <a:lnTo>
                  <a:pt x="5458" y="4488"/>
                </a:lnTo>
                <a:lnTo>
                  <a:pt x="5456" y="4486"/>
                </a:lnTo>
                <a:close/>
                <a:moveTo>
                  <a:pt x="5448" y="4476"/>
                </a:moveTo>
                <a:lnTo>
                  <a:pt x="5448" y="4476"/>
                </a:lnTo>
                <a:lnTo>
                  <a:pt x="5450" y="4476"/>
                </a:lnTo>
                <a:lnTo>
                  <a:pt x="5454" y="4474"/>
                </a:lnTo>
                <a:lnTo>
                  <a:pt x="5454" y="4472"/>
                </a:lnTo>
                <a:lnTo>
                  <a:pt x="5450" y="4472"/>
                </a:lnTo>
                <a:lnTo>
                  <a:pt x="5448" y="4474"/>
                </a:lnTo>
                <a:lnTo>
                  <a:pt x="5448" y="4476"/>
                </a:lnTo>
                <a:close/>
                <a:moveTo>
                  <a:pt x="5480" y="4474"/>
                </a:moveTo>
                <a:lnTo>
                  <a:pt x="5480" y="4474"/>
                </a:lnTo>
                <a:lnTo>
                  <a:pt x="5484" y="4474"/>
                </a:lnTo>
                <a:lnTo>
                  <a:pt x="5484" y="4472"/>
                </a:lnTo>
                <a:lnTo>
                  <a:pt x="5482" y="4470"/>
                </a:lnTo>
                <a:lnTo>
                  <a:pt x="5480" y="4472"/>
                </a:lnTo>
                <a:lnTo>
                  <a:pt x="5480" y="4474"/>
                </a:lnTo>
                <a:close/>
                <a:moveTo>
                  <a:pt x="6488" y="2842"/>
                </a:moveTo>
                <a:lnTo>
                  <a:pt x="6488" y="2842"/>
                </a:lnTo>
                <a:lnTo>
                  <a:pt x="6484" y="2842"/>
                </a:lnTo>
                <a:lnTo>
                  <a:pt x="6484" y="2844"/>
                </a:lnTo>
                <a:lnTo>
                  <a:pt x="6484" y="2852"/>
                </a:lnTo>
                <a:lnTo>
                  <a:pt x="6482" y="2858"/>
                </a:lnTo>
                <a:lnTo>
                  <a:pt x="6482" y="2860"/>
                </a:lnTo>
                <a:lnTo>
                  <a:pt x="6480" y="2860"/>
                </a:lnTo>
                <a:lnTo>
                  <a:pt x="6476" y="2858"/>
                </a:lnTo>
                <a:lnTo>
                  <a:pt x="6472" y="2860"/>
                </a:lnTo>
                <a:lnTo>
                  <a:pt x="6468" y="2862"/>
                </a:lnTo>
                <a:lnTo>
                  <a:pt x="6464" y="2866"/>
                </a:lnTo>
                <a:lnTo>
                  <a:pt x="6460" y="2868"/>
                </a:lnTo>
                <a:lnTo>
                  <a:pt x="6458" y="2868"/>
                </a:lnTo>
                <a:lnTo>
                  <a:pt x="6456" y="2872"/>
                </a:lnTo>
                <a:lnTo>
                  <a:pt x="6454" y="2884"/>
                </a:lnTo>
                <a:lnTo>
                  <a:pt x="6454" y="2898"/>
                </a:lnTo>
                <a:lnTo>
                  <a:pt x="6454" y="2902"/>
                </a:lnTo>
                <a:lnTo>
                  <a:pt x="6456" y="2904"/>
                </a:lnTo>
                <a:lnTo>
                  <a:pt x="6460" y="2904"/>
                </a:lnTo>
                <a:lnTo>
                  <a:pt x="6460" y="2906"/>
                </a:lnTo>
                <a:lnTo>
                  <a:pt x="6458" y="2910"/>
                </a:lnTo>
                <a:lnTo>
                  <a:pt x="6456" y="2912"/>
                </a:lnTo>
                <a:lnTo>
                  <a:pt x="6462" y="2914"/>
                </a:lnTo>
                <a:lnTo>
                  <a:pt x="6464" y="2916"/>
                </a:lnTo>
                <a:lnTo>
                  <a:pt x="6462" y="2918"/>
                </a:lnTo>
                <a:lnTo>
                  <a:pt x="6460" y="2922"/>
                </a:lnTo>
                <a:lnTo>
                  <a:pt x="6460" y="2924"/>
                </a:lnTo>
                <a:lnTo>
                  <a:pt x="6464" y="2924"/>
                </a:lnTo>
                <a:lnTo>
                  <a:pt x="6470" y="2930"/>
                </a:lnTo>
                <a:lnTo>
                  <a:pt x="6474" y="2932"/>
                </a:lnTo>
                <a:lnTo>
                  <a:pt x="6474" y="2934"/>
                </a:lnTo>
                <a:lnTo>
                  <a:pt x="6476" y="2934"/>
                </a:lnTo>
                <a:lnTo>
                  <a:pt x="6480" y="2932"/>
                </a:lnTo>
                <a:lnTo>
                  <a:pt x="6480" y="2930"/>
                </a:lnTo>
                <a:lnTo>
                  <a:pt x="6480" y="2926"/>
                </a:lnTo>
                <a:lnTo>
                  <a:pt x="6480" y="2924"/>
                </a:lnTo>
                <a:lnTo>
                  <a:pt x="6484" y="2922"/>
                </a:lnTo>
                <a:lnTo>
                  <a:pt x="6486" y="2918"/>
                </a:lnTo>
                <a:lnTo>
                  <a:pt x="6486" y="2904"/>
                </a:lnTo>
                <a:lnTo>
                  <a:pt x="6488" y="2900"/>
                </a:lnTo>
                <a:lnTo>
                  <a:pt x="6490" y="2896"/>
                </a:lnTo>
                <a:lnTo>
                  <a:pt x="6492" y="2890"/>
                </a:lnTo>
                <a:lnTo>
                  <a:pt x="6492" y="2880"/>
                </a:lnTo>
                <a:lnTo>
                  <a:pt x="6490" y="2870"/>
                </a:lnTo>
                <a:lnTo>
                  <a:pt x="6490" y="2864"/>
                </a:lnTo>
                <a:lnTo>
                  <a:pt x="6488" y="2860"/>
                </a:lnTo>
                <a:lnTo>
                  <a:pt x="6488" y="2858"/>
                </a:lnTo>
                <a:lnTo>
                  <a:pt x="6490" y="2848"/>
                </a:lnTo>
                <a:lnTo>
                  <a:pt x="6488" y="2844"/>
                </a:lnTo>
                <a:lnTo>
                  <a:pt x="6488" y="2842"/>
                </a:lnTo>
                <a:close/>
                <a:moveTo>
                  <a:pt x="6706" y="3110"/>
                </a:moveTo>
                <a:lnTo>
                  <a:pt x="6706" y="3110"/>
                </a:lnTo>
                <a:lnTo>
                  <a:pt x="6702" y="3110"/>
                </a:lnTo>
                <a:lnTo>
                  <a:pt x="6696" y="3112"/>
                </a:lnTo>
                <a:lnTo>
                  <a:pt x="6682" y="3118"/>
                </a:lnTo>
                <a:lnTo>
                  <a:pt x="6674" y="3120"/>
                </a:lnTo>
                <a:lnTo>
                  <a:pt x="6666" y="3120"/>
                </a:lnTo>
                <a:lnTo>
                  <a:pt x="6658" y="3118"/>
                </a:lnTo>
                <a:lnTo>
                  <a:pt x="6652" y="3114"/>
                </a:lnTo>
                <a:lnTo>
                  <a:pt x="6644" y="3108"/>
                </a:lnTo>
                <a:lnTo>
                  <a:pt x="6638" y="3108"/>
                </a:lnTo>
                <a:lnTo>
                  <a:pt x="6634" y="3108"/>
                </a:lnTo>
                <a:lnTo>
                  <a:pt x="6632" y="3112"/>
                </a:lnTo>
                <a:lnTo>
                  <a:pt x="6628" y="3116"/>
                </a:lnTo>
                <a:lnTo>
                  <a:pt x="6626" y="3116"/>
                </a:lnTo>
                <a:lnTo>
                  <a:pt x="6622" y="3112"/>
                </a:lnTo>
                <a:lnTo>
                  <a:pt x="6622" y="3110"/>
                </a:lnTo>
                <a:lnTo>
                  <a:pt x="6620" y="3110"/>
                </a:lnTo>
                <a:lnTo>
                  <a:pt x="6614" y="3112"/>
                </a:lnTo>
                <a:lnTo>
                  <a:pt x="6610" y="3120"/>
                </a:lnTo>
                <a:lnTo>
                  <a:pt x="6610" y="3132"/>
                </a:lnTo>
                <a:lnTo>
                  <a:pt x="6610" y="3136"/>
                </a:lnTo>
                <a:lnTo>
                  <a:pt x="6614" y="3140"/>
                </a:lnTo>
                <a:lnTo>
                  <a:pt x="6628" y="3144"/>
                </a:lnTo>
                <a:lnTo>
                  <a:pt x="6640" y="3150"/>
                </a:lnTo>
                <a:lnTo>
                  <a:pt x="6650" y="3158"/>
                </a:lnTo>
                <a:lnTo>
                  <a:pt x="6660" y="3164"/>
                </a:lnTo>
                <a:lnTo>
                  <a:pt x="6666" y="3166"/>
                </a:lnTo>
                <a:lnTo>
                  <a:pt x="6670" y="3168"/>
                </a:lnTo>
                <a:lnTo>
                  <a:pt x="6678" y="3170"/>
                </a:lnTo>
                <a:lnTo>
                  <a:pt x="6684" y="3176"/>
                </a:lnTo>
                <a:lnTo>
                  <a:pt x="6692" y="3182"/>
                </a:lnTo>
                <a:lnTo>
                  <a:pt x="6702" y="3186"/>
                </a:lnTo>
                <a:lnTo>
                  <a:pt x="6714" y="3192"/>
                </a:lnTo>
                <a:lnTo>
                  <a:pt x="6716" y="3190"/>
                </a:lnTo>
                <a:lnTo>
                  <a:pt x="6716" y="3186"/>
                </a:lnTo>
                <a:lnTo>
                  <a:pt x="6718" y="3178"/>
                </a:lnTo>
                <a:lnTo>
                  <a:pt x="6720" y="3170"/>
                </a:lnTo>
                <a:lnTo>
                  <a:pt x="6720" y="3162"/>
                </a:lnTo>
                <a:lnTo>
                  <a:pt x="6720" y="3158"/>
                </a:lnTo>
                <a:lnTo>
                  <a:pt x="6716" y="3154"/>
                </a:lnTo>
                <a:lnTo>
                  <a:pt x="6714" y="3152"/>
                </a:lnTo>
                <a:lnTo>
                  <a:pt x="6716" y="3146"/>
                </a:lnTo>
                <a:lnTo>
                  <a:pt x="6720" y="3130"/>
                </a:lnTo>
                <a:lnTo>
                  <a:pt x="6736" y="3104"/>
                </a:lnTo>
                <a:lnTo>
                  <a:pt x="6736" y="3102"/>
                </a:lnTo>
                <a:lnTo>
                  <a:pt x="6734" y="3102"/>
                </a:lnTo>
                <a:lnTo>
                  <a:pt x="6728" y="3106"/>
                </a:lnTo>
                <a:lnTo>
                  <a:pt x="6716" y="3110"/>
                </a:lnTo>
                <a:lnTo>
                  <a:pt x="6712" y="3110"/>
                </a:lnTo>
                <a:lnTo>
                  <a:pt x="6706" y="3110"/>
                </a:lnTo>
                <a:close/>
                <a:moveTo>
                  <a:pt x="6434" y="2968"/>
                </a:moveTo>
                <a:lnTo>
                  <a:pt x="6434" y="2968"/>
                </a:lnTo>
                <a:lnTo>
                  <a:pt x="6436" y="2972"/>
                </a:lnTo>
                <a:lnTo>
                  <a:pt x="6438" y="2976"/>
                </a:lnTo>
                <a:lnTo>
                  <a:pt x="6442" y="2982"/>
                </a:lnTo>
                <a:lnTo>
                  <a:pt x="6446" y="2990"/>
                </a:lnTo>
                <a:lnTo>
                  <a:pt x="6446" y="2996"/>
                </a:lnTo>
                <a:lnTo>
                  <a:pt x="6446" y="3004"/>
                </a:lnTo>
                <a:lnTo>
                  <a:pt x="6446" y="3012"/>
                </a:lnTo>
                <a:lnTo>
                  <a:pt x="6448" y="3016"/>
                </a:lnTo>
                <a:lnTo>
                  <a:pt x="6448" y="3020"/>
                </a:lnTo>
                <a:lnTo>
                  <a:pt x="6446" y="3030"/>
                </a:lnTo>
                <a:lnTo>
                  <a:pt x="6446" y="3046"/>
                </a:lnTo>
                <a:lnTo>
                  <a:pt x="6448" y="3058"/>
                </a:lnTo>
                <a:lnTo>
                  <a:pt x="6450" y="3064"/>
                </a:lnTo>
                <a:lnTo>
                  <a:pt x="6454" y="3068"/>
                </a:lnTo>
                <a:lnTo>
                  <a:pt x="6458" y="3070"/>
                </a:lnTo>
                <a:lnTo>
                  <a:pt x="6462" y="3070"/>
                </a:lnTo>
                <a:lnTo>
                  <a:pt x="6466" y="3068"/>
                </a:lnTo>
                <a:lnTo>
                  <a:pt x="6468" y="3066"/>
                </a:lnTo>
                <a:lnTo>
                  <a:pt x="6472" y="3060"/>
                </a:lnTo>
                <a:lnTo>
                  <a:pt x="6474" y="3054"/>
                </a:lnTo>
                <a:lnTo>
                  <a:pt x="6476" y="3054"/>
                </a:lnTo>
                <a:lnTo>
                  <a:pt x="6480" y="3056"/>
                </a:lnTo>
                <a:lnTo>
                  <a:pt x="6488" y="3058"/>
                </a:lnTo>
                <a:lnTo>
                  <a:pt x="6490" y="3056"/>
                </a:lnTo>
                <a:lnTo>
                  <a:pt x="6492" y="3054"/>
                </a:lnTo>
                <a:lnTo>
                  <a:pt x="6496" y="3044"/>
                </a:lnTo>
                <a:lnTo>
                  <a:pt x="6498" y="3024"/>
                </a:lnTo>
                <a:lnTo>
                  <a:pt x="6500" y="3016"/>
                </a:lnTo>
                <a:lnTo>
                  <a:pt x="6500" y="3008"/>
                </a:lnTo>
                <a:lnTo>
                  <a:pt x="6496" y="3000"/>
                </a:lnTo>
                <a:lnTo>
                  <a:pt x="6496" y="2996"/>
                </a:lnTo>
                <a:lnTo>
                  <a:pt x="6498" y="2990"/>
                </a:lnTo>
                <a:lnTo>
                  <a:pt x="6502" y="2984"/>
                </a:lnTo>
                <a:lnTo>
                  <a:pt x="6502" y="2980"/>
                </a:lnTo>
                <a:lnTo>
                  <a:pt x="6502" y="2968"/>
                </a:lnTo>
                <a:lnTo>
                  <a:pt x="6498" y="2958"/>
                </a:lnTo>
                <a:lnTo>
                  <a:pt x="6494" y="2950"/>
                </a:lnTo>
                <a:lnTo>
                  <a:pt x="6488" y="2944"/>
                </a:lnTo>
                <a:lnTo>
                  <a:pt x="6486" y="2942"/>
                </a:lnTo>
                <a:lnTo>
                  <a:pt x="6484" y="2942"/>
                </a:lnTo>
                <a:lnTo>
                  <a:pt x="6480" y="2944"/>
                </a:lnTo>
                <a:lnTo>
                  <a:pt x="6474" y="2946"/>
                </a:lnTo>
                <a:lnTo>
                  <a:pt x="6460" y="2956"/>
                </a:lnTo>
                <a:lnTo>
                  <a:pt x="6454" y="2962"/>
                </a:lnTo>
                <a:lnTo>
                  <a:pt x="6448" y="2962"/>
                </a:lnTo>
                <a:lnTo>
                  <a:pt x="6442" y="2962"/>
                </a:lnTo>
                <a:lnTo>
                  <a:pt x="6440" y="2960"/>
                </a:lnTo>
                <a:lnTo>
                  <a:pt x="6438" y="2958"/>
                </a:lnTo>
                <a:lnTo>
                  <a:pt x="6436" y="2958"/>
                </a:lnTo>
                <a:lnTo>
                  <a:pt x="6434" y="2968"/>
                </a:lnTo>
                <a:close/>
                <a:moveTo>
                  <a:pt x="6714" y="2136"/>
                </a:moveTo>
                <a:lnTo>
                  <a:pt x="6714" y="2136"/>
                </a:lnTo>
                <a:lnTo>
                  <a:pt x="6718" y="2134"/>
                </a:lnTo>
                <a:lnTo>
                  <a:pt x="6718" y="2132"/>
                </a:lnTo>
                <a:lnTo>
                  <a:pt x="6716" y="2128"/>
                </a:lnTo>
                <a:lnTo>
                  <a:pt x="6714" y="2124"/>
                </a:lnTo>
                <a:lnTo>
                  <a:pt x="6706" y="2120"/>
                </a:lnTo>
                <a:lnTo>
                  <a:pt x="6702" y="2118"/>
                </a:lnTo>
                <a:lnTo>
                  <a:pt x="6700" y="2118"/>
                </a:lnTo>
                <a:lnTo>
                  <a:pt x="6698" y="2122"/>
                </a:lnTo>
                <a:lnTo>
                  <a:pt x="6702" y="2130"/>
                </a:lnTo>
                <a:lnTo>
                  <a:pt x="6706" y="2136"/>
                </a:lnTo>
                <a:lnTo>
                  <a:pt x="6710" y="2136"/>
                </a:lnTo>
                <a:lnTo>
                  <a:pt x="6714" y="2136"/>
                </a:lnTo>
                <a:close/>
                <a:moveTo>
                  <a:pt x="6546" y="1994"/>
                </a:moveTo>
                <a:lnTo>
                  <a:pt x="6546" y="1994"/>
                </a:lnTo>
                <a:lnTo>
                  <a:pt x="6546" y="1996"/>
                </a:lnTo>
                <a:lnTo>
                  <a:pt x="6548" y="1996"/>
                </a:lnTo>
                <a:lnTo>
                  <a:pt x="6556" y="1992"/>
                </a:lnTo>
                <a:lnTo>
                  <a:pt x="6556" y="1990"/>
                </a:lnTo>
                <a:lnTo>
                  <a:pt x="6552" y="1990"/>
                </a:lnTo>
                <a:lnTo>
                  <a:pt x="6548" y="1992"/>
                </a:lnTo>
                <a:lnTo>
                  <a:pt x="6546" y="1994"/>
                </a:lnTo>
                <a:close/>
                <a:moveTo>
                  <a:pt x="6520" y="2132"/>
                </a:moveTo>
                <a:lnTo>
                  <a:pt x="6520" y="2132"/>
                </a:lnTo>
                <a:lnTo>
                  <a:pt x="6530" y="2134"/>
                </a:lnTo>
                <a:lnTo>
                  <a:pt x="6536" y="2132"/>
                </a:lnTo>
                <a:lnTo>
                  <a:pt x="6542" y="2128"/>
                </a:lnTo>
                <a:lnTo>
                  <a:pt x="6542" y="2126"/>
                </a:lnTo>
                <a:lnTo>
                  <a:pt x="6544" y="2124"/>
                </a:lnTo>
                <a:lnTo>
                  <a:pt x="6542" y="2118"/>
                </a:lnTo>
                <a:lnTo>
                  <a:pt x="6540" y="2112"/>
                </a:lnTo>
                <a:lnTo>
                  <a:pt x="6540" y="2108"/>
                </a:lnTo>
                <a:lnTo>
                  <a:pt x="6540" y="2104"/>
                </a:lnTo>
                <a:lnTo>
                  <a:pt x="6538" y="2102"/>
                </a:lnTo>
                <a:lnTo>
                  <a:pt x="6534" y="2100"/>
                </a:lnTo>
                <a:lnTo>
                  <a:pt x="6534" y="2102"/>
                </a:lnTo>
                <a:lnTo>
                  <a:pt x="6534" y="2104"/>
                </a:lnTo>
                <a:lnTo>
                  <a:pt x="6532" y="2104"/>
                </a:lnTo>
                <a:lnTo>
                  <a:pt x="6524" y="2100"/>
                </a:lnTo>
                <a:lnTo>
                  <a:pt x="6520" y="2100"/>
                </a:lnTo>
                <a:lnTo>
                  <a:pt x="6514" y="2102"/>
                </a:lnTo>
                <a:lnTo>
                  <a:pt x="6508" y="2104"/>
                </a:lnTo>
                <a:lnTo>
                  <a:pt x="6504" y="2104"/>
                </a:lnTo>
                <a:lnTo>
                  <a:pt x="6500" y="2104"/>
                </a:lnTo>
                <a:lnTo>
                  <a:pt x="6498" y="2104"/>
                </a:lnTo>
                <a:lnTo>
                  <a:pt x="6498" y="2108"/>
                </a:lnTo>
                <a:lnTo>
                  <a:pt x="6500" y="2110"/>
                </a:lnTo>
                <a:lnTo>
                  <a:pt x="6504" y="2114"/>
                </a:lnTo>
                <a:lnTo>
                  <a:pt x="6508" y="2122"/>
                </a:lnTo>
                <a:lnTo>
                  <a:pt x="6510" y="2126"/>
                </a:lnTo>
                <a:lnTo>
                  <a:pt x="6512" y="2124"/>
                </a:lnTo>
                <a:lnTo>
                  <a:pt x="6514" y="2126"/>
                </a:lnTo>
                <a:lnTo>
                  <a:pt x="6516" y="2126"/>
                </a:lnTo>
                <a:lnTo>
                  <a:pt x="6514" y="2128"/>
                </a:lnTo>
                <a:lnTo>
                  <a:pt x="6516" y="2130"/>
                </a:lnTo>
                <a:lnTo>
                  <a:pt x="6520" y="2132"/>
                </a:lnTo>
                <a:close/>
                <a:moveTo>
                  <a:pt x="6534" y="2078"/>
                </a:moveTo>
                <a:lnTo>
                  <a:pt x="6534" y="2078"/>
                </a:lnTo>
                <a:lnTo>
                  <a:pt x="6532" y="2078"/>
                </a:lnTo>
                <a:lnTo>
                  <a:pt x="6532" y="2080"/>
                </a:lnTo>
                <a:lnTo>
                  <a:pt x="6532" y="2086"/>
                </a:lnTo>
                <a:lnTo>
                  <a:pt x="6534" y="2090"/>
                </a:lnTo>
                <a:lnTo>
                  <a:pt x="6534" y="2088"/>
                </a:lnTo>
                <a:lnTo>
                  <a:pt x="6536" y="2086"/>
                </a:lnTo>
                <a:lnTo>
                  <a:pt x="6536" y="2082"/>
                </a:lnTo>
                <a:lnTo>
                  <a:pt x="6534" y="2078"/>
                </a:lnTo>
                <a:close/>
                <a:moveTo>
                  <a:pt x="6544" y="2134"/>
                </a:moveTo>
                <a:lnTo>
                  <a:pt x="6544" y="2134"/>
                </a:lnTo>
                <a:lnTo>
                  <a:pt x="6544" y="2132"/>
                </a:lnTo>
                <a:lnTo>
                  <a:pt x="6544" y="2130"/>
                </a:lnTo>
                <a:lnTo>
                  <a:pt x="6542" y="2132"/>
                </a:lnTo>
                <a:lnTo>
                  <a:pt x="6540" y="2134"/>
                </a:lnTo>
                <a:lnTo>
                  <a:pt x="6534" y="2144"/>
                </a:lnTo>
                <a:lnTo>
                  <a:pt x="6532" y="2148"/>
                </a:lnTo>
                <a:lnTo>
                  <a:pt x="6532" y="2152"/>
                </a:lnTo>
                <a:lnTo>
                  <a:pt x="6534" y="2154"/>
                </a:lnTo>
                <a:lnTo>
                  <a:pt x="6536" y="2154"/>
                </a:lnTo>
                <a:lnTo>
                  <a:pt x="6538" y="2148"/>
                </a:lnTo>
                <a:lnTo>
                  <a:pt x="6544" y="2134"/>
                </a:lnTo>
                <a:close/>
                <a:moveTo>
                  <a:pt x="6582" y="2150"/>
                </a:moveTo>
                <a:lnTo>
                  <a:pt x="6582" y="2150"/>
                </a:lnTo>
                <a:lnTo>
                  <a:pt x="6578" y="2144"/>
                </a:lnTo>
                <a:lnTo>
                  <a:pt x="6576" y="2142"/>
                </a:lnTo>
                <a:lnTo>
                  <a:pt x="6576" y="2144"/>
                </a:lnTo>
                <a:lnTo>
                  <a:pt x="6574" y="2146"/>
                </a:lnTo>
                <a:lnTo>
                  <a:pt x="6572" y="2146"/>
                </a:lnTo>
                <a:lnTo>
                  <a:pt x="6562" y="2140"/>
                </a:lnTo>
                <a:lnTo>
                  <a:pt x="6556" y="2138"/>
                </a:lnTo>
                <a:lnTo>
                  <a:pt x="6552" y="2140"/>
                </a:lnTo>
                <a:lnTo>
                  <a:pt x="6552" y="2144"/>
                </a:lnTo>
                <a:lnTo>
                  <a:pt x="6552" y="2148"/>
                </a:lnTo>
                <a:lnTo>
                  <a:pt x="6554" y="2152"/>
                </a:lnTo>
                <a:lnTo>
                  <a:pt x="6560" y="2156"/>
                </a:lnTo>
                <a:lnTo>
                  <a:pt x="6570" y="2158"/>
                </a:lnTo>
                <a:lnTo>
                  <a:pt x="6578" y="2158"/>
                </a:lnTo>
                <a:lnTo>
                  <a:pt x="6582" y="2158"/>
                </a:lnTo>
                <a:lnTo>
                  <a:pt x="6584" y="2156"/>
                </a:lnTo>
                <a:lnTo>
                  <a:pt x="6582" y="2150"/>
                </a:lnTo>
                <a:close/>
                <a:moveTo>
                  <a:pt x="6566" y="2088"/>
                </a:moveTo>
                <a:lnTo>
                  <a:pt x="6566" y="2088"/>
                </a:lnTo>
                <a:lnTo>
                  <a:pt x="6560" y="2090"/>
                </a:lnTo>
                <a:lnTo>
                  <a:pt x="6554" y="2090"/>
                </a:lnTo>
                <a:lnTo>
                  <a:pt x="6550" y="2090"/>
                </a:lnTo>
                <a:lnTo>
                  <a:pt x="6546" y="2090"/>
                </a:lnTo>
                <a:lnTo>
                  <a:pt x="6544" y="2092"/>
                </a:lnTo>
                <a:lnTo>
                  <a:pt x="6546" y="2094"/>
                </a:lnTo>
                <a:lnTo>
                  <a:pt x="6550" y="2096"/>
                </a:lnTo>
                <a:lnTo>
                  <a:pt x="6554" y="2100"/>
                </a:lnTo>
                <a:lnTo>
                  <a:pt x="6556" y="2100"/>
                </a:lnTo>
                <a:lnTo>
                  <a:pt x="6554" y="2102"/>
                </a:lnTo>
                <a:lnTo>
                  <a:pt x="6554" y="2106"/>
                </a:lnTo>
                <a:lnTo>
                  <a:pt x="6556" y="2108"/>
                </a:lnTo>
                <a:lnTo>
                  <a:pt x="6558" y="2110"/>
                </a:lnTo>
                <a:lnTo>
                  <a:pt x="6556" y="2114"/>
                </a:lnTo>
                <a:lnTo>
                  <a:pt x="6554" y="2116"/>
                </a:lnTo>
                <a:lnTo>
                  <a:pt x="6556" y="2116"/>
                </a:lnTo>
                <a:lnTo>
                  <a:pt x="6558" y="2118"/>
                </a:lnTo>
                <a:lnTo>
                  <a:pt x="6560" y="2122"/>
                </a:lnTo>
                <a:lnTo>
                  <a:pt x="6560" y="2124"/>
                </a:lnTo>
                <a:lnTo>
                  <a:pt x="6564" y="2124"/>
                </a:lnTo>
                <a:lnTo>
                  <a:pt x="6566" y="2124"/>
                </a:lnTo>
                <a:lnTo>
                  <a:pt x="6570" y="2124"/>
                </a:lnTo>
                <a:lnTo>
                  <a:pt x="6574" y="2124"/>
                </a:lnTo>
                <a:lnTo>
                  <a:pt x="6576" y="2124"/>
                </a:lnTo>
                <a:lnTo>
                  <a:pt x="6578" y="2124"/>
                </a:lnTo>
                <a:lnTo>
                  <a:pt x="6580" y="2128"/>
                </a:lnTo>
                <a:lnTo>
                  <a:pt x="6580" y="2130"/>
                </a:lnTo>
                <a:lnTo>
                  <a:pt x="6578" y="2132"/>
                </a:lnTo>
                <a:lnTo>
                  <a:pt x="6576" y="2132"/>
                </a:lnTo>
                <a:lnTo>
                  <a:pt x="6574" y="2132"/>
                </a:lnTo>
                <a:lnTo>
                  <a:pt x="6576" y="2134"/>
                </a:lnTo>
                <a:lnTo>
                  <a:pt x="6580" y="2136"/>
                </a:lnTo>
                <a:lnTo>
                  <a:pt x="6582" y="2138"/>
                </a:lnTo>
                <a:lnTo>
                  <a:pt x="6582" y="2140"/>
                </a:lnTo>
                <a:lnTo>
                  <a:pt x="6580" y="2140"/>
                </a:lnTo>
                <a:lnTo>
                  <a:pt x="6580" y="2144"/>
                </a:lnTo>
                <a:lnTo>
                  <a:pt x="6586" y="2150"/>
                </a:lnTo>
                <a:lnTo>
                  <a:pt x="6588" y="2154"/>
                </a:lnTo>
                <a:lnTo>
                  <a:pt x="6588" y="2158"/>
                </a:lnTo>
                <a:lnTo>
                  <a:pt x="6588" y="2160"/>
                </a:lnTo>
                <a:lnTo>
                  <a:pt x="6590" y="2164"/>
                </a:lnTo>
                <a:lnTo>
                  <a:pt x="6592" y="2164"/>
                </a:lnTo>
                <a:lnTo>
                  <a:pt x="6592" y="2160"/>
                </a:lnTo>
                <a:lnTo>
                  <a:pt x="6592" y="2156"/>
                </a:lnTo>
                <a:lnTo>
                  <a:pt x="6594" y="2150"/>
                </a:lnTo>
                <a:lnTo>
                  <a:pt x="6596" y="2148"/>
                </a:lnTo>
                <a:lnTo>
                  <a:pt x="6598" y="2146"/>
                </a:lnTo>
                <a:lnTo>
                  <a:pt x="6592" y="2142"/>
                </a:lnTo>
                <a:lnTo>
                  <a:pt x="6586" y="2140"/>
                </a:lnTo>
                <a:lnTo>
                  <a:pt x="6588" y="2138"/>
                </a:lnTo>
                <a:lnTo>
                  <a:pt x="6590" y="2138"/>
                </a:lnTo>
                <a:lnTo>
                  <a:pt x="6594" y="2138"/>
                </a:lnTo>
                <a:lnTo>
                  <a:pt x="6596" y="2136"/>
                </a:lnTo>
                <a:lnTo>
                  <a:pt x="6596" y="2134"/>
                </a:lnTo>
                <a:lnTo>
                  <a:pt x="6596" y="2130"/>
                </a:lnTo>
                <a:lnTo>
                  <a:pt x="6596" y="2126"/>
                </a:lnTo>
                <a:lnTo>
                  <a:pt x="6596" y="2124"/>
                </a:lnTo>
                <a:lnTo>
                  <a:pt x="6604" y="2122"/>
                </a:lnTo>
                <a:lnTo>
                  <a:pt x="6608" y="2120"/>
                </a:lnTo>
                <a:lnTo>
                  <a:pt x="6610" y="2118"/>
                </a:lnTo>
                <a:lnTo>
                  <a:pt x="6608" y="2114"/>
                </a:lnTo>
                <a:lnTo>
                  <a:pt x="6602" y="2112"/>
                </a:lnTo>
                <a:lnTo>
                  <a:pt x="6598" y="2108"/>
                </a:lnTo>
                <a:lnTo>
                  <a:pt x="6598" y="2104"/>
                </a:lnTo>
                <a:lnTo>
                  <a:pt x="6602" y="2102"/>
                </a:lnTo>
                <a:lnTo>
                  <a:pt x="6608" y="2100"/>
                </a:lnTo>
                <a:lnTo>
                  <a:pt x="6610" y="2098"/>
                </a:lnTo>
                <a:lnTo>
                  <a:pt x="6612" y="2096"/>
                </a:lnTo>
                <a:lnTo>
                  <a:pt x="6614" y="2088"/>
                </a:lnTo>
                <a:lnTo>
                  <a:pt x="6614" y="2080"/>
                </a:lnTo>
                <a:lnTo>
                  <a:pt x="6614" y="2074"/>
                </a:lnTo>
                <a:lnTo>
                  <a:pt x="6616" y="2072"/>
                </a:lnTo>
                <a:lnTo>
                  <a:pt x="6614" y="2070"/>
                </a:lnTo>
                <a:lnTo>
                  <a:pt x="6604" y="2066"/>
                </a:lnTo>
                <a:lnTo>
                  <a:pt x="6598" y="2066"/>
                </a:lnTo>
                <a:lnTo>
                  <a:pt x="6592" y="2070"/>
                </a:lnTo>
                <a:lnTo>
                  <a:pt x="6588" y="2074"/>
                </a:lnTo>
                <a:lnTo>
                  <a:pt x="6588" y="2078"/>
                </a:lnTo>
                <a:lnTo>
                  <a:pt x="6588" y="2080"/>
                </a:lnTo>
                <a:lnTo>
                  <a:pt x="6588" y="2082"/>
                </a:lnTo>
                <a:lnTo>
                  <a:pt x="6586" y="2090"/>
                </a:lnTo>
                <a:lnTo>
                  <a:pt x="6584" y="2094"/>
                </a:lnTo>
                <a:lnTo>
                  <a:pt x="6582" y="2094"/>
                </a:lnTo>
                <a:lnTo>
                  <a:pt x="6580" y="2092"/>
                </a:lnTo>
                <a:lnTo>
                  <a:pt x="6580" y="2088"/>
                </a:lnTo>
                <a:lnTo>
                  <a:pt x="6582" y="2078"/>
                </a:lnTo>
                <a:lnTo>
                  <a:pt x="6580" y="2076"/>
                </a:lnTo>
                <a:lnTo>
                  <a:pt x="6578" y="2078"/>
                </a:lnTo>
                <a:lnTo>
                  <a:pt x="6574" y="2078"/>
                </a:lnTo>
                <a:lnTo>
                  <a:pt x="6568" y="2076"/>
                </a:lnTo>
                <a:lnTo>
                  <a:pt x="6564" y="2074"/>
                </a:lnTo>
                <a:lnTo>
                  <a:pt x="6562" y="2074"/>
                </a:lnTo>
                <a:lnTo>
                  <a:pt x="6560" y="2076"/>
                </a:lnTo>
                <a:lnTo>
                  <a:pt x="6562" y="2076"/>
                </a:lnTo>
                <a:lnTo>
                  <a:pt x="6566" y="2078"/>
                </a:lnTo>
                <a:lnTo>
                  <a:pt x="6570" y="2082"/>
                </a:lnTo>
                <a:lnTo>
                  <a:pt x="6568" y="2084"/>
                </a:lnTo>
                <a:lnTo>
                  <a:pt x="6566" y="2088"/>
                </a:lnTo>
                <a:close/>
                <a:moveTo>
                  <a:pt x="6598" y="2138"/>
                </a:moveTo>
                <a:lnTo>
                  <a:pt x="6598" y="2138"/>
                </a:lnTo>
                <a:lnTo>
                  <a:pt x="6596" y="2142"/>
                </a:lnTo>
                <a:lnTo>
                  <a:pt x="6598" y="2142"/>
                </a:lnTo>
                <a:lnTo>
                  <a:pt x="6604" y="2142"/>
                </a:lnTo>
                <a:lnTo>
                  <a:pt x="6610" y="2138"/>
                </a:lnTo>
                <a:lnTo>
                  <a:pt x="6610" y="2136"/>
                </a:lnTo>
                <a:lnTo>
                  <a:pt x="6610" y="2134"/>
                </a:lnTo>
                <a:lnTo>
                  <a:pt x="6606" y="2134"/>
                </a:lnTo>
                <a:lnTo>
                  <a:pt x="6602" y="2134"/>
                </a:lnTo>
                <a:lnTo>
                  <a:pt x="6598" y="2138"/>
                </a:lnTo>
                <a:close/>
                <a:moveTo>
                  <a:pt x="6552" y="2166"/>
                </a:moveTo>
                <a:lnTo>
                  <a:pt x="6552" y="2166"/>
                </a:lnTo>
                <a:lnTo>
                  <a:pt x="6552" y="2168"/>
                </a:lnTo>
                <a:lnTo>
                  <a:pt x="6556" y="2172"/>
                </a:lnTo>
                <a:lnTo>
                  <a:pt x="6560" y="2172"/>
                </a:lnTo>
                <a:lnTo>
                  <a:pt x="6564" y="2172"/>
                </a:lnTo>
                <a:lnTo>
                  <a:pt x="6562" y="2168"/>
                </a:lnTo>
                <a:lnTo>
                  <a:pt x="6560" y="2166"/>
                </a:lnTo>
                <a:lnTo>
                  <a:pt x="6556" y="2164"/>
                </a:lnTo>
                <a:lnTo>
                  <a:pt x="6552" y="2166"/>
                </a:lnTo>
                <a:close/>
                <a:moveTo>
                  <a:pt x="6636" y="2164"/>
                </a:moveTo>
                <a:lnTo>
                  <a:pt x="6636" y="2164"/>
                </a:lnTo>
                <a:lnTo>
                  <a:pt x="6636" y="2166"/>
                </a:lnTo>
                <a:lnTo>
                  <a:pt x="6638" y="2168"/>
                </a:lnTo>
                <a:lnTo>
                  <a:pt x="6640" y="2172"/>
                </a:lnTo>
                <a:lnTo>
                  <a:pt x="6638" y="2174"/>
                </a:lnTo>
                <a:lnTo>
                  <a:pt x="6636" y="2176"/>
                </a:lnTo>
                <a:lnTo>
                  <a:pt x="6638" y="2178"/>
                </a:lnTo>
                <a:lnTo>
                  <a:pt x="6644" y="2182"/>
                </a:lnTo>
                <a:lnTo>
                  <a:pt x="6646" y="2184"/>
                </a:lnTo>
                <a:lnTo>
                  <a:pt x="6648" y="2184"/>
                </a:lnTo>
                <a:lnTo>
                  <a:pt x="6648" y="2182"/>
                </a:lnTo>
                <a:lnTo>
                  <a:pt x="6648" y="2180"/>
                </a:lnTo>
                <a:lnTo>
                  <a:pt x="6650" y="2176"/>
                </a:lnTo>
                <a:lnTo>
                  <a:pt x="6652" y="2176"/>
                </a:lnTo>
                <a:lnTo>
                  <a:pt x="6656" y="2178"/>
                </a:lnTo>
                <a:lnTo>
                  <a:pt x="6660" y="2180"/>
                </a:lnTo>
                <a:lnTo>
                  <a:pt x="6662" y="2180"/>
                </a:lnTo>
                <a:lnTo>
                  <a:pt x="6660" y="2178"/>
                </a:lnTo>
                <a:lnTo>
                  <a:pt x="6658" y="2174"/>
                </a:lnTo>
                <a:lnTo>
                  <a:pt x="6656" y="2174"/>
                </a:lnTo>
                <a:lnTo>
                  <a:pt x="6656" y="2172"/>
                </a:lnTo>
                <a:lnTo>
                  <a:pt x="6658" y="2168"/>
                </a:lnTo>
                <a:lnTo>
                  <a:pt x="6658" y="2164"/>
                </a:lnTo>
                <a:lnTo>
                  <a:pt x="6658" y="2162"/>
                </a:lnTo>
                <a:lnTo>
                  <a:pt x="6654" y="2162"/>
                </a:lnTo>
                <a:lnTo>
                  <a:pt x="6650" y="2160"/>
                </a:lnTo>
                <a:lnTo>
                  <a:pt x="6648" y="2156"/>
                </a:lnTo>
                <a:lnTo>
                  <a:pt x="6644" y="2156"/>
                </a:lnTo>
                <a:lnTo>
                  <a:pt x="6640" y="2158"/>
                </a:lnTo>
                <a:lnTo>
                  <a:pt x="6640" y="2160"/>
                </a:lnTo>
                <a:lnTo>
                  <a:pt x="6642" y="2162"/>
                </a:lnTo>
                <a:lnTo>
                  <a:pt x="6648" y="2164"/>
                </a:lnTo>
                <a:lnTo>
                  <a:pt x="6650" y="2166"/>
                </a:lnTo>
                <a:lnTo>
                  <a:pt x="6650" y="2168"/>
                </a:lnTo>
                <a:lnTo>
                  <a:pt x="6646" y="2166"/>
                </a:lnTo>
                <a:lnTo>
                  <a:pt x="6636" y="2164"/>
                </a:lnTo>
                <a:close/>
                <a:moveTo>
                  <a:pt x="6990" y="1916"/>
                </a:moveTo>
                <a:lnTo>
                  <a:pt x="6990" y="1916"/>
                </a:lnTo>
                <a:lnTo>
                  <a:pt x="6988" y="1916"/>
                </a:lnTo>
                <a:lnTo>
                  <a:pt x="6988" y="1918"/>
                </a:lnTo>
                <a:lnTo>
                  <a:pt x="6990" y="1920"/>
                </a:lnTo>
                <a:lnTo>
                  <a:pt x="6992" y="1924"/>
                </a:lnTo>
                <a:lnTo>
                  <a:pt x="6992" y="1926"/>
                </a:lnTo>
                <a:lnTo>
                  <a:pt x="6988" y="1928"/>
                </a:lnTo>
                <a:lnTo>
                  <a:pt x="6986" y="1930"/>
                </a:lnTo>
                <a:lnTo>
                  <a:pt x="6988" y="1932"/>
                </a:lnTo>
                <a:lnTo>
                  <a:pt x="6994" y="1936"/>
                </a:lnTo>
                <a:lnTo>
                  <a:pt x="7000" y="1938"/>
                </a:lnTo>
                <a:lnTo>
                  <a:pt x="7000" y="1942"/>
                </a:lnTo>
                <a:lnTo>
                  <a:pt x="6996" y="1946"/>
                </a:lnTo>
                <a:lnTo>
                  <a:pt x="6994" y="1948"/>
                </a:lnTo>
                <a:lnTo>
                  <a:pt x="6992" y="1950"/>
                </a:lnTo>
                <a:lnTo>
                  <a:pt x="6994" y="1952"/>
                </a:lnTo>
                <a:lnTo>
                  <a:pt x="6998" y="1952"/>
                </a:lnTo>
                <a:lnTo>
                  <a:pt x="7000" y="1950"/>
                </a:lnTo>
                <a:lnTo>
                  <a:pt x="7002" y="1946"/>
                </a:lnTo>
                <a:lnTo>
                  <a:pt x="7006" y="1938"/>
                </a:lnTo>
                <a:lnTo>
                  <a:pt x="7010" y="1934"/>
                </a:lnTo>
                <a:lnTo>
                  <a:pt x="7012" y="1934"/>
                </a:lnTo>
                <a:lnTo>
                  <a:pt x="7014" y="1934"/>
                </a:lnTo>
                <a:lnTo>
                  <a:pt x="7018" y="1934"/>
                </a:lnTo>
                <a:lnTo>
                  <a:pt x="7024" y="1932"/>
                </a:lnTo>
                <a:lnTo>
                  <a:pt x="7032" y="1928"/>
                </a:lnTo>
                <a:lnTo>
                  <a:pt x="7038" y="1922"/>
                </a:lnTo>
                <a:lnTo>
                  <a:pt x="7040" y="1920"/>
                </a:lnTo>
                <a:lnTo>
                  <a:pt x="7042" y="1920"/>
                </a:lnTo>
                <a:lnTo>
                  <a:pt x="7044" y="1920"/>
                </a:lnTo>
                <a:lnTo>
                  <a:pt x="7046" y="1920"/>
                </a:lnTo>
                <a:lnTo>
                  <a:pt x="7048" y="1920"/>
                </a:lnTo>
                <a:lnTo>
                  <a:pt x="7048" y="1918"/>
                </a:lnTo>
                <a:lnTo>
                  <a:pt x="7038" y="1914"/>
                </a:lnTo>
                <a:lnTo>
                  <a:pt x="7032" y="1910"/>
                </a:lnTo>
                <a:lnTo>
                  <a:pt x="7026" y="1910"/>
                </a:lnTo>
                <a:lnTo>
                  <a:pt x="7022" y="1910"/>
                </a:lnTo>
                <a:lnTo>
                  <a:pt x="7018" y="1910"/>
                </a:lnTo>
                <a:lnTo>
                  <a:pt x="7016" y="1908"/>
                </a:lnTo>
                <a:lnTo>
                  <a:pt x="7010" y="1908"/>
                </a:lnTo>
                <a:lnTo>
                  <a:pt x="7004" y="1912"/>
                </a:lnTo>
                <a:lnTo>
                  <a:pt x="7000" y="1918"/>
                </a:lnTo>
                <a:lnTo>
                  <a:pt x="6998" y="1920"/>
                </a:lnTo>
                <a:lnTo>
                  <a:pt x="6996" y="1918"/>
                </a:lnTo>
                <a:lnTo>
                  <a:pt x="6992" y="1916"/>
                </a:lnTo>
                <a:lnTo>
                  <a:pt x="6990" y="1916"/>
                </a:lnTo>
                <a:close/>
                <a:moveTo>
                  <a:pt x="7006" y="1892"/>
                </a:moveTo>
                <a:lnTo>
                  <a:pt x="7006" y="1892"/>
                </a:lnTo>
                <a:lnTo>
                  <a:pt x="7008" y="1892"/>
                </a:lnTo>
                <a:lnTo>
                  <a:pt x="7010" y="1894"/>
                </a:lnTo>
                <a:lnTo>
                  <a:pt x="7012" y="1898"/>
                </a:lnTo>
                <a:lnTo>
                  <a:pt x="7012" y="1902"/>
                </a:lnTo>
                <a:lnTo>
                  <a:pt x="7014" y="1904"/>
                </a:lnTo>
                <a:lnTo>
                  <a:pt x="7016" y="1904"/>
                </a:lnTo>
                <a:lnTo>
                  <a:pt x="7020" y="1904"/>
                </a:lnTo>
                <a:lnTo>
                  <a:pt x="7022" y="1902"/>
                </a:lnTo>
                <a:lnTo>
                  <a:pt x="7024" y="1898"/>
                </a:lnTo>
                <a:lnTo>
                  <a:pt x="7026" y="1898"/>
                </a:lnTo>
                <a:lnTo>
                  <a:pt x="7028" y="1898"/>
                </a:lnTo>
                <a:lnTo>
                  <a:pt x="7030" y="1898"/>
                </a:lnTo>
                <a:lnTo>
                  <a:pt x="7030" y="1896"/>
                </a:lnTo>
                <a:lnTo>
                  <a:pt x="7032" y="1896"/>
                </a:lnTo>
                <a:lnTo>
                  <a:pt x="7034" y="1896"/>
                </a:lnTo>
                <a:lnTo>
                  <a:pt x="7036" y="1894"/>
                </a:lnTo>
                <a:lnTo>
                  <a:pt x="7034" y="1892"/>
                </a:lnTo>
                <a:lnTo>
                  <a:pt x="7030" y="1888"/>
                </a:lnTo>
                <a:lnTo>
                  <a:pt x="7022" y="1880"/>
                </a:lnTo>
                <a:lnTo>
                  <a:pt x="7018" y="1880"/>
                </a:lnTo>
                <a:lnTo>
                  <a:pt x="7016" y="1882"/>
                </a:lnTo>
                <a:lnTo>
                  <a:pt x="7010" y="1886"/>
                </a:lnTo>
                <a:lnTo>
                  <a:pt x="7006" y="1886"/>
                </a:lnTo>
                <a:lnTo>
                  <a:pt x="7000" y="1886"/>
                </a:lnTo>
                <a:lnTo>
                  <a:pt x="6996" y="1888"/>
                </a:lnTo>
                <a:lnTo>
                  <a:pt x="6994" y="1890"/>
                </a:lnTo>
                <a:lnTo>
                  <a:pt x="6996" y="1890"/>
                </a:lnTo>
                <a:lnTo>
                  <a:pt x="7006" y="1892"/>
                </a:lnTo>
                <a:close/>
                <a:moveTo>
                  <a:pt x="7048" y="1914"/>
                </a:moveTo>
                <a:lnTo>
                  <a:pt x="7048" y="1914"/>
                </a:lnTo>
                <a:lnTo>
                  <a:pt x="7048" y="1910"/>
                </a:lnTo>
                <a:lnTo>
                  <a:pt x="7044" y="1906"/>
                </a:lnTo>
                <a:lnTo>
                  <a:pt x="7042" y="1904"/>
                </a:lnTo>
                <a:lnTo>
                  <a:pt x="7038" y="1906"/>
                </a:lnTo>
                <a:lnTo>
                  <a:pt x="7038" y="1910"/>
                </a:lnTo>
                <a:lnTo>
                  <a:pt x="7042" y="1914"/>
                </a:lnTo>
                <a:lnTo>
                  <a:pt x="7046" y="1914"/>
                </a:lnTo>
                <a:lnTo>
                  <a:pt x="7048" y="1914"/>
                </a:lnTo>
                <a:close/>
                <a:moveTo>
                  <a:pt x="7050" y="1884"/>
                </a:moveTo>
                <a:lnTo>
                  <a:pt x="7050" y="1884"/>
                </a:lnTo>
                <a:lnTo>
                  <a:pt x="7048" y="1884"/>
                </a:lnTo>
                <a:lnTo>
                  <a:pt x="7044" y="1882"/>
                </a:lnTo>
                <a:lnTo>
                  <a:pt x="7040" y="1882"/>
                </a:lnTo>
                <a:lnTo>
                  <a:pt x="7042" y="1886"/>
                </a:lnTo>
                <a:lnTo>
                  <a:pt x="7044" y="1886"/>
                </a:lnTo>
                <a:lnTo>
                  <a:pt x="7048" y="1886"/>
                </a:lnTo>
                <a:lnTo>
                  <a:pt x="7050" y="1884"/>
                </a:lnTo>
                <a:close/>
                <a:moveTo>
                  <a:pt x="6872" y="1954"/>
                </a:moveTo>
                <a:lnTo>
                  <a:pt x="6872" y="1954"/>
                </a:lnTo>
                <a:lnTo>
                  <a:pt x="6864" y="1958"/>
                </a:lnTo>
                <a:lnTo>
                  <a:pt x="6860" y="1956"/>
                </a:lnTo>
                <a:lnTo>
                  <a:pt x="6858" y="1956"/>
                </a:lnTo>
                <a:lnTo>
                  <a:pt x="6850" y="1962"/>
                </a:lnTo>
                <a:lnTo>
                  <a:pt x="6840" y="1974"/>
                </a:lnTo>
                <a:lnTo>
                  <a:pt x="6836" y="1984"/>
                </a:lnTo>
                <a:lnTo>
                  <a:pt x="6836" y="1992"/>
                </a:lnTo>
                <a:lnTo>
                  <a:pt x="6838" y="2000"/>
                </a:lnTo>
                <a:lnTo>
                  <a:pt x="6840" y="2004"/>
                </a:lnTo>
                <a:lnTo>
                  <a:pt x="6840" y="2006"/>
                </a:lnTo>
                <a:lnTo>
                  <a:pt x="6838" y="2014"/>
                </a:lnTo>
                <a:lnTo>
                  <a:pt x="6838" y="2018"/>
                </a:lnTo>
                <a:lnTo>
                  <a:pt x="6840" y="2018"/>
                </a:lnTo>
                <a:lnTo>
                  <a:pt x="6842" y="2016"/>
                </a:lnTo>
                <a:lnTo>
                  <a:pt x="6846" y="2014"/>
                </a:lnTo>
                <a:lnTo>
                  <a:pt x="6850" y="2008"/>
                </a:lnTo>
                <a:lnTo>
                  <a:pt x="6856" y="2000"/>
                </a:lnTo>
                <a:lnTo>
                  <a:pt x="6864" y="1992"/>
                </a:lnTo>
                <a:lnTo>
                  <a:pt x="6866" y="1986"/>
                </a:lnTo>
                <a:lnTo>
                  <a:pt x="6868" y="1984"/>
                </a:lnTo>
                <a:lnTo>
                  <a:pt x="6866" y="1978"/>
                </a:lnTo>
                <a:lnTo>
                  <a:pt x="6864" y="1976"/>
                </a:lnTo>
                <a:lnTo>
                  <a:pt x="6864" y="1972"/>
                </a:lnTo>
                <a:lnTo>
                  <a:pt x="6866" y="1968"/>
                </a:lnTo>
                <a:lnTo>
                  <a:pt x="6870" y="1964"/>
                </a:lnTo>
                <a:lnTo>
                  <a:pt x="6878" y="1954"/>
                </a:lnTo>
                <a:lnTo>
                  <a:pt x="6882" y="1950"/>
                </a:lnTo>
                <a:lnTo>
                  <a:pt x="6882" y="1948"/>
                </a:lnTo>
                <a:lnTo>
                  <a:pt x="6880" y="1948"/>
                </a:lnTo>
                <a:lnTo>
                  <a:pt x="6872" y="1954"/>
                </a:lnTo>
                <a:close/>
                <a:moveTo>
                  <a:pt x="6794" y="1990"/>
                </a:moveTo>
                <a:lnTo>
                  <a:pt x="6794" y="1990"/>
                </a:lnTo>
                <a:lnTo>
                  <a:pt x="6790" y="1990"/>
                </a:lnTo>
                <a:lnTo>
                  <a:pt x="6788" y="1992"/>
                </a:lnTo>
                <a:lnTo>
                  <a:pt x="6786" y="2000"/>
                </a:lnTo>
                <a:lnTo>
                  <a:pt x="6784" y="2010"/>
                </a:lnTo>
                <a:lnTo>
                  <a:pt x="6780" y="2018"/>
                </a:lnTo>
                <a:lnTo>
                  <a:pt x="6774" y="2026"/>
                </a:lnTo>
                <a:lnTo>
                  <a:pt x="6770" y="2038"/>
                </a:lnTo>
                <a:lnTo>
                  <a:pt x="6768" y="2052"/>
                </a:lnTo>
                <a:lnTo>
                  <a:pt x="6768" y="2056"/>
                </a:lnTo>
                <a:lnTo>
                  <a:pt x="6770" y="2060"/>
                </a:lnTo>
                <a:lnTo>
                  <a:pt x="6776" y="2050"/>
                </a:lnTo>
                <a:lnTo>
                  <a:pt x="6786" y="2026"/>
                </a:lnTo>
                <a:lnTo>
                  <a:pt x="6792" y="2002"/>
                </a:lnTo>
                <a:lnTo>
                  <a:pt x="6794" y="1992"/>
                </a:lnTo>
                <a:lnTo>
                  <a:pt x="6794" y="1990"/>
                </a:lnTo>
                <a:close/>
                <a:moveTo>
                  <a:pt x="6856" y="1798"/>
                </a:moveTo>
                <a:lnTo>
                  <a:pt x="6856" y="1798"/>
                </a:lnTo>
                <a:lnTo>
                  <a:pt x="6856" y="1796"/>
                </a:lnTo>
                <a:lnTo>
                  <a:pt x="6854" y="1790"/>
                </a:lnTo>
                <a:lnTo>
                  <a:pt x="6852" y="1786"/>
                </a:lnTo>
                <a:lnTo>
                  <a:pt x="6848" y="1786"/>
                </a:lnTo>
                <a:lnTo>
                  <a:pt x="6848" y="1788"/>
                </a:lnTo>
                <a:lnTo>
                  <a:pt x="6848" y="1792"/>
                </a:lnTo>
                <a:lnTo>
                  <a:pt x="6852" y="1796"/>
                </a:lnTo>
                <a:lnTo>
                  <a:pt x="6856" y="1798"/>
                </a:lnTo>
                <a:close/>
                <a:moveTo>
                  <a:pt x="7008" y="1802"/>
                </a:moveTo>
                <a:lnTo>
                  <a:pt x="7008" y="1802"/>
                </a:lnTo>
                <a:lnTo>
                  <a:pt x="7006" y="1800"/>
                </a:lnTo>
                <a:lnTo>
                  <a:pt x="7002" y="1798"/>
                </a:lnTo>
                <a:lnTo>
                  <a:pt x="6998" y="1798"/>
                </a:lnTo>
                <a:lnTo>
                  <a:pt x="6996" y="1800"/>
                </a:lnTo>
                <a:lnTo>
                  <a:pt x="6998" y="1802"/>
                </a:lnTo>
                <a:lnTo>
                  <a:pt x="7002" y="1804"/>
                </a:lnTo>
                <a:lnTo>
                  <a:pt x="7006" y="1804"/>
                </a:lnTo>
                <a:lnTo>
                  <a:pt x="7008" y="1802"/>
                </a:lnTo>
                <a:close/>
                <a:moveTo>
                  <a:pt x="6986" y="1790"/>
                </a:moveTo>
                <a:lnTo>
                  <a:pt x="6986" y="1790"/>
                </a:lnTo>
                <a:lnTo>
                  <a:pt x="6984" y="1792"/>
                </a:lnTo>
                <a:lnTo>
                  <a:pt x="6984" y="1796"/>
                </a:lnTo>
                <a:lnTo>
                  <a:pt x="6986" y="1798"/>
                </a:lnTo>
                <a:lnTo>
                  <a:pt x="6990" y="1800"/>
                </a:lnTo>
                <a:lnTo>
                  <a:pt x="6992" y="1798"/>
                </a:lnTo>
                <a:lnTo>
                  <a:pt x="6992" y="1796"/>
                </a:lnTo>
                <a:lnTo>
                  <a:pt x="6990" y="1792"/>
                </a:lnTo>
                <a:lnTo>
                  <a:pt x="6986" y="1790"/>
                </a:lnTo>
                <a:close/>
                <a:moveTo>
                  <a:pt x="6980" y="1810"/>
                </a:moveTo>
                <a:lnTo>
                  <a:pt x="6980" y="1810"/>
                </a:lnTo>
                <a:lnTo>
                  <a:pt x="6978" y="1808"/>
                </a:lnTo>
                <a:lnTo>
                  <a:pt x="6976" y="1808"/>
                </a:lnTo>
                <a:lnTo>
                  <a:pt x="6974" y="1812"/>
                </a:lnTo>
                <a:lnTo>
                  <a:pt x="6976" y="1814"/>
                </a:lnTo>
                <a:lnTo>
                  <a:pt x="6978" y="1814"/>
                </a:lnTo>
                <a:lnTo>
                  <a:pt x="6980" y="1812"/>
                </a:lnTo>
                <a:lnTo>
                  <a:pt x="6980" y="1810"/>
                </a:lnTo>
                <a:close/>
                <a:moveTo>
                  <a:pt x="6992" y="1810"/>
                </a:moveTo>
                <a:lnTo>
                  <a:pt x="6992" y="1810"/>
                </a:lnTo>
                <a:lnTo>
                  <a:pt x="6992" y="1812"/>
                </a:lnTo>
                <a:lnTo>
                  <a:pt x="6994" y="1810"/>
                </a:lnTo>
                <a:lnTo>
                  <a:pt x="6996" y="1810"/>
                </a:lnTo>
                <a:lnTo>
                  <a:pt x="6996" y="1808"/>
                </a:lnTo>
                <a:lnTo>
                  <a:pt x="6994" y="1808"/>
                </a:lnTo>
                <a:lnTo>
                  <a:pt x="6992" y="1808"/>
                </a:lnTo>
                <a:lnTo>
                  <a:pt x="6992" y="1810"/>
                </a:lnTo>
                <a:close/>
                <a:moveTo>
                  <a:pt x="6982" y="1810"/>
                </a:moveTo>
                <a:lnTo>
                  <a:pt x="6982" y="1810"/>
                </a:lnTo>
                <a:lnTo>
                  <a:pt x="6984" y="1810"/>
                </a:lnTo>
                <a:lnTo>
                  <a:pt x="6986" y="1810"/>
                </a:lnTo>
                <a:lnTo>
                  <a:pt x="6988" y="1810"/>
                </a:lnTo>
                <a:lnTo>
                  <a:pt x="6988" y="1808"/>
                </a:lnTo>
                <a:lnTo>
                  <a:pt x="6986" y="1806"/>
                </a:lnTo>
                <a:lnTo>
                  <a:pt x="6984" y="1806"/>
                </a:lnTo>
                <a:lnTo>
                  <a:pt x="6982" y="1810"/>
                </a:lnTo>
                <a:close/>
                <a:moveTo>
                  <a:pt x="6916" y="1814"/>
                </a:moveTo>
                <a:lnTo>
                  <a:pt x="6916" y="1814"/>
                </a:lnTo>
                <a:lnTo>
                  <a:pt x="6916" y="1816"/>
                </a:lnTo>
                <a:lnTo>
                  <a:pt x="6918" y="1820"/>
                </a:lnTo>
                <a:lnTo>
                  <a:pt x="6920" y="1820"/>
                </a:lnTo>
                <a:lnTo>
                  <a:pt x="6922" y="1820"/>
                </a:lnTo>
                <a:lnTo>
                  <a:pt x="6922" y="1818"/>
                </a:lnTo>
                <a:lnTo>
                  <a:pt x="6920" y="1816"/>
                </a:lnTo>
                <a:lnTo>
                  <a:pt x="6918" y="1814"/>
                </a:lnTo>
                <a:lnTo>
                  <a:pt x="6916" y="1814"/>
                </a:lnTo>
                <a:close/>
                <a:moveTo>
                  <a:pt x="6902" y="1802"/>
                </a:moveTo>
                <a:lnTo>
                  <a:pt x="6902" y="1802"/>
                </a:lnTo>
                <a:lnTo>
                  <a:pt x="6898" y="1804"/>
                </a:lnTo>
                <a:lnTo>
                  <a:pt x="6894" y="1806"/>
                </a:lnTo>
                <a:lnTo>
                  <a:pt x="6894" y="1808"/>
                </a:lnTo>
                <a:lnTo>
                  <a:pt x="6894" y="1812"/>
                </a:lnTo>
                <a:lnTo>
                  <a:pt x="6896" y="1810"/>
                </a:lnTo>
                <a:lnTo>
                  <a:pt x="6898" y="1810"/>
                </a:lnTo>
                <a:lnTo>
                  <a:pt x="6902" y="1812"/>
                </a:lnTo>
                <a:lnTo>
                  <a:pt x="6904" y="1814"/>
                </a:lnTo>
                <a:lnTo>
                  <a:pt x="6906" y="1816"/>
                </a:lnTo>
                <a:lnTo>
                  <a:pt x="6910" y="1816"/>
                </a:lnTo>
                <a:lnTo>
                  <a:pt x="6914" y="1814"/>
                </a:lnTo>
                <a:lnTo>
                  <a:pt x="6914" y="1812"/>
                </a:lnTo>
                <a:lnTo>
                  <a:pt x="6914" y="1810"/>
                </a:lnTo>
                <a:lnTo>
                  <a:pt x="6914" y="1808"/>
                </a:lnTo>
                <a:lnTo>
                  <a:pt x="6914" y="1806"/>
                </a:lnTo>
                <a:lnTo>
                  <a:pt x="6916" y="1806"/>
                </a:lnTo>
                <a:lnTo>
                  <a:pt x="6918" y="1808"/>
                </a:lnTo>
                <a:lnTo>
                  <a:pt x="6920" y="1808"/>
                </a:lnTo>
                <a:lnTo>
                  <a:pt x="6924" y="1804"/>
                </a:lnTo>
                <a:lnTo>
                  <a:pt x="6926" y="1802"/>
                </a:lnTo>
                <a:lnTo>
                  <a:pt x="6924" y="1800"/>
                </a:lnTo>
                <a:lnTo>
                  <a:pt x="6910" y="1794"/>
                </a:lnTo>
                <a:lnTo>
                  <a:pt x="6904" y="1794"/>
                </a:lnTo>
                <a:lnTo>
                  <a:pt x="6906" y="1796"/>
                </a:lnTo>
                <a:lnTo>
                  <a:pt x="6908" y="1800"/>
                </a:lnTo>
                <a:lnTo>
                  <a:pt x="6908" y="1802"/>
                </a:lnTo>
                <a:lnTo>
                  <a:pt x="6908" y="1804"/>
                </a:lnTo>
                <a:lnTo>
                  <a:pt x="6906" y="1806"/>
                </a:lnTo>
                <a:lnTo>
                  <a:pt x="6904" y="1804"/>
                </a:lnTo>
                <a:lnTo>
                  <a:pt x="6904" y="1802"/>
                </a:lnTo>
                <a:lnTo>
                  <a:pt x="6902" y="1802"/>
                </a:lnTo>
                <a:close/>
                <a:moveTo>
                  <a:pt x="7118" y="1484"/>
                </a:moveTo>
                <a:lnTo>
                  <a:pt x="7118" y="1484"/>
                </a:lnTo>
                <a:lnTo>
                  <a:pt x="7120" y="1484"/>
                </a:lnTo>
                <a:lnTo>
                  <a:pt x="7118" y="1482"/>
                </a:lnTo>
                <a:lnTo>
                  <a:pt x="7108" y="1480"/>
                </a:lnTo>
                <a:lnTo>
                  <a:pt x="7104" y="1480"/>
                </a:lnTo>
                <a:lnTo>
                  <a:pt x="7102" y="1480"/>
                </a:lnTo>
                <a:lnTo>
                  <a:pt x="7100" y="1484"/>
                </a:lnTo>
                <a:lnTo>
                  <a:pt x="7100" y="1488"/>
                </a:lnTo>
                <a:lnTo>
                  <a:pt x="7104" y="1490"/>
                </a:lnTo>
                <a:lnTo>
                  <a:pt x="7108" y="1488"/>
                </a:lnTo>
                <a:lnTo>
                  <a:pt x="7110" y="1488"/>
                </a:lnTo>
                <a:lnTo>
                  <a:pt x="7114" y="1486"/>
                </a:lnTo>
                <a:lnTo>
                  <a:pt x="7118" y="1484"/>
                </a:lnTo>
                <a:close/>
                <a:moveTo>
                  <a:pt x="6972" y="1606"/>
                </a:moveTo>
                <a:lnTo>
                  <a:pt x="6972" y="1606"/>
                </a:lnTo>
                <a:lnTo>
                  <a:pt x="6972" y="1604"/>
                </a:lnTo>
                <a:lnTo>
                  <a:pt x="6970" y="1604"/>
                </a:lnTo>
                <a:lnTo>
                  <a:pt x="6964" y="1604"/>
                </a:lnTo>
                <a:lnTo>
                  <a:pt x="6962" y="1604"/>
                </a:lnTo>
                <a:lnTo>
                  <a:pt x="6960" y="1606"/>
                </a:lnTo>
                <a:lnTo>
                  <a:pt x="6960" y="1608"/>
                </a:lnTo>
                <a:lnTo>
                  <a:pt x="6964" y="1610"/>
                </a:lnTo>
                <a:lnTo>
                  <a:pt x="6966" y="1612"/>
                </a:lnTo>
                <a:lnTo>
                  <a:pt x="6968" y="1612"/>
                </a:lnTo>
                <a:lnTo>
                  <a:pt x="6972" y="1606"/>
                </a:lnTo>
                <a:close/>
                <a:moveTo>
                  <a:pt x="6758" y="1246"/>
                </a:moveTo>
                <a:lnTo>
                  <a:pt x="6758" y="1246"/>
                </a:lnTo>
                <a:lnTo>
                  <a:pt x="6758" y="1248"/>
                </a:lnTo>
                <a:lnTo>
                  <a:pt x="6762" y="1248"/>
                </a:lnTo>
                <a:lnTo>
                  <a:pt x="6766" y="1246"/>
                </a:lnTo>
                <a:lnTo>
                  <a:pt x="6770" y="1244"/>
                </a:lnTo>
                <a:lnTo>
                  <a:pt x="6768" y="1242"/>
                </a:lnTo>
                <a:lnTo>
                  <a:pt x="6766" y="1240"/>
                </a:lnTo>
                <a:lnTo>
                  <a:pt x="6760" y="1242"/>
                </a:lnTo>
                <a:lnTo>
                  <a:pt x="6758" y="1246"/>
                </a:lnTo>
                <a:close/>
                <a:moveTo>
                  <a:pt x="6586" y="426"/>
                </a:moveTo>
                <a:lnTo>
                  <a:pt x="6586" y="426"/>
                </a:lnTo>
                <a:lnTo>
                  <a:pt x="6586" y="432"/>
                </a:lnTo>
                <a:lnTo>
                  <a:pt x="6588" y="438"/>
                </a:lnTo>
                <a:lnTo>
                  <a:pt x="6590" y="440"/>
                </a:lnTo>
                <a:lnTo>
                  <a:pt x="6594" y="444"/>
                </a:lnTo>
                <a:lnTo>
                  <a:pt x="6596" y="444"/>
                </a:lnTo>
                <a:lnTo>
                  <a:pt x="6596" y="446"/>
                </a:lnTo>
                <a:lnTo>
                  <a:pt x="6584" y="446"/>
                </a:lnTo>
                <a:lnTo>
                  <a:pt x="6570" y="448"/>
                </a:lnTo>
                <a:lnTo>
                  <a:pt x="6568" y="450"/>
                </a:lnTo>
                <a:lnTo>
                  <a:pt x="6570" y="452"/>
                </a:lnTo>
                <a:lnTo>
                  <a:pt x="6582" y="464"/>
                </a:lnTo>
                <a:lnTo>
                  <a:pt x="6608" y="488"/>
                </a:lnTo>
                <a:lnTo>
                  <a:pt x="6622" y="502"/>
                </a:lnTo>
                <a:lnTo>
                  <a:pt x="6634" y="508"/>
                </a:lnTo>
                <a:lnTo>
                  <a:pt x="6644" y="512"/>
                </a:lnTo>
                <a:lnTo>
                  <a:pt x="6654" y="510"/>
                </a:lnTo>
                <a:lnTo>
                  <a:pt x="6664" y="506"/>
                </a:lnTo>
                <a:lnTo>
                  <a:pt x="6676" y="498"/>
                </a:lnTo>
                <a:lnTo>
                  <a:pt x="6702" y="480"/>
                </a:lnTo>
                <a:lnTo>
                  <a:pt x="6722" y="470"/>
                </a:lnTo>
                <a:lnTo>
                  <a:pt x="6724" y="470"/>
                </a:lnTo>
                <a:lnTo>
                  <a:pt x="6726" y="472"/>
                </a:lnTo>
                <a:lnTo>
                  <a:pt x="6728" y="474"/>
                </a:lnTo>
                <a:lnTo>
                  <a:pt x="6732" y="478"/>
                </a:lnTo>
                <a:lnTo>
                  <a:pt x="6740" y="482"/>
                </a:lnTo>
                <a:lnTo>
                  <a:pt x="6756" y="484"/>
                </a:lnTo>
                <a:lnTo>
                  <a:pt x="6772" y="484"/>
                </a:lnTo>
                <a:lnTo>
                  <a:pt x="6780" y="486"/>
                </a:lnTo>
                <a:lnTo>
                  <a:pt x="6780" y="488"/>
                </a:lnTo>
                <a:lnTo>
                  <a:pt x="6778" y="490"/>
                </a:lnTo>
                <a:lnTo>
                  <a:pt x="6772" y="494"/>
                </a:lnTo>
                <a:lnTo>
                  <a:pt x="6742" y="504"/>
                </a:lnTo>
                <a:lnTo>
                  <a:pt x="6698" y="516"/>
                </a:lnTo>
                <a:lnTo>
                  <a:pt x="6678" y="522"/>
                </a:lnTo>
                <a:lnTo>
                  <a:pt x="6664" y="528"/>
                </a:lnTo>
                <a:lnTo>
                  <a:pt x="6656" y="534"/>
                </a:lnTo>
                <a:lnTo>
                  <a:pt x="6654" y="536"/>
                </a:lnTo>
                <a:lnTo>
                  <a:pt x="6656" y="538"/>
                </a:lnTo>
                <a:lnTo>
                  <a:pt x="6660" y="540"/>
                </a:lnTo>
                <a:lnTo>
                  <a:pt x="6674" y="542"/>
                </a:lnTo>
                <a:lnTo>
                  <a:pt x="6692" y="540"/>
                </a:lnTo>
                <a:lnTo>
                  <a:pt x="6718" y="538"/>
                </a:lnTo>
                <a:lnTo>
                  <a:pt x="6742" y="536"/>
                </a:lnTo>
                <a:lnTo>
                  <a:pt x="6756" y="538"/>
                </a:lnTo>
                <a:lnTo>
                  <a:pt x="6758" y="538"/>
                </a:lnTo>
                <a:lnTo>
                  <a:pt x="6760" y="540"/>
                </a:lnTo>
                <a:lnTo>
                  <a:pt x="6756" y="544"/>
                </a:lnTo>
                <a:lnTo>
                  <a:pt x="6748" y="550"/>
                </a:lnTo>
                <a:lnTo>
                  <a:pt x="6734" y="554"/>
                </a:lnTo>
                <a:lnTo>
                  <a:pt x="6720" y="558"/>
                </a:lnTo>
                <a:lnTo>
                  <a:pt x="6704" y="562"/>
                </a:lnTo>
                <a:lnTo>
                  <a:pt x="6678" y="568"/>
                </a:lnTo>
                <a:lnTo>
                  <a:pt x="6672" y="570"/>
                </a:lnTo>
                <a:lnTo>
                  <a:pt x="6668" y="574"/>
                </a:lnTo>
                <a:lnTo>
                  <a:pt x="6670" y="576"/>
                </a:lnTo>
                <a:lnTo>
                  <a:pt x="6676" y="580"/>
                </a:lnTo>
                <a:lnTo>
                  <a:pt x="6698" y="592"/>
                </a:lnTo>
                <a:lnTo>
                  <a:pt x="6712" y="596"/>
                </a:lnTo>
                <a:lnTo>
                  <a:pt x="6720" y="602"/>
                </a:lnTo>
                <a:lnTo>
                  <a:pt x="6732" y="614"/>
                </a:lnTo>
                <a:lnTo>
                  <a:pt x="6738" y="620"/>
                </a:lnTo>
                <a:lnTo>
                  <a:pt x="6744" y="624"/>
                </a:lnTo>
                <a:lnTo>
                  <a:pt x="6756" y="630"/>
                </a:lnTo>
                <a:lnTo>
                  <a:pt x="6774" y="636"/>
                </a:lnTo>
                <a:lnTo>
                  <a:pt x="6782" y="636"/>
                </a:lnTo>
                <a:lnTo>
                  <a:pt x="6790" y="636"/>
                </a:lnTo>
                <a:lnTo>
                  <a:pt x="6794" y="636"/>
                </a:lnTo>
                <a:lnTo>
                  <a:pt x="6798" y="632"/>
                </a:lnTo>
                <a:lnTo>
                  <a:pt x="6800" y="628"/>
                </a:lnTo>
                <a:lnTo>
                  <a:pt x="6802" y="624"/>
                </a:lnTo>
                <a:lnTo>
                  <a:pt x="6804" y="612"/>
                </a:lnTo>
                <a:lnTo>
                  <a:pt x="6804" y="598"/>
                </a:lnTo>
                <a:lnTo>
                  <a:pt x="6808" y="586"/>
                </a:lnTo>
                <a:lnTo>
                  <a:pt x="6812" y="580"/>
                </a:lnTo>
                <a:lnTo>
                  <a:pt x="6816" y="574"/>
                </a:lnTo>
                <a:lnTo>
                  <a:pt x="6822" y="570"/>
                </a:lnTo>
                <a:lnTo>
                  <a:pt x="6830" y="566"/>
                </a:lnTo>
                <a:lnTo>
                  <a:pt x="6844" y="560"/>
                </a:lnTo>
                <a:lnTo>
                  <a:pt x="6850" y="554"/>
                </a:lnTo>
                <a:lnTo>
                  <a:pt x="6850" y="548"/>
                </a:lnTo>
                <a:lnTo>
                  <a:pt x="6848" y="542"/>
                </a:lnTo>
                <a:lnTo>
                  <a:pt x="6846" y="536"/>
                </a:lnTo>
                <a:lnTo>
                  <a:pt x="6846" y="530"/>
                </a:lnTo>
                <a:lnTo>
                  <a:pt x="6848" y="528"/>
                </a:lnTo>
                <a:lnTo>
                  <a:pt x="6850" y="526"/>
                </a:lnTo>
                <a:lnTo>
                  <a:pt x="6860" y="522"/>
                </a:lnTo>
                <a:lnTo>
                  <a:pt x="6866" y="520"/>
                </a:lnTo>
                <a:lnTo>
                  <a:pt x="6872" y="516"/>
                </a:lnTo>
                <a:lnTo>
                  <a:pt x="6874" y="514"/>
                </a:lnTo>
                <a:lnTo>
                  <a:pt x="6876" y="510"/>
                </a:lnTo>
                <a:lnTo>
                  <a:pt x="6878" y="502"/>
                </a:lnTo>
                <a:lnTo>
                  <a:pt x="6878" y="494"/>
                </a:lnTo>
                <a:lnTo>
                  <a:pt x="6880" y="488"/>
                </a:lnTo>
                <a:lnTo>
                  <a:pt x="6882" y="484"/>
                </a:lnTo>
                <a:lnTo>
                  <a:pt x="6886" y="482"/>
                </a:lnTo>
                <a:lnTo>
                  <a:pt x="6890" y="478"/>
                </a:lnTo>
                <a:lnTo>
                  <a:pt x="6898" y="476"/>
                </a:lnTo>
                <a:lnTo>
                  <a:pt x="6918" y="474"/>
                </a:lnTo>
                <a:lnTo>
                  <a:pt x="6956" y="468"/>
                </a:lnTo>
                <a:lnTo>
                  <a:pt x="6968" y="466"/>
                </a:lnTo>
                <a:lnTo>
                  <a:pt x="6974" y="464"/>
                </a:lnTo>
                <a:lnTo>
                  <a:pt x="6974" y="462"/>
                </a:lnTo>
                <a:lnTo>
                  <a:pt x="6974" y="460"/>
                </a:lnTo>
                <a:lnTo>
                  <a:pt x="6970" y="456"/>
                </a:lnTo>
                <a:lnTo>
                  <a:pt x="6958" y="452"/>
                </a:lnTo>
                <a:lnTo>
                  <a:pt x="6944" y="448"/>
                </a:lnTo>
                <a:lnTo>
                  <a:pt x="6928" y="444"/>
                </a:lnTo>
                <a:lnTo>
                  <a:pt x="6920" y="440"/>
                </a:lnTo>
                <a:lnTo>
                  <a:pt x="6910" y="434"/>
                </a:lnTo>
                <a:lnTo>
                  <a:pt x="6908" y="432"/>
                </a:lnTo>
                <a:lnTo>
                  <a:pt x="6904" y="432"/>
                </a:lnTo>
                <a:lnTo>
                  <a:pt x="6886" y="430"/>
                </a:lnTo>
                <a:lnTo>
                  <a:pt x="6876" y="430"/>
                </a:lnTo>
                <a:lnTo>
                  <a:pt x="6870" y="428"/>
                </a:lnTo>
                <a:lnTo>
                  <a:pt x="6868" y="424"/>
                </a:lnTo>
                <a:lnTo>
                  <a:pt x="6868" y="418"/>
                </a:lnTo>
                <a:lnTo>
                  <a:pt x="6868" y="414"/>
                </a:lnTo>
                <a:lnTo>
                  <a:pt x="6866" y="406"/>
                </a:lnTo>
                <a:lnTo>
                  <a:pt x="6862" y="400"/>
                </a:lnTo>
                <a:lnTo>
                  <a:pt x="6856" y="394"/>
                </a:lnTo>
                <a:lnTo>
                  <a:pt x="6846" y="392"/>
                </a:lnTo>
                <a:lnTo>
                  <a:pt x="6840" y="394"/>
                </a:lnTo>
                <a:lnTo>
                  <a:pt x="6836" y="398"/>
                </a:lnTo>
                <a:lnTo>
                  <a:pt x="6832" y="404"/>
                </a:lnTo>
                <a:lnTo>
                  <a:pt x="6830" y="414"/>
                </a:lnTo>
                <a:lnTo>
                  <a:pt x="6828" y="414"/>
                </a:lnTo>
                <a:lnTo>
                  <a:pt x="6826" y="410"/>
                </a:lnTo>
                <a:lnTo>
                  <a:pt x="6824" y="402"/>
                </a:lnTo>
                <a:lnTo>
                  <a:pt x="6824" y="396"/>
                </a:lnTo>
                <a:lnTo>
                  <a:pt x="6826" y="390"/>
                </a:lnTo>
                <a:lnTo>
                  <a:pt x="6830" y="388"/>
                </a:lnTo>
                <a:lnTo>
                  <a:pt x="6834" y="382"/>
                </a:lnTo>
                <a:lnTo>
                  <a:pt x="6836" y="382"/>
                </a:lnTo>
                <a:lnTo>
                  <a:pt x="6836" y="380"/>
                </a:lnTo>
                <a:lnTo>
                  <a:pt x="6816" y="370"/>
                </a:lnTo>
                <a:lnTo>
                  <a:pt x="6808" y="368"/>
                </a:lnTo>
                <a:lnTo>
                  <a:pt x="6792" y="368"/>
                </a:lnTo>
                <a:lnTo>
                  <a:pt x="6784" y="368"/>
                </a:lnTo>
                <a:lnTo>
                  <a:pt x="6778" y="366"/>
                </a:lnTo>
                <a:lnTo>
                  <a:pt x="6768" y="360"/>
                </a:lnTo>
                <a:lnTo>
                  <a:pt x="6766" y="358"/>
                </a:lnTo>
                <a:lnTo>
                  <a:pt x="6760" y="356"/>
                </a:lnTo>
                <a:lnTo>
                  <a:pt x="6754" y="358"/>
                </a:lnTo>
                <a:lnTo>
                  <a:pt x="6746" y="362"/>
                </a:lnTo>
                <a:lnTo>
                  <a:pt x="6742" y="366"/>
                </a:lnTo>
                <a:lnTo>
                  <a:pt x="6740" y="370"/>
                </a:lnTo>
                <a:lnTo>
                  <a:pt x="6740" y="376"/>
                </a:lnTo>
                <a:lnTo>
                  <a:pt x="6740" y="382"/>
                </a:lnTo>
                <a:lnTo>
                  <a:pt x="6746" y="396"/>
                </a:lnTo>
                <a:lnTo>
                  <a:pt x="6752" y="412"/>
                </a:lnTo>
                <a:lnTo>
                  <a:pt x="6768" y="438"/>
                </a:lnTo>
                <a:lnTo>
                  <a:pt x="6770" y="446"/>
                </a:lnTo>
                <a:lnTo>
                  <a:pt x="6770" y="448"/>
                </a:lnTo>
                <a:lnTo>
                  <a:pt x="6768" y="450"/>
                </a:lnTo>
                <a:lnTo>
                  <a:pt x="6764" y="450"/>
                </a:lnTo>
                <a:lnTo>
                  <a:pt x="6760" y="446"/>
                </a:lnTo>
                <a:lnTo>
                  <a:pt x="6752" y="438"/>
                </a:lnTo>
                <a:lnTo>
                  <a:pt x="6732" y="412"/>
                </a:lnTo>
                <a:lnTo>
                  <a:pt x="6720" y="400"/>
                </a:lnTo>
                <a:lnTo>
                  <a:pt x="6710" y="388"/>
                </a:lnTo>
                <a:lnTo>
                  <a:pt x="6704" y="386"/>
                </a:lnTo>
                <a:lnTo>
                  <a:pt x="6698" y="382"/>
                </a:lnTo>
                <a:lnTo>
                  <a:pt x="6694" y="382"/>
                </a:lnTo>
                <a:lnTo>
                  <a:pt x="6688" y="382"/>
                </a:lnTo>
                <a:lnTo>
                  <a:pt x="6684" y="384"/>
                </a:lnTo>
                <a:lnTo>
                  <a:pt x="6680" y="388"/>
                </a:lnTo>
                <a:lnTo>
                  <a:pt x="6674" y="396"/>
                </a:lnTo>
                <a:lnTo>
                  <a:pt x="6672" y="406"/>
                </a:lnTo>
                <a:lnTo>
                  <a:pt x="6670" y="414"/>
                </a:lnTo>
                <a:lnTo>
                  <a:pt x="6670" y="424"/>
                </a:lnTo>
                <a:lnTo>
                  <a:pt x="6668" y="424"/>
                </a:lnTo>
                <a:lnTo>
                  <a:pt x="6666" y="416"/>
                </a:lnTo>
                <a:lnTo>
                  <a:pt x="6660" y="408"/>
                </a:lnTo>
                <a:lnTo>
                  <a:pt x="6652" y="402"/>
                </a:lnTo>
                <a:lnTo>
                  <a:pt x="6644" y="398"/>
                </a:lnTo>
                <a:lnTo>
                  <a:pt x="6638" y="396"/>
                </a:lnTo>
                <a:lnTo>
                  <a:pt x="6634" y="394"/>
                </a:lnTo>
                <a:lnTo>
                  <a:pt x="6634" y="392"/>
                </a:lnTo>
                <a:lnTo>
                  <a:pt x="6646" y="390"/>
                </a:lnTo>
                <a:lnTo>
                  <a:pt x="6656" y="386"/>
                </a:lnTo>
                <a:lnTo>
                  <a:pt x="6664" y="384"/>
                </a:lnTo>
                <a:lnTo>
                  <a:pt x="6668" y="380"/>
                </a:lnTo>
                <a:lnTo>
                  <a:pt x="6668" y="376"/>
                </a:lnTo>
                <a:lnTo>
                  <a:pt x="6668" y="374"/>
                </a:lnTo>
                <a:lnTo>
                  <a:pt x="6662" y="374"/>
                </a:lnTo>
                <a:lnTo>
                  <a:pt x="6654" y="374"/>
                </a:lnTo>
                <a:lnTo>
                  <a:pt x="6642" y="376"/>
                </a:lnTo>
                <a:lnTo>
                  <a:pt x="6630" y="380"/>
                </a:lnTo>
                <a:lnTo>
                  <a:pt x="6622" y="380"/>
                </a:lnTo>
                <a:lnTo>
                  <a:pt x="6618" y="378"/>
                </a:lnTo>
                <a:lnTo>
                  <a:pt x="6614" y="376"/>
                </a:lnTo>
                <a:lnTo>
                  <a:pt x="6612" y="374"/>
                </a:lnTo>
                <a:lnTo>
                  <a:pt x="6610" y="374"/>
                </a:lnTo>
                <a:lnTo>
                  <a:pt x="6606" y="374"/>
                </a:lnTo>
                <a:lnTo>
                  <a:pt x="6600" y="378"/>
                </a:lnTo>
                <a:lnTo>
                  <a:pt x="6594" y="382"/>
                </a:lnTo>
                <a:lnTo>
                  <a:pt x="6590" y="382"/>
                </a:lnTo>
                <a:lnTo>
                  <a:pt x="6586" y="380"/>
                </a:lnTo>
                <a:lnTo>
                  <a:pt x="6584" y="378"/>
                </a:lnTo>
                <a:lnTo>
                  <a:pt x="6580" y="376"/>
                </a:lnTo>
                <a:lnTo>
                  <a:pt x="6576" y="374"/>
                </a:lnTo>
                <a:lnTo>
                  <a:pt x="6568" y="376"/>
                </a:lnTo>
                <a:lnTo>
                  <a:pt x="6558" y="382"/>
                </a:lnTo>
                <a:lnTo>
                  <a:pt x="6548" y="388"/>
                </a:lnTo>
                <a:lnTo>
                  <a:pt x="6542" y="394"/>
                </a:lnTo>
                <a:lnTo>
                  <a:pt x="6538" y="400"/>
                </a:lnTo>
                <a:lnTo>
                  <a:pt x="6538" y="404"/>
                </a:lnTo>
                <a:lnTo>
                  <a:pt x="6542" y="410"/>
                </a:lnTo>
                <a:lnTo>
                  <a:pt x="6546" y="416"/>
                </a:lnTo>
                <a:lnTo>
                  <a:pt x="6556" y="428"/>
                </a:lnTo>
                <a:lnTo>
                  <a:pt x="6562" y="434"/>
                </a:lnTo>
                <a:lnTo>
                  <a:pt x="6568" y="434"/>
                </a:lnTo>
                <a:lnTo>
                  <a:pt x="6574" y="432"/>
                </a:lnTo>
                <a:lnTo>
                  <a:pt x="6580" y="428"/>
                </a:lnTo>
                <a:lnTo>
                  <a:pt x="6586" y="420"/>
                </a:lnTo>
                <a:lnTo>
                  <a:pt x="6588" y="420"/>
                </a:lnTo>
                <a:lnTo>
                  <a:pt x="6586" y="426"/>
                </a:lnTo>
                <a:close/>
                <a:moveTo>
                  <a:pt x="6576" y="498"/>
                </a:moveTo>
                <a:lnTo>
                  <a:pt x="6576" y="498"/>
                </a:lnTo>
                <a:lnTo>
                  <a:pt x="6590" y="504"/>
                </a:lnTo>
                <a:lnTo>
                  <a:pt x="6596" y="506"/>
                </a:lnTo>
                <a:lnTo>
                  <a:pt x="6598" y="504"/>
                </a:lnTo>
                <a:lnTo>
                  <a:pt x="6596" y="498"/>
                </a:lnTo>
                <a:lnTo>
                  <a:pt x="6590" y="492"/>
                </a:lnTo>
                <a:lnTo>
                  <a:pt x="6584" y="486"/>
                </a:lnTo>
                <a:lnTo>
                  <a:pt x="6578" y="482"/>
                </a:lnTo>
                <a:lnTo>
                  <a:pt x="6572" y="480"/>
                </a:lnTo>
                <a:lnTo>
                  <a:pt x="6566" y="478"/>
                </a:lnTo>
                <a:lnTo>
                  <a:pt x="6562" y="474"/>
                </a:lnTo>
                <a:lnTo>
                  <a:pt x="6554" y="462"/>
                </a:lnTo>
                <a:lnTo>
                  <a:pt x="6550" y="456"/>
                </a:lnTo>
                <a:lnTo>
                  <a:pt x="6546" y="452"/>
                </a:lnTo>
                <a:lnTo>
                  <a:pt x="6540" y="448"/>
                </a:lnTo>
                <a:lnTo>
                  <a:pt x="6534" y="450"/>
                </a:lnTo>
                <a:lnTo>
                  <a:pt x="6530" y="454"/>
                </a:lnTo>
                <a:lnTo>
                  <a:pt x="6532" y="458"/>
                </a:lnTo>
                <a:lnTo>
                  <a:pt x="6544" y="480"/>
                </a:lnTo>
                <a:lnTo>
                  <a:pt x="6550" y="490"/>
                </a:lnTo>
                <a:lnTo>
                  <a:pt x="6552" y="492"/>
                </a:lnTo>
                <a:lnTo>
                  <a:pt x="6554" y="490"/>
                </a:lnTo>
                <a:lnTo>
                  <a:pt x="6556" y="490"/>
                </a:lnTo>
                <a:lnTo>
                  <a:pt x="6560" y="490"/>
                </a:lnTo>
                <a:lnTo>
                  <a:pt x="6568" y="492"/>
                </a:lnTo>
                <a:lnTo>
                  <a:pt x="6576" y="498"/>
                </a:lnTo>
                <a:close/>
                <a:moveTo>
                  <a:pt x="6840" y="358"/>
                </a:moveTo>
                <a:lnTo>
                  <a:pt x="6840" y="358"/>
                </a:lnTo>
                <a:lnTo>
                  <a:pt x="6848" y="362"/>
                </a:lnTo>
                <a:lnTo>
                  <a:pt x="6850" y="364"/>
                </a:lnTo>
                <a:lnTo>
                  <a:pt x="6848" y="366"/>
                </a:lnTo>
                <a:lnTo>
                  <a:pt x="6846" y="366"/>
                </a:lnTo>
                <a:lnTo>
                  <a:pt x="6844" y="368"/>
                </a:lnTo>
                <a:lnTo>
                  <a:pt x="6846" y="370"/>
                </a:lnTo>
                <a:lnTo>
                  <a:pt x="6850" y="374"/>
                </a:lnTo>
                <a:lnTo>
                  <a:pt x="6860" y="380"/>
                </a:lnTo>
                <a:lnTo>
                  <a:pt x="6870" y="384"/>
                </a:lnTo>
                <a:lnTo>
                  <a:pt x="6880" y="386"/>
                </a:lnTo>
                <a:lnTo>
                  <a:pt x="6888" y="386"/>
                </a:lnTo>
                <a:lnTo>
                  <a:pt x="6898" y="384"/>
                </a:lnTo>
                <a:lnTo>
                  <a:pt x="6922" y="380"/>
                </a:lnTo>
                <a:lnTo>
                  <a:pt x="6936" y="378"/>
                </a:lnTo>
                <a:lnTo>
                  <a:pt x="6954" y="376"/>
                </a:lnTo>
                <a:lnTo>
                  <a:pt x="6980" y="376"/>
                </a:lnTo>
                <a:lnTo>
                  <a:pt x="6982" y="378"/>
                </a:lnTo>
                <a:lnTo>
                  <a:pt x="6980" y="380"/>
                </a:lnTo>
                <a:lnTo>
                  <a:pt x="6958" y="384"/>
                </a:lnTo>
                <a:lnTo>
                  <a:pt x="6920" y="392"/>
                </a:lnTo>
                <a:lnTo>
                  <a:pt x="6904" y="396"/>
                </a:lnTo>
                <a:lnTo>
                  <a:pt x="6900" y="398"/>
                </a:lnTo>
                <a:lnTo>
                  <a:pt x="6900" y="400"/>
                </a:lnTo>
                <a:lnTo>
                  <a:pt x="6902" y="402"/>
                </a:lnTo>
                <a:lnTo>
                  <a:pt x="6904" y="402"/>
                </a:lnTo>
                <a:lnTo>
                  <a:pt x="6916" y="406"/>
                </a:lnTo>
                <a:lnTo>
                  <a:pt x="6954" y="410"/>
                </a:lnTo>
                <a:lnTo>
                  <a:pt x="6992" y="412"/>
                </a:lnTo>
                <a:lnTo>
                  <a:pt x="7008" y="414"/>
                </a:lnTo>
                <a:lnTo>
                  <a:pt x="7022" y="418"/>
                </a:lnTo>
                <a:lnTo>
                  <a:pt x="7044" y="428"/>
                </a:lnTo>
                <a:lnTo>
                  <a:pt x="7054" y="430"/>
                </a:lnTo>
                <a:lnTo>
                  <a:pt x="7064" y="432"/>
                </a:lnTo>
                <a:lnTo>
                  <a:pt x="7074" y="430"/>
                </a:lnTo>
                <a:lnTo>
                  <a:pt x="7086" y="424"/>
                </a:lnTo>
                <a:lnTo>
                  <a:pt x="7096" y="416"/>
                </a:lnTo>
                <a:lnTo>
                  <a:pt x="7104" y="412"/>
                </a:lnTo>
                <a:lnTo>
                  <a:pt x="7108" y="412"/>
                </a:lnTo>
                <a:lnTo>
                  <a:pt x="7114" y="412"/>
                </a:lnTo>
                <a:lnTo>
                  <a:pt x="7124" y="416"/>
                </a:lnTo>
                <a:lnTo>
                  <a:pt x="7130" y="416"/>
                </a:lnTo>
                <a:lnTo>
                  <a:pt x="7140" y="414"/>
                </a:lnTo>
                <a:lnTo>
                  <a:pt x="7148" y="410"/>
                </a:lnTo>
                <a:lnTo>
                  <a:pt x="7152" y="406"/>
                </a:lnTo>
                <a:lnTo>
                  <a:pt x="7154" y="402"/>
                </a:lnTo>
                <a:lnTo>
                  <a:pt x="7154" y="398"/>
                </a:lnTo>
                <a:lnTo>
                  <a:pt x="7156" y="394"/>
                </a:lnTo>
                <a:lnTo>
                  <a:pt x="7160" y="388"/>
                </a:lnTo>
                <a:lnTo>
                  <a:pt x="7172" y="382"/>
                </a:lnTo>
                <a:lnTo>
                  <a:pt x="7190" y="376"/>
                </a:lnTo>
                <a:lnTo>
                  <a:pt x="7202" y="370"/>
                </a:lnTo>
                <a:lnTo>
                  <a:pt x="7206" y="366"/>
                </a:lnTo>
                <a:lnTo>
                  <a:pt x="7206" y="360"/>
                </a:lnTo>
                <a:lnTo>
                  <a:pt x="7202" y="356"/>
                </a:lnTo>
                <a:lnTo>
                  <a:pt x="7194" y="350"/>
                </a:lnTo>
                <a:lnTo>
                  <a:pt x="7186" y="348"/>
                </a:lnTo>
                <a:lnTo>
                  <a:pt x="7178" y="346"/>
                </a:lnTo>
                <a:lnTo>
                  <a:pt x="7168" y="346"/>
                </a:lnTo>
                <a:lnTo>
                  <a:pt x="7152" y="346"/>
                </a:lnTo>
                <a:lnTo>
                  <a:pt x="7136" y="342"/>
                </a:lnTo>
                <a:lnTo>
                  <a:pt x="7116" y="336"/>
                </a:lnTo>
                <a:lnTo>
                  <a:pt x="7090" y="330"/>
                </a:lnTo>
                <a:lnTo>
                  <a:pt x="7080" y="330"/>
                </a:lnTo>
                <a:lnTo>
                  <a:pt x="7072" y="330"/>
                </a:lnTo>
                <a:lnTo>
                  <a:pt x="7068" y="334"/>
                </a:lnTo>
                <a:lnTo>
                  <a:pt x="7066" y="338"/>
                </a:lnTo>
                <a:lnTo>
                  <a:pt x="7062" y="344"/>
                </a:lnTo>
                <a:lnTo>
                  <a:pt x="7058" y="346"/>
                </a:lnTo>
                <a:lnTo>
                  <a:pt x="7050" y="346"/>
                </a:lnTo>
                <a:lnTo>
                  <a:pt x="7044" y="344"/>
                </a:lnTo>
                <a:lnTo>
                  <a:pt x="7042" y="342"/>
                </a:lnTo>
                <a:lnTo>
                  <a:pt x="7042" y="338"/>
                </a:lnTo>
                <a:lnTo>
                  <a:pt x="7044" y="334"/>
                </a:lnTo>
                <a:lnTo>
                  <a:pt x="7046" y="326"/>
                </a:lnTo>
                <a:lnTo>
                  <a:pt x="7046" y="324"/>
                </a:lnTo>
                <a:lnTo>
                  <a:pt x="7044" y="320"/>
                </a:lnTo>
                <a:lnTo>
                  <a:pt x="7034" y="318"/>
                </a:lnTo>
                <a:lnTo>
                  <a:pt x="7028" y="318"/>
                </a:lnTo>
                <a:lnTo>
                  <a:pt x="7024" y="318"/>
                </a:lnTo>
                <a:lnTo>
                  <a:pt x="7020" y="322"/>
                </a:lnTo>
                <a:lnTo>
                  <a:pt x="7016" y="326"/>
                </a:lnTo>
                <a:lnTo>
                  <a:pt x="7012" y="332"/>
                </a:lnTo>
                <a:lnTo>
                  <a:pt x="7012" y="340"/>
                </a:lnTo>
                <a:lnTo>
                  <a:pt x="7010" y="354"/>
                </a:lnTo>
                <a:lnTo>
                  <a:pt x="7008" y="356"/>
                </a:lnTo>
                <a:lnTo>
                  <a:pt x="7006" y="358"/>
                </a:lnTo>
                <a:lnTo>
                  <a:pt x="7002" y="356"/>
                </a:lnTo>
                <a:lnTo>
                  <a:pt x="6998" y="354"/>
                </a:lnTo>
                <a:lnTo>
                  <a:pt x="6990" y="342"/>
                </a:lnTo>
                <a:lnTo>
                  <a:pt x="6984" y="336"/>
                </a:lnTo>
                <a:lnTo>
                  <a:pt x="6980" y="334"/>
                </a:lnTo>
                <a:lnTo>
                  <a:pt x="6976" y="334"/>
                </a:lnTo>
                <a:lnTo>
                  <a:pt x="6970" y="336"/>
                </a:lnTo>
                <a:lnTo>
                  <a:pt x="6964" y="336"/>
                </a:lnTo>
                <a:lnTo>
                  <a:pt x="6952" y="336"/>
                </a:lnTo>
                <a:lnTo>
                  <a:pt x="6938" y="332"/>
                </a:lnTo>
                <a:lnTo>
                  <a:pt x="6918" y="326"/>
                </a:lnTo>
                <a:lnTo>
                  <a:pt x="6900" y="320"/>
                </a:lnTo>
                <a:lnTo>
                  <a:pt x="6894" y="318"/>
                </a:lnTo>
                <a:lnTo>
                  <a:pt x="6892" y="320"/>
                </a:lnTo>
                <a:lnTo>
                  <a:pt x="6892" y="322"/>
                </a:lnTo>
                <a:lnTo>
                  <a:pt x="6896" y="328"/>
                </a:lnTo>
                <a:lnTo>
                  <a:pt x="6900" y="334"/>
                </a:lnTo>
                <a:lnTo>
                  <a:pt x="6902" y="338"/>
                </a:lnTo>
                <a:lnTo>
                  <a:pt x="6900" y="340"/>
                </a:lnTo>
                <a:lnTo>
                  <a:pt x="6898" y="338"/>
                </a:lnTo>
                <a:lnTo>
                  <a:pt x="6884" y="334"/>
                </a:lnTo>
                <a:lnTo>
                  <a:pt x="6872" y="328"/>
                </a:lnTo>
                <a:lnTo>
                  <a:pt x="6868" y="328"/>
                </a:lnTo>
                <a:lnTo>
                  <a:pt x="6868" y="332"/>
                </a:lnTo>
                <a:lnTo>
                  <a:pt x="6872" y="336"/>
                </a:lnTo>
                <a:lnTo>
                  <a:pt x="6876" y="342"/>
                </a:lnTo>
                <a:lnTo>
                  <a:pt x="6878" y="346"/>
                </a:lnTo>
                <a:lnTo>
                  <a:pt x="6878" y="348"/>
                </a:lnTo>
                <a:lnTo>
                  <a:pt x="6876" y="348"/>
                </a:lnTo>
                <a:lnTo>
                  <a:pt x="6864" y="346"/>
                </a:lnTo>
                <a:lnTo>
                  <a:pt x="6850" y="342"/>
                </a:lnTo>
                <a:lnTo>
                  <a:pt x="6840" y="342"/>
                </a:lnTo>
                <a:lnTo>
                  <a:pt x="6832" y="342"/>
                </a:lnTo>
                <a:lnTo>
                  <a:pt x="6828" y="344"/>
                </a:lnTo>
                <a:lnTo>
                  <a:pt x="6826" y="346"/>
                </a:lnTo>
                <a:lnTo>
                  <a:pt x="6828" y="350"/>
                </a:lnTo>
                <a:lnTo>
                  <a:pt x="6832" y="354"/>
                </a:lnTo>
                <a:lnTo>
                  <a:pt x="6840" y="358"/>
                </a:lnTo>
                <a:close/>
                <a:moveTo>
                  <a:pt x="7084" y="1064"/>
                </a:moveTo>
                <a:lnTo>
                  <a:pt x="7084" y="1064"/>
                </a:lnTo>
                <a:lnTo>
                  <a:pt x="7080" y="1062"/>
                </a:lnTo>
                <a:lnTo>
                  <a:pt x="7076" y="1062"/>
                </a:lnTo>
                <a:lnTo>
                  <a:pt x="7074" y="1062"/>
                </a:lnTo>
                <a:lnTo>
                  <a:pt x="7074" y="1064"/>
                </a:lnTo>
                <a:lnTo>
                  <a:pt x="7078" y="1066"/>
                </a:lnTo>
                <a:lnTo>
                  <a:pt x="7082" y="1068"/>
                </a:lnTo>
                <a:lnTo>
                  <a:pt x="7086" y="1066"/>
                </a:lnTo>
                <a:lnTo>
                  <a:pt x="7084" y="1064"/>
                </a:lnTo>
                <a:close/>
                <a:moveTo>
                  <a:pt x="6940" y="1148"/>
                </a:moveTo>
                <a:lnTo>
                  <a:pt x="6940" y="1148"/>
                </a:lnTo>
                <a:lnTo>
                  <a:pt x="6944" y="1144"/>
                </a:lnTo>
                <a:lnTo>
                  <a:pt x="6946" y="1140"/>
                </a:lnTo>
                <a:lnTo>
                  <a:pt x="6944" y="1138"/>
                </a:lnTo>
                <a:lnTo>
                  <a:pt x="6942" y="1138"/>
                </a:lnTo>
                <a:lnTo>
                  <a:pt x="6940" y="1142"/>
                </a:lnTo>
                <a:lnTo>
                  <a:pt x="6938" y="1146"/>
                </a:lnTo>
                <a:lnTo>
                  <a:pt x="6938" y="1148"/>
                </a:lnTo>
                <a:lnTo>
                  <a:pt x="6940" y="1148"/>
                </a:lnTo>
                <a:close/>
                <a:moveTo>
                  <a:pt x="6956" y="1136"/>
                </a:moveTo>
                <a:lnTo>
                  <a:pt x="6956" y="1136"/>
                </a:lnTo>
                <a:lnTo>
                  <a:pt x="6958" y="1136"/>
                </a:lnTo>
                <a:lnTo>
                  <a:pt x="6958" y="1134"/>
                </a:lnTo>
                <a:lnTo>
                  <a:pt x="6954" y="1132"/>
                </a:lnTo>
                <a:lnTo>
                  <a:pt x="6952" y="1130"/>
                </a:lnTo>
                <a:lnTo>
                  <a:pt x="6948" y="1132"/>
                </a:lnTo>
                <a:lnTo>
                  <a:pt x="6948" y="1134"/>
                </a:lnTo>
                <a:lnTo>
                  <a:pt x="6950" y="1136"/>
                </a:lnTo>
                <a:lnTo>
                  <a:pt x="6956" y="1136"/>
                </a:lnTo>
                <a:close/>
                <a:moveTo>
                  <a:pt x="6912" y="1136"/>
                </a:moveTo>
                <a:lnTo>
                  <a:pt x="6912" y="1136"/>
                </a:lnTo>
                <a:lnTo>
                  <a:pt x="6910" y="1134"/>
                </a:lnTo>
                <a:lnTo>
                  <a:pt x="6906" y="1136"/>
                </a:lnTo>
                <a:lnTo>
                  <a:pt x="6902" y="1138"/>
                </a:lnTo>
                <a:lnTo>
                  <a:pt x="6898" y="1142"/>
                </a:lnTo>
                <a:lnTo>
                  <a:pt x="6898" y="1144"/>
                </a:lnTo>
                <a:lnTo>
                  <a:pt x="6900" y="1144"/>
                </a:lnTo>
                <a:lnTo>
                  <a:pt x="6904" y="1142"/>
                </a:lnTo>
                <a:lnTo>
                  <a:pt x="6908" y="1138"/>
                </a:lnTo>
                <a:lnTo>
                  <a:pt x="6912" y="1136"/>
                </a:lnTo>
                <a:close/>
                <a:moveTo>
                  <a:pt x="6886" y="1114"/>
                </a:moveTo>
                <a:lnTo>
                  <a:pt x="6886" y="1114"/>
                </a:lnTo>
                <a:lnTo>
                  <a:pt x="6882" y="1116"/>
                </a:lnTo>
                <a:lnTo>
                  <a:pt x="6880" y="1118"/>
                </a:lnTo>
                <a:lnTo>
                  <a:pt x="6878" y="1122"/>
                </a:lnTo>
                <a:lnTo>
                  <a:pt x="6878" y="1124"/>
                </a:lnTo>
                <a:lnTo>
                  <a:pt x="6880" y="1124"/>
                </a:lnTo>
                <a:lnTo>
                  <a:pt x="6884" y="1122"/>
                </a:lnTo>
                <a:lnTo>
                  <a:pt x="6886" y="1120"/>
                </a:lnTo>
                <a:lnTo>
                  <a:pt x="6886" y="1118"/>
                </a:lnTo>
                <a:lnTo>
                  <a:pt x="6886" y="1114"/>
                </a:lnTo>
                <a:close/>
                <a:moveTo>
                  <a:pt x="6874" y="1126"/>
                </a:moveTo>
                <a:lnTo>
                  <a:pt x="6874" y="1126"/>
                </a:lnTo>
                <a:lnTo>
                  <a:pt x="6872" y="1124"/>
                </a:lnTo>
                <a:lnTo>
                  <a:pt x="6870" y="1126"/>
                </a:lnTo>
                <a:lnTo>
                  <a:pt x="6868" y="1126"/>
                </a:lnTo>
                <a:lnTo>
                  <a:pt x="6866" y="1126"/>
                </a:lnTo>
                <a:lnTo>
                  <a:pt x="6864" y="1126"/>
                </a:lnTo>
                <a:lnTo>
                  <a:pt x="6862" y="1128"/>
                </a:lnTo>
                <a:lnTo>
                  <a:pt x="6862" y="1130"/>
                </a:lnTo>
                <a:lnTo>
                  <a:pt x="6862" y="1132"/>
                </a:lnTo>
                <a:lnTo>
                  <a:pt x="6864" y="1132"/>
                </a:lnTo>
                <a:lnTo>
                  <a:pt x="6868" y="1130"/>
                </a:lnTo>
                <a:lnTo>
                  <a:pt x="6872" y="1128"/>
                </a:lnTo>
                <a:lnTo>
                  <a:pt x="6874" y="1126"/>
                </a:lnTo>
                <a:close/>
                <a:moveTo>
                  <a:pt x="6800" y="1216"/>
                </a:moveTo>
                <a:lnTo>
                  <a:pt x="6800" y="1216"/>
                </a:lnTo>
                <a:lnTo>
                  <a:pt x="6804" y="1216"/>
                </a:lnTo>
                <a:lnTo>
                  <a:pt x="6808" y="1216"/>
                </a:lnTo>
                <a:lnTo>
                  <a:pt x="6810" y="1214"/>
                </a:lnTo>
                <a:lnTo>
                  <a:pt x="6808" y="1212"/>
                </a:lnTo>
                <a:lnTo>
                  <a:pt x="6804" y="1210"/>
                </a:lnTo>
                <a:lnTo>
                  <a:pt x="6802" y="1212"/>
                </a:lnTo>
                <a:lnTo>
                  <a:pt x="6800" y="1214"/>
                </a:lnTo>
                <a:lnTo>
                  <a:pt x="6800" y="1216"/>
                </a:lnTo>
                <a:close/>
                <a:moveTo>
                  <a:pt x="6786" y="1222"/>
                </a:moveTo>
                <a:lnTo>
                  <a:pt x="6786" y="1222"/>
                </a:lnTo>
                <a:lnTo>
                  <a:pt x="6786" y="1224"/>
                </a:lnTo>
                <a:lnTo>
                  <a:pt x="6788" y="1226"/>
                </a:lnTo>
                <a:lnTo>
                  <a:pt x="6796" y="1224"/>
                </a:lnTo>
                <a:lnTo>
                  <a:pt x="6798" y="1224"/>
                </a:lnTo>
                <a:lnTo>
                  <a:pt x="6798" y="1222"/>
                </a:lnTo>
                <a:lnTo>
                  <a:pt x="6796" y="1220"/>
                </a:lnTo>
                <a:lnTo>
                  <a:pt x="6790" y="1218"/>
                </a:lnTo>
                <a:lnTo>
                  <a:pt x="6788" y="1220"/>
                </a:lnTo>
                <a:lnTo>
                  <a:pt x="6786" y="1222"/>
                </a:lnTo>
                <a:close/>
                <a:moveTo>
                  <a:pt x="6714" y="1284"/>
                </a:moveTo>
                <a:lnTo>
                  <a:pt x="6714" y="1284"/>
                </a:lnTo>
                <a:lnTo>
                  <a:pt x="6718" y="1282"/>
                </a:lnTo>
                <a:lnTo>
                  <a:pt x="6714" y="1278"/>
                </a:lnTo>
                <a:lnTo>
                  <a:pt x="6712" y="1278"/>
                </a:lnTo>
                <a:lnTo>
                  <a:pt x="6710" y="1280"/>
                </a:lnTo>
                <a:lnTo>
                  <a:pt x="6710" y="1282"/>
                </a:lnTo>
                <a:lnTo>
                  <a:pt x="6714" y="1284"/>
                </a:lnTo>
                <a:close/>
                <a:moveTo>
                  <a:pt x="6764" y="1208"/>
                </a:moveTo>
                <a:lnTo>
                  <a:pt x="6764" y="1208"/>
                </a:lnTo>
                <a:lnTo>
                  <a:pt x="6764" y="1210"/>
                </a:lnTo>
                <a:lnTo>
                  <a:pt x="6768" y="1212"/>
                </a:lnTo>
                <a:lnTo>
                  <a:pt x="6772" y="1214"/>
                </a:lnTo>
                <a:lnTo>
                  <a:pt x="6776" y="1212"/>
                </a:lnTo>
                <a:lnTo>
                  <a:pt x="6776" y="1210"/>
                </a:lnTo>
                <a:lnTo>
                  <a:pt x="6772" y="1208"/>
                </a:lnTo>
                <a:lnTo>
                  <a:pt x="6768" y="1208"/>
                </a:lnTo>
                <a:lnTo>
                  <a:pt x="6764" y="1208"/>
                </a:lnTo>
                <a:close/>
                <a:moveTo>
                  <a:pt x="6900" y="1126"/>
                </a:moveTo>
                <a:lnTo>
                  <a:pt x="6900" y="1126"/>
                </a:lnTo>
                <a:lnTo>
                  <a:pt x="6900" y="1124"/>
                </a:lnTo>
                <a:lnTo>
                  <a:pt x="6896" y="1122"/>
                </a:lnTo>
                <a:lnTo>
                  <a:pt x="6894" y="1120"/>
                </a:lnTo>
                <a:lnTo>
                  <a:pt x="6890" y="1122"/>
                </a:lnTo>
                <a:lnTo>
                  <a:pt x="6890" y="1124"/>
                </a:lnTo>
                <a:lnTo>
                  <a:pt x="6894" y="1126"/>
                </a:lnTo>
                <a:lnTo>
                  <a:pt x="6898" y="1126"/>
                </a:lnTo>
                <a:lnTo>
                  <a:pt x="6900" y="1126"/>
                </a:lnTo>
                <a:close/>
                <a:moveTo>
                  <a:pt x="6680" y="1258"/>
                </a:moveTo>
                <a:lnTo>
                  <a:pt x="6680" y="1258"/>
                </a:lnTo>
                <a:lnTo>
                  <a:pt x="6680" y="1256"/>
                </a:lnTo>
                <a:lnTo>
                  <a:pt x="6678" y="1254"/>
                </a:lnTo>
                <a:lnTo>
                  <a:pt x="6676" y="1254"/>
                </a:lnTo>
                <a:lnTo>
                  <a:pt x="6674" y="1256"/>
                </a:lnTo>
                <a:lnTo>
                  <a:pt x="6674" y="1258"/>
                </a:lnTo>
                <a:lnTo>
                  <a:pt x="6676" y="1260"/>
                </a:lnTo>
                <a:lnTo>
                  <a:pt x="6678" y="1260"/>
                </a:lnTo>
                <a:lnTo>
                  <a:pt x="6680" y="1258"/>
                </a:lnTo>
                <a:close/>
                <a:moveTo>
                  <a:pt x="7072" y="1080"/>
                </a:moveTo>
                <a:lnTo>
                  <a:pt x="7072" y="1080"/>
                </a:lnTo>
                <a:lnTo>
                  <a:pt x="7068" y="1080"/>
                </a:lnTo>
                <a:lnTo>
                  <a:pt x="7066" y="1080"/>
                </a:lnTo>
                <a:lnTo>
                  <a:pt x="7064" y="1084"/>
                </a:lnTo>
                <a:lnTo>
                  <a:pt x="7064" y="1086"/>
                </a:lnTo>
                <a:lnTo>
                  <a:pt x="7068" y="1094"/>
                </a:lnTo>
                <a:lnTo>
                  <a:pt x="7070" y="1096"/>
                </a:lnTo>
                <a:lnTo>
                  <a:pt x="7072" y="1096"/>
                </a:lnTo>
                <a:lnTo>
                  <a:pt x="7078" y="1094"/>
                </a:lnTo>
                <a:lnTo>
                  <a:pt x="7080" y="1088"/>
                </a:lnTo>
                <a:lnTo>
                  <a:pt x="7080" y="1086"/>
                </a:lnTo>
                <a:lnTo>
                  <a:pt x="7080" y="1084"/>
                </a:lnTo>
                <a:lnTo>
                  <a:pt x="7078" y="1082"/>
                </a:lnTo>
                <a:lnTo>
                  <a:pt x="7072" y="1080"/>
                </a:lnTo>
                <a:close/>
                <a:moveTo>
                  <a:pt x="7054" y="1108"/>
                </a:moveTo>
                <a:lnTo>
                  <a:pt x="7054" y="1108"/>
                </a:lnTo>
                <a:lnTo>
                  <a:pt x="7062" y="1098"/>
                </a:lnTo>
                <a:lnTo>
                  <a:pt x="7064" y="1094"/>
                </a:lnTo>
                <a:lnTo>
                  <a:pt x="7064" y="1092"/>
                </a:lnTo>
                <a:lnTo>
                  <a:pt x="7060" y="1090"/>
                </a:lnTo>
                <a:lnTo>
                  <a:pt x="7056" y="1086"/>
                </a:lnTo>
                <a:lnTo>
                  <a:pt x="7056" y="1088"/>
                </a:lnTo>
                <a:lnTo>
                  <a:pt x="7054" y="1090"/>
                </a:lnTo>
                <a:lnTo>
                  <a:pt x="7048" y="1094"/>
                </a:lnTo>
                <a:lnTo>
                  <a:pt x="7038" y="1098"/>
                </a:lnTo>
                <a:lnTo>
                  <a:pt x="7034" y="1100"/>
                </a:lnTo>
                <a:lnTo>
                  <a:pt x="7034" y="1102"/>
                </a:lnTo>
                <a:lnTo>
                  <a:pt x="7034" y="1106"/>
                </a:lnTo>
                <a:lnTo>
                  <a:pt x="7040" y="1110"/>
                </a:lnTo>
                <a:lnTo>
                  <a:pt x="7048" y="1112"/>
                </a:lnTo>
                <a:lnTo>
                  <a:pt x="7050" y="1112"/>
                </a:lnTo>
                <a:lnTo>
                  <a:pt x="7054" y="1108"/>
                </a:lnTo>
                <a:close/>
                <a:moveTo>
                  <a:pt x="7036" y="1110"/>
                </a:moveTo>
                <a:lnTo>
                  <a:pt x="7036" y="1110"/>
                </a:lnTo>
                <a:lnTo>
                  <a:pt x="7032" y="1108"/>
                </a:lnTo>
                <a:lnTo>
                  <a:pt x="7028" y="1106"/>
                </a:lnTo>
                <a:lnTo>
                  <a:pt x="7022" y="1106"/>
                </a:lnTo>
                <a:lnTo>
                  <a:pt x="7014" y="1108"/>
                </a:lnTo>
                <a:lnTo>
                  <a:pt x="7012" y="1110"/>
                </a:lnTo>
                <a:lnTo>
                  <a:pt x="7014" y="1112"/>
                </a:lnTo>
                <a:lnTo>
                  <a:pt x="7024" y="1114"/>
                </a:lnTo>
                <a:lnTo>
                  <a:pt x="7034" y="1114"/>
                </a:lnTo>
                <a:lnTo>
                  <a:pt x="7036" y="1112"/>
                </a:lnTo>
                <a:lnTo>
                  <a:pt x="7036" y="1110"/>
                </a:lnTo>
                <a:close/>
                <a:moveTo>
                  <a:pt x="7010" y="1098"/>
                </a:moveTo>
                <a:lnTo>
                  <a:pt x="7010" y="1098"/>
                </a:lnTo>
                <a:lnTo>
                  <a:pt x="7014" y="1096"/>
                </a:lnTo>
                <a:lnTo>
                  <a:pt x="7018" y="1094"/>
                </a:lnTo>
                <a:lnTo>
                  <a:pt x="7022" y="1092"/>
                </a:lnTo>
                <a:lnTo>
                  <a:pt x="7026" y="1094"/>
                </a:lnTo>
                <a:lnTo>
                  <a:pt x="7030" y="1094"/>
                </a:lnTo>
                <a:lnTo>
                  <a:pt x="7034" y="1094"/>
                </a:lnTo>
                <a:lnTo>
                  <a:pt x="7048" y="1082"/>
                </a:lnTo>
                <a:lnTo>
                  <a:pt x="7056" y="1076"/>
                </a:lnTo>
                <a:lnTo>
                  <a:pt x="7056" y="1074"/>
                </a:lnTo>
                <a:lnTo>
                  <a:pt x="7052" y="1072"/>
                </a:lnTo>
                <a:lnTo>
                  <a:pt x="7046" y="1074"/>
                </a:lnTo>
                <a:lnTo>
                  <a:pt x="7042" y="1076"/>
                </a:lnTo>
                <a:lnTo>
                  <a:pt x="7042" y="1078"/>
                </a:lnTo>
                <a:lnTo>
                  <a:pt x="7040" y="1080"/>
                </a:lnTo>
                <a:lnTo>
                  <a:pt x="7034" y="1080"/>
                </a:lnTo>
                <a:lnTo>
                  <a:pt x="7032" y="1080"/>
                </a:lnTo>
                <a:lnTo>
                  <a:pt x="7030" y="1080"/>
                </a:lnTo>
                <a:lnTo>
                  <a:pt x="7028" y="1084"/>
                </a:lnTo>
                <a:lnTo>
                  <a:pt x="7026" y="1086"/>
                </a:lnTo>
                <a:lnTo>
                  <a:pt x="7024" y="1086"/>
                </a:lnTo>
                <a:lnTo>
                  <a:pt x="7022" y="1084"/>
                </a:lnTo>
                <a:lnTo>
                  <a:pt x="7018" y="1084"/>
                </a:lnTo>
                <a:lnTo>
                  <a:pt x="7002" y="1088"/>
                </a:lnTo>
                <a:lnTo>
                  <a:pt x="6998" y="1090"/>
                </a:lnTo>
                <a:lnTo>
                  <a:pt x="7002" y="1092"/>
                </a:lnTo>
                <a:lnTo>
                  <a:pt x="7006" y="1094"/>
                </a:lnTo>
                <a:lnTo>
                  <a:pt x="7004" y="1096"/>
                </a:lnTo>
                <a:lnTo>
                  <a:pt x="7004" y="1098"/>
                </a:lnTo>
                <a:lnTo>
                  <a:pt x="7010" y="1098"/>
                </a:lnTo>
                <a:close/>
                <a:moveTo>
                  <a:pt x="6948" y="1122"/>
                </a:moveTo>
                <a:lnTo>
                  <a:pt x="6948" y="1122"/>
                </a:lnTo>
                <a:lnTo>
                  <a:pt x="6948" y="1118"/>
                </a:lnTo>
                <a:lnTo>
                  <a:pt x="6946" y="1116"/>
                </a:lnTo>
                <a:lnTo>
                  <a:pt x="6942" y="1116"/>
                </a:lnTo>
                <a:lnTo>
                  <a:pt x="6936" y="1118"/>
                </a:lnTo>
                <a:lnTo>
                  <a:pt x="6932" y="1122"/>
                </a:lnTo>
                <a:lnTo>
                  <a:pt x="6932" y="1126"/>
                </a:lnTo>
                <a:lnTo>
                  <a:pt x="6934" y="1128"/>
                </a:lnTo>
                <a:lnTo>
                  <a:pt x="6940" y="1130"/>
                </a:lnTo>
                <a:lnTo>
                  <a:pt x="6944" y="1130"/>
                </a:lnTo>
                <a:lnTo>
                  <a:pt x="6946" y="1130"/>
                </a:lnTo>
                <a:lnTo>
                  <a:pt x="6948" y="1122"/>
                </a:lnTo>
                <a:close/>
                <a:moveTo>
                  <a:pt x="6920" y="1126"/>
                </a:moveTo>
                <a:lnTo>
                  <a:pt x="6920" y="1126"/>
                </a:lnTo>
                <a:lnTo>
                  <a:pt x="6922" y="1124"/>
                </a:lnTo>
                <a:lnTo>
                  <a:pt x="6922" y="1122"/>
                </a:lnTo>
                <a:lnTo>
                  <a:pt x="6912" y="1118"/>
                </a:lnTo>
                <a:lnTo>
                  <a:pt x="6908" y="1116"/>
                </a:lnTo>
                <a:lnTo>
                  <a:pt x="6904" y="1114"/>
                </a:lnTo>
                <a:lnTo>
                  <a:pt x="6900" y="1112"/>
                </a:lnTo>
                <a:lnTo>
                  <a:pt x="6900" y="1114"/>
                </a:lnTo>
                <a:lnTo>
                  <a:pt x="6900" y="1120"/>
                </a:lnTo>
                <a:lnTo>
                  <a:pt x="6906" y="1124"/>
                </a:lnTo>
                <a:lnTo>
                  <a:pt x="6912" y="1126"/>
                </a:lnTo>
                <a:lnTo>
                  <a:pt x="6920" y="1126"/>
                </a:lnTo>
                <a:close/>
                <a:moveTo>
                  <a:pt x="6898" y="1140"/>
                </a:moveTo>
                <a:lnTo>
                  <a:pt x="6898" y="1140"/>
                </a:lnTo>
                <a:lnTo>
                  <a:pt x="6904" y="1134"/>
                </a:lnTo>
                <a:lnTo>
                  <a:pt x="6902" y="1132"/>
                </a:lnTo>
                <a:lnTo>
                  <a:pt x="6900" y="1130"/>
                </a:lnTo>
                <a:lnTo>
                  <a:pt x="6896" y="1130"/>
                </a:lnTo>
                <a:lnTo>
                  <a:pt x="6892" y="1130"/>
                </a:lnTo>
                <a:lnTo>
                  <a:pt x="6890" y="1130"/>
                </a:lnTo>
                <a:lnTo>
                  <a:pt x="6886" y="1128"/>
                </a:lnTo>
                <a:lnTo>
                  <a:pt x="6884" y="1128"/>
                </a:lnTo>
                <a:lnTo>
                  <a:pt x="6882" y="1128"/>
                </a:lnTo>
                <a:lnTo>
                  <a:pt x="6880" y="1130"/>
                </a:lnTo>
                <a:lnTo>
                  <a:pt x="6876" y="1130"/>
                </a:lnTo>
                <a:lnTo>
                  <a:pt x="6874" y="1130"/>
                </a:lnTo>
                <a:lnTo>
                  <a:pt x="6872" y="1132"/>
                </a:lnTo>
                <a:lnTo>
                  <a:pt x="6872" y="1134"/>
                </a:lnTo>
                <a:lnTo>
                  <a:pt x="6868" y="1136"/>
                </a:lnTo>
                <a:lnTo>
                  <a:pt x="6866" y="1140"/>
                </a:lnTo>
                <a:lnTo>
                  <a:pt x="6870" y="1140"/>
                </a:lnTo>
                <a:lnTo>
                  <a:pt x="6874" y="1142"/>
                </a:lnTo>
                <a:lnTo>
                  <a:pt x="6880" y="1146"/>
                </a:lnTo>
                <a:lnTo>
                  <a:pt x="6884" y="1148"/>
                </a:lnTo>
                <a:lnTo>
                  <a:pt x="6888" y="1146"/>
                </a:lnTo>
                <a:lnTo>
                  <a:pt x="6898" y="1140"/>
                </a:lnTo>
                <a:close/>
                <a:moveTo>
                  <a:pt x="6854" y="1166"/>
                </a:moveTo>
                <a:lnTo>
                  <a:pt x="6854" y="1166"/>
                </a:lnTo>
                <a:lnTo>
                  <a:pt x="6860" y="1166"/>
                </a:lnTo>
                <a:lnTo>
                  <a:pt x="6864" y="1164"/>
                </a:lnTo>
                <a:lnTo>
                  <a:pt x="6866" y="1162"/>
                </a:lnTo>
                <a:lnTo>
                  <a:pt x="6868" y="1158"/>
                </a:lnTo>
                <a:lnTo>
                  <a:pt x="6874" y="1154"/>
                </a:lnTo>
                <a:lnTo>
                  <a:pt x="6876" y="1152"/>
                </a:lnTo>
                <a:lnTo>
                  <a:pt x="6876" y="1150"/>
                </a:lnTo>
                <a:lnTo>
                  <a:pt x="6876" y="1148"/>
                </a:lnTo>
                <a:lnTo>
                  <a:pt x="6872" y="1144"/>
                </a:lnTo>
                <a:lnTo>
                  <a:pt x="6866" y="1142"/>
                </a:lnTo>
                <a:lnTo>
                  <a:pt x="6864" y="1144"/>
                </a:lnTo>
                <a:lnTo>
                  <a:pt x="6864" y="1146"/>
                </a:lnTo>
                <a:lnTo>
                  <a:pt x="6862" y="1146"/>
                </a:lnTo>
                <a:lnTo>
                  <a:pt x="6858" y="1148"/>
                </a:lnTo>
                <a:lnTo>
                  <a:pt x="6856" y="1148"/>
                </a:lnTo>
                <a:lnTo>
                  <a:pt x="6856" y="1150"/>
                </a:lnTo>
                <a:lnTo>
                  <a:pt x="6854" y="1150"/>
                </a:lnTo>
                <a:lnTo>
                  <a:pt x="6852" y="1148"/>
                </a:lnTo>
                <a:lnTo>
                  <a:pt x="6848" y="1150"/>
                </a:lnTo>
                <a:lnTo>
                  <a:pt x="6846" y="1152"/>
                </a:lnTo>
                <a:lnTo>
                  <a:pt x="6846" y="1156"/>
                </a:lnTo>
                <a:lnTo>
                  <a:pt x="6844" y="1160"/>
                </a:lnTo>
                <a:lnTo>
                  <a:pt x="6840" y="1160"/>
                </a:lnTo>
                <a:lnTo>
                  <a:pt x="6838" y="1160"/>
                </a:lnTo>
                <a:lnTo>
                  <a:pt x="6836" y="1162"/>
                </a:lnTo>
                <a:lnTo>
                  <a:pt x="6836" y="1164"/>
                </a:lnTo>
                <a:lnTo>
                  <a:pt x="6838" y="1166"/>
                </a:lnTo>
                <a:lnTo>
                  <a:pt x="6854" y="1166"/>
                </a:lnTo>
                <a:close/>
                <a:moveTo>
                  <a:pt x="6834" y="1168"/>
                </a:moveTo>
                <a:lnTo>
                  <a:pt x="6834" y="1168"/>
                </a:lnTo>
                <a:lnTo>
                  <a:pt x="6832" y="1168"/>
                </a:lnTo>
                <a:lnTo>
                  <a:pt x="6832" y="1166"/>
                </a:lnTo>
                <a:lnTo>
                  <a:pt x="6830" y="1164"/>
                </a:lnTo>
                <a:lnTo>
                  <a:pt x="6828" y="1164"/>
                </a:lnTo>
                <a:lnTo>
                  <a:pt x="6826" y="1166"/>
                </a:lnTo>
                <a:lnTo>
                  <a:pt x="6824" y="1164"/>
                </a:lnTo>
                <a:lnTo>
                  <a:pt x="6822" y="1162"/>
                </a:lnTo>
                <a:lnTo>
                  <a:pt x="6822" y="1164"/>
                </a:lnTo>
                <a:lnTo>
                  <a:pt x="6820" y="1166"/>
                </a:lnTo>
                <a:lnTo>
                  <a:pt x="6818" y="1164"/>
                </a:lnTo>
                <a:lnTo>
                  <a:pt x="6814" y="1164"/>
                </a:lnTo>
                <a:lnTo>
                  <a:pt x="6814" y="1166"/>
                </a:lnTo>
                <a:lnTo>
                  <a:pt x="6814" y="1168"/>
                </a:lnTo>
                <a:lnTo>
                  <a:pt x="6812" y="1168"/>
                </a:lnTo>
                <a:lnTo>
                  <a:pt x="6810" y="1168"/>
                </a:lnTo>
                <a:lnTo>
                  <a:pt x="6804" y="1168"/>
                </a:lnTo>
                <a:lnTo>
                  <a:pt x="6804" y="1170"/>
                </a:lnTo>
                <a:lnTo>
                  <a:pt x="6806" y="1172"/>
                </a:lnTo>
                <a:lnTo>
                  <a:pt x="6808" y="1174"/>
                </a:lnTo>
                <a:lnTo>
                  <a:pt x="6808" y="1176"/>
                </a:lnTo>
                <a:lnTo>
                  <a:pt x="6804" y="1176"/>
                </a:lnTo>
                <a:lnTo>
                  <a:pt x="6798" y="1178"/>
                </a:lnTo>
                <a:lnTo>
                  <a:pt x="6794" y="1178"/>
                </a:lnTo>
                <a:lnTo>
                  <a:pt x="6792" y="1180"/>
                </a:lnTo>
                <a:lnTo>
                  <a:pt x="6794" y="1180"/>
                </a:lnTo>
                <a:lnTo>
                  <a:pt x="6796" y="1182"/>
                </a:lnTo>
                <a:lnTo>
                  <a:pt x="6794" y="1182"/>
                </a:lnTo>
                <a:lnTo>
                  <a:pt x="6792" y="1184"/>
                </a:lnTo>
                <a:lnTo>
                  <a:pt x="6792" y="1186"/>
                </a:lnTo>
                <a:lnTo>
                  <a:pt x="6794" y="1188"/>
                </a:lnTo>
                <a:lnTo>
                  <a:pt x="6792" y="1188"/>
                </a:lnTo>
                <a:lnTo>
                  <a:pt x="6792" y="1192"/>
                </a:lnTo>
                <a:lnTo>
                  <a:pt x="6792" y="1194"/>
                </a:lnTo>
                <a:lnTo>
                  <a:pt x="6790" y="1198"/>
                </a:lnTo>
                <a:lnTo>
                  <a:pt x="6788" y="1200"/>
                </a:lnTo>
                <a:lnTo>
                  <a:pt x="6792" y="1200"/>
                </a:lnTo>
                <a:lnTo>
                  <a:pt x="6798" y="1200"/>
                </a:lnTo>
                <a:lnTo>
                  <a:pt x="6798" y="1202"/>
                </a:lnTo>
                <a:lnTo>
                  <a:pt x="6798" y="1204"/>
                </a:lnTo>
                <a:lnTo>
                  <a:pt x="6800" y="1204"/>
                </a:lnTo>
                <a:lnTo>
                  <a:pt x="6804" y="1202"/>
                </a:lnTo>
                <a:lnTo>
                  <a:pt x="6808" y="1198"/>
                </a:lnTo>
                <a:lnTo>
                  <a:pt x="6810" y="1194"/>
                </a:lnTo>
                <a:lnTo>
                  <a:pt x="6814" y="1192"/>
                </a:lnTo>
                <a:lnTo>
                  <a:pt x="6816" y="1192"/>
                </a:lnTo>
                <a:lnTo>
                  <a:pt x="6816" y="1194"/>
                </a:lnTo>
                <a:lnTo>
                  <a:pt x="6818" y="1196"/>
                </a:lnTo>
                <a:lnTo>
                  <a:pt x="6826" y="1196"/>
                </a:lnTo>
                <a:lnTo>
                  <a:pt x="6832" y="1194"/>
                </a:lnTo>
                <a:lnTo>
                  <a:pt x="6832" y="1192"/>
                </a:lnTo>
                <a:lnTo>
                  <a:pt x="6830" y="1188"/>
                </a:lnTo>
                <a:lnTo>
                  <a:pt x="6830" y="1184"/>
                </a:lnTo>
                <a:lnTo>
                  <a:pt x="6832" y="1180"/>
                </a:lnTo>
                <a:lnTo>
                  <a:pt x="6834" y="1178"/>
                </a:lnTo>
                <a:lnTo>
                  <a:pt x="6834" y="1176"/>
                </a:lnTo>
                <a:lnTo>
                  <a:pt x="6836" y="1170"/>
                </a:lnTo>
                <a:lnTo>
                  <a:pt x="6836" y="1168"/>
                </a:lnTo>
                <a:lnTo>
                  <a:pt x="6834" y="1168"/>
                </a:lnTo>
                <a:close/>
                <a:moveTo>
                  <a:pt x="6690" y="1264"/>
                </a:moveTo>
                <a:lnTo>
                  <a:pt x="6690" y="1264"/>
                </a:lnTo>
                <a:lnTo>
                  <a:pt x="6700" y="1260"/>
                </a:lnTo>
                <a:lnTo>
                  <a:pt x="6712" y="1252"/>
                </a:lnTo>
                <a:lnTo>
                  <a:pt x="6716" y="1248"/>
                </a:lnTo>
                <a:lnTo>
                  <a:pt x="6710" y="1248"/>
                </a:lnTo>
                <a:lnTo>
                  <a:pt x="6702" y="1248"/>
                </a:lnTo>
                <a:lnTo>
                  <a:pt x="6692" y="1250"/>
                </a:lnTo>
                <a:lnTo>
                  <a:pt x="6690" y="1252"/>
                </a:lnTo>
                <a:lnTo>
                  <a:pt x="6690" y="1254"/>
                </a:lnTo>
                <a:lnTo>
                  <a:pt x="6686" y="1256"/>
                </a:lnTo>
                <a:lnTo>
                  <a:pt x="6684" y="1256"/>
                </a:lnTo>
                <a:lnTo>
                  <a:pt x="6684" y="1258"/>
                </a:lnTo>
                <a:lnTo>
                  <a:pt x="6684" y="1260"/>
                </a:lnTo>
                <a:lnTo>
                  <a:pt x="6682" y="1262"/>
                </a:lnTo>
                <a:lnTo>
                  <a:pt x="6680" y="1264"/>
                </a:lnTo>
                <a:lnTo>
                  <a:pt x="6680" y="1266"/>
                </a:lnTo>
                <a:lnTo>
                  <a:pt x="6684" y="1266"/>
                </a:lnTo>
                <a:lnTo>
                  <a:pt x="6690" y="1264"/>
                </a:lnTo>
                <a:close/>
                <a:moveTo>
                  <a:pt x="6712" y="1218"/>
                </a:moveTo>
                <a:lnTo>
                  <a:pt x="6712" y="1218"/>
                </a:lnTo>
                <a:lnTo>
                  <a:pt x="6708" y="1218"/>
                </a:lnTo>
                <a:lnTo>
                  <a:pt x="6706" y="1220"/>
                </a:lnTo>
                <a:lnTo>
                  <a:pt x="6706" y="1222"/>
                </a:lnTo>
                <a:lnTo>
                  <a:pt x="6704" y="1222"/>
                </a:lnTo>
                <a:lnTo>
                  <a:pt x="6700" y="1222"/>
                </a:lnTo>
                <a:lnTo>
                  <a:pt x="6698" y="1220"/>
                </a:lnTo>
                <a:lnTo>
                  <a:pt x="6698" y="1218"/>
                </a:lnTo>
                <a:lnTo>
                  <a:pt x="6696" y="1220"/>
                </a:lnTo>
                <a:lnTo>
                  <a:pt x="6694" y="1220"/>
                </a:lnTo>
                <a:lnTo>
                  <a:pt x="6692" y="1222"/>
                </a:lnTo>
                <a:lnTo>
                  <a:pt x="6690" y="1222"/>
                </a:lnTo>
                <a:lnTo>
                  <a:pt x="6690" y="1224"/>
                </a:lnTo>
                <a:lnTo>
                  <a:pt x="6688" y="1226"/>
                </a:lnTo>
                <a:lnTo>
                  <a:pt x="6686" y="1228"/>
                </a:lnTo>
                <a:lnTo>
                  <a:pt x="6686" y="1230"/>
                </a:lnTo>
                <a:lnTo>
                  <a:pt x="6688" y="1234"/>
                </a:lnTo>
                <a:lnTo>
                  <a:pt x="6694" y="1236"/>
                </a:lnTo>
                <a:lnTo>
                  <a:pt x="6696" y="1234"/>
                </a:lnTo>
                <a:lnTo>
                  <a:pt x="6700" y="1230"/>
                </a:lnTo>
                <a:lnTo>
                  <a:pt x="6710" y="1228"/>
                </a:lnTo>
                <a:lnTo>
                  <a:pt x="6716" y="1228"/>
                </a:lnTo>
                <a:lnTo>
                  <a:pt x="6710" y="1230"/>
                </a:lnTo>
                <a:lnTo>
                  <a:pt x="6704" y="1234"/>
                </a:lnTo>
                <a:lnTo>
                  <a:pt x="6704" y="1236"/>
                </a:lnTo>
                <a:lnTo>
                  <a:pt x="6714" y="1236"/>
                </a:lnTo>
                <a:lnTo>
                  <a:pt x="6724" y="1232"/>
                </a:lnTo>
                <a:lnTo>
                  <a:pt x="6726" y="1232"/>
                </a:lnTo>
                <a:lnTo>
                  <a:pt x="6726" y="1230"/>
                </a:lnTo>
                <a:lnTo>
                  <a:pt x="6726" y="1226"/>
                </a:lnTo>
                <a:lnTo>
                  <a:pt x="6724" y="1224"/>
                </a:lnTo>
                <a:lnTo>
                  <a:pt x="6724" y="1222"/>
                </a:lnTo>
                <a:lnTo>
                  <a:pt x="6726" y="1220"/>
                </a:lnTo>
                <a:lnTo>
                  <a:pt x="6726" y="1218"/>
                </a:lnTo>
                <a:lnTo>
                  <a:pt x="6724" y="1212"/>
                </a:lnTo>
                <a:lnTo>
                  <a:pt x="6718" y="1208"/>
                </a:lnTo>
                <a:lnTo>
                  <a:pt x="6716" y="1206"/>
                </a:lnTo>
                <a:lnTo>
                  <a:pt x="6714" y="1206"/>
                </a:lnTo>
                <a:lnTo>
                  <a:pt x="6712" y="1208"/>
                </a:lnTo>
                <a:lnTo>
                  <a:pt x="6712" y="1210"/>
                </a:lnTo>
                <a:lnTo>
                  <a:pt x="6714" y="1214"/>
                </a:lnTo>
                <a:lnTo>
                  <a:pt x="6716" y="1216"/>
                </a:lnTo>
                <a:lnTo>
                  <a:pt x="6712" y="1218"/>
                </a:lnTo>
                <a:close/>
                <a:moveTo>
                  <a:pt x="6740" y="1208"/>
                </a:moveTo>
                <a:lnTo>
                  <a:pt x="6740" y="1208"/>
                </a:lnTo>
                <a:lnTo>
                  <a:pt x="6744" y="1206"/>
                </a:lnTo>
                <a:lnTo>
                  <a:pt x="6746" y="1204"/>
                </a:lnTo>
                <a:lnTo>
                  <a:pt x="6752" y="1196"/>
                </a:lnTo>
                <a:lnTo>
                  <a:pt x="6756" y="1190"/>
                </a:lnTo>
                <a:lnTo>
                  <a:pt x="6758" y="1186"/>
                </a:lnTo>
                <a:lnTo>
                  <a:pt x="6756" y="1184"/>
                </a:lnTo>
                <a:lnTo>
                  <a:pt x="6750" y="1186"/>
                </a:lnTo>
                <a:lnTo>
                  <a:pt x="6740" y="1194"/>
                </a:lnTo>
                <a:lnTo>
                  <a:pt x="6734" y="1200"/>
                </a:lnTo>
                <a:lnTo>
                  <a:pt x="6730" y="1206"/>
                </a:lnTo>
                <a:lnTo>
                  <a:pt x="6728" y="1212"/>
                </a:lnTo>
                <a:lnTo>
                  <a:pt x="6728" y="1214"/>
                </a:lnTo>
                <a:lnTo>
                  <a:pt x="6730" y="1216"/>
                </a:lnTo>
                <a:lnTo>
                  <a:pt x="6732" y="1214"/>
                </a:lnTo>
                <a:lnTo>
                  <a:pt x="6734" y="1212"/>
                </a:lnTo>
                <a:lnTo>
                  <a:pt x="6736" y="1208"/>
                </a:lnTo>
                <a:lnTo>
                  <a:pt x="6740" y="1208"/>
                </a:lnTo>
                <a:close/>
                <a:moveTo>
                  <a:pt x="6766" y="1216"/>
                </a:moveTo>
                <a:lnTo>
                  <a:pt x="6766" y="1216"/>
                </a:lnTo>
                <a:lnTo>
                  <a:pt x="6762" y="1214"/>
                </a:lnTo>
                <a:lnTo>
                  <a:pt x="6758" y="1216"/>
                </a:lnTo>
                <a:lnTo>
                  <a:pt x="6756" y="1220"/>
                </a:lnTo>
                <a:lnTo>
                  <a:pt x="6756" y="1222"/>
                </a:lnTo>
                <a:lnTo>
                  <a:pt x="6756" y="1226"/>
                </a:lnTo>
                <a:lnTo>
                  <a:pt x="6750" y="1232"/>
                </a:lnTo>
                <a:lnTo>
                  <a:pt x="6746" y="1234"/>
                </a:lnTo>
                <a:lnTo>
                  <a:pt x="6748" y="1230"/>
                </a:lnTo>
                <a:lnTo>
                  <a:pt x="6750" y="1226"/>
                </a:lnTo>
                <a:lnTo>
                  <a:pt x="6746" y="1224"/>
                </a:lnTo>
                <a:lnTo>
                  <a:pt x="6744" y="1224"/>
                </a:lnTo>
                <a:lnTo>
                  <a:pt x="6746" y="1220"/>
                </a:lnTo>
                <a:lnTo>
                  <a:pt x="6750" y="1214"/>
                </a:lnTo>
                <a:lnTo>
                  <a:pt x="6750" y="1212"/>
                </a:lnTo>
                <a:lnTo>
                  <a:pt x="6748" y="1210"/>
                </a:lnTo>
                <a:lnTo>
                  <a:pt x="6742" y="1210"/>
                </a:lnTo>
                <a:lnTo>
                  <a:pt x="6738" y="1214"/>
                </a:lnTo>
                <a:lnTo>
                  <a:pt x="6734" y="1218"/>
                </a:lnTo>
                <a:lnTo>
                  <a:pt x="6730" y="1224"/>
                </a:lnTo>
                <a:lnTo>
                  <a:pt x="6730" y="1228"/>
                </a:lnTo>
                <a:lnTo>
                  <a:pt x="6732" y="1232"/>
                </a:lnTo>
                <a:lnTo>
                  <a:pt x="6730" y="1236"/>
                </a:lnTo>
                <a:lnTo>
                  <a:pt x="6726" y="1238"/>
                </a:lnTo>
                <a:lnTo>
                  <a:pt x="6722" y="1240"/>
                </a:lnTo>
                <a:lnTo>
                  <a:pt x="6720" y="1242"/>
                </a:lnTo>
                <a:lnTo>
                  <a:pt x="6720" y="1246"/>
                </a:lnTo>
                <a:lnTo>
                  <a:pt x="6716" y="1254"/>
                </a:lnTo>
                <a:lnTo>
                  <a:pt x="6714" y="1260"/>
                </a:lnTo>
                <a:lnTo>
                  <a:pt x="6718" y="1258"/>
                </a:lnTo>
                <a:lnTo>
                  <a:pt x="6726" y="1256"/>
                </a:lnTo>
                <a:lnTo>
                  <a:pt x="6728" y="1256"/>
                </a:lnTo>
                <a:lnTo>
                  <a:pt x="6732" y="1256"/>
                </a:lnTo>
                <a:lnTo>
                  <a:pt x="6734" y="1258"/>
                </a:lnTo>
                <a:lnTo>
                  <a:pt x="6736" y="1258"/>
                </a:lnTo>
                <a:lnTo>
                  <a:pt x="6738" y="1254"/>
                </a:lnTo>
                <a:lnTo>
                  <a:pt x="6742" y="1250"/>
                </a:lnTo>
                <a:lnTo>
                  <a:pt x="6744" y="1250"/>
                </a:lnTo>
                <a:lnTo>
                  <a:pt x="6746" y="1252"/>
                </a:lnTo>
                <a:lnTo>
                  <a:pt x="6748" y="1252"/>
                </a:lnTo>
                <a:lnTo>
                  <a:pt x="6752" y="1248"/>
                </a:lnTo>
                <a:lnTo>
                  <a:pt x="6754" y="1244"/>
                </a:lnTo>
                <a:lnTo>
                  <a:pt x="6756" y="1240"/>
                </a:lnTo>
                <a:lnTo>
                  <a:pt x="6760" y="1238"/>
                </a:lnTo>
                <a:lnTo>
                  <a:pt x="6768" y="1236"/>
                </a:lnTo>
                <a:lnTo>
                  <a:pt x="6772" y="1236"/>
                </a:lnTo>
                <a:lnTo>
                  <a:pt x="6774" y="1234"/>
                </a:lnTo>
                <a:lnTo>
                  <a:pt x="6774" y="1230"/>
                </a:lnTo>
                <a:lnTo>
                  <a:pt x="6774" y="1228"/>
                </a:lnTo>
                <a:lnTo>
                  <a:pt x="6770" y="1220"/>
                </a:lnTo>
                <a:lnTo>
                  <a:pt x="6766" y="1216"/>
                </a:lnTo>
                <a:close/>
                <a:moveTo>
                  <a:pt x="6654" y="1274"/>
                </a:moveTo>
                <a:lnTo>
                  <a:pt x="6654" y="1274"/>
                </a:lnTo>
                <a:lnTo>
                  <a:pt x="6656" y="1272"/>
                </a:lnTo>
                <a:lnTo>
                  <a:pt x="6658" y="1272"/>
                </a:lnTo>
                <a:lnTo>
                  <a:pt x="6660" y="1272"/>
                </a:lnTo>
                <a:lnTo>
                  <a:pt x="6664" y="1272"/>
                </a:lnTo>
                <a:lnTo>
                  <a:pt x="6666" y="1270"/>
                </a:lnTo>
                <a:lnTo>
                  <a:pt x="6668" y="1266"/>
                </a:lnTo>
                <a:lnTo>
                  <a:pt x="6672" y="1264"/>
                </a:lnTo>
                <a:lnTo>
                  <a:pt x="6676" y="1262"/>
                </a:lnTo>
                <a:lnTo>
                  <a:pt x="6674" y="1262"/>
                </a:lnTo>
                <a:lnTo>
                  <a:pt x="6664" y="1260"/>
                </a:lnTo>
                <a:lnTo>
                  <a:pt x="6660" y="1258"/>
                </a:lnTo>
                <a:lnTo>
                  <a:pt x="6656" y="1258"/>
                </a:lnTo>
                <a:lnTo>
                  <a:pt x="6654" y="1262"/>
                </a:lnTo>
                <a:lnTo>
                  <a:pt x="6650" y="1266"/>
                </a:lnTo>
                <a:lnTo>
                  <a:pt x="6652" y="1268"/>
                </a:lnTo>
                <a:lnTo>
                  <a:pt x="6650" y="1272"/>
                </a:lnTo>
                <a:lnTo>
                  <a:pt x="6650" y="1274"/>
                </a:lnTo>
                <a:lnTo>
                  <a:pt x="6652" y="1276"/>
                </a:lnTo>
                <a:lnTo>
                  <a:pt x="6654" y="1274"/>
                </a:lnTo>
                <a:close/>
                <a:moveTo>
                  <a:pt x="6642" y="1270"/>
                </a:moveTo>
                <a:lnTo>
                  <a:pt x="6642" y="1270"/>
                </a:lnTo>
                <a:lnTo>
                  <a:pt x="6642" y="1272"/>
                </a:lnTo>
                <a:lnTo>
                  <a:pt x="6640" y="1274"/>
                </a:lnTo>
                <a:lnTo>
                  <a:pt x="6638" y="1274"/>
                </a:lnTo>
                <a:lnTo>
                  <a:pt x="6638" y="1278"/>
                </a:lnTo>
                <a:lnTo>
                  <a:pt x="6640" y="1280"/>
                </a:lnTo>
                <a:lnTo>
                  <a:pt x="6642" y="1280"/>
                </a:lnTo>
                <a:lnTo>
                  <a:pt x="6646" y="1274"/>
                </a:lnTo>
                <a:lnTo>
                  <a:pt x="6648" y="1270"/>
                </a:lnTo>
                <a:lnTo>
                  <a:pt x="6646" y="1268"/>
                </a:lnTo>
                <a:lnTo>
                  <a:pt x="6644" y="1268"/>
                </a:lnTo>
                <a:lnTo>
                  <a:pt x="6642" y="1270"/>
                </a:lnTo>
                <a:close/>
                <a:moveTo>
                  <a:pt x="6634" y="1276"/>
                </a:moveTo>
                <a:lnTo>
                  <a:pt x="6634" y="1276"/>
                </a:lnTo>
                <a:lnTo>
                  <a:pt x="6634" y="1272"/>
                </a:lnTo>
                <a:lnTo>
                  <a:pt x="6632" y="1272"/>
                </a:lnTo>
                <a:lnTo>
                  <a:pt x="6626" y="1282"/>
                </a:lnTo>
                <a:lnTo>
                  <a:pt x="6624" y="1290"/>
                </a:lnTo>
                <a:lnTo>
                  <a:pt x="6630" y="1288"/>
                </a:lnTo>
                <a:lnTo>
                  <a:pt x="6634" y="1284"/>
                </a:lnTo>
                <a:lnTo>
                  <a:pt x="6634" y="1282"/>
                </a:lnTo>
                <a:lnTo>
                  <a:pt x="6634" y="1276"/>
                </a:lnTo>
                <a:close/>
                <a:moveTo>
                  <a:pt x="6742" y="1278"/>
                </a:moveTo>
                <a:lnTo>
                  <a:pt x="6742" y="1278"/>
                </a:lnTo>
                <a:lnTo>
                  <a:pt x="6736" y="1278"/>
                </a:lnTo>
                <a:lnTo>
                  <a:pt x="6732" y="1278"/>
                </a:lnTo>
                <a:lnTo>
                  <a:pt x="6730" y="1280"/>
                </a:lnTo>
                <a:lnTo>
                  <a:pt x="6732" y="1282"/>
                </a:lnTo>
                <a:lnTo>
                  <a:pt x="6738" y="1280"/>
                </a:lnTo>
                <a:lnTo>
                  <a:pt x="6742" y="1280"/>
                </a:lnTo>
                <a:lnTo>
                  <a:pt x="6742" y="1278"/>
                </a:lnTo>
                <a:close/>
                <a:moveTo>
                  <a:pt x="6610" y="1406"/>
                </a:moveTo>
                <a:lnTo>
                  <a:pt x="6610" y="1406"/>
                </a:lnTo>
                <a:lnTo>
                  <a:pt x="6608" y="1410"/>
                </a:lnTo>
                <a:lnTo>
                  <a:pt x="6606" y="1414"/>
                </a:lnTo>
                <a:lnTo>
                  <a:pt x="6604" y="1416"/>
                </a:lnTo>
                <a:lnTo>
                  <a:pt x="6606" y="1416"/>
                </a:lnTo>
                <a:lnTo>
                  <a:pt x="6612" y="1414"/>
                </a:lnTo>
                <a:lnTo>
                  <a:pt x="6614" y="1412"/>
                </a:lnTo>
                <a:lnTo>
                  <a:pt x="6616" y="1408"/>
                </a:lnTo>
                <a:lnTo>
                  <a:pt x="6616" y="1404"/>
                </a:lnTo>
                <a:lnTo>
                  <a:pt x="6614" y="1404"/>
                </a:lnTo>
                <a:lnTo>
                  <a:pt x="6610" y="1404"/>
                </a:lnTo>
                <a:lnTo>
                  <a:pt x="6610" y="1406"/>
                </a:lnTo>
                <a:close/>
                <a:moveTo>
                  <a:pt x="6608" y="1424"/>
                </a:moveTo>
                <a:lnTo>
                  <a:pt x="6608" y="1424"/>
                </a:lnTo>
                <a:lnTo>
                  <a:pt x="6608" y="1426"/>
                </a:lnTo>
                <a:lnTo>
                  <a:pt x="6610" y="1426"/>
                </a:lnTo>
                <a:lnTo>
                  <a:pt x="6618" y="1422"/>
                </a:lnTo>
                <a:lnTo>
                  <a:pt x="6624" y="1418"/>
                </a:lnTo>
                <a:lnTo>
                  <a:pt x="6620" y="1418"/>
                </a:lnTo>
                <a:lnTo>
                  <a:pt x="6612" y="1418"/>
                </a:lnTo>
                <a:lnTo>
                  <a:pt x="6610" y="1420"/>
                </a:lnTo>
                <a:lnTo>
                  <a:pt x="6608" y="1424"/>
                </a:lnTo>
                <a:close/>
                <a:moveTo>
                  <a:pt x="6606" y="1454"/>
                </a:moveTo>
                <a:lnTo>
                  <a:pt x="6606" y="1454"/>
                </a:lnTo>
                <a:lnTo>
                  <a:pt x="6602" y="1450"/>
                </a:lnTo>
                <a:lnTo>
                  <a:pt x="6600" y="1450"/>
                </a:lnTo>
                <a:lnTo>
                  <a:pt x="6600" y="1454"/>
                </a:lnTo>
                <a:lnTo>
                  <a:pt x="6600" y="1456"/>
                </a:lnTo>
                <a:lnTo>
                  <a:pt x="6598" y="1458"/>
                </a:lnTo>
                <a:lnTo>
                  <a:pt x="6596" y="1460"/>
                </a:lnTo>
                <a:lnTo>
                  <a:pt x="6596" y="1462"/>
                </a:lnTo>
                <a:lnTo>
                  <a:pt x="6594" y="1466"/>
                </a:lnTo>
                <a:lnTo>
                  <a:pt x="6592" y="1470"/>
                </a:lnTo>
                <a:lnTo>
                  <a:pt x="6592" y="1472"/>
                </a:lnTo>
                <a:lnTo>
                  <a:pt x="6594" y="1472"/>
                </a:lnTo>
                <a:lnTo>
                  <a:pt x="6598" y="1470"/>
                </a:lnTo>
                <a:lnTo>
                  <a:pt x="6598" y="1468"/>
                </a:lnTo>
                <a:lnTo>
                  <a:pt x="6600" y="1464"/>
                </a:lnTo>
                <a:lnTo>
                  <a:pt x="6602" y="1462"/>
                </a:lnTo>
                <a:lnTo>
                  <a:pt x="6608" y="1460"/>
                </a:lnTo>
                <a:lnTo>
                  <a:pt x="6608" y="1458"/>
                </a:lnTo>
                <a:lnTo>
                  <a:pt x="6606" y="1454"/>
                </a:lnTo>
                <a:close/>
                <a:moveTo>
                  <a:pt x="6590" y="1440"/>
                </a:moveTo>
                <a:lnTo>
                  <a:pt x="6590" y="1440"/>
                </a:lnTo>
                <a:lnTo>
                  <a:pt x="6588" y="1438"/>
                </a:lnTo>
                <a:lnTo>
                  <a:pt x="6584" y="1438"/>
                </a:lnTo>
                <a:lnTo>
                  <a:pt x="6580" y="1440"/>
                </a:lnTo>
                <a:lnTo>
                  <a:pt x="6580" y="1444"/>
                </a:lnTo>
                <a:lnTo>
                  <a:pt x="6582" y="1446"/>
                </a:lnTo>
                <a:lnTo>
                  <a:pt x="6586" y="1444"/>
                </a:lnTo>
                <a:lnTo>
                  <a:pt x="6590" y="1442"/>
                </a:lnTo>
                <a:lnTo>
                  <a:pt x="6590" y="1440"/>
                </a:lnTo>
                <a:close/>
                <a:moveTo>
                  <a:pt x="6602" y="1480"/>
                </a:moveTo>
                <a:lnTo>
                  <a:pt x="6602" y="1480"/>
                </a:lnTo>
                <a:lnTo>
                  <a:pt x="6604" y="1476"/>
                </a:lnTo>
                <a:lnTo>
                  <a:pt x="6602" y="1474"/>
                </a:lnTo>
                <a:lnTo>
                  <a:pt x="6598" y="1474"/>
                </a:lnTo>
                <a:lnTo>
                  <a:pt x="6596" y="1474"/>
                </a:lnTo>
                <a:lnTo>
                  <a:pt x="6594" y="1476"/>
                </a:lnTo>
                <a:lnTo>
                  <a:pt x="6590" y="1480"/>
                </a:lnTo>
                <a:lnTo>
                  <a:pt x="6592" y="1482"/>
                </a:lnTo>
                <a:lnTo>
                  <a:pt x="6596" y="1480"/>
                </a:lnTo>
                <a:lnTo>
                  <a:pt x="6602" y="1480"/>
                </a:lnTo>
                <a:close/>
                <a:moveTo>
                  <a:pt x="6572" y="1482"/>
                </a:moveTo>
                <a:lnTo>
                  <a:pt x="6572" y="1482"/>
                </a:lnTo>
                <a:lnTo>
                  <a:pt x="6574" y="1484"/>
                </a:lnTo>
                <a:lnTo>
                  <a:pt x="6582" y="1480"/>
                </a:lnTo>
                <a:lnTo>
                  <a:pt x="6584" y="1480"/>
                </a:lnTo>
                <a:lnTo>
                  <a:pt x="6582" y="1478"/>
                </a:lnTo>
                <a:lnTo>
                  <a:pt x="6576" y="1478"/>
                </a:lnTo>
                <a:lnTo>
                  <a:pt x="6572" y="1482"/>
                </a:lnTo>
                <a:close/>
                <a:moveTo>
                  <a:pt x="6564" y="1522"/>
                </a:moveTo>
                <a:lnTo>
                  <a:pt x="6564" y="1522"/>
                </a:lnTo>
                <a:lnTo>
                  <a:pt x="6566" y="1522"/>
                </a:lnTo>
                <a:lnTo>
                  <a:pt x="6568" y="1520"/>
                </a:lnTo>
                <a:lnTo>
                  <a:pt x="6566" y="1518"/>
                </a:lnTo>
                <a:lnTo>
                  <a:pt x="6564" y="1518"/>
                </a:lnTo>
                <a:lnTo>
                  <a:pt x="6562" y="1516"/>
                </a:lnTo>
                <a:lnTo>
                  <a:pt x="6560" y="1514"/>
                </a:lnTo>
                <a:lnTo>
                  <a:pt x="6558" y="1514"/>
                </a:lnTo>
                <a:lnTo>
                  <a:pt x="6556" y="1514"/>
                </a:lnTo>
                <a:lnTo>
                  <a:pt x="6556" y="1516"/>
                </a:lnTo>
                <a:lnTo>
                  <a:pt x="6556" y="1520"/>
                </a:lnTo>
                <a:lnTo>
                  <a:pt x="6560" y="1520"/>
                </a:lnTo>
                <a:lnTo>
                  <a:pt x="6564" y="1522"/>
                </a:lnTo>
                <a:close/>
                <a:moveTo>
                  <a:pt x="6564" y="1514"/>
                </a:moveTo>
                <a:lnTo>
                  <a:pt x="6564" y="1514"/>
                </a:lnTo>
                <a:lnTo>
                  <a:pt x="6566" y="1512"/>
                </a:lnTo>
                <a:lnTo>
                  <a:pt x="6564" y="1510"/>
                </a:lnTo>
                <a:lnTo>
                  <a:pt x="6560" y="1508"/>
                </a:lnTo>
                <a:lnTo>
                  <a:pt x="6558" y="1508"/>
                </a:lnTo>
                <a:lnTo>
                  <a:pt x="6560" y="1510"/>
                </a:lnTo>
                <a:lnTo>
                  <a:pt x="6562" y="1512"/>
                </a:lnTo>
                <a:lnTo>
                  <a:pt x="6564" y="1514"/>
                </a:lnTo>
                <a:close/>
                <a:moveTo>
                  <a:pt x="6550" y="1510"/>
                </a:moveTo>
                <a:lnTo>
                  <a:pt x="6550" y="1510"/>
                </a:lnTo>
                <a:lnTo>
                  <a:pt x="6550" y="1512"/>
                </a:lnTo>
                <a:lnTo>
                  <a:pt x="6552" y="1512"/>
                </a:lnTo>
                <a:lnTo>
                  <a:pt x="6556" y="1512"/>
                </a:lnTo>
                <a:lnTo>
                  <a:pt x="6556" y="1510"/>
                </a:lnTo>
                <a:lnTo>
                  <a:pt x="6554" y="1508"/>
                </a:lnTo>
                <a:lnTo>
                  <a:pt x="6552" y="1508"/>
                </a:lnTo>
                <a:lnTo>
                  <a:pt x="6550" y="1510"/>
                </a:lnTo>
                <a:close/>
                <a:moveTo>
                  <a:pt x="6620" y="1402"/>
                </a:moveTo>
                <a:lnTo>
                  <a:pt x="6620" y="1402"/>
                </a:lnTo>
                <a:lnTo>
                  <a:pt x="6622" y="1404"/>
                </a:lnTo>
                <a:lnTo>
                  <a:pt x="6626" y="1402"/>
                </a:lnTo>
                <a:lnTo>
                  <a:pt x="6626" y="1400"/>
                </a:lnTo>
                <a:lnTo>
                  <a:pt x="6626" y="1398"/>
                </a:lnTo>
                <a:lnTo>
                  <a:pt x="6624" y="1398"/>
                </a:lnTo>
                <a:lnTo>
                  <a:pt x="6620" y="1398"/>
                </a:lnTo>
                <a:lnTo>
                  <a:pt x="6620" y="1400"/>
                </a:lnTo>
                <a:lnTo>
                  <a:pt x="6620" y="1402"/>
                </a:lnTo>
                <a:close/>
                <a:moveTo>
                  <a:pt x="6436" y="1594"/>
                </a:moveTo>
                <a:lnTo>
                  <a:pt x="6436" y="1594"/>
                </a:lnTo>
                <a:lnTo>
                  <a:pt x="6434" y="1592"/>
                </a:lnTo>
                <a:lnTo>
                  <a:pt x="6428" y="1592"/>
                </a:lnTo>
                <a:lnTo>
                  <a:pt x="6422" y="1594"/>
                </a:lnTo>
                <a:lnTo>
                  <a:pt x="6420" y="1594"/>
                </a:lnTo>
                <a:lnTo>
                  <a:pt x="6420" y="1596"/>
                </a:lnTo>
                <a:lnTo>
                  <a:pt x="6426" y="1598"/>
                </a:lnTo>
                <a:lnTo>
                  <a:pt x="6432" y="1598"/>
                </a:lnTo>
                <a:lnTo>
                  <a:pt x="6436" y="1596"/>
                </a:lnTo>
                <a:lnTo>
                  <a:pt x="6436" y="1594"/>
                </a:lnTo>
                <a:close/>
                <a:moveTo>
                  <a:pt x="6460" y="1576"/>
                </a:moveTo>
                <a:lnTo>
                  <a:pt x="6460" y="1576"/>
                </a:lnTo>
                <a:lnTo>
                  <a:pt x="6464" y="1574"/>
                </a:lnTo>
                <a:lnTo>
                  <a:pt x="6464" y="1570"/>
                </a:lnTo>
                <a:lnTo>
                  <a:pt x="6462" y="1568"/>
                </a:lnTo>
                <a:lnTo>
                  <a:pt x="6460" y="1568"/>
                </a:lnTo>
                <a:lnTo>
                  <a:pt x="6456" y="1572"/>
                </a:lnTo>
                <a:lnTo>
                  <a:pt x="6450" y="1572"/>
                </a:lnTo>
                <a:lnTo>
                  <a:pt x="6444" y="1574"/>
                </a:lnTo>
                <a:lnTo>
                  <a:pt x="6442" y="1576"/>
                </a:lnTo>
                <a:lnTo>
                  <a:pt x="6442" y="1578"/>
                </a:lnTo>
                <a:lnTo>
                  <a:pt x="6448" y="1578"/>
                </a:lnTo>
                <a:lnTo>
                  <a:pt x="6460" y="1576"/>
                </a:lnTo>
                <a:close/>
                <a:moveTo>
                  <a:pt x="6456" y="1592"/>
                </a:moveTo>
                <a:lnTo>
                  <a:pt x="6456" y="1592"/>
                </a:lnTo>
                <a:lnTo>
                  <a:pt x="6468" y="1588"/>
                </a:lnTo>
                <a:lnTo>
                  <a:pt x="6474" y="1586"/>
                </a:lnTo>
                <a:lnTo>
                  <a:pt x="6476" y="1586"/>
                </a:lnTo>
                <a:lnTo>
                  <a:pt x="6476" y="1582"/>
                </a:lnTo>
                <a:lnTo>
                  <a:pt x="6472" y="1582"/>
                </a:lnTo>
                <a:lnTo>
                  <a:pt x="6470" y="1582"/>
                </a:lnTo>
                <a:lnTo>
                  <a:pt x="6470" y="1580"/>
                </a:lnTo>
                <a:lnTo>
                  <a:pt x="6470" y="1578"/>
                </a:lnTo>
                <a:lnTo>
                  <a:pt x="6468" y="1578"/>
                </a:lnTo>
                <a:lnTo>
                  <a:pt x="6464" y="1580"/>
                </a:lnTo>
                <a:lnTo>
                  <a:pt x="6452" y="1584"/>
                </a:lnTo>
                <a:lnTo>
                  <a:pt x="6444" y="1586"/>
                </a:lnTo>
                <a:lnTo>
                  <a:pt x="6442" y="1588"/>
                </a:lnTo>
                <a:lnTo>
                  <a:pt x="6442" y="1592"/>
                </a:lnTo>
                <a:lnTo>
                  <a:pt x="6446" y="1594"/>
                </a:lnTo>
                <a:lnTo>
                  <a:pt x="6456" y="1592"/>
                </a:lnTo>
                <a:close/>
                <a:moveTo>
                  <a:pt x="6428" y="1610"/>
                </a:moveTo>
                <a:lnTo>
                  <a:pt x="6428" y="1610"/>
                </a:lnTo>
                <a:lnTo>
                  <a:pt x="6430" y="1612"/>
                </a:lnTo>
                <a:lnTo>
                  <a:pt x="6432" y="1612"/>
                </a:lnTo>
                <a:lnTo>
                  <a:pt x="6436" y="1612"/>
                </a:lnTo>
                <a:lnTo>
                  <a:pt x="6436" y="1608"/>
                </a:lnTo>
                <a:lnTo>
                  <a:pt x="6434" y="1606"/>
                </a:lnTo>
                <a:lnTo>
                  <a:pt x="6430" y="1606"/>
                </a:lnTo>
                <a:lnTo>
                  <a:pt x="6428" y="1608"/>
                </a:lnTo>
                <a:lnTo>
                  <a:pt x="6428" y="1610"/>
                </a:lnTo>
                <a:close/>
                <a:moveTo>
                  <a:pt x="6418" y="1622"/>
                </a:moveTo>
                <a:lnTo>
                  <a:pt x="6418" y="1622"/>
                </a:lnTo>
                <a:lnTo>
                  <a:pt x="6418" y="1620"/>
                </a:lnTo>
                <a:lnTo>
                  <a:pt x="6418" y="1618"/>
                </a:lnTo>
                <a:lnTo>
                  <a:pt x="6414" y="1616"/>
                </a:lnTo>
                <a:lnTo>
                  <a:pt x="6412" y="1618"/>
                </a:lnTo>
                <a:lnTo>
                  <a:pt x="6410" y="1618"/>
                </a:lnTo>
                <a:lnTo>
                  <a:pt x="6408" y="1618"/>
                </a:lnTo>
                <a:lnTo>
                  <a:pt x="6406" y="1618"/>
                </a:lnTo>
                <a:lnTo>
                  <a:pt x="6404" y="1620"/>
                </a:lnTo>
                <a:lnTo>
                  <a:pt x="6404" y="1622"/>
                </a:lnTo>
                <a:lnTo>
                  <a:pt x="6408" y="1622"/>
                </a:lnTo>
                <a:lnTo>
                  <a:pt x="6418" y="1622"/>
                </a:lnTo>
                <a:close/>
                <a:moveTo>
                  <a:pt x="6384" y="1640"/>
                </a:moveTo>
                <a:lnTo>
                  <a:pt x="6384" y="1640"/>
                </a:lnTo>
                <a:lnTo>
                  <a:pt x="6382" y="1638"/>
                </a:lnTo>
                <a:lnTo>
                  <a:pt x="6378" y="1638"/>
                </a:lnTo>
                <a:lnTo>
                  <a:pt x="6374" y="1640"/>
                </a:lnTo>
                <a:lnTo>
                  <a:pt x="6374" y="1644"/>
                </a:lnTo>
                <a:lnTo>
                  <a:pt x="6376" y="1644"/>
                </a:lnTo>
                <a:lnTo>
                  <a:pt x="6380" y="1644"/>
                </a:lnTo>
                <a:lnTo>
                  <a:pt x="6384" y="1644"/>
                </a:lnTo>
                <a:lnTo>
                  <a:pt x="6386" y="1642"/>
                </a:lnTo>
                <a:lnTo>
                  <a:pt x="6384" y="1640"/>
                </a:lnTo>
                <a:close/>
                <a:moveTo>
                  <a:pt x="6346" y="1662"/>
                </a:moveTo>
                <a:lnTo>
                  <a:pt x="6346" y="1662"/>
                </a:lnTo>
                <a:lnTo>
                  <a:pt x="6344" y="1662"/>
                </a:lnTo>
                <a:lnTo>
                  <a:pt x="6342" y="1664"/>
                </a:lnTo>
                <a:lnTo>
                  <a:pt x="6340" y="1668"/>
                </a:lnTo>
                <a:lnTo>
                  <a:pt x="6340" y="1672"/>
                </a:lnTo>
                <a:lnTo>
                  <a:pt x="6344" y="1672"/>
                </a:lnTo>
                <a:lnTo>
                  <a:pt x="6348" y="1668"/>
                </a:lnTo>
                <a:lnTo>
                  <a:pt x="6350" y="1664"/>
                </a:lnTo>
                <a:lnTo>
                  <a:pt x="6348" y="1662"/>
                </a:lnTo>
                <a:lnTo>
                  <a:pt x="6346" y="1662"/>
                </a:lnTo>
                <a:close/>
                <a:moveTo>
                  <a:pt x="6336" y="1670"/>
                </a:moveTo>
                <a:lnTo>
                  <a:pt x="6336" y="1670"/>
                </a:lnTo>
                <a:lnTo>
                  <a:pt x="6332" y="1668"/>
                </a:lnTo>
                <a:lnTo>
                  <a:pt x="6330" y="1670"/>
                </a:lnTo>
                <a:lnTo>
                  <a:pt x="6328" y="1672"/>
                </a:lnTo>
                <a:lnTo>
                  <a:pt x="6330" y="1674"/>
                </a:lnTo>
                <a:lnTo>
                  <a:pt x="6332" y="1674"/>
                </a:lnTo>
                <a:lnTo>
                  <a:pt x="6336" y="1672"/>
                </a:lnTo>
                <a:lnTo>
                  <a:pt x="6336" y="1670"/>
                </a:lnTo>
                <a:close/>
                <a:moveTo>
                  <a:pt x="6302" y="1700"/>
                </a:moveTo>
                <a:lnTo>
                  <a:pt x="6302" y="1700"/>
                </a:lnTo>
                <a:lnTo>
                  <a:pt x="6306" y="1702"/>
                </a:lnTo>
                <a:lnTo>
                  <a:pt x="6310" y="1700"/>
                </a:lnTo>
                <a:lnTo>
                  <a:pt x="6312" y="1698"/>
                </a:lnTo>
                <a:lnTo>
                  <a:pt x="6312" y="1696"/>
                </a:lnTo>
                <a:lnTo>
                  <a:pt x="6308" y="1696"/>
                </a:lnTo>
                <a:lnTo>
                  <a:pt x="6302" y="1696"/>
                </a:lnTo>
                <a:lnTo>
                  <a:pt x="6300" y="1698"/>
                </a:lnTo>
                <a:lnTo>
                  <a:pt x="6302" y="1700"/>
                </a:lnTo>
                <a:close/>
                <a:moveTo>
                  <a:pt x="6302" y="1750"/>
                </a:moveTo>
                <a:lnTo>
                  <a:pt x="6302" y="1750"/>
                </a:lnTo>
                <a:lnTo>
                  <a:pt x="6306" y="1750"/>
                </a:lnTo>
                <a:lnTo>
                  <a:pt x="6306" y="1748"/>
                </a:lnTo>
                <a:lnTo>
                  <a:pt x="6306" y="1744"/>
                </a:lnTo>
                <a:lnTo>
                  <a:pt x="6304" y="1744"/>
                </a:lnTo>
                <a:lnTo>
                  <a:pt x="6300" y="1746"/>
                </a:lnTo>
                <a:lnTo>
                  <a:pt x="6300" y="1748"/>
                </a:lnTo>
                <a:lnTo>
                  <a:pt x="6302" y="1750"/>
                </a:lnTo>
                <a:close/>
                <a:moveTo>
                  <a:pt x="6330" y="1826"/>
                </a:moveTo>
                <a:lnTo>
                  <a:pt x="6330" y="1826"/>
                </a:lnTo>
                <a:lnTo>
                  <a:pt x="6332" y="1826"/>
                </a:lnTo>
                <a:lnTo>
                  <a:pt x="6334" y="1818"/>
                </a:lnTo>
                <a:lnTo>
                  <a:pt x="6334" y="1816"/>
                </a:lnTo>
                <a:lnTo>
                  <a:pt x="6334" y="1814"/>
                </a:lnTo>
                <a:lnTo>
                  <a:pt x="6330" y="1814"/>
                </a:lnTo>
                <a:lnTo>
                  <a:pt x="6324" y="1818"/>
                </a:lnTo>
                <a:lnTo>
                  <a:pt x="6320" y="1822"/>
                </a:lnTo>
                <a:lnTo>
                  <a:pt x="6318" y="1826"/>
                </a:lnTo>
                <a:lnTo>
                  <a:pt x="6320" y="1830"/>
                </a:lnTo>
                <a:lnTo>
                  <a:pt x="6322" y="1834"/>
                </a:lnTo>
                <a:lnTo>
                  <a:pt x="6328" y="1834"/>
                </a:lnTo>
                <a:lnTo>
                  <a:pt x="6328" y="1832"/>
                </a:lnTo>
                <a:lnTo>
                  <a:pt x="6326" y="1826"/>
                </a:lnTo>
                <a:lnTo>
                  <a:pt x="6324" y="1824"/>
                </a:lnTo>
                <a:lnTo>
                  <a:pt x="6326" y="1822"/>
                </a:lnTo>
                <a:lnTo>
                  <a:pt x="6330" y="1826"/>
                </a:lnTo>
                <a:close/>
                <a:moveTo>
                  <a:pt x="6316" y="1876"/>
                </a:moveTo>
                <a:lnTo>
                  <a:pt x="6316" y="1876"/>
                </a:lnTo>
                <a:lnTo>
                  <a:pt x="6318" y="1874"/>
                </a:lnTo>
                <a:lnTo>
                  <a:pt x="6318" y="1872"/>
                </a:lnTo>
                <a:lnTo>
                  <a:pt x="6318" y="1864"/>
                </a:lnTo>
                <a:lnTo>
                  <a:pt x="6316" y="1860"/>
                </a:lnTo>
                <a:lnTo>
                  <a:pt x="6314" y="1860"/>
                </a:lnTo>
                <a:lnTo>
                  <a:pt x="6314" y="1862"/>
                </a:lnTo>
                <a:lnTo>
                  <a:pt x="6314" y="1872"/>
                </a:lnTo>
                <a:lnTo>
                  <a:pt x="6314" y="1874"/>
                </a:lnTo>
                <a:lnTo>
                  <a:pt x="6316" y="1876"/>
                </a:lnTo>
                <a:close/>
                <a:moveTo>
                  <a:pt x="6314" y="1844"/>
                </a:moveTo>
                <a:lnTo>
                  <a:pt x="6314" y="1846"/>
                </a:lnTo>
                <a:lnTo>
                  <a:pt x="6314" y="1844"/>
                </a:lnTo>
                <a:lnTo>
                  <a:pt x="6316" y="1840"/>
                </a:lnTo>
                <a:lnTo>
                  <a:pt x="6318" y="1836"/>
                </a:lnTo>
                <a:lnTo>
                  <a:pt x="6318" y="1838"/>
                </a:lnTo>
                <a:lnTo>
                  <a:pt x="6320" y="1838"/>
                </a:lnTo>
                <a:lnTo>
                  <a:pt x="6320" y="1840"/>
                </a:lnTo>
                <a:lnTo>
                  <a:pt x="6322" y="1840"/>
                </a:lnTo>
                <a:lnTo>
                  <a:pt x="6322" y="1838"/>
                </a:lnTo>
                <a:lnTo>
                  <a:pt x="6322" y="1836"/>
                </a:lnTo>
                <a:lnTo>
                  <a:pt x="6316" y="1830"/>
                </a:lnTo>
                <a:lnTo>
                  <a:pt x="6314" y="1830"/>
                </a:lnTo>
                <a:lnTo>
                  <a:pt x="6312" y="1834"/>
                </a:lnTo>
                <a:lnTo>
                  <a:pt x="6314" y="1844"/>
                </a:lnTo>
                <a:close/>
                <a:moveTo>
                  <a:pt x="6308" y="1808"/>
                </a:moveTo>
                <a:lnTo>
                  <a:pt x="6308" y="1808"/>
                </a:lnTo>
                <a:lnTo>
                  <a:pt x="6310" y="1808"/>
                </a:lnTo>
                <a:lnTo>
                  <a:pt x="6312" y="1806"/>
                </a:lnTo>
                <a:lnTo>
                  <a:pt x="6312" y="1802"/>
                </a:lnTo>
                <a:lnTo>
                  <a:pt x="6308" y="1792"/>
                </a:lnTo>
                <a:lnTo>
                  <a:pt x="6306" y="1792"/>
                </a:lnTo>
                <a:lnTo>
                  <a:pt x="6306" y="1798"/>
                </a:lnTo>
                <a:lnTo>
                  <a:pt x="6306" y="1804"/>
                </a:lnTo>
                <a:lnTo>
                  <a:pt x="6308" y="1806"/>
                </a:lnTo>
                <a:lnTo>
                  <a:pt x="6308" y="1808"/>
                </a:lnTo>
                <a:close/>
                <a:moveTo>
                  <a:pt x="6314" y="1792"/>
                </a:moveTo>
                <a:lnTo>
                  <a:pt x="6314" y="1792"/>
                </a:lnTo>
                <a:lnTo>
                  <a:pt x="6310" y="1786"/>
                </a:lnTo>
                <a:lnTo>
                  <a:pt x="6308" y="1784"/>
                </a:lnTo>
                <a:lnTo>
                  <a:pt x="6306" y="1784"/>
                </a:lnTo>
                <a:lnTo>
                  <a:pt x="6310" y="1792"/>
                </a:lnTo>
                <a:lnTo>
                  <a:pt x="6312" y="1792"/>
                </a:lnTo>
                <a:lnTo>
                  <a:pt x="6314" y="1792"/>
                </a:lnTo>
                <a:close/>
                <a:moveTo>
                  <a:pt x="6304" y="1772"/>
                </a:moveTo>
                <a:lnTo>
                  <a:pt x="6304" y="1772"/>
                </a:lnTo>
                <a:lnTo>
                  <a:pt x="6300" y="1772"/>
                </a:lnTo>
                <a:lnTo>
                  <a:pt x="6302" y="1774"/>
                </a:lnTo>
                <a:lnTo>
                  <a:pt x="6308" y="1780"/>
                </a:lnTo>
                <a:lnTo>
                  <a:pt x="6310" y="1780"/>
                </a:lnTo>
                <a:lnTo>
                  <a:pt x="6310" y="1778"/>
                </a:lnTo>
                <a:lnTo>
                  <a:pt x="6308" y="1776"/>
                </a:lnTo>
                <a:lnTo>
                  <a:pt x="6304" y="1772"/>
                </a:lnTo>
                <a:close/>
                <a:moveTo>
                  <a:pt x="6046" y="2400"/>
                </a:moveTo>
                <a:lnTo>
                  <a:pt x="6046" y="2400"/>
                </a:lnTo>
                <a:lnTo>
                  <a:pt x="6054" y="2404"/>
                </a:lnTo>
                <a:lnTo>
                  <a:pt x="6060" y="2406"/>
                </a:lnTo>
                <a:lnTo>
                  <a:pt x="6064" y="2402"/>
                </a:lnTo>
                <a:lnTo>
                  <a:pt x="6064" y="2400"/>
                </a:lnTo>
                <a:lnTo>
                  <a:pt x="6060" y="2396"/>
                </a:lnTo>
                <a:lnTo>
                  <a:pt x="6056" y="2396"/>
                </a:lnTo>
                <a:lnTo>
                  <a:pt x="6052" y="2398"/>
                </a:lnTo>
                <a:lnTo>
                  <a:pt x="6046" y="2400"/>
                </a:lnTo>
                <a:close/>
                <a:moveTo>
                  <a:pt x="5812" y="1988"/>
                </a:moveTo>
                <a:lnTo>
                  <a:pt x="5812" y="1988"/>
                </a:lnTo>
                <a:lnTo>
                  <a:pt x="5810" y="1988"/>
                </a:lnTo>
                <a:lnTo>
                  <a:pt x="5808" y="1988"/>
                </a:lnTo>
                <a:lnTo>
                  <a:pt x="5808" y="1996"/>
                </a:lnTo>
                <a:lnTo>
                  <a:pt x="5810" y="2002"/>
                </a:lnTo>
                <a:lnTo>
                  <a:pt x="5810" y="2006"/>
                </a:lnTo>
                <a:lnTo>
                  <a:pt x="5812" y="2006"/>
                </a:lnTo>
                <a:lnTo>
                  <a:pt x="5814" y="2004"/>
                </a:lnTo>
                <a:lnTo>
                  <a:pt x="5814" y="2002"/>
                </a:lnTo>
                <a:lnTo>
                  <a:pt x="5812" y="1998"/>
                </a:lnTo>
                <a:lnTo>
                  <a:pt x="5812" y="1996"/>
                </a:lnTo>
                <a:lnTo>
                  <a:pt x="5816" y="1994"/>
                </a:lnTo>
                <a:lnTo>
                  <a:pt x="5816" y="1992"/>
                </a:lnTo>
                <a:lnTo>
                  <a:pt x="5814" y="1988"/>
                </a:lnTo>
                <a:lnTo>
                  <a:pt x="5812" y="1988"/>
                </a:lnTo>
                <a:close/>
                <a:moveTo>
                  <a:pt x="5874" y="2066"/>
                </a:moveTo>
                <a:lnTo>
                  <a:pt x="5874" y="2066"/>
                </a:lnTo>
                <a:lnTo>
                  <a:pt x="5870" y="2068"/>
                </a:lnTo>
                <a:lnTo>
                  <a:pt x="5866" y="2074"/>
                </a:lnTo>
                <a:lnTo>
                  <a:pt x="5862" y="2080"/>
                </a:lnTo>
                <a:lnTo>
                  <a:pt x="5864" y="2084"/>
                </a:lnTo>
                <a:lnTo>
                  <a:pt x="5864" y="2086"/>
                </a:lnTo>
                <a:lnTo>
                  <a:pt x="5868" y="2084"/>
                </a:lnTo>
                <a:lnTo>
                  <a:pt x="5872" y="2076"/>
                </a:lnTo>
                <a:lnTo>
                  <a:pt x="5876" y="2068"/>
                </a:lnTo>
                <a:lnTo>
                  <a:pt x="5876" y="2066"/>
                </a:lnTo>
                <a:lnTo>
                  <a:pt x="5874" y="2066"/>
                </a:lnTo>
                <a:close/>
                <a:moveTo>
                  <a:pt x="5978" y="1898"/>
                </a:moveTo>
                <a:lnTo>
                  <a:pt x="5978" y="1898"/>
                </a:lnTo>
                <a:lnTo>
                  <a:pt x="5980" y="1898"/>
                </a:lnTo>
                <a:lnTo>
                  <a:pt x="5978" y="1894"/>
                </a:lnTo>
                <a:lnTo>
                  <a:pt x="5974" y="1890"/>
                </a:lnTo>
                <a:lnTo>
                  <a:pt x="5972" y="1888"/>
                </a:lnTo>
                <a:lnTo>
                  <a:pt x="5970" y="1890"/>
                </a:lnTo>
                <a:lnTo>
                  <a:pt x="5972" y="1894"/>
                </a:lnTo>
                <a:lnTo>
                  <a:pt x="5974" y="1898"/>
                </a:lnTo>
                <a:lnTo>
                  <a:pt x="5978" y="1898"/>
                </a:lnTo>
                <a:close/>
                <a:moveTo>
                  <a:pt x="5986" y="1894"/>
                </a:moveTo>
                <a:lnTo>
                  <a:pt x="5986" y="1894"/>
                </a:lnTo>
                <a:lnTo>
                  <a:pt x="5986" y="1896"/>
                </a:lnTo>
                <a:lnTo>
                  <a:pt x="5986" y="1898"/>
                </a:lnTo>
                <a:lnTo>
                  <a:pt x="5986" y="1900"/>
                </a:lnTo>
                <a:lnTo>
                  <a:pt x="5988" y="1900"/>
                </a:lnTo>
                <a:lnTo>
                  <a:pt x="5990" y="1900"/>
                </a:lnTo>
                <a:lnTo>
                  <a:pt x="5990" y="1898"/>
                </a:lnTo>
                <a:lnTo>
                  <a:pt x="5988" y="1896"/>
                </a:lnTo>
                <a:lnTo>
                  <a:pt x="5986" y="1894"/>
                </a:lnTo>
                <a:close/>
                <a:moveTo>
                  <a:pt x="6004" y="1864"/>
                </a:moveTo>
                <a:lnTo>
                  <a:pt x="6004" y="1864"/>
                </a:lnTo>
                <a:lnTo>
                  <a:pt x="6002" y="1864"/>
                </a:lnTo>
                <a:lnTo>
                  <a:pt x="6000" y="1864"/>
                </a:lnTo>
                <a:lnTo>
                  <a:pt x="5998" y="1864"/>
                </a:lnTo>
                <a:lnTo>
                  <a:pt x="5996" y="1868"/>
                </a:lnTo>
                <a:lnTo>
                  <a:pt x="5996" y="1870"/>
                </a:lnTo>
                <a:lnTo>
                  <a:pt x="5998" y="1870"/>
                </a:lnTo>
                <a:lnTo>
                  <a:pt x="6002" y="1868"/>
                </a:lnTo>
                <a:lnTo>
                  <a:pt x="6004" y="1868"/>
                </a:lnTo>
                <a:lnTo>
                  <a:pt x="6006" y="1866"/>
                </a:lnTo>
                <a:lnTo>
                  <a:pt x="6006" y="1864"/>
                </a:lnTo>
                <a:lnTo>
                  <a:pt x="6004" y="1864"/>
                </a:lnTo>
                <a:close/>
                <a:moveTo>
                  <a:pt x="5996" y="1876"/>
                </a:moveTo>
                <a:lnTo>
                  <a:pt x="5996" y="1876"/>
                </a:lnTo>
                <a:lnTo>
                  <a:pt x="5998" y="1878"/>
                </a:lnTo>
                <a:lnTo>
                  <a:pt x="6002" y="1878"/>
                </a:lnTo>
                <a:lnTo>
                  <a:pt x="6000" y="1874"/>
                </a:lnTo>
                <a:lnTo>
                  <a:pt x="5998" y="1874"/>
                </a:lnTo>
                <a:lnTo>
                  <a:pt x="5996" y="1876"/>
                </a:lnTo>
                <a:close/>
                <a:moveTo>
                  <a:pt x="5990" y="1868"/>
                </a:moveTo>
                <a:lnTo>
                  <a:pt x="5990" y="1868"/>
                </a:lnTo>
                <a:lnTo>
                  <a:pt x="5990" y="1862"/>
                </a:lnTo>
                <a:lnTo>
                  <a:pt x="5988" y="1860"/>
                </a:lnTo>
                <a:lnTo>
                  <a:pt x="5984" y="1860"/>
                </a:lnTo>
                <a:lnTo>
                  <a:pt x="5984" y="1862"/>
                </a:lnTo>
                <a:lnTo>
                  <a:pt x="5986" y="1866"/>
                </a:lnTo>
                <a:lnTo>
                  <a:pt x="5990" y="1868"/>
                </a:lnTo>
                <a:close/>
                <a:moveTo>
                  <a:pt x="6040" y="1804"/>
                </a:moveTo>
                <a:lnTo>
                  <a:pt x="6040" y="1804"/>
                </a:lnTo>
                <a:lnTo>
                  <a:pt x="6040" y="1806"/>
                </a:lnTo>
                <a:lnTo>
                  <a:pt x="6042" y="1806"/>
                </a:lnTo>
                <a:lnTo>
                  <a:pt x="6044" y="1806"/>
                </a:lnTo>
                <a:lnTo>
                  <a:pt x="6046" y="1808"/>
                </a:lnTo>
                <a:lnTo>
                  <a:pt x="6048" y="1810"/>
                </a:lnTo>
                <a:lnTo>
                  <a:pt x="6050" y="1808"/>
                </a:lnTo>
                <a:lnTo>
                  <a:pt x="6052" y="1806"/>
                </a:lnTo>
                <a:lnTo>
                  <a:pt x="6054" y="1808"/>
                </a:lnTo>
                <a:lnTo>
                  <a:pt x="6056" y="1808"/>
                </a:lnTo>
                <a:lnTo>
                  <a:pt x="6056" y="1812"/>
                </a:lnTo>
                <a:lnTo>
                  <a:pt x="6054" y="1816"/>
                </a:lnTo>
                <a:lnTo>
                  <a:pt x="6052" y="1824"/>
                </a:lnTo>
                <a:lnTo>
                  <a:pt x="6052" y="1826"/>
                </a:lnTo>
                <a:lnTo>
                  <a:pt x="6054" y="1828"/>
                </a:lnTo>
                <a:lnTo>
                  <a:pt x="6056" y="1830"/>
                </a:lnTo>
                <a:lnTo>
                  <a:pt x="6056" y="1826"/>
                </a:lnTo>
                <a:lnTo>
                  <a:pt x="6058" y="1818"/>
                </a:lnTo>
                <a:lnTo>
                  <a:pt x="6060" y="1814"/>
                </a:lnTo>
                <a:lnTo>
                  <a:pt x="6060" y="1806"/>
                </a:lnTo>
                <a:lnTo>
                  <a:pt x="6058" y="1804"/>
                </a:lnTo>
                <a:lnTo>
                  <a:pt x="6060" y="1802"/>
                </a:lnTo>
                <a:lnTo>
                  <a:pt x="6064" y="1792"/>
                </a:lnTo>
                <a:lnTo>
                  <a:pt x="6064" y="1790"/>
                </a:lnTo>
                <a:lnTo>
                  <a:pt x="6062" y="1790"/>
                </a:lnTo>
                <a:lnTo>
                  <a:pt x="6060" y="1792"/>
                </a:lnTo>
                <a:lnTo>
                  <a:pt x="6060" y="1790"/>
                </a:lnTo>
                <a:lnTo>
                  <a:pt x="6058" y="1788"/>
                </a:lnTo>
                <a:lnTo>
                  <a:pt x="6058" y="1786"/>
                </a:lnTo>
                <a:lnTo>
                  <a:pt x="6056" y="1790"/>
                </a:lnTo>
                <a:lnTo>
                  <a:pt x="6054" y="1790"/>
                </a:lnTo>
                <a:lnTo>
                  <a:pt x="6054" y="1788"/>
                </a:lnTo>
                <a:lnTo>
                  <a:pt x="6054" y="1780"/>
                </a:lnTo>
                <a:lnTo>
                  <a:pt x="6054" y="1778"/>
                </a:lnTo>
                <a:lnTo>
                  <a:pt x="6052" y="1778"/>
                </a:lnTo>
                <a:lnTo>
                  <a:pt x="6048" y="1780"/>
                </a:lnTo>
                <a:lnTo>
                  <a:pt x="6042" y="1786"/>
                </a:lnTo>
                <a:lnTo>
                  <a:pt x="6042" y="1788"/>
                </a:lnTo>
                <a:lnTo>
                  <a:pt x="6050" y="1792"/>
                </a:lnTo>
                <a:lnTo>
                  <a:pt x="6052" y="1794"/>
                </a:lnTo>
                <a:lnTo>
                  <a:pt x="6052" y="1796"/>
                </a:lnTo>
                <a:lnTo>
                  <a:pt x="6050" y="1798"/>
                </a:lnTo>
                <a:lnTo>
                  <a:pt x="6046" y="1800"/>
                </a:lnTo>
                <a:lnTo>
                  <a:pt x="6042" y="1800"/>
                </a:lnTo>
                <a:lnTo>
                  <a:pt x="6040" y="1802"/>
                </a:lnTo>
                <a:lnTo>
                  <a:pt x="6040" y="1804"/>
                </a:lnTo>
                <a:close/>
                <a:moveTo>
                  <a:pt x="6064" y="1778"/>
                </a:moveTo>
                <a:lnTo>
                  <a:pt x="6064" y="1778"/>
                </a:lnTo>
                <a:lnTo>
                  <a:pt x="6066" y="1776"/>
                </a:lnTo>
                <a:lnTo>
                  <a:pt x="6066" y="1774"/>
                </a:lnTo>
                <a:lnTo>
                  <a:pt x="6066" y="1772"/>
                </a:lnTo>
                <a:lnTo>
                  <a:pt x="6064" y="1770"/>
                </a:lnTo>
                <a:lnTo>
                  <a:pt x="6062" y="1772"/>
                </a:lnTo>
                <a:lnTo>
                  <a:pt x="6060" y="1776"/>
                </a:lnTo>
                <a:lnTo>
                  <a:pt x="6058" y="1780"/>
                </a:lnTo>
                <a:lnTo>
                  <a:pt x="6060" y="1784"/>
                </a:lnTo>
                <a:lnTo>
                  <a:pt x="6062" y="1786"/>
                </a:lnTo>
                <a:lnTo>
                  <a:pt x="6062" y="1784"/>
                </a:lnTo>
                <a:lnTo>
                  <a:pt x="6064" y="1780"/>
                </a:lnTo>
                <a:lnTo>
                  <a:pt x="6064" y="1778"/>
                </a:lnTo>
                <a:close/>
                <a:moveTo>
                  <a:pt x="6072" y="1764"/>
                </a:moveTo>
                <a:lnTo>
                  <a:pt x="6072" y="1764"/>
                </a:lnTo>
                <a:lnTo>
                  <a:pt x="6070" y="1764"/>
                </a:lnTo>
                <a:lnTo>
                  <a:pt x="6068" y="1768"/>
                </a:lnTo>
                <a:lnTo>
                  <a:pt x="6068" y="1770"/>
                </a:lnTo>
                <a:lnTo>
                  <a:pt x="6070" y="1772"/>
                </a:lnTo>
                <a:lnTo>
                  <a:pt x="6072" y="1772"/>
                </a:lnTo>
                <a:lnTo>
                  <a:pt x="6074" y="1768"/>
                </a:lnTo>
                <a:lnTo>
                  <a:pt x="6074" y="1766"/>
                </a:lnTo>
                <a:lnTo>
                  <a:pt x="6072" y="1764"/>
                </a:lnTo>
                <a:close/>
                <a:moveTo>
                  <a:pt x="5808" y="1678"/>
                </a:moveTo>
                <a:lnTo>
                  <a:pt x="5808" y="1678"/>
                </a:lnTo>
                <a:lnTo>
                  <a:pt x="5808" y="1680"/>
                </a:lnTo>
                <a:lnTo>
                  <a:pt x="5816" y="1686"/>
                </a:lnTo>
                <a:lnTo>
                  <a:pt x="5820" y="1686"/>
                </a:lnTo>
                <a:lnTo>
                  <a:pt x="5822" y="1686"/>
                </a:lnTo>
                <a:lnTo>
                  <a:pt x="5822" y="1684"/>
                </a:lnTo>
                <a:lnTo>
                  <a:pt x="5820" y="1680"/>
                </a:lnTo>
                <a:lnTo>
                  <a:pt x="5816" y="1676"/>
                </a:lnTo>
                <a:lnTo>
                  <a:pt x="5814" y="1676"/>
                </a:lnTo>
                <a:lnTo>
                  <a:pt x="5808" y="1678"/>
                </a:lnTo>
                <a:close/>
                <a:moveTo>
                  <a:pt x="5838" y="1702"/>
                </a:moveTo>
                <a:lnTo>
                  <a:pt x="5838" y="1702"/>
                </a:lnTo>
                <a:lnTo>
                  <a:pt x="5842" y="1704"/>
                </a:lnTo>
                <a:lnTo>
                  <a:pt x="5844" y="1702"/>
                </a:lnTo>
                <a:lnTo>
                  <a:pt x="5842" y="1700"/>
                </a:lnTo>
                <a:lnTo>
                  <a:pt x="5838" y="1696"/>
                </a:lnTo>
                <a:lnTo>
                  <a:pt x="5834" y="1694"/>
                </a:lnTo>
                <a:lnTo>
                  <a:pt x="5832" y="1694"/>
                </a:lnTo>
                <a:lnTo>
                  <a:pt x="5832" y="1696"/>
                </a:lnTo>
                <a:lnTo>
                  <a:pt x="5834" y="1700"/>
                </a:lnTo>
                <a:lnTo>
                  <a:pt x="5838" y="1702"/>
                </a:lnTo>
                <a:close/>
                <a:moveTo>
                  <a:pt x="5830" y="1712"/>
                </a:moveTo>
                <a:lnTo>
                  <a:pt x="5830" y="1712"/>
                </a:lnTo>
                <a:lnTo>
                  <a:pt x="5830" y="1716"/>
                </a:lnTo>
                <a:lnTo>
                  <a:pt x="5830" y="1718"/>
                </a:lnTo>
                <a:lnTo>
                  <a:pt x="5836" y="1728"/>
                </a:lnTo>
                <a:lnTo>
                  <a:pt x="5840" y="1730"/>
                </a:lnTo>
                <a:lnTo>
                  <a:pt x="5842" y="1730"/>
                </a:lnTo>
                <a:lnTo>
                  <a:pt x="5842" y="1728"/>
                </a:lnTo>
                <a:lnTo>
                  <a:pt x="5840" y="1726"/>
                </a:lnTo>
                <a:lnTo>
                  <a:pt x="5840" y="1722"/>
                </a:lnTo>
                <a:lnTo>
                  <a:pt x="5838" y="1718"/>
                </a:lnTo>
                <a:lnTo>
                  <a:pt x="5836" y="1716"/>
                </a:lnTo>
                <a:lnTo>
                  <a:pt x="5832" y="1714"/>
                </a:lnTo>
                <a:lnTo>
                  <a:pt x="5832" y="1712"/>
                </a:lnTo>
                <a:lnTo>
                  <a:pt x="5830" y="1712"/>
                </a:lnTo>
                <a:close/>
                <a:moveTo>
                  <a:pt x="5818" y="1668"/>
                </a:moveTo>
                <a:lnTo>
                  <a:pt x="5818" y="1668"/>
                </a:lnTo>
                <a:lnTo>
                  <a:pt x="5820" y="1670"/>
                </a:lnTo>
                <a:lnTo>
                  <a:pt x="5818" y="1672"/>
                </a:lnTo>
                <a:lnTo>
                  <a:pt x="5818" y="1674"/>
                </a:lnTo>
                <a:lnTo>
                  <a:pt x="5822" y="1678"/>
                </a:lnTo>
                <a:lnTo>
                  <a:pt x="5824" y="1678"/>
                </a:lnTo>
                <a:lnTo>
                  <a:pt x="5826" y="1678"/>
                </a:lnTo>
                <a:lnTo>
                  <a:pt x="5828" y="1682"/>
                </a:lnTo>
                <a:lnTo>
                  <a:pt x="5834" y="1688"/>
                </a:lnTo>
                <a:lnTo>
                  <a:pt x="5838" y="1692"/>
                </a:lnTo>
                <a:lnTo>
                  <a:pt x="5840" y="1692"/>
                </a:lnTo>
                <a:lnTo>
                  <a:pt x="5838" y="1688"/>
                </a:lnTo>
                <a:lnTo>
                  <a:pt x="5836" y="1682"/>
                </a:lnTo>
                <a:lnTo>
                  <a:pt x="5832" y="1676"/>
                </a:lnTo>
                <a:lnTo>
                  <a:pt x="5830" y="1676"/>
                </a:lnTo>
                <a:lnTo>
                  <a:pt x="5828" y="1674"/>
                </a:lnTo>
                <a:lnTo>
                  <a:pt x="5826" y="1672"/>
                </a:lnTo>
                <a:lnTo>
                  <a:pt x="5824" y="1668"/>
                </a:lnTo>
                <a:lnTo>
                  <a:pt x="5820" y="1666"/>
                </a:lnTo>
                <a:lnTo>
                  <a:pt x="5818" y="1666"/>
                </a:lnTo>
                <a:lnTo>
                  <a:pt x="5818" y="1668"/>
                </a:lnTo>
                <a:close/>
                <a:moveTo>
                  <a:pt x="5830" y="1664"/>
                </a:moveTo>
                <a:lnTo>
                  <a:pt x="5830" y="1664"/>
                </a:lnTo>
                <a:lnTo>
                  <a:pt x="5826" y="1664"/>
                </a:lnTo>
                <a:lnTo>
                  <a:pt x="5828" y="1668"/>
                </a:lnTo>
                <a:lnTo>
                  <a:pt x="5832" y="1674"/>
                </a:lnTo>
                <a:lnTo>
                  <a:pt x="5838" y="1680"/>
                </a:lnTo>
                <a:lnTo>
                  <a:pt x="5842" y="1682"/>
                </a:lnTo>
                <a:lnTo>
                  <a:pt x="5844" y="1680"/>
                </a:lnTo>
                <a:lnTo>
                  <a:pt x="5846" y="1678"/>
                </a:lnTo>
                <a:lnTo>
                  <a:pt x="5844" y="1676"/>
                </a:lnTo>
                <a:lnTo>
                  <a:pt x="5842" y="1676"/>
                </a:lnTo>
                <a:lnTo>
                  <a:pt x="5844" y="1674"/>
                </a:lnTo>
                <a:lnTo>
                  <a:pt x="5842" y="1672"/>
                </a:lnTo>
                <a:lnTo>
                  <a:pt x="5840" y="1672"/>
                </a:lnTo>
                <a:lnTo>
                  <a:pt x="5838" y="1670"/>
                </a:lnTo>
                <a:lnTo>
                  <a:pt x="5838" y="1668"/>
                </a:lnTo>
                <a:lnTo>
                  <a:pt x="5836" y="1668"/>
                </a:lnTo>
                <a:lnTo>
                  <a:pt x="5834" y="1666"/>
                </a:lnTo>
                <a:lnTo>
                  <a:pt x="5832" y="1664"/>
                </a:lnTo>
                <a:lnTo>
                  <a:pt x="5830" y="1664"/>
                </a:lnTo>
                <a:close/>
                <a:moveTo>
                  <a:pt x="5848" y="1674"/>
                </a:moveTo>
                <a:lnTo>
                  <a:pt x="5848" y="1676"/>
                </a:lnTo>
                <a:lnTo>
                  <a:pt x="5850" y="1674"/>
                </a:lnTo>
                <a:lnTo>
                  <a:pt x="5852" y="1674"/>
                </a:lnTo>
                <a:lnTo>
                  <a:pt x="5854" y="1674"/>
                </a:lnTo>
                <a:lnTo>
                  <a:pt x="5856" y="1672"/>
                </a:lnTo>
                <a:lnTo>
                  <a:pt x="5856" y="1670"/>
                </a:lnTo>
                <a:lnTo>
                  <a:pt x="5852" y="1668"/>
                </a:lnTo>
                <a:lnTo>
                  <a:pt x="5848" y="1664"/>
                </a:lnTo>
                <a:lnTo>
                  <a:pt x="5848" y="1666"/>
                </a:lnTo>
                <a:lnTo>
                  <a:pt x="5848" y="1668"/>
                </a:lnTo>
                <a:lnTo>
                  <a:pt x="5848" y="1670"/>
                </a:lnTo>
                <a:lnTo>
                  <a:pt x="5848" y="1672"/>
                </a:lnTo>
                <a:lnTo>
                  <a:pt x="5848" y="1674"/>
                </a:lnTo>
                <a:close/>
                <a:moveTo>
                  <a:pt x="5844" y="1662"/>
                </a:moveTo>
                <a:lnTo>
                  <a:pt x="5844" y="1662"/>
                </a:lnTo>
                <a:lnTo>
                  <a:pt x="5844" y="1666"/>
                </a:lnTo>
                <a:lnTo>
                  <a:pt x="5844" y="1668"/>
                </a:lnTo>
                <a:lnTo>
                  <a:pt x="5846" y="1670"/>
                </a:lnTo>
                <a:lnTo>
                  <a:pt x="5846" y="1664"/>
                </a:lnTo>
                <a:lnTo>
                  <a:pt x="5844" y="1662"/>
                </a:lnTo>
                <a:close/>
                <a:moveTo>
                  <a:pt x="5858" y="1670"/>
                </a:moveTo>
                <a:lnTo>
                  <a:pt x="5858" y="1670"/>
                </a:lnTo>
                <a:lnTo>
                  <a:pt x="5860" y="1668"/>
                </a:lnTo>
                <a:lnTo>
                  <a:pt x="5860" y="1666"/>
                </a:lnTo>
                <a:lnTo>
                  <a:pt x="5858" y="1666"/>
                </a:lnTo>
                <a:lnTo>
                  <a:pt x="5858" y="1668"/>
                </a:lnTo>
                <a:lnTo>
                  <a:pt x="5858" y="1670"/>
                </a:lnTo>
                <a:close/>
                <a:moveTo>
                  <a:pt x="6210" y="3036"/>
                </a:moveTo>
                <a:lnTo>
                  <a:pt x="6210" y="3036"/>
                </a:lnTo>
                <a:lnTo>
                  <a:pt x="6214" y="3034"/>
                </a:lnTo>
                <a:lnTo>
                  <a:pt x="6218" y="3038"/>
                </a:lnTo>
                <a:lnTo>
                  <a:pt x="6220" y="3042"/>
                </a:lnTo>
                <a:lnTo>
                  <a:pt x="6226" y="3048"/>
                </a:lnTo>
                <a:lnTo>
                  <a:pt x="6230" y="3050"/>
                </a:lnTo>
                <a:lnTo>
                  <a:pt x="6232" y="3048"/>
                </a:lnTo>
                <a:lnTo>
                  <a:pt x="6238" y="3044"/>
                </a:lnTo>
                <a:lnTo>
                  <a:pt x="6246" y="3026"/>
                </a:lnTo>
                <a:lnTo>
                  <a:pt x="6248" y="3022"/>
                </a:lnTo>
                <a:lnTo>
                  <a:pt x="6242" y="3022"/>
                </a:lnTo>
                <a:lnTo>
                  <a:pt x="6238" y="3022"/>
                </a:lnTo>
                <a:lnTo>
                  <a:pt x="6234" y="3020"/>
                </a:lnTo>
                <a:lnTo>
                  <a:pt x="6234" y="3018"/>
                </a:lnTo>
                <a:lnTo>
                  <a:pt x="6232" y="3014"/>
                </a:lnTo>
                <a:lnTo>
                  <a:pt x="6228" y="3014"/>
                </a:lnTo>
                <a:lnTo>
                  <a:pt x="6222" y="3016"/>
                </a:lnTo>
                <a:lnTo>
                  <a:pt x="6216" y="3020"/>
                </a:lnTo>
                <a:lnTo>
                  <a:pt x="6206" y="3028"/>
                </a:lnTo>
                <a:lnTo>
                  <a:pt x="6202" y="3032"/>
                </a:lnTo>
                <a:lnTo>
                  <a:pt x="6204" y="3036"/>
                </a:lnTo>
                <a:lnTo>
                  <a:pt x="6204" y="3038"/>
                </a:lnTo>
                <a:lnTo>
                  <a:pt x="6210" y="3036"/>
                </a:lnTo>
                <a:close/>
                <a:moveTo>
                  <a:pt x="6272" y="3016"/>
                </a:moveTo>
                <a:lnTo>
                  <a:pt x="6272" y="3016"/>
                </a:lnTo>
                <a:lnTo>
                  <a:pt x="6278" y="3018"/>
                </a:lnTo>
                <a:lnTo>
                  <a:pt x="6280" y="3018"/>
                </a:lnTo>
                <a:lnTo>
                  <a:pt x="6280" y="3014"/>
                </a:lnTo>
                <a:lnTo>
                  <a:pt x="6278" y="3010"/>
                </a:lnTo>
                <a:lnTo>
                  <a:pt x="6278" y="3006"/>
                </a:lnTo>
                <a:lnTo>
                  <a:pt x="6276" y="3006"/>
                </a:lnTo>
                <a:lnTo>
                  <a:pt x="6268" y="3004"/>
                </a:lnTo>
                <a:lnTo>
                  <a:pt x="6262" y="3006"/>
                </a:lnTo>
                <a:lnTo>
                  <a:pt x="6260" y="3008"/>
                </a:lnTo>
                <a:lnTo>
                  <a:pt x="6260" y="3010"/>
                </a:lnTo>
                <a:lnTo>
                  <a:pt x="6262" y="3012"/>
                </a:lnTo>
                <a:lnTo>
                  <a:pt x="6264" y="3014"/>
                </a:lnTo>
                <a:lnTo>
                  <a:pt x="6268" y="3014"/>
                </a:lnTo>
                <a:lnTo>
                  <a:pt x="6272" y="3016"/>
                </a:lnTo>
                <a:close/>
                <a:moveTo>
                  <a:pt x="6168" y="3058"/>
                </a:moveTo>
                <a:lnTo>
                  <a:pt x="6168" y="3058"/>
                </a:lnTo>
                <a:lnTo>
                  <a:pt x="6166" y="3056"/>
                </a:lnTo>
                <a:lnTo>
                  <a:pt x="6164" y="3058"/>
                </a:lnTo>
                <a:lnTo>
                  <a:pt x="6158" y="3062"/>
                </a:lnTo>
                <a:lnTo>
                  <a:pt x="6154" y="3068"/>
                </a:lnTo>
                <a:lnTo>
                  <a:pt x="6154" y="3070"/>
                </a:lnTo>
                <a:lnTo>
                  <a:pt x="6156" y="3072"/>
                </a:lnTo>
                <a:lnTo>
                  <a:pt x="6158" y="3074"/>
                </a:lnTo>
                <a:lnTo>
                  <a:pt x="6160" y="3072"/>
                </a:lnTo>
                <a:lnTo>
                  <a:pt x="6166" y="3068"/>
                </a:lnTo>
                <a:lnTo>
                  <a:pt x="6170" y="3064"/>
                </a:lnTo>
                <a:lnTo>
                  <a:pt x="6170" y="3060"/>
                </a:lnTo>
                <a:lnTo>
                  <a:pt x="6168" y="3058"/>
                </a:lnTo>
                <a:close/>
                <a:moveTo>
                  <a:pt x="11926" y="5416"/>
                </a:moveTo>
                <a:lnTo>
                  <a:pt x="11926" y="5416"/>
                </a:lnTo>
                <a:lnTo>
                  <a:pt x="11940" y="5412"/>
                </a:lnTo>
                <a:lnTo>
                  <a:pt x="11942" y="5414"/>
                </a:lnTo>
                <a:lnTo>
                  <a:pt x="11942" y="5416"/>
                </a:lnTo>
                <a:lnTo>
                  <a:pt x="11944" y="5418"/>
                </a:lnTo>
                <a:lnTo>
                  <a:pt x="11948" y="5420"/>
                </a:lnTo>
                <a:lnTo>
                  <a:pt x="11954" y="5424"/>
                </a:lnTo>
                <a:lnTo>
                  <a:pt x="11966" y="5426"/>
                </a:lnTo>
                <a:lnTo>
                  <a:pt x="11978" y="5428"/>
                </a:lnTo>
                <a:lnTo>
                  <a:pt x="11988" y="5432"/>
                </a:lnTo>
                <a:lnTo>
                  <a:pt x="11994" y="5438"/>
                </a:lnTo>
                <a:lnTo>
                  <a:pt x="12000" y="5446"/>
                </a:lnTo>
                <a:lnTo>
                  <a:pt x="12010" y="5464"/>
                </a:lnTo>
                <a:lnTo>
                  <a:pt x="12018" y="5476"/>
                </a:lnTo>
                <a:lnTo>
                  <a:pt x="12028" y="5490"/>
                </a:lnTo>
                <a:lnTo>
                  <a:pt x="12044" y="5512"/>
                </a:lnTo>
                <a:lnTo>
                  <a:pt x="12050" y="5520"/>
                </a:lnTo>
                <a:lnTo>
                  <a:pt x="12056" y="5524"/>
                </a:lnTo>
                <a:lnTo>
                  <a:pt x="12062" y="5528"/>
                </a:lnTo>
                <a:lnTo>
                  <a:pt x="12072" y="5532"/>
                </a:lnTo>
                <a:lnTo>
                  <a:pt x="12102" y="5538"/>
                </a:lnTo>
                <a:lnTo>
                  <a:pt x="12120" y="5542"/>
                </a:lnTo>
                <a:lnTo>
                  <a:pt x="12132" y="5546"/>
                </a:lnTo>
                <a:lnTo>
                  <a:pt x="12140" y="5548"/>
                </a:lnTo>
                <a:lnTo>
                  <a:pt x="12146" y="5552"/>
                </a:lnTo>
                <a:lnTo>
                  <a:pt x="12154" y="5558"/>
                </a:lnTo>
                <a:lnTo>
                  <a:pt x="12158" y="5560"/>
                </a:lnTo>
                <a:lnTo>
                  <a:pt x="12164" y="5560"/>
                </a:lnTo>
                <a:lnTo>
                  <a:pt x="12170" y="5558"/>
                </a:lnTo>
                <a:lnTo>
                  <a:pt x="12176" y="5556"/>
                </a:lnTo>
                <a:lnTo>
                  <a:pt x="12182" y="5554"/>
                </a:lnTo>
                <a:lnTo>
                  <a:pt x="12184" y="5550"/>
                </a:lnTo>
                <a:lnTo>
                  <a:pt x="12186" y="5546"/>
                </a:lnTo>
                <a:lnTo>
                  <a:pt x="12182" y="5540"/>
                </a:lnTo>
                <a:lnTo>
                  <a:pt x="12178" y="5536"/>
                </a:lnTo>
                <a:lnTo>
                  <a:pt x="12168" y="5534"/>
                </a:lnTo>
                <a:lnTo>
                  <a:pt x="12152" y="5528"/>
                </a:lnTo>
                <a:lnTo>
                  <a:pt x="12144" y="5524"/>
                </a:lnTo>
                <a:lnTo>
                  <a:pt x="12142" y="5522"/>
                </a:lnTo>
                <a:lnTo>
                  <a:pt x="12142" y="5520"/>
                </a:lnTo>
                <a:lnTo>
                  <a:pt x="12146" y="5516"/>
                </a:lnTo>
                <a:lnTo>
                  <a:pt x="12148" y="5512"/>
                </a:lnTo>
                <a:lnTo>
                  <a:pt x="12150" y="5508"/>
                </a:lnTo>
                <a:lnTo>
                  <a:pt x="12146" y="5506"/>
                </a:lnTo>
                <a:lnTo>
                  <a:pt x="12134" y="5504"/>
                </a:lnTo>
                <a:lnTo>
                  <a:pt x="12124" y="5502"/>
                </a:lnTo>
                <a:lnTo>
                  <a:pt x="12120" y="5500"/>
                </a:lnTo>
                <a:lnTo>
                  <a:pt x="12120" y="5498"/>
                </a:lnTo>
                <a:lnTo>
                  <a:pt x="12120" y="5492"/>
                </a:lnTo>
                <a:lnTo>
                  <a:pt x="12122" y="5486"/>
                </a:lnTo>
                <a:lnTo>
                  <a:pt x="12124" y="5482"/>
                </a:lnTo>
                <a:lnTo>
                  <a:pt x="12124" y="5478"/>
                </a:lnTo>
                <a:lnTo>
                  <a:pt x="12118" y="5476"/>
                </a:lnTo>
                <a:lnTo>
                  <a:pt x="12108" y="5478"/>
                </a:lnTo>
                <a:lnTo>
                  <a:pt x="12102" y="5478"/>
                </a:lnTo>
                <a:lnTo>
                  <a:pt x="12098" y="5478"/>
                </a:lnTo>
                <a:lnTo>
                  <a:pt x="12092" y="5474"/>
                </a:lnTo>
                <a:lnTo>
                  <a:pt x="12086" y="5468"/>
                </a:lnTo>
                <a:lnTo>
                  <a:pt x="12084" y="5458"/>
                </a:lnTo>
                <a:lnTo>
                  <a:pt x="12078" y="5440"/>
                </a:lnTo>
                <a:lnTo>
                  <a:pt x="12074" y="5432"/>
                </a:lnTo>
                <a:lnTo>
                  <a:pt x="12070" y="5428"/>
                </a:lnTo>
                <a:lnTo>
                  <a:pt x="12064" y="5424"/>
                </a:lnTo>
                <a:lnTo>
                  <a:pt x="12058" y="5418"/>
                </a:lnTo>
                <a:lnTo>
                  <a:pt x="12040" y="5398"/>
                </a:lnTo>
                <a:lnTo>
                  <a:pt x="12034" y="5390"/>
                </a:lnTo>
                <a:lnTo>
                  <a:pt x="12028" y="5380"/>
                </a:lnTo>
                <a:lnTo>
                  <a:pt x="12026" y="5374"/>
                </a:lnTo>
                <a:lnTo>
                  <a:pt x="12026" y="5370"/>
                </a:lnTo>
                <a:lnTo>
                  <a:pt x="12028" y="5368"/>
                </a:lnTo>
                <a:lnTo>
                  <a:pt x="12032" y="5366"/>
                </a:lnTo>
                <a:lnTo>
                  <a:pt x="12036" y="5366"/>
                </a:lnTo>
                <a:lnTo>
                  <a:pt x="12048" y="5366"/>
                </a:lnTo>
                <a:lnTo>
                  <a:pt x="12058" y="5366"/>
                </a:lnTo>
                <a:lnTo>
                  <a:pt x="12062" y="5366"/>
                </a:lnTo>
                <a:lnTo>
                  <a:pt x="12064" y="5362"/>
                </a:lnTo>
                <a:lnTo>
                  <a:pt x="12066" y="5358"/>
                </a:lnTo>
                <a:lnTo>
                  <a:pt x="12066" y="5354"/>
                </a:lnTo>
                <a:lnTo>
                  <a:pt x="12060" y="5342"/>
                </a:lnTo>
                <a:lnTo>
                  <a:pt x="12056" y="5336"/>
                </a:lnTo>
                <a:lnTo>
                  <a:pt x="12050" y="5332"/>
                </a:lnTo>
                <a:lnTo>
                  <a:pt x="12046" y="5328"/>
                </a:lnTo>
                <a:lnTo>
                  <a:pt x="12040" y="5328"/>
                </a:lnTo>
                <a:lnTo>
                  <a:pt x="12034" y="5330"/>
                </a:lnTo>
                <a:lnTo>
                  <a:pt x="12030" y="5328"/>
                </a:lnTo>
                <a:lnTo>
                  <a:pt x="12024" y="5324"/>
                </a:lnTo>
                <a:lnTo>
                  <a:pt x="12016" y="5316"/>
                </a:lnTo>
                <a:lnTo>
                  <a:pt x="12008" y="5312"/>
                </a:lnTo>
                <a:lnTo>
                  <a:pt x="11998" y="5308"/>
                </a:lnTo>
                <a:lnTo>
                  <a:pt x="11984" y="5304"/>
                </a:lnTo>
                <a:lnTo>
                  <a:pt x="11980" y="5302"/>
                </a:lnTo>
                <a:lnTo>
                  <a:pt x="11978" y="5300"/>
                </a:lnTo>
                <a:lnTo>
                  <a:pt x="11980" y="5294"/>
                </a:lnTo>
                <a:lnTo>
                  <a:pt x="11984" y="5286"/>
                </a:lnTo>
                <a:lnTo>
                  <a:pt x="11982" y="5278"/>
                </a:lnTo>
                <a:lnTo>
                  <a:pt x="11978" y="5270"/>
                </a:lnTo>
                <a:lnTo>
                  <a:pt x="11970" y="5258"/>
                </a:lnTo>
                <a:lnTo>
                  <a:pt x="11958" y="5248"/>
                </a:lnTo>
                <a:lnTo>
                  <a:pt x="11948" y="5240"/>
                </a:lnTo>
                <a:lnTo>
                  <a:pt x="11936" y="5232"/>
                </a:lnTo>
                <a:lnTo>
                  <a:pt x="11926" y="5226"/>
                </a:lnTo>
                <a:lnTo>
                  <a:pt x="11918" y="5226"/>
                </a:lnTo>
                <a:lnTo>
                  <a:pt x="11914" y="5224"/>
                </a:lnTo>
                <a:lnTo>
                  <a:pt x="11908" y="5222"/>
                </a:lnTo>
                <a:lnTo>
                  <a:pt x="11902" y="5216"/>
                </a:lnTo>
                <a:lnTo>
                  <a:pt x="11892" y="5208"/>
                </a:lnTo>
                <a:lnTo>
                  <a:pt x="11884" y="5204"/>
                </a:lnTo>
                <a:lnTo>
                  <a:pt x="11874" y="5202"/>
                </a:lnTo>
                <a:lnTo>
                  <a:pt x="11860" y="5198"/>
                </a:lnTo>
                <a:lnTo>
                  <a:pt x="11844" y="5190"/>
                </a:lnTo>
                <a:lnTo>
                  <a:pt x="11810" y="5174"/>
                </a:lnTo>
                <a:lnTo>
                  <a:pt x="11776" y="5160"/>
                </a:lnTo>
                <a:lnTo>
                  <a:pt x="11762" y="5156"/>
                </a:lnTo>
                <a:lnTo>
                  <a:pt x="11750" y="5154"/>
                </a:lnTo>
                <a:lnTo>
                  <a:pt x="11752" y="5444"/>
                </a:lnTo>
                <a:lnTo>
                  <a:pt x="11764" y="5454"/>
                </a:lnTo>
                <a:lnTo>
                  <a:pt x="11774" y="5466"/>
                </a:lnTo>
                <a:lnTo>
                  <a:pt x="11788" y="5486"/>
                </a:lnTo>
                <a:lnTo>
                  <a:pt x="11792" y="5488"/>
                </a:lnTo>
                <a:lnTo>
                  <a:pt x="11798" y="5488"/>
                </a:lnTo>
                <a:lnTo>
                  <a:pt x="11812" y="5488"/>
                </a:lnTo>
                <a:lnTo>
                  <a:pt x="11828" y="5488"/>
                </a:lnTo>
                <a:lnTo>
                  <a:pt x="11836" y="5488"/>
                </a:lnTo>
                <a:lnTo>
                  <a:pt x="11844" y="5492"/>
                </a:lnTo>
                <a:lnTo>
                  <a:pt x="11850" y="5494"/>
                </a:lnTo>
                <a:lnTo>
                  <a:pt x="11856" y="5494"/>
                </a:lnTo>
                <a:lnTo>
                  <a:pt x="11860" y="5492"/>
                </a:lnTo>
                <a:lnTo>
                  <a:pt x="11866" y="5488"/>
                </a:lnTo>
                <a:lnTo>
                  <a:pt x="11874" y="5482"/>
                </a:lnTo>
                <a:lnTo>
                  <a:pt x="11878" y="5480"/>
                </a:lnTo>
                <a:lnTo>
                  <a:pt x="11882" y="5480"/>
                </a:lnTo>
                <a:lnTo>
                  <a:pt x="11886" y="5478"/>
                </a:lnTo>
                <a:lnTo>
                  <a:pt x="11888" y="5476"/>
                </a:lnTo>
                <a:lnTo>
                  <a:pt x="11890" y="5472"/>
                </a:lnTo>
                <a:lnTo>
                  <a:pt x="11888" y="5468"/>
                </a:lnTo>
                <a:lnTo>
                  <a:pt x="11884" y="5460"/>
                </a:lnTo>
                <a:lnTo>
                  <a:pt x="11876" y="5452"/>
                </a:lnTo>
                <a:lnTo>
                  <a:pt x="11870" y="5448"/>
                </a:lnTo>
                <a:lnTo>
                  <a:pt x="11868" y="5446"/>
                </a:lnTo>
                <a:lnTo>
                  <a:pt x="11872" y="5444"/>
                </a:lnTo>
                <a:lnTo>
                  <a:pt x="11876" y="5444"/>
                </a:lnTo>
                <a:lnTo>
                  <a:pt x="11888" y="5440"/>
                </a:lnTo>
                <a:lnTo>
                  <a:pt x="11892" y="5438"/>
                </a:lnTo>
                <a:lnTo>
                  <a:pt x="11892" y="5434"/>
                </a:lnTo>
                <a:lnTo>
                  <a:pt x="11894" y="5430"/>
                </a:lnTo>
                <a:lnTo>
                  <a:pt x="11900" y="5428"/>
                </a:lnTo>
                <a:lnTo>
                  <a:pt x="11902" y="5426"/>
                </a:lnTo>
                <a:lnTo>
                  <a:pt x="11902" y="5422"/>
                </a:lnTo>
                <a:lnTo>
                  <a:pt x="11902" y="5416"/>
                </a:lnTo>
                <a:lnTo>
                  <a:pt x="11898" y="5404"/>
                </a:lnTo>
                <a:lnTo>
                  <a:pt x="11906" y="5412"/>
                </a:lnTo>
                <a:lnTo>
                  <a:pt x="11910" y="5416"/>
                </a:lnTo>
                <a:lnTo>
                  <a:pt x="11918" y="5418"/>
                </a:lnTo>
                <a:lnTo>
                  <a:pt x="11926" y="5416"/>
                </a:lnTo>
                <a:close/>
                <a:moveTo>
                  <a:pt x="10506" y="4964"/>
                </a:moveTo>
                <a:lnTo>
                  <a:pt x="10506" y="4964"/>
                </a:lnTo>
                <a:lnTo>
                  <a:pt x="10502" y="4972"/>
                </a:lnTo>
                <a:lnTo>
                  <a:pt x="10498" y="4980"/>
                </a:lnTo>
                <a:lnTo>
                  <a:pt x="10494" y="5000"/>
                </a:lnTo>
                <a:lnTo>
                  <a:pt x="10494" y="5010"/>
                </a:lnTo>
                <a:lnTo>
                  <a:pt x="10496" y="5020"/>
                </a:lnTo>
                <a:lnTo>
                  <a:pt x="10498" y="5026"/>
                </a:lnTo>
                <a:lnTo>
                  <a:pt x="10504" y="5030"/>
                </a:lnTo>
                <a:lnTo>
                  <a:pt x="10508" y="5032"/>
                </a:lnTo>
                <a:lnTo>
                  <a:pt x="10508" y="5036"/>
                </a:lnTo>
                <a:lnTo>
                  <a:pt x="10504" y="5044"/>
                </a:lnTo>
                <a:lnTo>
                  <a:pt x="10502" y="5048"/>
                </a:lnTo>
                <a:lnTo>
                  <a:pt x="10502" y="5052"/>
                </a:lnTo>
                <a:lnTo>
                  <a:pt x="10502" y="5058"/>
                </a:lnTo>
                <a:lnTo>
                  <a:pt x="10506" y="5064"/>
                </a:lnTo>
                <a:lnTo>
                  <a:pt x="10510" y="5068"/>
                </a:lnTo>
                <a:lnTo>
                  <a:pt x="10512" y="5072"/>
                </a:lnTo>
                <a:lnTo>
                  <a:pt x="10512" y="5074"/>
                </a:lnTo>
                <a:lnTo>
                  <a:pt x="10510" y="5076"/>
                </a:lnTo>
                <a:lnTo>
                  <a:pt x="10510" y="5078"/>
                </a:lnTo>
                <a:lnTo>
                  <a:pt x="10514" y="5082"/>
                </a:lnTo>
                <a:lnTo>
                  <a:pt x="10520" y="5084"/>
                </a:lnTo>
                <a:lnTo>
                  <a:pt x="10520" y="5088"/>
                </a:lnTo>
                <a:lnTo>
                  <a:pt x="10520" y="5090"/>
                </a:lnTo>
                <a:lnTo>
                  <a:pt x="10518" y="5092"/>
                </a:lnTo>
                <a:lnTo>
                  <a:pt x="10516" y="5098"/>
                </a:lnTo>
                <a:lnTo>
                  <a:pt x="10516" y="5100"/>
                </a:lnTo>
                <a:lnTo>
                  <a:pt x="10516" y="5102"/>
                </a:lnTo>
                <a:lnTo>
                  <a:pt x="10520" y="5104"/>
                </a:lnTo>
                <a:lnTo>
                  <a:pt x="10522" y="5102"/>
                </a:lnTo>
                <a:lnTo>
                  <a:pt x="10530" y="5098"/>
                </a:lnTo>
                <a:lnTo>
                  <a:pt x="10536" y="5096"/>
                </a:lnTo>
                <a:lnTo>
                  <a:pt x="10538" y="5098"/>
                </a:lnTo>
                <a:lnTo>
                  <a:pt x="10540" y="5102"/>
                </a:lnTo>
                <a:lnTo>
                  <a:pt x="10540" y="5106"/>
                </a:lnTo>
                <a:lnTo>
                  <a:pt x="10540" y="5110"/>
                </a:lnTo>
                <a:lnTo>
                  <a:pt x="10538" y="5118"/>
                </a:lnTo>
                <a:lnTo>
                  <a:pt x="10536" y="5126"/>
                </a:lnTo>
                <a:lnTo>
                  <a:pt x="10538" y="5132"/>
                </a:lnTo>
                <a:lnTo>
                  <a:pt x="10540" y="5140"/>
                </a:lnTo>
                <a:lnTo>
                  <a:pt x="10546" y="5158"/>
                </a:lnTo>
                <a:lnTo>
                  <a:pt x="10548" y="5170"/>
                </a:lnTo>
                <a:lnTo>
                  <a:pt x="10548" y="5178"/>
                </a:lnTo>
                <a:lnTo>
                  <a:pt x="10548" y="5184"/>
                </a:lnTo>
                <a:lnTo>
                  <a:pt x="10548" y="5186"/>
                </a:lnTo>
                <a:lnTo>
                  <a:pt x="10554" y="5186"/>
                </a:lnTo>
                <a:lnTo>
                  <a:pt x="10566" y="5188"/>
                </a:lnTo>
                <a:lnTo>
                  <a:pt x="10574" y="5190"/>
                </a:lnTo>
                <a:lnTo>
                  <a:pt x="10580" y="5190"/>
                </a:lnTo>
                <a:lnTo>
                  <a:pt x="10586" y="5186"/>
                </a:lnTo>
                <a:lnTo>
                  <a:pt x="10590" y="5182"/>
                </a:lnTo>
                <a:lnTo>
                  <a:pt x="10594" y="5180"/>
                </a:lnTo>
                <a:lnTo>
                  <a:pt x="10600" y="5180"/>
                </a:lnTo>
                <a:lnTo>
                  <a:pt x="10604" y="5182"/>
                </a:lnTo>
                <a:lnTo>
                  <a:pt x="10608" y="5186"/>
                </a:lnTo>
                <a:lnTo>
                  <a:pt x="10612" y="5190"/>
                </a:lnTo>
                <a:lnTo>
                  <a:pt x="10612" y="5196"/>
                </a:lnTo>
                <a:lnTo>
                  <a:pt x="10612" y="5202"/>
                </a:lnTo>
                <a:lnTo>
                  <a:pt x="10612" y="5210"/>
                </a:lnTo>
                <a:lnTo>
                  <a:pt x="10614" y="5212"/>
                </a:lnTo>
                <a:lnTo>
                  <a:pt x="10616" y="5212"/>
                </a:lnTo>
                <a:lnTo>
                  <a:pt x="10622" y="5208"/>
                </a:lnTo>
                <a:lnTo>
                  <a:pt x="10628" y="5204"/>
                </a:lnTo>
                <a:lnTo>
                  <a:pt x="10630" y="5202"/>
                </a:lnTo>
                <a:lnTo>
                  <a:pt x="10634" y="5202"/>
                </a:lnTo>
                <a:lnTo>
                  <a:pt x="10642" y="5204"/>
                </a:lnTo>
                <a:lnTo>
                  <a:pt x="10646" y="5204"/>
                </a:lnTo>
                <a:lnTo>
                  <a:pt x="10650" y="5204"/>
                </a:lnTo>
                <a:lnTo>
                  <a:pt x="10652" y="5202"/>
                </a:lnTo>
                <a:lnTo>
                  <a:pt x="10656" y="5196"/>
                </a:lnTo>
                <a:lnTo>
                  <a:pt x="10658" y="5192"/>
                </a:lnTo>
                <a:lnTo>
                  <a:pt x="10662" y="5190"/>
                </a:lnTo>
                <a:lnTo>
                  <a:pt x="10664" y="5190"/>
                </a:lnTo>
                <a:lnTo>
                  <a:pt x="10668" y="5192"/>
                </a:lnTo>
                <a:lnTo>
                  <a:pt x="10674" y="5196"/>
                </a:lnTo>
                <a:lnTo>
                  <a:pt x="10676" y="5198"/>
                </a:lnTo>
                <a:lnTo>
                  <a:pt x="10680" y="5198"/>
                </a:lnTo>
                <a:lnTo>
                  <a:pt x="10682" y="5198"/>
                </a:lnTo>
                <a:lnTo>
                  <a:pt x="10684" y="5198"/>
                </a:lnTo>
                <a:lnTo>
                  <a:pt x="10684" y="5204"/>
                </a:lnTo>
                <a:lnTo>
                  <a:pt x="10684" y="5206"/>
                </a:lnTo>
                <a:lnTo>
                  <a:pt x="10686" y="5208"/>
                </a:lnTo>
                <a:lnTo>
                  <a:pt x="10690" y="5208"/>
                </a:lnTo>
                <a:lnTo>
                  <a:pt x="10696" y="5206"/>
                </a:lnTo>
                <a:lnTo>
                  <a:pt x="10702" y="5204"/>
                </a:lnTo>
                <a:lnTo>
                  <a:pt x="10708" y="5204"/>
                </a:lnTo>
                <a:lnTo>
                  <a:pt x="10714" y="5206"/>
                </a:lnTo>
                <a:lnTo>
                  <a:pt x="10718" y="5210"/>
                </a:lnTo>
                <a:lnTo>
                  <a:pt x="10722" y="5216"/>
                </a:lnTo>
                <a:lnTo>
                  <a:pt x="10724" y="5222"/>
                </a:lnTo>
                <a:lnTo>
                  <a:pt x="10726" y="5228"/>
                </a:lnTo>
                <a:lnTo>
                  <a:pt x="10724" y="5236"/>
                </a:lnTo>
                <a:lnTo>
                  <a:pt x="10724" y="5240"/>
                </a:lnTo>
                <a:lnTo>
                  <a:pt x="10728" y="5242"/>
                </a:lnTo>
                <a:lnTo>
                  <a:pt x="10734" y="5240"/>
                </a:lnTo>
                <a:lnTo>
                  <a:pt x="10742" y="5236"/>
                </a:lnTo>
                <a:lnTo>
                  <a:pt x="10758" y="5226"/>
                </a:lnTo>
                <a:lnTo>
                  <a:pt x="10764" y="5222"/>
                </a:lnTo>
                <a:lnTo>
                  <a:pt x="10770" y="5220"/>
                </a:lnTo>
                <a:lnTo>
                  <a:pt x="10774" y="5220"/>
                </a:lnTo>
                <a:lnTo>
                  <a:pt x="10778" y="5216"/>
                </a:lnTo>
                <a:lnTo>
                  <a:pt x="10782" y="5208"/>
                </a:lnTo>
                <a:lnTo>
                  <a:pt x="10784" y="5196"/>
                </a:lnTo>
                <a:lnTo>
                  <a:pt x="10786" y="5186"/>
                </a:lnTo>
                <a:lnTo>
                  <a:pt x="10788" y="5182"/>
                </a:lnTo>
                <a:lnTo>
                  <a:pt x="10790" y="5180"/>
                </a:lnTo>
                <a:lnTo>
                  <a:pt x="10792" y="5178"/>
                </a:lnTo>
                <a:lnTo>
                  <a:pt x="10794" y="5170"/>
                </a:lnTo>
                <a:lnTo>
                  <a:pt x="10796" y="5164"/>
                </a:lnTo>
                <a:lnTo>
                  <a:pt x="10798" y="5162"/>
                </a:lnTo>
                <a:lnTo>
                  <a:pt x="10804" y="5160"/>
                </a:lnTo>
                <a:lnTo>
                  <a:pt x="10806" y="5158"/>
                </a:lnTo>
                <a:lnTo>
                  <a:pt x="10806" y="5154"/>
                </a:lnTo>
                <a:lnTo>
                  <a:pt x="10806" y="5150"/>
                </a:lnTo>
                <a:lnTo>
                  <a:pt x="10804" y="5140"/>
                </a:lnTo>
                <a:lnTo>
                  <a:pt x="10802" y="5132"/>
                </a:lnTo>
                <a:lnTo>
                  <a:pt x="10802" y="5124"/>
                </a:lnTo>
                <a:lnTo>
                  <a:pt x="10806" y="5118"/>
                </a:lnTo>
                <a:lnTo>
                  <a:pt x="10810" y="5112"/>
                </a:lnTo>
                <a:lnTo>
                  <a:pt x="10818" y="5102"/>
                </a:lnTo>
                <a:lnTo>
                  <a:pt x="10822" y="5098"/>
                </a:lnTo>
                <a:lnTo>
                  <a:pt x="10826" y="5092"/>
                </a:lnTo>
                <a:lnTo>
                  <a:pt x="10828" y="5088"/>
                </a:lnTo>
                <a:lnTo>
                  <a:pt x="10832" y="5084"/>
                </a:lnTo>
                <a:lnTo>
                  <a:pt x="10840" y="5082"/>
                </a:lnTo>
                <a:lnTo>
                  <a:pt x="10844" y="5080"/>
                </a:lnTo>
                <a:lnTo>
                  <a:pt x="10846" y="5076"/>
                </a:lnTo>
                <a:lnTo>
                  <a:pt x="10846" y="5070"/>
                </a:lnTo>
                <a:lnTo>
                  <a:pt x="10846" y="5062"/>
                </a:lnTo>
                <a:lnTo>
                  <a:pt x="10846" y="5040"/>
                </a:lnTo>
                <a:lnTo>
                  <a:pt x="10846" y="5020"/>
                </a:lnTo>
                <a:lnTo>
                  <a:pt x="10850" y="5008"/>
                </a:lnTo>
                <a:lnTo>
                  <a:pt x="10852" y="5002"/>
                </a:lnTo>
                <a:lnTo>
                  <a:pt x="10856" y="5000"/>
                </a:lnTo>
                <a:lnTo>
                  <a:pt x="10860" y="4996"/>
                </a:lnTo>
                <a:lnTo>
                  <a:pt x="10862" y="4992"/>
                </a:lnTo>
                <a:lnTo>
                  <a:pt x="10866" y="4992"/>
                </a:lnTo>
                <a:lnTo>
                  <a:pt x="10872" y="4996"/>
                </a:lnTo>
                <a:lnTo>
                  <a:pt x="10876" y="4998"/>
                </a:lnTo>
                <a:lnTo>
                  <a:pt x="10880" y="5000"/>
                </a:lnTo>
                <a:lnTo>
                  <a:pt x="10890" y="5002"/>
                </a:lnTo>
                <a:lnTo>
                  <a:pt x="10898" y="5000"/>
                </a:lnTo>
                <a:lnTo>
                  <a:pt x="10900" y="4998"/>
                </a:lnTo>
                <a:lnTo>
                  <a:pt x="10902" y="4996"/>
                </a:lnTo>
                <a:lnTo>
                  <a:pt x="10900" y="4992"/>
                </a:lnTo>
                <a:lnTo>
                  <a:pt x="10894" y="4986"/>
                </a:lnTo>
                <a:lnTo>
                  <a:pt x="10876" y="4968"/>
                </a:lnTo>
                <a:lnTo>
                  <a:pt x="10868" y="4960"/>
                </a:lnTo>
                <a:lnTo>
                  <a:pt x="10862" y="4952"/>
                </a:lnTo>
                <a:lnTo>
                  <a:pt x="10858" y="4944"/>
                </a:lnTo>
                <a:lnTo>
                  <a:pt x="10858" y="4940"/>
                </a:lnTo>
                <a:lnTo>
                  <a:pt x="10860" y="4938"/>
                </a:lnTo>
                <a:lnTo>
                  <a:pt x="10862" y="4934"/>
                </a:lnTo>
                <a:lnTo>
                  <a:pt x="10864" y="4930"/>
                </a:lnTo>
                <a:lnTo>
                  <a:pt x="10862" y="4926"/>
                </a:lnTo>
                <a:lnTo>
                  <a:pt x="10860" y="4922"/>
                </a:lnTo>
                <a:lnTo>
                  <a:pt x="10856" y="4914"/>
                </a:lnTo>
                <a:lnTo>
                  <a:pt x="10852" y="4908"/>
                </a:lnTo>
                <a:lnTo>
                  <a:pt x="10850" y="4902"/>
                </a:lnTo>
                <a:lnTo>
                  <a:pt x="10850" y="4896"/>
                </a:lnTo>
                <a:lnTo>
                  <a:pt x="10848" y="4892"/>
                </a:lnTo>
                <a:lnTo>
                  <a:pt x="10842" y="4890"/>
                </a:lnTo>
                <a:lnTo>
                  <a:pt x="10838" y="4886"/>
                </a:lnTo>
                <a:lnTo>
                  <a:pt x="10838" y="4882"/>
                </a:lnTo>
                <a:lnTo>
                  <a:pt x="10838" y="4878"/>
                </a:lnTo>
                <a:lnTo>
                  <a:pt x="10838" y="4872"/>
                </a:lnTo>
                <a:lnTo>
                  <a:pt x="10842" y="4868"/>
                </a:lnTo>
                <a:lnTo>
                  <a:pt x="10844" y="4866"/>
                </a:lnTo>
                <a:lnTo>
                  <a:pt x="10846" y="4864"/>
                </a:lnTo>
                <a:lnTo>
                  <a:pt x="10852" y="4866"/>
                </a:lnTo>
                <a:lnTo>
                  <a:pt x="10854" y="4866"/>
                </a:lnTo>
                <a:lnTo>
                  <a:pt x="10856" y="4864"/>
                </a:lnTo>
                <a:lnTo>
                  <a:pt x="10854" y="4860"/>
                </a:lnTo>
                <a:lnTo>
                  <a:pt x="10852" y="4856"/>
                </a:lnTo>
                <a:lnTo>
                  <a:pt x="10844" y="4848"/>
                </a:lnTo>
                <a:lnTo>
                  <a:pt x="10842" y="4842"/>
                </a:lnTo>
                <a:lnTo>
                  <a:pt x="10842" y="4840"/>
                </a:lnTo>
                <a:lnTo>
                  <a:pt x="10844" y="4840"/>
                </a:lnTo>
                <a:lnTo>
                  <a:pt x="10844" y="4838"/>
                </a:lnTo>
                <a:lnTo>
                  <a:pt x="10848" y="4836"/>
                </a:lnTo>
                <a:lnTo>
                  <a:pt x="10848" y="4834"/>
                </a:lnTo>
                <a:lnTo>
                  <a:pt x="10848" y="4830"/>
                </a:lnTo>
                <a:lnTo>
                  <a:pt x="10848" y="4826"/>
                </a:lnTo>
                <a:lnTo>
                  <a:pt x="10854" y="4832"/>
                </a:lnTo>
                <a:lnTo>
                  <a:pt x="10860" y="4834"/>
                </a:lnTo>
                <a:lnTo>
                  <a:pt x="10864" y="4834"/>
                </a:lnTo>
                <a:lnTo>
                  <a:pt x="10868" y="4832"/>
                </a:lnTo>
                <a:lnTo>
                  <a:pt x="10874" y="4830"/>
                </a:lnTo>
                <a:lnTo>
                  <a:pt x="10880" y="4830"/>
                </a:lnTo>
                <a:lnTo>
                  <a:pt x="10886" y="4828"/>
                </a:lnTo>
                <a:lnTo>
                  <a:pt x="10886" y="4826"/>
                </a:lnTo>
                <a:lnTo>
                  <a:pt x="10886" y="4824"/>
                </a:lnTo>
                <a:lnTo>
                  <a:pt x="10880" y="4816"/>
                </a:lnTo>
                <a:lnTo>
                  <a:pt x="10872" y="4810"/>
                </a:lnTo>
                <a:lnTo>
                  <a:pt x="10868" y="4806"/>
                </a:lnTo>
                <a:lnTo>
                  <a:pt x="10870" y="4802"/>
                </a:lnTo>
                <a:lnTo>
                  <a:pt x="10874" y="4798"/>
                </a:lnTo>
                <a:lnTo>
                  <a:pt x="10876" y="4796"/>
                </a:lnTo>
                <a:lnTo>
                  <a:pt x="10880" y="4798"/>
                </a:lnTo>
                <a:lnTo>
                  <a:pt x="10882" y="4800"/>
                </a:lnTo>
                <a:lnTo>
                  <a:pt x="10892" y="4798"/>
                </a:lnTo>
                <a:lnTo>
                  <a:pt x="10902" y="4796"/>
                </a:lnTo>
                <a:lnTo>
                  <a:pt x="10908" y="4792"/>
                </a:lnTo>
                <a:lnTo>
                  <a:pt x="10912" y="4786"/>
                </a:lnTo>
                <a:lnTo>
                  <a:pt x="10912" y="4780"/>
                </a:lnTo>
                <a:lnTo>
                  <a:pt x="10912" y="4776"/>
                </a:lnTo>
                <a:lnTo>
                  <a:pt x="10910" y="4776"/>
                </a:lnTo>
                <a:lnTo>
                  <a:pt x="10906" y="4776"/>
                </a:lnTo>
                <a:lnTo>
                  <a:pt x="10902" y="4776"/>
                </a:lnTo>
                <a:lnTo>
                  <a:pt x="10900" y="4776"/>
                </a:lnTo>
                <a:lnTo>
                  <a:pt x="10898" y="4774"/>
                </a:lnTo>
                <a:lnTo>
                  <a:pt x="10894" y="4772"/>
                </a:lnTo>
                <a:lnTo>
                  <a:pt x="10892" y="4770"/>
                </a:lnTo>
                <a:lnTo>
                  <a:pt x="10888" y="4768"/>
                </a:lnTo>
                <a:lnTo>
                  <a:pt x="10886" y="4766"/>
                </a:lnTo>
                <a:lnTo>
                  <a:pt x="10882" y="4760"/>
                </a:lnTo>
                <a:lnTo>
                  <a:pt x="10878" y="4758"/>
                </a:lnTo>
                <a:lnTo>
                  <a:pt x="10872" y="4758"/>
                </a:lnTo>
                <a:lnTo>
                  <a:pt x="10870" y="4760"/>
                </a:lnTo>
                <a:lnTo>
                  <a:pt x="10864" y="4764"/>
                </a:lnTo>
                <a:lnTo>
                  <a:pt x="10862" y="4764"/>
                </a:lnTo>
                <a:lnTo>
                  <a:pt x="10860" y="4762"/>
                </a:lnTo>
                <a:lnTo>
                  <a:pt x="10860" y="4758"/>
                </a:lnTo>
                <a:lnTo>
                  <a:pt x="10862" y="4758"/>
                </a:lnTo>
                <a:lnTo>
                  <a:pt x="10864" y="4756"/>
                </a:lnTo>
                <a:lnTo>
                  <a:pt x="10864" y="4750"/>
                </a:lnTo>
                <a:lnTo>
                  <a:pt x="10862" y="4748"/>
                </a:lnTo>
                <a:lnTo>
                  <a:pt x="10862" y="4746"/>
                </a:lnTo>
                <a:lnTo>
                  <a:pt x="10856" y="4748"/>
                </a:lnTo>
                <a:lnTo>
                  <a:pt x="10852" y="4750"/>
                </a:lnTo>
                <a:lnTo>
                  <a:pt x="10850" y="4750"/>
                </a:lnTo>
                <a:lnTo>
                  <a:pt x="10848" y="4748"/>
                </a:lnTo>
                <a:lnTo>
                  <a:pt x="10848" y="4740"/>
                </a:lnTo>
                <a:lnTo>
                  <a:pt x="10848" y="4734"/>
                </a:lnTo>
                <a:lnTo>
                  <a:pt x="10850" y="4728"/>
                </a:lnTo>
                <a:lnTo>
                  <a:pt x="10846" y="4722"/>
                </a:lnTo>
                <a:lnTo>
                  <a:pt x="10842" y="4718"/>
                </a:lnTo>
                <a:lnTo>
                  <a:pt x="10840" y="4720"/>
                </a:lnTo>
                <a:lnTo>
                  <a:pt x="10838" y="4720"/>
                </a:lnTo>
                <a:lnTo>
                  <a:pt x="10834" y="4718"/>
                </a:lnTo>
                <a:lnTo>
                  <a:pt x="10832" y="4710"/>
                </a:lnTo>
                <a:lnTo>
                  <a:pt x="10830" y="4702"/>
                </a:lnTo>
                <a:lnTo>
                  <a:pt x="10828" y="4700"/>
                </a:lnTo>
                <a:lnTo>
                  <a:pt x="10826" y="4700"/>
                </a:lnTo>
                <a:lnTo>
                  <a:pt x="10824" y="4704"/>
                </a:lnTo>
                <a:lnTo>
                  <a:pt x="10822" y="4708"/>
                </a:lnTo>
                <a:lnTo>
                  <a:pt x="10820" y="4714"/>
                </a:lnTo>
                <a:lnTo>
                  <a:pt x="10816" y="4720"/>
                </a:lnTo>
                <a:lnTo>
                  <a:pt x="10814" y="4720"/>
                </a:lnTo>
                <a:lnTo>
                  <a:pt x="10814" y="4712"/>
                </a:lnTo>
                <a:lnTo>
                  <a:pt x="10816" y="4702"/>
                </a:lnTo>
                <a:lnTo>
                  <a:pt x="10814" y="4700"/>
                </a:lnTo>
                <a:lnTo>
                  <a:pt x="10812" y="4698"/>
                </a:lnTo>
                <a:lnTo>
                  <a:pt x="10808" y="4700"/>
                </a:lnTo>
                <a:lnTo>
                  <a:pt x="10808" y="4706"/>
                </a:lnTo>
                <a:lnTo>
                  <a:pt x="10804" y="4714"/>
                </a:lnTo>
                <a:lnTo>
                  <a:pt x="10798" y="4726"/>
                </a:lnTo>
                <a:lnTo>
                  <a:pt x="10792" y="4736"/>
                </a:lnTo>
                <a:lnTo>
                  <a:pt x="10788" y="4740"/>
                </a:lnTo>
                <a:lnTo>
                  <a:pt x="10786" y="4742"/>
                </a:lnTo>
                <a:lnTo>
                  <a:pt x="10784" y="4748"/>
                </a:lnTo>
                <a:lnTo>
                  <a:pt x="10782" y="4754"/>
                </a:lnTo>
                <a:lnTo>
                  <a:pt x="10780" y="4758"/>
                </a:lnTo>
                <a:lnTo>
                  <a:pt x="10778" y="4760"/>
                </a:lnTo>
                <a:lnTo>
                  <a:pt x="10778" y="4762"/>
                </a:lnTo>
                <a:lnTo>
                  <a:pt x="10776" y="4768"/>
                </a:lnTo>
                <a:lnTo>
                  <a:pt x="10774" y="4772"/>
                </a:lnTo>
                <a:lnTo>
                  <a:pt x="10770" y="4772"/>
                </a:lnTo>
                <a:lnTo>
                  <a:pt x="10768" y="4772"/>
                </a:lnTo>
                <a:lnTo>
                  <a:pt x="10766" y="4770"/>
                </a:lnTo>
                <a:lnTo>
                  <a:pt x="10762" y="4772"/>
                </a:lnTo>
                <a:lnTo>
                  <a:pt x="10756" y="4780"/>
                </a:lnTo>
                <a:lnTo>
                  <a:pt x="10756" y="4782"/>
                </a:lnTo>
                <a:lnTo>
                  <a:pt x="10758" y="4782"/>
                </a:lnTo>
                <a:lnTo>
                  <a:pt x="10762" y="4786"/>
                </a:lnTo>
                <a:lnTo>
                  <a:pt x="10764" y="4790"/>
                </a:lnTo>
                <a:lnTo>
                  <a:pt x="10764" y="4794"/>
                </a:lnTo>
                <a:lnTo>
                  <a:pt x="10760" y="4798"/>
                </a:lnTo>
                <a:lnTo>
                  <a:pt x="10756" y="4800"/>
                </a:lnTo>
                <a:lnTo>
                  <a:pt x="10754" y="4800"/>
                </a:lnTo>
                <a:lnTo>
                  <a:pt x="10750" y="4800"/>
                </a:lnTo>
                <a:lnTo>
                  <a:pt x="10746" y="4804"/>
                </a:lnTo>
                <a:lnTo>
                  <a:pt x="10742" y="4806"/>
                </a:lnTo>
                <a:lnTo>
                  <a:pt x="10742" y="4802"/>
                </a:lnTo>
                <a:lnTo>
                  <a:pt x="10744" y="4796"/>
                </a:lnTo>
                <a:lnTo>
                  <a:pt x="10744" y="4794"/>
                </a:lnTo>
                <a:lnTo>
                  <a:pt x="10742" y="4794"/>
                </a:lnTo>
                <a:lnTo>
                  <a:pt x="10738" y="4796"/>
                </a:lnTo>
                <a:lnTo>
                  <a:pt x="10732" y="4802"/>
                </a:lnTo>
                <a:lnTo>
                  <a:pt x="10724" y="4808"/>
                </a:lnTo>
                <a:lnTo>
                  <a:pt x="10716" y="4814"/>
                </a:lnTo>
                <a:lnTo>
                  <a:pt x="10710" y="4816"/>
                </a:lnTo>
                <a:lnTo>
                  <a:pt x="10704" y="4818"/>
                </a:lnTo>
                <a:lnTo>
                  <a:pt x="10702" y="4816"/>
                </a:lnTo>
                <a:lnTo>
                  <a:pt x="10700" y="4818"/>
                </a:lnTo>
                <a:lnTo>
                  <a:pt x="10700" y="4828"/>
                </a:lnTo>
                <a:lnTo>
                  <a:pt x="10698" y="4834"/>
                </a:lnTo>
                <a:lnTo>
                  <a:pt x="10696" y="4840"/>
                </a:lnTo>
                <a:lnTo>
                  <a:pt x="10686" y="4850"/>
                </a:lnTo>
                <a:lnTo>
                  <a:pt x="10674" y="4864"/>
                </a:lnTo>
                <a:lnTo>
                  <a:pt x="10670" y="4872"/>
                </a:lnTo>
                <a:lnTo>
                  <a:pt x="10666" y="4882"/>
                </a:lnTo>
                <a:lnTo>
                  <a:pt x="10662" y="4888"/>
                </a:lnTo>
                <a:lnTo>
                  <a:pt x="10654" y="4892"/>
                </a:lnTo>
                <a:lnTo>
                  <a:pt x="10634" y="4896"/>
                </a:lnTo>
                <a:lnTo>
                  <a:pt x="10612" y="4900"/>
                </a:lnTo>
                <a:lnTo>
                  <a:pt x="10604" y="4902"/>
                </a:lnTo>
                <a:lnTo>
                  <a:pt x="10600" y="4906"/>
                </a:lnTo>
                <a:lnTo>
                  <a:pt x="10598" y="4910"/>
                </a:lnTo>
                <a:lnTo>
                  <a:pt x="10598" y="4914"/>
                </a:lnTo>
                <a:lnTo>
                  <a:pt x="10598" y="4922"/>
                </a:lnTo>
                <a:lnTo>
                  <a:pt x="10598" y="4928"/>
                </a:lnTo>
                <a:lnTo>
                  <a:pt x="10596" y="4928"/>
                </a:lnTo>
                <a:lnTo>
                  <a:pt x="10592" y="4926"/>
                </a:lnTo>
                <a:lnTo>
                  <a:pt x="10590" y="4924"/>
                </a:lnTo>
                <a:lnTo>
                  <a:pt x="10588" y="4924"/>
                </a:lnTo>
                <a:lnTo>
                  <a:pt x="10586" y="4928"/>
                </a:lnTo>
                <a:lnTo>
                  <a:pt x="10586" y="4932"/>
                </a:lnTo>
                <a:lnTo>
                  <a:pt x="10588" y="4936"/>
                </a:lnTo>
                <a:lnTo>
                  <a:pt x="10590" y="4938"/>
                </a:lnTo>
                <a:lnTo>
                  <a:pt x="10590" y="4940"/>
                </a:lnTo>
                <a:lnTo>
                  <a:pt x="10588" y="4942"/>
                </a:lnTo>
                <a:lnTo>
                  <a:pt x="10586" y="4948"/>
                </a:lnTo>
                <a:lnTo>
                  <a:pt x="10584" y="4956"/>
                </a:lnTo>
                <a:lnTo>
                  <a:pt x="10582" y="4960"/>
                </a:lnTo>
                <a:lnTo>
                  <a:pt x="10580" y="4962"/>
                </a:lnTo>
                <a:lnTo>
                  <a:pt x="10584" y="4968"/>
                </a:lnTo>
                <a:lnTo>
                  <a:pt x="10586" y="4972"/>
                </a:lnTo>
                <a:lnTo>
                  <a:pt x="10586" y="4974"/>
                </a:lnTo>
                <a:lnTo>
                  <a:pt x="10578" y="4968"/>
                </a:lnTo>
                <a:lnTo>
                  <a:pt x="10572" y="4966"/>
                </a:lnTo>
                <a:lnTo>
                  <a:pt x="10566" y="4964"/>
                </a:lnTo>
                <a:lnTo>
                  <a:pt x="10562" y="4964"/>
                </a:lnTo>
                <a:lnTo>
                  <a:pt x="10560" y="4962"/>
                </a:lnTo>
                <a:lnTo>
                  <a:pt x="10560" y="4960"/>
                </a:lnTo>
                <a:lnTo>
                  <a:pt x="10562" y="4956"/>
                </a:lnTo>
                <a:lnTo>
                  <a:pt x="10560" y="4956"/>
                </a:lnTo>
                <a:lnTo>
                  <a:pt x="10558" y="4956"/>
                </a:lnTo>
                <a:lnTo>
                  <a:pt x="10554" y="4954"/>
                </a:lnTo>
                <a:lnTo>
                  <a:pt x="10552" y="4952"/>
                </a:lnTo>
                <a:lnTo>
                  <a:pt x="10552" y="4954"/>
                </a:lnTo>
                <a:lnTo>
                  <a:pt x="10550" y="4956"/>
                </a:lnTo>
                <a:lnTo>
                  <a:pt x="10546" y="4958"/>
                </a:lnTo>
                <a:lnTo>
                  <a:pt x="10540" y="4958"/>
                </a:lnTo>
                <a:lnTo>
                  <a:pt x="10534" y="4954"/>
                </a:lnTo>
                <a:lnTo>
                  <a:pt x="10528" y="4950"/>
                </a:lnTo>
                <a:lnTo>
                  <a:pt x="10526" y="4942"/>
                </a:lnTo>
                <a:lnTo>
                  <a:pt x="10520" y="4942"/>
                </a:lnTo>
                <a:lnTo>
                  <a:pt x="10516" y="4944"/>
                </a:lnTo>
                <a:lnTo>
                  <a:pt x="10512" y="4950"/>
                </a:lnTo>
                <a:lnTo>
                  <a:pt x="10508" y="4958"/>
                </a:lnTo>
                <a:lnTo>
                  <a:pt x="10506" y="4964"/>
                </a:lnTo>
                <a:close/>
                <a:moveTo>
                  <a:pt x="12348" y="4304"/>
                </a:moveTo>
                <a:lnTo>
                  <a:pt x="12348" y="4304"/>
                </a:lnTo>
                <a:lnTo>
                  <a:pt x="12352" y="4306"/>
                </a:lnTo>
                <a:lnTo>
                  <a:pt x="12354" y="4306"/>
                </a:lnTo>
                <a:lnTo>
                  <a:pt x="12358" y="4302"/>
                </a:lnTo>
                <a:lnTo>
                  <a:pt x="12362" y="4296"/>
                </a:lnTo>
                <a:lnTo>
                  <a:pt x="12366" y="4294"/>
                </a:lnTo>
                <a:lnTo>
                  <a:pt x="12368" y="4292"/>
                </a:lnTo>
                <a:lnTo>
                  <a:pt x="12370" y="4290"/>
                </a:lnTo>
                <a:lnTo>
                  <a:pt x="12372" y="4282"/>
                </a:lnTo>
                <a:lnTo>
                  <a:pt x="12376" y="4274"/>
                </a:lnTo>
                <a:lnTo>
                  <a:pt x="12376" y="4272"/>
                </a:lnTo>
                <a:lnTo>
                  <a:pt x="12374" y="4270"/>
                </a:lnTo>
                <a:lnTo>
                  <a:pt x="12370" y="4270"/>
                </a:lnTo>
                <a:lnTo>
                  <a:pt x="12370" y="4268"/>
                </a:lnTo>
                <a:lnTo>
                  <a:pt x="12368" y="4266"/>
                </a:lnTo>
                <a:lnTo>
                  <a:pt x="12366" y="4264"/>
                </a:lnTo>
                <a:lnTo>
                  <a:pt x="12362" y="4264"/>
                </a:lnTo>
                <a:lnTo>
                  <a:pt x="12358" y="4264"/>
                </a:lnTo>
                <a:lnTo>
                  <a:pt x="12348" y="4268"/>
                </a:lnTo>
                <a:lnTo>
                  <a:pt x="12338" y="4276"/>
                </a:lnTo>
                <a:lnTo>
                  <a:pt x="12336" y="4280"/>
                </a:lnTo>
                <a:lnTo>
                  <a:pt x="12336" y="4282"/>
                </a:lnTo>
                <a:lnTo>
                  <a:pt x="12334" y="4288"/>
                </a:lnTo>
                <a:lnTo>
                  <a:pt x="12332" y="4294"/>
                </a:lnTo>
                <a:lnTo>
                  <a:pt x="12328" y="4298"/>
                </a:lnTo>
                <a:lnTo>
                  <a:pt x="12326" y="4304"/>
                </a:lnTo>
                <a:lnTo>
                  <a:pt x="12328" y="4306"/>
                </a:lnTo>
                <a:lnTo>
                  <a:pt x="12332" y="4304"/>
                </a:lnTo>
                <a:lnTo>
                  <a:pt x="12338" y="4302"/>
                </a:lnTo>
                <a:lnTo>
                  <a:pt x="12348" y="4304"/>
                </a:lnTo>
                <a:close/>
                <a:moveTo>
                  <a:pt x="10758" y="5378"/>
                </a:moveTo>
                <a:lnTo>
                  <a:pt x="10758" y="5378"/>
                </a:lnTo>
                <a:lnTo>
                  <a:pt x="10760" y="5376"/>
                </a:lnTo>
                <a:lnTo>
                  <a:pt x="10762" y="5378"/>
                </a:lnTo>
                <a:lnTo>
                  <a:pt x="10764" y="5378"/>
                </a:lnTo>
                <a:lnTo>
                  <a:pt x="10766" y="5376"/>
                </a:lnTo>
                <a:lnTo>
                  <a:pt x="10766" y="5374"/>
                </a:lnTo>
                <a:lnTo>
                  <a:pt x="10764" y="5372"/>
                </a:lnTo>
                <a:lnTo>
                  <a:pt x="10760" y="5372"/>
                </a:lnTo>
                <a:lnTo>
                  <a:pt x="10754" y="5372"/>
                </a:lnTo>
                <a:lnTo>
                  <a:pt x="10752" y="5374"/>
                </a:lnTo>
                <a:lnTo>
                  <a:pt x="10752" y="5376"/>
                </a:lnTo>
                <a:lnTo>
                  <a:pt x="10754" y="5378"/>
                </a:lnTo>
                <a:lnTo>
                  <a:pt x="10758" y="5378"/>
                </a:lnTo>
                <a:close/>
                <a:moveTo>
                  <a:pt x="10962" y="5352"/>
                </a:moveTo>
                <a:lnTo>
                  <a:pt x="10962" y="5352"/>
                </a:lnTo>
                <a:lnTo>
                  <a:pt x="10964" y="5354"/>
                </a:lnTo>
                <a:lnTo>
                  <a:pt x="10966" y="5344"/>
                </a:lnTo>
                <a:lnTo>
                  <a:pt x="10966" y="5332"/>
                </a:lnTo>
                <a:lnTo>
                  <a:pt x="10964" y="5322"/>
                </a:lnTo>
                <a:lnTo>
                  <a:pt x="10962" y="5322"/>
                </a:lnTo>
                <a:lnTo>
                  <a:pt x="10962" y="5330"/>
                </a:lnTo>
                <a:lnTo>
                  <a:pt x="10960" y="5340"/>
                </a:lnTo>
                <a:lnTo>
                  <a:pt x="10962" y="5352"/>
                </a:lnTo>
                <a:close/>
                <a:moveTo>
                  <a:pt x="11064" y="5452"/>
                </a:moveTo>
                <a:lnTo>
                  <a:pt x="11064" y="5452"/>
                </a:lnTo>
                <a:lnTo>
                  <a:pt x="11060" y="5454"/>
                </a:lnTo>
                <a:lnTo>
                  <a:pt x="11060" y="5456"/>
                </a:lnTo>
                <a:lnTo>
                  <a:pt x="11064" y="5456"/>
                </a:lnTo>
                <a:lnTo>
                  <a:pt x="11068" y="5454"/>
                </a:lnTo>
                <a:lnTo>
                  <a:pt x="11070" y="5452"/>
                </a:lnTo>
                <a:lnTo>
                  <a:pt x="11070" y="5450"/>
                </a:lnTo>
                <a:lnTo>
                  <a:pt x="11064" y="5452"/>
                </a:lnTo>
                <a:close/>
                <a:moveTo>
                  <a:pt x="11078" y="5444"/>
                </a:moveTo>
                <a:lnTo>
                  <a:pt x="11078" y="5444"/>
                </a:lnTo>
                <a:lnTo>
                  <a:pt x="11076" y="5440"/>
                </a:lnTo>
                <a:lnTo>
                  <a:pt x="11074" y="5440"/>
                </a:lnTo>
                <a:lnTo>
                  <a:pt x="11070" y="5440"/>
                </a:lnTo>
                <a:lnTo>
                  <a:pt x="11068" y="5444"/>
                </a:lnTo>
                <a:lnTo>
                  <a:pt x="11066" y="5446"/>
                </a:lnTo>
                <a:lnTo>
                  <a:pt x="11066" y="5448"/>
                </a:lnTo>
                <a:lnTo>
                  <a:pt x="11072" y="5448"/>
                </a:lnTo>
                <a:lnTo>
                  <a:pt x="11076" y="5448"/>
                </a:lnTo>
                <a:lnTo>
                  <a:pt x="11078" y="5444"/>
                </a:lnTo>
                <a:close/>
                <a:moveTo>
                  <a:pt x="11112" y="5442"/>
                </a:moveTo>
                <a:lnTo>
                  <a:pt x="11112" y="5442"/>
                </a:lnTo>
                <a:lnTo>
                  <a:pt x="11108" y="5446"/>
                </a:lnTo>
                <a:lnTo>
                  <a:pt x="11106" y="5444"/>
                </a:lnTo>
                <a:lnTo>
                  <a:pt x="11104" y="5444"/>
                </a:lnTo>
                <a:lnTo>
                  <a:pt x="11102" y="5446"/>
                </a:lnTo>
                <a:lnTo>
                  <a:pt x="11102" y="5450"/>
                </a:lnTo>
                <a:lnTo>
                  <a:pt x="11106" y="5454"/>
                </a:lnTo>
                <a:lnTo>
                  <a:pt x="11108" y="5454"/>
                </a:lnTo>
                <a:lnTo>
                  <a:pt x="11110" y="5454"/>
                </a:lnTo>
                <a:lnTo>
                  <a:pt x="11112" y="5452"/>
                </a:lnTo>
                <a:lnTo>
                  <a:pt x="11116" y="5444"/>
                </a:lnTo>
                <a:lnTo>
                  <a:pt x="11116" y="5440"/>
                </a:lnTo>
                <a:lnTo>
                  <a:pt x="11116" y="5438"/>
                </a:lnTo>
                <a:lnTo>
                  <a:pt x="11112" y="5442"/>
                </a:lnTo>
                <a:close/>
                <a:moveTo>
                  <a:pt x="11080" y="5560"/>
                </a:moveTo>
                <a:lnTo>
                  <a:pt x="11080" y="5560"/>
                </a:lnTo>
                <a:lnTo>
                  <a:pt x="11082" y="5556"/>
                </a:lnTo>
                <a:lnTo>
                  <a:pt x="11082" y="5552"/>
                </a:lnTo>
                <a:lnTo>
                  <a:pt x="11080" y="5550"/>
                </a:lnTo>
                <a:lnTo>
                  <a:pt x="11078" y="5550"/>
                </a:lnTo>
                <a:lnTo>
                  <a:pt x="11076" y="5550"/>
                </a:lnTo>
                <a:lnTo>
                  <a:pt x="11074" y="5554"/>
                </a:lnTo>
                <a:lnTo>
                  <a:pt x="11068" y="5560"/>
                </a:lnTo>
                <a:lnTo>
                  <a:pt x="11062" y="5562"/>
                </a:lnTo>
                <a:lnTo>
                  <a:pt x="11058" y="5564"/>
                </a:lnTo>
                <a:lnTo>
                  <a:pt x="11056" y="5570"/>
                </a:lnTo>
                <a:lnTo>
                  <a:pt x="11056" y="5572"/>
                </a:lnTo>
                <a:lnTo>
                  <a:pt x="11058" y="5572"/>
                </a:lnTo>
                <a:lnTo>
                  <a:pt x="11066" y="5570"/>
                </a:lnTo>
                <a:lnTo>
                  <a:pt x="11080" y="5560"/>
                </a:lnTo>
                <a:close/>
                <a:moveTo>
                  <a:pt x="11070" y="5096"/>
                </a:moveTo>
                <a:lnTo>
                  <a:pt x="11070" y="5096"/>
                </a:lnTo>
                <a:lnTo>
                  <a:pt x="11064" y="5096"/>
                </a:lnTo>
                <a:lnTo>
                  <a:pt x="11060" y="5098"/>
                </a:lnTo>
                <a:lnTo>
                  <a:pt x="11058" y="5106"/>
                </a:lnTo>
                <a:lnTo>
                  <a:pt x="11060" y="5116"/>
                </a:lnTo>
                <a:lnTo>
                  <a:pt x="11062" y="5114"/>
                </a:lnTo>
                <a:lnTo>
                  <a:pt x="11068" y="5108"/>
                </a:lnTo>
                <a:lnTo>
                  <a:pt x="11072" y="5100"/>
                </a:lnTo>
                <a:lnTo>
                  <a:pt x="11072" y="5096"/>
                </a:lnTo>
                <a:lnTo>
                  <a:pt x="11070" y="5096"/>
                </a:lnTo>
                <a:close/>
                <a:moveTo>
                  <a:pt x="11084" y="5112"/>
                </a:moveTo>
                <a:lnTo>
                  <a:pt x="11084" y="5112"/>
                </a:lnTo>
                <a:lnTo>
                  <a:pt x="11086" y="5108"/>
                </a:lnTo>
                <a:lnTo>
                  <a:pt x="11088" y="5104"/>
                </a:lnTo>
                <a:lnTo>
                  <a:pt x="11086" y="5100"/>
                </a:lnTo>
                <a:lnTo>
                  <a:pt x="11080" y="5100"/>
                </a:lnTo>
                <a:lnTo>
                  <a:pt x="11078" y="5102"/>
                </a:lnTo>
                <a:lnTo>
                  <a:pt x="11078" y="5104"/>
                </a:lnTo>
                <a:lnTo>
                  <a:pt x="11078" y="5108"/>
                </a:lnTo>
                <a:lnTo>
                  <a:pt x="11080" y="5112"/>
                </a:lnTo>
                <a:lnTo>
                  <a:pt x="11082" y="5112"/>
                </a:lnTo>
                <a:lnTo>
                  <a:pt x="11084" y="5112"/>
                </a:lnTo>
                <a:close/>
                <a:moveTo>
                  <a:pt x="10794" y="5226"/>
                </a:moveTo>
                <a:lnTo>
                  <a:pt x="10794" y="5226"/>
                </a:lnTo>
                <a:lnTo>
                  <a:pt x="10796" y="5216"/>
                </a:lnTo>
                <a:lnTo>
                  <a:pt x="10794" y="5206"/>
                </a:lnTo>
                <a:lnTo>
                  <a:pt x="10792" y="5200"/>
                </a:lnTo>
                <a:lnTo>
                  <a:pt x="10790" y="5200"/>
                </a:lnTo>
                <a:lnTo>
                  <a:pt x="10788" y="5202"/>
                </a:lnTo>
                <a:lnTo>
                  <a:pt x="10786" y="5210"/>
                </a:lnTo>
                <a:lnTo>
                  <a:pt x="10786" y="5216"/>
                </a:lnTo>
                <a:lnTo>
                  <a:pt x="10786" y="5224"/>
                </a:lnTo>
                <a:lnTo>
                  <a:pt x="10784" y="5236"/>
                </a:lnTo>
                <a:lnTo>
                  <a:pt x="10784" y="5238"/>
                </a:lnTo>
                <a:lnTo>
                  <a:pt x="10788" y="5238"/>
                </a:lnTo>
                <a:lnTo>
                  <a:pt x="10790" y="5234"/>
                </a:lnTo>
                <a:lnTo>
                  <a:pt x="10794" y="5226"/>
                </a:lnTo>
                <a:close/>
                <a:moveTo>
                  <a:pt x="10466" y="4862"/>
                </a:moveTo>
                <a:lnTo>
                  <a:pt x="10466" y="4862"/>
                </a:lnTo>
                <a:lnTo>
                  <a:pt x="10470" y="4862"/>
                </a:lnTo>
                <a:lnTo>
                  <a:pt x="10472" y="4860"/>
                </a:lnTo>
                <a:lnTo>
                  <a:pt x="10474" y="4850"/>
                </a:lnTo>
                <a:lnTo>
                  <a:pt x="10472" y="4840"/>
                </a:lnTo>
                <a:lnTo>
                  <a:pt x="10470" y="4834"/>
                </a:lnTo>
                <a:lnTo>
                  <a:pt x="10466" y="4834"/>
                </a:lnTo>
                <a:lnTo>
                  <a:pt x="10462" y="4840"/>
                </a:lnTo>
                <a:lnTo>
                  <a:pt x="10460" y="4846"/>
                </a:lnTo>
                <a:lnTo>
                  <a:pt x="10460" y="4848"/>
                </a:lnTo>
                <a:lnTo>
                  <a:pt x="10462" y="4852"/>
                </a:lnTo>
                <a:lnTo>
                  <a:pt x="10466" y="4854"/>
                </a:lnTo>
                <a:lnTo>
                  <a:pt x="10464" y="4858"/>
                </a:lnTo>
                <a:lnTo>
                  <a:pt x="10462" y="4860"/>
                </a:lnTo>
                <a:lnTo>
                  <a:pt x="10466" y="4862"/>
                </a:lnTo>
                <a:close/>
                <a:moveTo>
                  <a:pt x="10118" y="5140"/>
                </a:moveTo>
                <a:lnTo>
                  <a:pt x="10118" y="5140"/>
                </a:lnTo>
                <a:lnTo>
                  <a:pt x="10118" y="5144"/>
                </a:lnTo>
                <a:lnTo>
                  <a:pt x="10118" y="5146"/>
                </a:lnTo>
                <a:lnTo>
                  <a:pt x="10122" y="5152"/>
                </a:lnTo>
                <a:lnTo>
                  <a:pt x="10128" y="5156"/>
                </a:lnTo>
                <a:lnTo>
                  <a:pt x="10130" y="5156"/>
                </a:lnTo>
                <a:lnTo>
                  <a:pt x="10132" y="5154"/>
                </a:lnTo>
                <a:lnTo>
                  <a:pt x="10132" y="5152"/>
                </a:lnTo>
                <a:lnTo>
                  <a:pt x="10132" y="5148"/>
                </a:lnTo>
                <a:lnTo>
                  <a:pt x="10130" y="5142"/>
                </a:lnTo>
                <a:lnTo>
                  <a:pt x="10124" y="5138"/>
                </a:lnTo>
                <a:lnTo>
                  <a:pt x="10122" y="5140"/>
                </a:lnTo>
                <a:lnTo>
                  <a:pt x="10118" y="5140"/>
                </a:lnTo>
                <a:close/>
                <a:moveTo>
                  <a:pt x="10136" y="5164"/>
                </a:moveTo>
                <a:lnTo>
                  <a:pt x="10136" y="5164"/>
                </a:lnTo>
                <a:lnTo>
                  <a:pt x="10134" y="5168"/>
                </a:lnTo>
                <a:lnTo>
                  <a:pt x="10134" y="5172"/>
                </a:lnTo>
                <a:lnTo>
                  <a:pt x="10136" y="5176"/>
                </a:lnTo>
                <a:lnTo>
                  <a:pt x="10140" y="5176"/>
                </a:lnTo>
                <a:lnTo>
                  <a:pt x="10142" y="5178"/>
                </a:lnTo>
                <a:lnTo>
                  <a:pt x="10144" y="5180"/>
                </a:lnTo>
                <a:lnTo>
                  <a:pt x="10148" y="5188"/>
                </a:lnTo>
                <a:lnTo>
                  <a:pt x="10150" y="5196"/>
                </a:lnTo>
                <a:lnTo>
                  <a:pt x="10152" y="5196"/>
                </a:lnTo>
                <a:lnTo>
                  <a:pt x="10154" y="5194"/>
                </a:lnTo>
                <a:lnTo>
                  <a:pt x="10154" y="5190"/>
                </a:lnTo>
                <a:lnTo>
                  <a:pt x="10154" y="5184"/>
                </a:lnTo>
                <a:lnTo>
                  <a:pt x="10148" y="5172"/>
                </a:lnTo>
                <a:lnTo>
                  <a:pt x="10142" y="5164"/>
                </a:lnTo>
                <a:lnTo>
                  <a:pt x="10138" y="5162"/>
                </a:lnTo>
                <a:lnTo>
                  <a:pt x="10136" y="5164"/>
                </a:lnTo>
                <a:close/>
                <a:moveTo>
                  <a:pt x="10316" y="5070"/>
                </a:moveTo>
                <a:lnTo>
                  <a:pt x="10316" y="5070"/>
                </a:lnTo>
                <a:lnTo>
                  <a:pt x="10320" y="5066"/>
                </a:lnTo>
                <a:lnTo>
                  <a:pt x="10322" y="5062"/>
                </a:lnTo>
                <a:lnTo>
                  <a:pt x="10322" y="5058"/>
                </a:lnTo>
                <a:lnTo>
                  <a:pt x="10320" y="5056"/>
                </a:lnTo>
                <a:lnTo>
                  <a:pt x="10318" y="5056"/>
                </a:lnTo>
                <a:lnTo>
                  <a:pt x="10314" y="5056"/>
                </a:lnTo>
                <a:lnTo>
                  <a:pt x="10312" y="5058"/>
                </a:lnTo>
                <a:lnTo>
                  <a:pt x="10308" y="5066"/>
                </a:lnTo>
                <a:lnTo>
                  <a:pt x="10308" y="5068"/>
                </a:lnTo>
                <a:lnTo>
                  <a:pt x="10310" y="5070"/>
                </a:lnTo>
                <a:lnTo>
                  <a:pt x="10312" y="5072"/>
                </a:lnTo>
                <a:lnTo>
                  <a:pt x="10316" y="5070"/>
                </a:lnTo>
                <a:close/>
                <a:moveTo>
                  <a:pt x="10338" y="5052"/>
                </a:moveTo>
                <a:lnTo>
                  <a:pt x="10338" y="5052"/>
                </a:lnTo>
                <a:lnTo>
                  <a:pt x="10332" y="5048"/>
                </a:lnTo>
                <a:lnTo>
                  <a:pt x="10322" y="5038"/>
                </a:lnTo>
                <a:lnTo>
                  <a:pt x="10318" y="5036"/>
                </a:lnTo>
                <a:lnTo>
                  <a:pt x="10316" y="5036"/>
                </a:lnTo>
                <a:lnTo>
                  <a:pt x="10318" y="5046"/>
                </a:lnTo>
                <a:lnTo>
                  <a:pt x="10318" y="5048"/>
                </a:lnTo>
                <a:lnTo>
                  <a:pt x="10320" y="5050"/>
                </a:lnTo>
                <a:lnTo>
                  <a:pt x="10328" y="5052"/>
                </a:lnTo>
                <a:lnTo>
                  <a:pt x="10334" y="5054"/>
                </a:lnTo>
                <a:lnTo>
                  <a:pt x="10338" y="5052"/>
                </a:lnTo>
                <a:close/>
                <a:moveTo>
                  <a:pt x="10204" y="4934"/>
                </a:moveTo>
                <a:lnTo>
                  <a:pt x="10204" y="4934"/>
                </a:lnTo>
                <a:lnTo>
                  <a:pt x="10202" y="4934"/>
                </a:lnTo>
                <a:lnTo>
                  <a:pt x="10198" y="4936"/>
                </a:lnTo>
                <a:lnTo>
                  <a:pt x="10196" y="4940"/>
                </a:lnTo>
                <a:lnTo>
                  <a:pt x="10194" y="4946"/>
                </a:lnTo>
                <a:lnTo>
                  <a:pt x="10196" y="4948"/>
                </a:lnTo>
                <a:lnTo>
                  <a:pt x="10198" y="4950"/>
                </a:lnTo>
                <a:lnTo>
                  <a:pt x="10200" y="4952"/>
                </a:lnTo>
                <a:lnTo>
                  <a:pt x="10202" y="4950"/>
                </a:lnTo>
                <a:lnTo>
                  <a:pt x="10206" y="4946"/>
                </a:lnTo>
                <a:lnTo>
                  <a:pt x="10208" y="4938"/>
                </a:lnTo>
                <a:lnTo>
                  <a:pt x="10206" y="4936"/>
                </a:lnTo>
                <a:lnTo>
                  <a:pt x="10204" y="4934"/>
                </a:lnTo>
                <a:close/>
                <a:moveTo>
                  <a:pt x="10274" y="4996"/>
                </a:moveTo>
                <a:lnTo>
                  <a:pt x="10274" y="4996"/>
                </a:lnTo>
                <a:lnTo>
                  <a:pt x="10272" y="4998"/>
                </a:lnTo>
                <a:lnTo>
                  <a:pt x="10272" y="5002"/>
                </a:lnTo>
                <a:lnTo>
                  <a:pt x="10274" y="5004"/>
                </a:lnTo>
                <a:lnTo>
                  <a:pt x="10278" y="5006"/>
                </a:lnTo>
                <a:lnTo>
                  <a:pt x="10280" y="5004"/>
                </a:lnTo>
                <a:lnTo>
                  <a:pt x="10280" y="5000"/>
                </a:lnTo>
                <a:lnTo>
                  <a:pt x="10276" y="4998"/>
                </a:lnTo>
                <a:lnTo>
                  <a:pt x="10274" y="4996"/>
                </a:lnTo>
                <a:close/>
                <a:moveTo>
                  <a:pt x="10218" y="4960"/>
                </a:moveTo>
                <a:lnTo>
                  <a:pt x="10218" y="4960"/>
                </a:lnTo>
                <a:lnTo>
                  <a:pt x="10220" y="4962"/>
                </a:lnTo>
                <a:lnTo>
                  <a:pt x="10222" y="4964"/>
                </a:lnTo>
                <a:lnTo>
                  <a:pt x="10230" y="4970"/>
                </a:lnTo>
                <a:lnTo>
                  <a:pt x="10236" y="4974"/>
                </a:lnTo>
                <a:lnTo>
                  <a:pt x="10238" y="4972"/>
                </a:lnTo>
                <a:lnTo>
                  <a:pt x="10238" y="4970"/>
                </a:lnTo>
                <a:lnTo>
                  <a:pt x="10238" y="4966"/>
                </a:lnTo>
                <a:lnTo>
                  <a:pt x="10236" y="4964"/>
                </a:lnTo>
                <a:lnTo>
                  <a:pt x="10228" y="4960"/>
                </a:lnTo>
                <a:lnTo>
                  <a:pt x="10222" y="4958"/>
                </a:lnTo>
                <a:lnTo>
                  <a:pt x="10220" y="4958"/>
                </a:lnTo>
                <a:lnTo>
                  <a:pt x="10218" y="4960"/>
                </a:lnTo>
                <a:close/>
                <a:moveTo>
                  <a:pt x="10232" y="4974"/>
                </a:moveTo>
                <a:lnTo>
                  <a:pt x="10232" y="4974"/>
                </a:lnTo>
                <a:lnTo>
                  <a:pt x="10230" y="4972"/>
                </a:lnTo>
                <a:lnTo>
                  <a:pt x="10228" y="4972"/>
                </a:lnTo>
                <a:lnTo>
                  <a:pt x="10226" y="4974"/>
                </a:lnTo>
                <a:lnTo>
                  <a:pt x="10226" y="4976"/>
                </a:lnTo>
                <a:lnTo>
                  <a:pt x="10230" y="4984"/>
                </a:lnTo>
                <a:lnTo>
                  <a:pt x="10232" y="4990"/>
                </a:lnTo>
                <a:lnTo>
                  <a:pt x="10234" y="4992"/>
                </a:lnTo>
                <a:lnTo>
                  <a:pt x="10236" y="4992"/>
                </a:lnTo>
                <a:lnTo>
                  <a:pt x="10236" y="4986"/>
                </a:lnTo>
                <a:lnTo>
                  <a:pt x="10236" y="4980"/>
                </a:lnTo>
                <a:lnTo>
                  <a:pt x="10234" y="4976"/>
                </a:lnTo>
                <a:lnTo>
                  <a:pt x="10232" y="4974"/>
                </a:lnTo>
                <a:close/>
                <a:moveTo>
                  <a:pt x="10242" y="4986"/>
                </a:moveTo>
                <a:lnTo>
                  <a:pt x="10242" y="4986"/>
                </a:lnTo>
                <a:lnTo>
                  <a:pt x="10240" y="4984"/>
                </a:lnTo>
                <a:lnTo>
                  <a:pt x="10238" y="4992"/>
                </a:lnTo>
                <a:lnTo>
                  <a:pt x="10236" y="4996"/>
                </a:lnTo>
                <a:lnTo>
                  <a:pt x="10238" y="4998"/>
                </a:lnTo>
                <a:lnTo>
                  <a:pt x="10240" y="5000"/>
                </a:lnTo>
                <a:lnTo>
                  <a:pt x="10246" y="5000"/>
                </a:lnTo>
                <a:lnTo>
                  <a:pt x="10254" y="5002"/>
                </a:lnTo>
                <a:lnTo>
                  <a:pt x="10258" y="5004"/>
                </a:lnTo>
                <a:lnTo>
                  <a:pt x="10262" y="5004"/>
                </a:lnTo>
                <a:lnTo>
                  <a:pt x="10262" y="5000"/>
                </a:lnTo>
                <a:lnTo>
                  <a:pt x="10260" y="4998"/>
                </a:lnTo>
                <a:lnTo>
                  <a:pt x="10258" y="4996"/>
                </a:lnTo>
                <a:lnTo>
                  <a:pt x="10252" y="4992"/>
                </a:lnTo>
                <a:lnTo>
                  <a:pt x="10246" y="4990"/>
                </a:lnTo>
                <a:lnTo>
                  <a:pt x="10242" y="4986"/>
                </a:lnTo>
                <a:close/>
                <a:moveTo>
                  <a:pt x="10264" y="4990"/>
                </a:moveTo>
                <a:lnTo>
                  <a:pt x="10264" y="4990"/>
                </a:lnTo>
                <a:lnTo>
                  <a:pt x="10260" y="4986"/>
                </a:lnTo>
                <a:lnTo>
                  <a:pt x="10254" y="4982"/>
                </a:lnTo>
                <a:lnTo>
                  <a:pt x="10248" y="4982"/>
                </a:lnTo>
                <a:lnTo>
                  <a:pt x="10246" y="4982"/>
                </a:lnTo>
                <a:lnTo>
                  <a:pt x="10246" y="4984"/>
                </a:lnTo>
                <a:lnTo>
                  <a:pt x="10246" y="4988"/>
                </a:lnTo>
                <a:lnTo>
                  <a:pt x="10252" y="4990"/>
                </a:lnTo>
                <a:lnTo>
                  <a:pt x="10260" y="4994"/>
                </a:lnTo>
                <a:lnTo>
                  <a:pt x="10262" y="4994"/>
                </a:lnTo>
                <a:lnTo>
                  <a:pt x="10264" y="4990"/>
                </a:lnTo>
                <a:close/>
                <a:moveTo>
                  <a:pt x="10266" y="5004"/>
                </a:moveTo>
                <a:lnTo>
                  <a:pt x="10266" y="5004"/>
                </a:lnTo>
                <a:lnTo>
                  <a:pt x="10264" y="5006"/>
                </a:lnTo>
                <a:lnTo>
                  <a:pt x="10264" y="5008"/>
                </a:lnTo>
                <a:lnTo>
                  <a:pt x="10264" y="5012"/>
                </a:lnTo>
                <a:lnTo>
                  <a:pt x="10268" y="5014"/>
                </a:lnTo>
                <a:lnTo>
                  <a:pt x="10270" y="5012"/>
                </a:lnTo>
                <a:lnTo>
                  <a:pt x="10270" y="5010"/>
                </a:lnTo>
                <a:lnTo>
                  <a:pt x="10268" y="5006"/>
                </a:lnTo>
                <a:lnTo>
                  <a:pt x="10266" y="5004"/>
                </a:lnTo>
                <a:close/>
                <a:moveTo>
                  <a:pt x="11334" y="5430"/>
                </a:moveTo>
                <a:lnTo>
                  <a:pt x="11334" y="5430"/>
                </a:lnTo>
                <a:lnTo>
                  <a:pt x="11336" y="5430"/>
                </a:lnTo>
                <a:lnTo>
                  <a:pt x="11338" y="5430"/>
                </a:lnTo>
                <a:lnTo>
                  <a:pt x="11340" y="5426"/>
                </a:lnTo>
                <a:lnTo>
                  <a:pt x="11340" y="5422"/>
                </a:lnTo>
                <a:lnTo>
                  <a:pt x="11336" y="5418"/>
                </a:lnTo>
                <a:lnTo>
                  <a:pt x="11332" y="5418"/>
                </a:lnTo>
                <a:lnTo>
                  <a:pt x="11330" y="5418"/>
                </a:lnTo>
                <a:lnTo>
                  <a:pt x="11328" y="5420"/>
                </a:lnTo>
                <a:lnTo>
                  <a:pt x="11330" y="5424"/>
                </a:lnTo>
                <a:lnTo>
                  <a:pt x="11334" y="5430"/>
                </a:lnTo>
                <a:close/>
                <a:moveTo>
                  <a:pt x="11454" y="5328"/>
                </a:moveTo>
                <a:lnTo>
                  <a:pt x="11454" y="5328"/>
                </a:lnTo>
                <a:lnTo>
                  <a:pt x="11456" y="5330"/>
                </a:lnTo>
                <a:lnTo>
                  <a:pt x="11458" y="5328"/>
                </a:lnTo>
                <a:lnTo>
                  <a:pt x="11460" y="5326"/>
                </a:lnTo>
                <a:lnTo>
                  <a:pt x="11460" y="5322"/>
                </a:lnTo>
                <a:lnTo>
                  <a:pt x="11458" y="5316"/>
                </a:lnTo>
                <a:lnTo>
                  <a:pt x="11454" y="5314"/>
                </a:lnTo>
                <a:lnTo>
                  <a:pt x="11452" y="5316"/>
                </a:lnTo>
                <a:lnTo>
                  <a:pt x="11454" y="5328"/>
                </a:lnTo>
                <a:close/>
                <a:moveTo>
                  <a:pt x="11464" y="5332"/>
                </a:moveTo>
                <a:lnTo>
                  <a:pt x="11464" y="5332"/>
                </a:lnTo>
                <a:lnTo>
                  <a:pt x="11470" y="5316"/>
                </a:lnTo>
                <a:lnTo>
                  <a:pt x="11476" y="5304"/>
                </a:lnTo>
                <a:lnTo>
                  <a:pt x="11476" y="5296"/>
                </a:lnTo>
                <a:lnTo>
                  <a:pt x="11476" y="5294"/>
                </a:lnTo>
                <a:lnTo>
                  <a:pt x="11474" y="5296"/>
                </a:lnTo>
                <a:lnTo>
                  <a:pt x="11468" y="5304"/>
                </a:lnTo>
                <a:lnTo>
                  <a:pt x="11464" y="5316"/>
                </a:lnTo>
                <a:lnTo>
                  <a:pt x="11464" y="5332"/>
                </a:lnTo>
                <a:close/>
                <a:moveTo>
                  <a:pt x="11260" y="5438"/>
                </a:moveTo>
                <a:lnTo>
                  <a:pt x="11260" y="5438"/>
                </a:lnTo>
                <a:lnTo>
                  <a:pt x="11264" y="5442"/>
                </a:lnTo>
                <a:lnTo>
                  <a:pt x="11268" y="5440"/>
                </a:lnTo>
                <a:lnTo>
                  <a:pt x="11268" y="5438"/>
                </a:lnTo>
                <a:lnTo>
                  <a:pt x="11266" y="5436"/>
                </a:lnTo>
                <a:lnTo>
                  <a:pt x="11262" y="5434"/>
                </a:lnTo>
                <a:lnTo>
                  <a:pt x="11258" y="5434"/>
                </a:lnTo>
                <a:lnTo>
                  <a:pt x="11258" y="5436"/>
                </a:lnTo>
                <a:lnTo>
                  <a:pt x="11260" y="5438"/>
                </a:lnTo>
                <a:close/>
                <a:moveTo>
                  <a:pt x="11524" y="5346"/>
                </a:moveTo>
                <a:lnTo>
                  <a:pt x="11524" y="5346"/>
                </a:lnTo>
                <a:lnTo>
                  <a:pt x="11518" y="5342"/>
                </a:lnTo>
                <a:lnTo>
                  <a:pt x="11516" y="5338"/>
                </a:lnTo>
                <a:lnTo>
                  <a:pt x="11516" y="5334"/>
                </a:lnTo>
                <a:lnTo>
                  <a:pt x="11514" y="5336"/>
                </a:lnTo>
                <a:lnTo>
                  <a:pt x="11514" y="5340"/>
                </a:lnTo>
                <a:lnTo>
                  <a:pt x="11516" y="5344"/>
                </a:lnTo>
                <a:lnTo>
                  <a:pt x="11522" y="5348"/>
                </a:lnTo>
                <a:lnTo>
                  <a:pt x="11528" y="5356"/>
                </a:lnTo>
                <a:lnTo>
                  <a:pt x="11530" y="5354"/>
                </a:lnTo>
                <a:lnTo>
                  <a:pt x="11528" y="5350"/>
                </a:lnTo>
                <a:lnTo>
                  <a:pt x="11524" y="5346"/>
                </a:lnTo>
                <a:close/>
                <a:moveTo>
                  <a:pt x="11702" y="5450"/>
                </a:moveTo>
                <a:lnTo>
                  <a:pt x="11702" y="5450"/>
                </a:lnTo>
                <a:lnTo>
                  <a:pt x="11706" y="5448"/>
                </a:lnTo>
                <a:lnTo>
                  <a:pt x="11706" y="5446"/>
                </a:lnTo>
                <a:lnTo>
                  <a:pt x="11704" y="5442"/>
                </a:lnTo>
                <a:lnTo>
                  <a:pt x="11702" y="5438"/>
                </a:lnTo>
                <a:lnTo>
                  <a:pt x="11702" y="5436"/>
                </a:lnTo>
                <a:lnTo>
                  <a:pt x="11700" y="5436"/>
                </a:lnTo>
                <a:lnTo>
                  <a:pt x="11698" y="5440"/>
                </a:lnTo>
                <a:lnTo>
                  <a:pt x="11694" y="5442"/>
                </a:lnTo>
                <a:lnTo>
                  <a:pt x="11694" y="5446"/>
                </a:lnTo>
                <a:lnTo>
                  <a:pt x="11696" y="5448"/>
                </a:lnTo>
                <a:lnTo>
                  <a:pt x="11702" y="5450"/>
                </a:lnTo>
                <a:close/>
                <a:moveTo>
                  <a:pt x="11672" y="5114"/>
                </a:moveTo>
                <a:lnTo>
                  <a:pt x="11672" y="5114"/>
                </a:lnTo>
                <a:lnTo>
                  <a:pt x="11666" y="5112"/>
                </a:lnTo>
                <a:lnTo>
                  <a:pt x="11658" y="5112"/>
                </a:lnTo>
                <a:lnTo>
                  <a:pt x="11652" y="5114"/>
                </a:lnTo>
                <a:lnTo>
                  <a:pt x="11646" y="5116"/>
                </a:lnTo>
                <a:lnTo>
                  <a:pt x="11642" y="5120"/>
                </a:lnTo>
                <a:lnTo>
                  <a:pt x="11638" y="5124"/>
                </a:lnTo>
                <a:lnTo>
                  <a:pt x="11636" y="5128"/>
                </a:lnTo>
                <a:lnTo>
                  <a:pt x="11636" y="5132"/>
                </a:lnTo>
                <a:lnTo>
                  <a:pt x="11636" y="5136"/>
                </a:lnTo>
                <a:lnTo>
                  <a:pt x="11634" y="5140"/>
                </a:lnTo>
                <a:lnTo>
                  <a:pt x="11626" y="5146"/>
                </a:lnTo>
                <a:lnTo>
                  <a:pt x="11618" y="5148"/>
                </a:lnTo>
                <a:lnTo>
                  <a:pt x="11612" y="5148"/>
                </a:lnTo>
                <a:lnTo>
                  <a:pt x="11610" y="5148"/>
                </a:lnTo>
                <a:lnTo>
                  <a:pt x="11608" y="5148"/>
                </a:lnTo>
                <a:lnTo>
                  <a:pt x="11604" y="5150"/>
                </a:lnTo>
                <a:lnTo>
                  <a:pt x="11598" y="5156"/>
                </a:lnTo>
                <a:lnTo>
                  <a:pt x="11584" y="5176"/>
                </a:lnTo>
                <a:lnTo>
                  <a:pt x="11576" y="5188"/>
                </a:lnTo>
                <a:lnTo>
                  <a:pt x="11568" y="5196"/>
                </a:lnTo>
                <a:lnTo>
                  <a:pt x="11560" y="5202"/>
                </a:lnTo>
                <a:lnTo>
                  <a:pt x="11556" y="5204"/>
                </a:lnTo>
                <a:lnTo>
                  <a:pt x="11552" y="5202"/>
                </a:lnTo>
                <a:lnTo>
                  <a:pt x="11546" y="5200"/>
                </a:lnTo>
                <a:lnTo>
                  <a:pt x="11542" y="5194"/>
                </a:lnTo>
                <a:lnTo>
                  <a:pt x="11540" y="5190"/>
                </a:lnTo>
                <a:lnTo>
                  <a:pt x="11538" y="5184"/>
                </a:lnTo>
                <a:lnTo>
                  <a:pt x="11534" y="5170"/>
                </a:lnTo>
                <a:lnTo>
                  <a:pt x="11532" y="5164"/>
                </a:lnTo>
                <a:lnTo>
                  <a:pt x="11530" y="5160"/>
                </a:lnTo>
                <a:lnTo>
                  <a:pt x="11526" y="5156"/>
                </a:lnTo>
                <a:lnTo>
                  <a:pt x="11524" y="5158"/>
                </a:lnTo>
                <a:lnTo>
                  <a:pt x="11524" y="5164"/>
                </a:lnTo>
                <a:lnTo>
                  <a:pt x="11522" y="5166"/>
                </a:lnTo>
                <a:lnTo>
                  <a:pt x="11516" y="5154"/>
                </a:lnTo>
                <a:lnTo>
                  <a:pt x="11514" y="5142"/>
                </a:lnTo>
                <a:lnTo>
                  <a:pt x="11512" y="5132"/>
                </a:lnTo>
                <a:lnTo>
                  <a:pt x="11514" y="5126"/>
                </a:lnTo>
                <a:lnTo>
                  <a:pt x="11514" y="5120"/>
                </a:lnTo>
                <a:lnTo>
                  <a:pt x="11518" y="5106"/>
                </a:lnTo>
                <a:lnTo>
                  <a:pt x="11516" y="5098"/>
                </a:lnTo>
                <a:lnTo>
                  <a:pt x="11514" y="5088"/>
                </a:lnTo>
                <a:lnTo>
                  <a:pt x="11512" y="5080"/>
                </a:lnTo>
                <a:lnTo>
                  <a:pt x="11508" y="5076"/>
                </a:lnTo>
                <a:lnTo>
                  <a:pt x="11504" y="5074"/>
                </a:lnTo>
                <a:lnTo>
                  <a:pt x="11502" y="5074"/>
                </a:lnTo>
                <a:lnTo>
                  <a:pt x="11496" y="5076"/>
                </a:lnTo>
                <a:lnTo>
                  <a:pt x="11490" y="5074"/>
                </a:lnTo>
                <a:lnTo>
                  <a:pt x="11480" y="5072"/>
                </a:lnTo>
                <a:lnTo>
                  <a:pt x="11468" y="5064"/>
                </a:lnTo>
                <a:lnTo>
                  <a:pt x="11456" y="5058"/>
                </a:lnTo>
                <a:lnTo>
                  <a:pt x="11448" y="5056"/>
                </a:lnTo>
                <a:lnTo>
                  <a:pt x="11440" y="5056"/>
                </a:lnTo>
                <a:lnTo>
                  <a:pt x="11434" y="5058"/>
                </a:lnTo>
                <a:lnTo>
                  <a:pt x="11426" y="5068"/>
                </a:lnTo>
                <a:lnTo>
                  <a:pt x="11422" y="5072"/>
                </a:lnTo>
                <a:lnTo>
                  <a:pt x="11420" y="5074"/>
                </a:lnTo>
                <a:lnTo>
                  <a:pt x="11410" y="5076"/>
                </a:lnTo>
                <a:lnTo>
                  <a:pt x="11404" y="5076"/>
                </a:lnTo>
                <a:lnTo>
                  <a:pt x="11398" y="5080"/>
                </a:lnTo>
                <a:lnTo>
                  <a:pt x="11396" y="5082"/>
                </a:lnTo>
                <a:lnTo>
                  <a:pt x="11396" y="5084"/>
                </a:lnTo>
                <a:lnTo>
                  <a:pt x="11396" y="5088"/>
                </a:lnTo>
                <a:lnTo>
                  <a:pt x="11394" y="5094"/>
                </a:lnTo>
                <a:lnTo>
                  <a:pt x="11388" y="5102"/>
                </a:lnTo>
                <a:lnTo>
                  <a:pt x="11386" y="5106"/>
                </a:lnTo>
                <a:lnTo>
                  <a:pt x="11386" y="5110"/>
                </a:lnTo>
                <a:lnTo>
                  <a:pt x="11390" y="5110"/>
                </a:lnTo>
                <a:lnTo>
                  <a:pt x="11398" y="5112"/>
                </a:lnTo>
                <a:lnTo>
                  <a:pt x="11408" y="5112"/>
                </a:lnTo>
                <a:lnTo>
                  <a:pt x="11412" y="5114"/>
                </a:lnTo>
                <a:lnTo>
                  <a:pt x="11416" y="5116"/>
                </a:lnTo>
                <a:lnTo>
                  <a:pt x="11422" y="5126"/>
                </a:lnTo>
                <a:lnTo>
                  <a:pt x="11430" y="5142"/>
                </a:lnTo>
                <a:lnTo>
                  <a:pt x="11432" y="5146"/>
                </a:lnTo>
                <a:lnTo>
                  <a:pt x="11436" y="5148"/>
                </a:lnTo>
                <a:lnTo>
                  <a:pt x="11444" y="5150"/>
                </a:lnTo>
                <a:lnTo>
                  <a:pt x="11456" y="5150"/>
                </a:lnTo>
                <a:lnTo>
                  <a:pt x="11468" y="5148"/>
                </a:lnTo>
                <a:lnTo>
                  <a:pt x="11480" y="5148"/>
                </a:lnTo>
                <a:lnTo>
                  <a:pt x="11490" y="5148"/>
                </a:lnTo>
                <a:lnTo>
                  <a:pt x="11498" y="5150"/>
                </a:lnTo>
                <a:lnTo>
                  <a:pt x="11500" y="5152"/>
                </a:lnTo>
                <a:lnTo>
                  <a:pt x="11500" y="5154"/>
                </a:lnTo>
                <a:lnTo>
                  <a:pt x="11500" y="5160"/>
                </a:lnTo>
                <a:lnTo>
                  <a:pt x="11496" y="5162"/>
                </a:lnTo>
                <a:lnTo>
                  <a:pt x="11492" y="5162"/>
                </a:lnTo>
                <a:lnTo>
                  <a:pt x="11486" y="5160"/>
                </a:lnTo>
                <a:lnTo>
                  <a:pt x="11480" y="5158"/>
                </a:lnTo>
                <a:lnTo>
                  <a:pt x="11474" y="5158"/>
                </a:lnTo>
                <a:lnTo>
                  <a:pt x="11468" y="5160"/>
                </a:lnTo>
                <a:lnTo>
                  <a:pt x="11466" y="5164"/>
                </a:lnTo>
                <a:lnTo>
                  <a:pt x="11462" y="5170"/>
                </a:lnTo>
                <a:lnTo>
                  <a:pt x="11456" y="5172"/>
                </a:lnTo>
                <a:lnTo>
                  <a:pt x="11448" y="5172"/>
                </a:lnTo>
                <a:lnTo>
                  <a:pt x="11442" y="5170"/>
                </a:lnTo>
                <a:lnTo>
                  <a:pt x="11436" y="5170"/>
                </a:lnTo>
                <a:lnTo>
                  <a:pt x="11430" y="5170"/>
                </a:lnTo>
                <a:lnTo>
                  <a:pt x="11426" y="5172"/>
                </a:lnTo>
                <a:lnTo>
                  <a:pt x="11426" y="5178"/>
                </a:lnTo>
                <a:lnTo>
                  <a:pt x="11428" y="5182"/>
                </a:lnTo>
                <a:lnTo>
                  <a:pt x="11432" y="5184"/>
                </a:lnTo>
                <a:lnTo>
                  <a:pt x="11438" y="5186"/>
                </a:lnTo>
                <a:lnTo>
                  <a:pt x="11450" y="5196"/>
                </a:lnTo>
                <a:lnTo>
                  <a:pt x="11456" y="5204"/>
                </a:lnTo>
                <a:lnTo>
                  <a:pt x="11460" y="5208"/>
                </a:lnTo>
                <a:lnTo>
                  <a:pt x="11460" y="5212"/>
                </a:lnTo>
                <a:lnTo>
                  <a:pt x="11460" y="5214"/>
                </a:lnTo>
                <a:lnTo>
                  <a:pt x="11454" y="5220"/>
                </a:lnTo>
                <a:lnTo>
                  <a:pt x="11454" y="5222"/>
                </a:lnTo>
                <a:lnTo>
                  <a:pt x="11456" y="5228"/>
                </a:lnTo>
                <a:lnTo>
                  <a:pt x="11458" y="5232"/>
                </a:lnTo>
                <a:lnTo>
                  <a:pt x="11462" y="5236"/>
                </a:lnTo>
                <a:lnTo>
                  <a:pt x="11468" y="5238"/>
                </a:lnTo>
                <a:lnTo>
                  <a:pt x="11472" y="5238"/>
                </a:lnTo>
                <a:lnTo>
                  <a:pt x="11476" y="5236"/>
                </a:lnTo>
                <a:lnTo>
                  <a:pt x="11480" y="5232"/>
                </a:lnTo>
                <a:lnTo>
                  <a:pt x="11484" y="5226"/>
                </a:lnTo>
                <a:lnTo>
                  <a:pt x="11486" y="5216"/>
                </a:lnTo>
                <a:lnTo>
                  <a:pt x="11492" y="5198"/>
                </a:lnTo>
                <a:lnTo>
                  <a:pt x="11496" y="5190"/>
                </a:lnTo>
                <a:lnTo>
                  <a:pt x="11498" y="5190"/>
                </a:lnTo>
                <a:lnTo>
                  <a:pt x="11498" y="5192"/>
                </a:lnTo>
                <a:lnTo>
                  <a:pt x="11494" y="5206"/>
                </a:lnTo>
                <a:lnTo>
                  <a:pt x="11494" y="5212"/>
                </a:lnTo>
                <a:lnTo>
                  <a:pt x="11494" y="5216"/>
                </a:lnTo>
                <a:lnTo>
                  <a:pt x="11498" y="5220"/>
                </a:lnTo>
                <a:lnTo>
                  <a:pt x="11502" y="5222"/>
                </a:lnTo>
                <a:lnTo>
                  <a:pt x="11516" y="5228"/>
                </a:lnTo>
                <a:lnTo>
                  <a:pt x="11522" y="5232"/>
                </a:lnTo>
                <a:lnTo>
                  <a:pt x="11530" y="5238"/>
                </a:lnTo>
                <a:lnTo>
                  <a:pt x="11540" y="5246"/>
                </a:lnTo>
                <a:lnTo>
                  <a:pt x="11548" y="5252"/>
                </a:lnTo>
                <a:lnTo>
                  <a:pt x="11556" y="5254"/>
                </a:lnTo>
                <a:lnTo>
                  <a:pt x="11562" y="5256"/>
                </a:lnTo>
                <a:lnTo>
                  <a:pt x="11578" y="5258"/>
                </a:lnTo>
                <a:lnTo>
                  <a:pt x="11586" y="5260"/>
                </a:lnTo>
                <a:lnTo>
                  <a:pt x="11596" y="5264"/>
                </a:lnTo>
                <a:lnTo>
                  <a:pt x="11612" y="5272"/>
                </a:lnTo>
                <a:lnTo>
                  <a:pt x="11624" y="5276"/>
                </a:lnTo>
                <a:lnTo>
                  <a:pt x="11636" y="5282"/>
                </a:lnTo>
                <a:lnTo>
                  <a:pt x="11650" y="5290"/>
                </a:lnTo>
                <a:lnTo>
                  <a:pt x="11658" y="5298"/>
                </a:lnTo>
                <a:lnTo>
                  <a:pt x="11664" y="5304"/>
                </a:lnTo>
                <a:lnTo>
                  <a:pt x="11676" y="5322"/>
                </a:lnTo>
                <a:lnTo>
                  <a:pt x="11684" y="5342"/>
                </a:lnTo>
                <a:lnTo>
                  <a:pt x="11694" y="5358"/>
                </a:lnTo>
                <a:lnTo>
                  <a:pt x="11698" y="5364"/>
                </a:lnTo>
                <a:lnTo>
                  <a:pt x="11700" y="5368"/>
                </a:lnTo>
                <a:lnTo>
                  <a:pt x="11700" y="5370"/>
                </a:lnTo>
                <a:lnTo>
                  <a:pt x="11698" y="5372"/>
                </a:lnTo>
                <a:lnTo>
                  <a:pt x="11692" y="5374"/>
                </a:lnTo>
                <a:lnTo>
                  <a:pt x="11692" y="5378"/>
                </a:lnTo>
                <a:lnTo>
                  <a:pt x="11692" y="5382"/>
                </a:lnTo>
                <a:lnTo>
                  <a:pt x="11694" y="5390"/>
                </a:lnTo>
                <a:lnTo>
                  <a:pt x="11698" y="5394"/>
                </a:lnTo>
                <a:lnTo>
                  <a:pt x="11706" y="5400"/>
                </a:lnTo>
                <a:lnTo>
                  <a:pt x="11710" y="5402"/>
                </a:lnTo>
                <a:lnTo>
                  <a:pt x="11714" y="5406"/>
                </a:lnTo>
                <a:lnTo>
                  <a:pt x="11714" y="5412"/>
                </a:lnTo>
                <a:lnTo>
                  <a:pt x="11712" y="5420"/>
                </a:lnTo>
                <a:lnTo>
                  <a:pt x="11706" y="5434"/>
                </a:lnTo>
                <a:lnTo>
                  <a:pt x="11706" y="5436"/>
                </a:lnTo>
                <a:lnTo>
                  <a:pt x="11708" y="5436"/>
                </a:lnTo>
                <a:lnTo>
                  <a:pt x="11714" y="5434"/>
                </a:lnTo>
                <a:lnTo>
                  <a:pt x="11718" y="5434"/>
                </a:lnTo>
                <a:lnTo>
                  <a:pt x="11720" y="5436"/>
                </a:lnTo>
                <a:lnTo>
                  <a:pt x="11722" y="5438"/>
                </a:lnTo>
                <a:lnTo>
                  <a:pt x="11724" y="5438"/>
                </a:lnTo>
                <a:lnTo>
                  <a:pt x="11730" y="5438"/>
                </a:lnTo>
                <a:lnTo>
                  <a:pt x="11740" y="5438"/>
                </a:lnTo>
                <a:lnTo>
                  <a:pt x="11744" y="5440"/>
                </a:lnTo>
                <a:lnTo>
                  <a:pt x="11752" y="5444"/>
                </a:lnTo>
                <a:lnTo>
                  <a:pt x="11750" y="5154"/>
                </a:lnTo>
                <a:lnTo>
                  <a:pt x="11740" y="5154"/>
                </a:lnTo>
                <a:lnTo>
                  <a:pt x="11730" y="5150"/>
                </a:lnTo>
                <a:lnTo>
                  <a:pt x="11708" y="5138"/>
                </a:lnTo>
                <a:lnTo>
                  <a:pt x="11672" y="5114"/>
                </a:lnTo>
                <a:close/>
                <a:moveTo>
                  <a:pt x="11698" y="5436"/>
                </a:moveTo>
                <a:lnTo>
                  <a:pt x="11698" y="5436"/>
                </a:lnTo>
                <a:lnTo>
                  <a:pt x="11702" y="5434"/>
                </a:lnTo>
                <a:lnTo>
                  <a:pt x="11704" y="5430"/>
                </a:lnTo>
                <a:lnTo>
                  <a:pt x="11706" y="5420"/>
                </a:lnTo>
                <a:lnTo>
                  <a:pt x="11710" y="5412"/>
                </a:lnTo>
                <a:lnTo>
                  <a:pt x="11710" y="5410"/>
                </a:lnTo>
                <a:lnTo>
                  <a:pt x="11708" y="5408"/>
                </a:lnTo>
                <a:lnTo>
                  <a:pt x="11704" y="5406"/>
                </a:lnTo>
                <a:lnTo>
                  <a:pt x="11702" y="5404"/>
                </a:lnTo>
                <a:lnTo>
                  <a:pt x="11702" y="5402"/>
                </a:lnTo>
                <a:lnTo>
                  <a:pt x="11700" y="5400"/>
                </a:lnTo>
                <a:lnTo>
                  <a:pt x="11694" y="5398"/>
                </a:lnTo>
                <a:lnTo>
                  <a:pt x="11690" y="5398"/>
                </a:lnTo>
                <a:lnTo>
                  <a:pt x="11678" y="5404"/>
                </a:lnTo>
                <a:lnTo>
                  <a:pt x="11668" y="5414"/>
                </a:lnTo>
                <a:lnTo>
                  <a:pt x="11664" y="5418"/>
                </a:lnTo>
                <a:lnTo>
                  <a:pt x="11664" y="5422"/>
                </a:lnTo>
                <a:lnTo>
                  <a:pt x="11662" y="5428"/>
                </a:lnTo>
                <a:lnTo>
                  <a:pt x="11658" y="5436"/>
                </a:lnTo>
                <a:lnTo>
                  <a:pt x="11656" y="5442"/>
                </a:lnTo>
                <a:lnTo>
                  <a:pt x="11654" y="5448"/>
                </a:lnTo>
                <a:lnTo>
                  <a:pt x="11654" y="5450"/>
                </a:lnTo>
                <a:lnTo>
                  <a:pt x="11658" y="5448"/>
                </a:lnTo>
                <a:lnTo>
                  <a:pt x="11666" y="5448"/>
                </a:lnTo>
                <a:lnTo>
                  <a:pt x="11672" y="5448"/>
                </a:lnTo>
                <a:lnTo>
                  <a:pt x="11678" y="5450"/>
                </a:lnTo>
                <a:lnTo>
                  <a:pt x="11682" y="5450"/>
                </a:lnTo>
                <a:lnTo>
                  <a:pt x="11686" y="5450"/>
                </a:lnTo>
                <a:lnTo>
                  <a:pt x="11690" y="5446"/>
                </a:lnTo>
                <a:lnTo>
                  <a:pt x="11694" y="5440"/>
                </a:lnTo>
                <a:lnTo>
                  <a:pt x="11698" y="5436"/>
                </a:lnTo>
                <a:close/>
                <a:moveTo>
                  <a:pt x="10850" y="5438"/>
                </a:moveTo>
                <a:lnTo>
                  <a:pt x="10850" y="5438"/>
                </a:lnTo>
                <a:lnTo>
                  <a:pt x="10850" y="5436"/>
                </a:lnTo>
                <a:lnTo>
                  <a:pt x="10846" y="5436"/>
                </a:lnTo>
                <a:lnTo>
                  <a:pt x="10842" y="5438"/>
                </a:lnTo>
                <a:lnTo>
                  <a:pt x="10842" y="5442"/>
                </a:lnTo>
                <a:lnTo>
                  <a:pt x="10844" y="5446"/>
                </a:lnTo>
                <a:lnTo>
                  <a:pt x="10846" y="5446"/>
                </a:lnTo>
                <a:lnTo>
                  <a:pt x="10850" y="5438"/>
                </a:lnTo>
                <a:close/>
                <a:moveTo>
                  <a:pt x="10926" y="5458"/>
                </a:moveTo>
                <a:lnTo>
                  <a:pt x="10926" y="5458"/>
                </a:lnTo>
                <a:lnTo>
                  <a:pt x="10928" y="5458"/>
                </a:lnTo>
                <a:lnTo>
                  <a:pt x="10928" y="5456"/>
                </a:lnTo>
                <a:lnTo>
                  <a:pt x="10928" y="5452"/>
                </a:lnTo>
                <a:lnTo>
                  <a:pt x="10926" y="5452"/>
                </a:lnTo>
                <a:lnTo>
                  <a:pt x="10922" y="5450"/>
                </a:lnTo>
                <a:lnTo>
                  <a:pt x="10920" y="5450"/>
                </a:lnTo>
                <a:lnTo>
                  <a:pt x="10920" y="5452"/>
                </a:lnTo>
                <a:lnTo>
                  <a:pt x="10920" y="5456"/>
                </a:lnTo>
                <a:lnTo>
                  <a:pt x="10920" y="5462"/>
                </a:lnTo>
                <a:lnTo>
                  <a:pt x="10920" y="5464"/>
                </a:lnTo>
                <a:lnTo>
                  <a:pt x="10922" y="5462"/>
                </a:lnTo>
                <a:lnTo>
                  <a:pt x="10924" y="5460"/>
                </a:lnTo>
                <a:lnTo>
                  <a:pt x="10926" y="5458"/>
                </a:lnTo>
                <a:close/>
                <a:moveTo>
                  <a:pt x="10930" y="5468"/>
                </a:moveTo>
                <a:lnTo>
                  <a:pt x="10930" y="5468"/>
                </a:lnTo>
                <a:lnTo>
                  <a:pt x="10932" y="5466"/>
                </a:lnTo>
                <a:lnTo>
                  <a:pt x="10934" y="5464"/>
                </a:lnTo>
                <a:lnTo>
                  <a:pt x="10934" y="5460"/>
                </a:lnTo>
                <a:lnTo>
                  <a:pt x="10930" y="5460"/>
                </a:lnTo>
                <a:lnTo>
                  <a:pt x="10928" y="5462"/>
                </a:lnTo>
                <a:lnTo>
                  <a:pt x="10928" y="5464"/>
                </a:lnTo>
                <a:lnTo>
                  <a:pt x="10928" y="5468"/>
                </a:lnTo>
                <a:lnTo>
                  <a:pt x="10930" y="5468"/>
                </a:lnTo>
                <a:close/>
                <a:moveTo>
                  <a:pt x="10910" y="5150"/>
                </a:moveTo>
                <a:lnTo>
                  <a:pt x="10910" y="5150"/>
                </a:lnTo>
                <a:lnTo>
                  <a:pt x="10908" y="5158"/>
                </a:lnTo>
                <a:lnTo>
                  <a:pt x="10906" y="5164"/>
                </a:lnTo>
                <a:lnTo>
                  <a:pt x="10902" y="5166"/>
                </a:lnTo>
                <a:lnTo>
                  <a:pt x="10900" y="5168"/>
                </a:lnTo>
                <a:lnTo>
                  <a:pt x="10894" y="5170"/>
                </a:lnTo>
                <a:lnTo>
                  <a:pt x="10894" y="5172"/>
                </a:lnTo>
                <a:lnTo>
                  <a:pt x="10896" y="5176"/>
                </a:lnTo>
                <a:lnTo>
                  <a:pt x="10898" y="5184"/>
                </a:lnTo>
                <a:lnTo>
                  <a:pt x="10896" y="5186"/>
                </a:lnTo>
                <a:lnTo>
                  <a:pt x="10894" y="5190"/>
                </a:lnTo>
                <a:lnTo>
                  <a:pt x="10896" y="5202"/>
                </a:lnTo>
                <a:lnTo>
                  <a:pt x="10900" y="5208"/>
                </a:lnTo>
                <a:lnTo>
                  <a:pt x="10902" y="5210"/>
                </a:lnTo>
                <a:lnTo>
                  <a:pt x="10906" y="5210"/>
                </a:lnTo>
                <a:lnTo>
                  <a:pt x="10908" y="5210"/>
                </a:lnTo>
                <a:lnTo>
                  <a:pt x="10912" y="5208"/>
                </a:lnTo>
                <a:lnTo>
                  <a:pt x="10916" y="5210"/>
                </a:lnTo>
                <a:lnTo>
                  <a:pt x="10920" y="5214"/>
                </a:lnTo>
                <a:lnTo>
                  <a:pt x="10924" y="5222"/>
                </a:lnTo>
                <a:lnTo>
                  <a:pt x="10928" y="5232"/>
                </a:lnTo>
                <a:lnTo>
                  <a:pt x="10928" y="5244"/>
                </a:lnTo>
                <a:lnTo>
                  <a:pt x="10926" y="5256"/>
                </a:lnTo>
                <a:lnTo>
                  <a:pt x="10924" y="5268"/>
                </a:lnTo>
                <a:lnTo>
                  <a:pt x="10920" y="5280"/>
                </a:lnTo>
                <a:lnTo>
                  <a:pt x="10918" y="5292"/>
                </a:lnTo>
                <a:lnTo>
                  <a:pt x="10920" y="5302"/>
                </a:lnTo>
                <a:lnTo>
                  <a:pt x="10922" y="5310"/>
                </a:lnTo>
                <a:lnTo>
                  <a:pt x="10926" y="5314"/>
                </a:lnTo>
                <a:lnTo>
                  <a:pt x="10930" y="5316"/>
                </a:lnTo>
                <a:lnTo>
                  <a:pt x="10934" y="5316"/>
                </a:lnTo>
                <a:lnTo>
                  <a:pt x="10938" y="5316"/>
                </a:lnTo>
                <a:lnTo>
                  <a:pt x="10946" y="5312"/>
                </a:lnTo>
                <a:lnTo>
                  <a:pt x="10956" y="5312"/>
                </a:lnTo>
                <a:lnTo>
                  <a:pt x="10960" y="5312"/>
                </a:lnTo>
                <a:lnTo>
                  <a:pt x="10962" y="5308"/>
                </a:lnTo>
                <a:lnTo>
                  <a:pt x="10960" y="5300"/>
                </a:lnTo>
                <a:lnTo>
                  <a:pt x="10956" y="5286"/>
                </a:lnTo>
                <a:lnTo>
                  <a:pt x="10956" y="5280"/>
                </a:lnTo>
                <a:lnTo>
                  <a:pt x="10958" y="5274"/>
                </a:lnTo>
                <a:lnTo>
                  <a:pt x="10962" y="5270"/>
                </a:lnTo>
                <a:lnTo>
                  <a:pt x="10962" y="5264"/>
                </a:lnTo>
                <a:lnTo>
                  <a:pt x="10962" y="5250"/>
                </a:lnTo>
                <a:lnTo>
                  <a:pt x="10960" y="5234"/>
                </a:lnTo>
                <a:lnTo>
                  <a:pt x="10962" y="5214"/>
                </a:lnTo>
                <a:lnTo>
                  <a:pt x="10962" y="5204"/>
                </a:lnTo>
                <a:lnTo>
                  <a:pt x="10962" y="5196"/>
                </a:lnTo>
                <a:lnTo>
                  <a:pt x="10956" y="5190"/>
                </a:lnTo>
                <a:lnTo>
                  <a:pt x="10956" y="5186"/>
                </a:lnTo>
                <a:lnTo>
                  <a:pt x="10956" y="5184"/>
                </a:lnTo>
                <a:lnTo>
                  <a:pt x="10964" y="5174"/>
                </a:lnTo>
                <a:lnTo>
                  <a:pt x="10972" y="5168"/>
                </a:lnTo>
                <a:lnTo>
                  <a:pt x="10978" y="5166"/>
                </a:lnTo>
                <a:lnTo>
                  <a:pt x="10982" y="5168"/>
                </a:lnTo>
                <a:lnTo>
                  <a:pt x="10986" y="5170"/>
                </a:lnTo>
                <a:lnTo>
                  <a:pt x="10988" y="5176"/>
                </a:lnTo>
                <a:lnTo>
                  <a:pt x="10988" y="5182"/>
                </a:lnTo>
                <a:lnTo>
                  <a:pt x="10986" y="5188"/>
                </a:lnTo>
                <a:lnTo>
                  <a:pt x="10982" y="5196"/>
                </a:lnTo>
                <a:lnTo>
                  <a:pt x="10980" y="5202"/>
                </a:lnTo>
                <a:lnTo>
                  <a:pt x="10978" y="5208"/>
                </a:lnTo>
                <a:lnTo>
                  <a:pt x="10980" y="5212"/>
                </a:lnTo>
                <a:lnTo>
                  <a:pt x="10982" y="5216"/>
                </a:lnTo>
                <a:lnTo>
                  <a:pt x="10990" y="5224"/>
                </a:lnTo>
                <a:lnTo>
                  <a:pt x="11000" y="5232"/>
                </a:lnTo>
                <a:lnTo>
                  <a:pt x="11004" y="5238"/>
                </a:lnTo>
                <a:lnTo>
                  <a:pt x="11004" y="5246"/>
                </a:lnTo>
                <a:lnTo>
                  <a:pt x="11002" y="5260"/>
                </a:lnTo>
                <a:lnTo>
                  <a:pt x="11002" y="5268"/>
                </a:lnTo>
                <a:lnTo>
                  <a:pt x="11004" y="5272"/>
                </a:lnTo>
                <a:lnTo>
                  <a:pt x="11010" y="5276"/>
                </a:lnTo>
                <a:lnTo>
                  <a:pt x="11018" y="5278"/>
                </a:lnTo>
                <a:lnTo>
                  <a:pt x="11024" y="5276"/>
                </a:lnTo>
                <a:lnTo>
                  <a:pt x="11028" y="5274"/>
                </a:lnTo>
                <a:lnTo>
                  <a:pt x="11028" y="5272"/>
                </a:lnTo>
                <a:lnTo>
                  <a:pt x="11028" y="5268"/>
                </a:lnTo>
                <a:lnTo>
                  <a:pt x="11028" y="5262"/>
                </a:lnTo>
                <a:lnTo>
                  <a:pt x="11032" y="5258"/>
                </a:lnTo>
                <a:lnTo>
                  <a:pt x="11036" y="5256"/>
                </a:lnTo>
                <a:lnTo>
                  <a:pt x="11040" y="5254"/>
                </a:lnTo>
                <a:lnTo>
                  <a:pt x="11046" y="5254"/>
                </a:lnTo>
                <a:lnTo>
                  <a:pt x="11052" y="5256"/>
                </a:lnTo>
                <a:lnTo>
                  <a:pt x="11054" y="5256"/>
                </a:lnTo>
                <a:lnTo>
                  <a:pt x="11056" y="5256"/>
                </a:lnTo>
                <a:lnTo>
                  <a:pt x="11060" y="5246"/>
                </a:lnTo>
                <a:lnTo>
                  <a:pt x="11060" y="5240"/>
                </a:lnTo>
                <a:lnTo>
                  <a:pt x="11058" y="5236"/>
                </a:lnTo>
                <a:lnTo>
                  <a:pt x="11052" y="5232"/>
                </a:lnTo>
                <a:lnTo>
                  <a:pt x="11046" y="5228"/>
                </a:lnTo>
                <a:lnTo>
                  <a:pt x="11042" y="5224"/>
                </a:lnTo>
                <a:lnTo>
                  <a:pt x="11036" y="5220"/>
                </a:lnTo>
                <a:lnTo>
                  <a:pt x="11036" y="5216"/>
                </a:lnTo>
                <a:lnTo>
                  <a:pt x="11038" y="5210"/>
                </a:lnTo>
                <a:lnTo>
                  <a:pt x="11040" y="5204"/>
                </a:lnTo>
                <a:lnTo>
                  <a:pt x="11040" y="5196"/>
                </a:lnTo>
                <a:lnTo>
                  <a:pt x="11038" y="5188"/>
                </a:lnTo>
                <a:lnTo>
                  <a:pt x="11036" y="5180"/>
                </a:lnTo>
                <a:lnTo>
                  <a:pt x="11024" y="5162"/>
                </a:lnTo>
                <a:lnTo>
                  <a:pt x="11012" y="5146"/>
                </a:lnTo>
                <a:lnTo>
                  <a:pt x="11006" y="5140"/>
                </a:lnTo>
                <a:lnTo>
                  <a:pt x="11006" y="5134"/>
                </a:lnTo>
                <a:lnTo>
                  <a:pt x="11010" y="5130"/>
                </a:lnTo>
                <a:lnTo>
                  <a:pt x="11018" y="5126"/>
                </a:lnTo>
                <a:lnTo>
                  <a:pt x="11034" y="5114"/>
                </a:lnTo>
                <a:lnTo>
                  <a:pt x="11042" y="5106"/>
                </a:lnTo>
                <a:lnTo>
                  <a:pt x="11050" y="5096"/>
                </a:lnTo>
                <a:lnTo>
                  <a:pt x="11056" y="5088"/>
                </a:lnTo>
                <a:lnTo>
                  <a:pt x="11060" y="5084"/>
                </a:lnTo>
                <a:lnTo>
                  <a:pt x="11066" y="5084"/>
                </a:lnTo>
                <a:lnTo>
                  <a:pt x="11068" y="5084"/>
                </a:lnTo>
                <a:lnTo>
                  <a:pt x="11076" y="5090"/>
                </a:lnTo>
                <a:lnTo>
                  <a:pt x="11078" y="5090"/>
                </a:lnTo>
                <a:lnTo>
                  <a:pt x="11080" y="5088"/>
                </a:lnTo>
                <a:lnTo>
                  <a:pt x="11084" y="5080"/>
                </a:lnTo>
                <a:lnTo>
                  <a:pt x="11084" y="5076"/>
                </a:lnTo>
                <a:lnTo>
                  <a:pt x="11084" y="5074"/>
                </a:lnTo>
                <a:lnTo>
                  <a:pt x="11080" y="5072"/>
                </a:lnTo>
                <a:lnTo>
                  <a:pt x="11076" y="5070"/>
                </a:lnTo>
                <a:lnTo>
                  <a:pt x="11058" y="5070"/>
                </a:lnTo>
                <a:lnTo>
                  <a:pt x="11048" y="5072"/>
                </a:lnTo>
                <a:lnTo>
                  <a:pt x="11042" y="5074"/>
                </a:lnTo>
                <a:lnTo>
                  <a:pt x="11032" y="5080"/>
                </a:lnTo>
                <a:lnTo>
                  <a:pt x="11024" y="5084"/>
                </a:lnTo>
                <a:lnTo>
                  <a:pt x="11020" y="5084"/>
                </a:lnTo>
                <a:lnTo>
                  <a:pt x="11012" y="5082"/>
                </a:lnTo>
                <a:lnTo>
                  <a:pt x="11006" y="5082"/>
                </a:lnTo>
                <a:lnTo>
                  <a:pt x="11000" y="5084"/>
                </a:lnTo>
                <a:lnTo>
                  <a:pt x="10998" y="5088"/>
                </a:lnTo>
                <a:lnTo>
                  <a:pt x="10994" y="5094"/>
                </a:lnTo>
                <a:lnTo>
                  <a:pt x="10992" y="5100"/>
                </a:lnTo>
                <a:lnTo>
                  <a:pt x="10988" y="5104"/>
                </a:lnTo>
                <a:lnTo>
                  <a:pt x="10984" y="5108"/>
                </a:lnTo>
                <a:lnTo>
                  <a:pt x="10976" y="5108"/>
                </a:lnTo>
                <a:lnTo>
                  <a:pt x="10970" y="5106"/>
                </a:lnTo>
                <a:lnTo>
                  <a:pt x="10966" y="5104"/>
                </a:lnTo>
                <a:lnTo>
                  <a:pt x="10966" y="5102"/>
                </a:lnTo>
                <a:lnTo>
                  <a:pt x="10966" y="5098"/>
                </a:lnTo>
                <a:lnTo>
                  <a:pt x="10964" y="5090"/>
                </a:lnTo>
                <a:lnTo>
                  <a:pt x="10962" y="5086"/>
                </a:lnTo>
                <a:lnTo>
                  <a:pt x="10956" y="5082"/>
                </a:lnTo>
                <a:lnTo>
                  <a:pt x="10952" y="5080"/>
                </a:lnTo>
                <a:lnTo>
                  <a:pt x="10950" y="5076"/>
                </a:lnTo>
                <a:lnTo>
                  <a:pt x="10946" y="5064"/>
                </a:lnTo>
                <a:lnTo>
                  <a:pt x="10946" y="5052"/>
                </a:lnTo>
                <a:lnTo>
                  <a:pt x="10950" y="5038"/>
                </a:lnTo>
                <a:lnTo>
                  <a:pt x="10954" y="5026"/>
                </a:lnTo>
                <a:lnTo>
                  <a:pt x="10960" y="5018"/>
                </a:lnTo>
                <a:lnTo>
                  <a:pt x="10962" y="5016"/>
                </a:lnTo>
                <a:lnTo>
                  <a:pt x="10966" y="5014"/>
                </a:lnTo>
                <a:lnTo>
                  <a:pt x="10970" y="5014"/>
                </a:lnTo>
                <a:lnTo>
                  <a:pt x="10974" y="5016"/>
                </a:lnTo>
                <a:lnTo>
                  <a:pt x="10980" y="5018"/>
                </a:lnTo>
                <a:lnTo>
                  <a:pt x="10984" y="5018"/>
                </a:lnTo>
                <a:lnTo>
                  <a:pt x="10994" y="5018"/>
                </a:lnTo>
                <a:lnTo>
                  <a:pt x="11004" y="5016"/>
                </a:lnTo>
                <a:lnTo>
                  <a:pt x="11010" y="5016"/>
                </a:lnTo>
                <a:lnTo>
                  <a:pt x="11014" y="5018"/>
                </a:lnTo>
                <a:lnTo>
                  <a:pt x="11020" y="5018"/>
                </a:lnTo>
                <a:lnTo>
                  <a:pt x="11028" y="5018"/>
                </a:lnTo>
                <a:lnTo>
                  <a:pt x="11046" y="5016"/>
                </a:lnTo>
                <a:lnTo>
                  <a:pt x="11062" y="5016"/>
                </a:lnTo>
                <a:lnTo>
                  <a:pt x="11068" y="5016"/>
                </a:lnTo>
                <a:lnTo>
                  <a:pt x="11070" y="5018"/>
                </a:lnTo>
                <a:lnTo>
                  <a:pt x="11074" y="5022"/>
                </a:lnTo>
                <a:lnTo>
                  <a:pt x="11080" y="5024"/>
                </a:lnTo>
                <a:lnTo>
                  <a:pt x="11088" y="5026"/>
                </a:lnTo>
                <a:lnTo>
                  <a:pt x="11096" y="5026"/>
                </a:lnTo>
                <a:lnTo>
                  <a:pt x="11106" y="5024"/>
                </a:lnTo>
                <a:lnTo>
                  <a:pt x="11114" y="5020"/>
                </a:lnTo>
                <a:lnTo>
                  <a:pt x="11122" y="5016"/>
                </a:lnTo>
                <a:lnTo>
                  <a:pt x="11128" y="5010"/>
                </a:lnTo>
                <a:lnTo>
                  <a:pt x="11148" y="4980"/>
                </a:lnTo>
                <a:lnTo>
                  <a:pt x="11150" y="4974"/>
                </a:lnTo>
                <a:lnTo>
                  <a:pt x="11152" y="4970"/>
                </a:lnTo>
                <a:lnTo>
                  <a:pt x="11152" y="4964"/>
                </a:lnTo>
                <a:lnTo>
                  <a:pt x="11150" y="4958"/>
                </a:lnTo>
                <a:lnTo>
                  <a:pt x="11146" y="4956"/>
                </a:lnTo>
                <a:lnTo>
                  <a:pt x="11142" y="4956"/>
                </a:lnTo>
                <a:lnTo>
                  <a:pt x="11138" y="4958"/>
                </a:lnTo>
                <a:lnTo>
                  <a:pt x="11134" y="4962"/>
                </a:lnTo>
                <a:lnTo>
                  <a:pt x="11124" y="4976"/>
                </a:lnTo>
                <a:lnTo>
                  <a:pt x="11116" y="4990"/>
                </a:lnTo>
                <a:lnTo>
                  <a:pt x="11110" y="4996"/>
                </a:lnTo>
                <a:lnTo>
                  <a:pt x="11104" y="4998"/>
                </a:lnTo>
                <a:lnTo>
                  <a:pt x="11096" y="4998"/>
                </a:lnTo>
                <a:lnTo>
                  <a:pt x="11086" y="4996"/>
                </a:lnTo>
                <a:lnTo>
                  <a:pt x="11072" y="4994"/>
                </a:lnTo>
                <a:lnTo>
                  <a:pt x="11066" y="4994"/>
                </a:lnTo>
                <a:lnTo>
                  <a:pt x="11062" y="4994"/>
                </a:lnTo>
                <a:lnTo>
                  <a:pt x="11060" y="4996"/>
                </a:lnTo>
                <a:lnTo>
                  <a:pt x="11056" y="4996"/>
                </a:lnTo>
                <a:lnTo>
                  <a:pt x="11048" y="4994"/>
                </a:lnTo>
                <a:lnTo>
                  <a:pt x="11034" y="4990"/>
                </a:lnTo>
                <a:lnTo>
                  <a:pt x="11028" y="4990"/>
                </a:lnTo>
                <a:lnTo>
                  <a:pt x="11018" y="4990"/>
                </a:lnTo>
                <a:lnTo>
                  <a:pt x="11010" y="4990"/>
                </a:lnTo>
                <a:lnTo>
                  <a:pt x="11006" y="4988"/>
                </a:lnTo>
                <a:lnTo>
                  <a:pt x="11004" y="4986"/>
                </a:lnTo>
                <a:lnTo>
                  <a:pt x="11004" y="4984"/>
                </a:lnTo>
                <a:lnTo>
                  <a:pt x="11004" y="4980"/>
                </a:lnTo>
                <a:lnTo>
                  <a:pt x="11002" y="4978"/>
                </a:lnTo>
                <a:lnTo>
                  <a:pt x="11000" y="4978"/>
                </a:lnTo>
                <a:lnTo>
                  <a:pt x="10992" y="4978"/>
                </a:lnTo>
                <a:lnTo>
                  <a:pt x="10986" y="4976"/>
                </a:lnTo>
                <a:lnTo>
                  <a:pt x="10980" y="4976"/>
                </a:lnTo>
                <a:lnTo>
                  <a:pt x="10978" y="4976"/>
                </a:lnTo>
                <a:lnTo>
                  <a:pt x="10976" y="4980"/>
                </a:lnTo>
                <a:lnTo>
                  <a:pt x="10974" y="4988"/>
                </a:lnTo>
                <a:lnTo>
                  <a:pt x="10968" y="4996"/>
                </a:lnTo>
                <a:lnTo>
                  <a:pt x="10966" y="4998"/>
                </a:lnTo>
                <a:lnTo>
                  <a:pt x="10962" y="5000"/>
                </a:lnTo>
                <a:lnTo>
                  <a:pt x="10960" y="4998"/>
                </a:lnTo>
                <a:lnTo>
                  <a:pt x="10958" y="4996"/>
                </a:lnTo>
                <a:lnTo>
                  <a:pt x="10954" y="4992"/>
                </a:lnTo>
                <a:lnTo>
                  <a:pt x="10952" y="4992"/>
                </a:lnTo>
                <a:lnTo>
                  <a:pt x="10950" y="4998"/>
                </a:lnTo>
                <a:lnTo>
                  <a:pt x="10946" y="5008"/>
                </a:lnTo>
                <a:lnTo>
                  <a:pt x="10940" y="5020"/>
                </a:lnTo>
                <a:lnTo>
                  <a:pt x="10936" y="5024"/>
                </a:lnTo>
                <a:lnTo>
                  <a:pt x="10936" y="5028"/>
                </a:lnTo>
                <a:lnTo>
                  <a:pt x="10936" y="5034"/>
                </a:lnTo>
                <a:lnTo>
                  <a:pt x="10936" y="5038"/>
                </a:lnTo>
                <a:lnTo>
                  <a:pt x="10936" y="5040"/>
                </a:lnTo>
                <a:lnTo>
                  <a:pt x="10932" y="5040"/>
                </a:lnTo>
                <a:lnTo>
                  <a:pt x="10928" y="5044"/>
                </a:lnTo>
                <a:lnTo>
                  <a:pt x="10930" y="5046"/>
                </a:lnTo>
                <a:lnTo>
                  <a:pt x="10932" y="5054"/>
                </a:lnTo>
                <a:lnTo>
                  <a:pt x="10932" y="5064"/>
                </a:lnTo>
                <a:lnTo>
                  <a:pt x="10928" y="5076"/>
                </a:lnTo>
                <a:lnTo>
                  <a:pt x="10922" y="5086"/>
                </a:lnTo>
                <a:lnTo>
                  <a:pt x="10918" y="5098"/>
                </a:lnTo>
                <a:lnTo>
                  <a:pt x="10918" y="5106"/>
                </a:lnTo>
                <a:lnTo>
                  <a:pt x="10918" y="5118"/>
                </a:lnTo>
                <a:lnTo>
                  <a:pt x="10918" y="5132"/>
                </a:lnTo>
                <a:lnTo>
                  <a:pt x="10916" y="5134"/>
                </a:lnTo>
                <a:lnTo>
                  <a:pt x="10916" y="5136"/>
                </a:lnTo>
                <a:lnTo>
                  <a:pt x="10914" y="5136"/>
                </a:lnTo>
                <a:lnTo>
                  <a:pt x="10912" y="5138"/>
                </a:lnTo>
                <a:lnTo>
                  <a:pt x="10910" y="5142"/>
                </a:lnTo>
                <a:lnTo>
                  <a:pt x="10910" y="5150"/>
                </a:lnTo>
                <a:close/>
                <a:moveTo>
                  <a:pt x="11186" y="5194"/>
                </a:moveTo>
                <a:lnTo>
                  <a:pt x="11186" y="5194"/>
                </a:lnTo>
                <a:lnTo>
                  <a:pt x="11188" y="5202"/>
                </a:lnTo>
                <a:lnTo>
                  <a:pt x="11192" y="5208"/>
                </a:lnTo>
                <a:lnTo>
                  <a:pt x="11200" y="5216"/>
                </a:lnTo>
                <a:lnTo>
                  <a:pt x="11210" y="5224"/>
                </a:lnTo>
                <a:lnTo>
                  <a:pt x="11214" y="5226"/>
                </a:lnTo>
                <a:lnTo>
                  <a:pt x="11220" y="5224"/>
                </a:lnTo>
                <a:lnTo>
                  <a:pt x="11226" y="5222"/>
                </a:lnTo>
                <a:lnTo>
                  <a:pt x="11230" y="5220"/>
                </a:lnTo>
                <a:lnTo>
                  <a:pt x="11232" y="5214"/>
                </a:lnTo>
                <a:lnTo>
                  <a:pt x="11234" y="5210"/>
                </a:lnTo>
                <a:lnTo>
                  <a:pt x="11234" y="5204"/>
                </a:lnTo>
                <a:lnTo>
                  <a:pt x="11230" y="5198"/>
                </a:lnTo>
                <a:lnTo>
                  <a:pt x="11226" y="5192"/>
                </a:lnTo>
                <a:lnTo>
                  <a:pt x="11218" y="5188"/>
                </a:lnTo>
                <a:lnTo>
                  <a:pt x="11212" y="5186"/>
                </a:lnTo>
                <a:lnTo>
                  <a:pt x="11204" y="5186"/>
                </a:lnTo>
                <a:lnTo>
                  <a:pt x="11198" y="5186"/>
                </a:lnTo>
                <a:lnTo>
                  <a:pt x="11192" y="5188"/>
                </a:lnTo>
                <a:lnTo>
                  <a:pt x="11188" y="5190"/>
                </a:lnTo>
                <a:lnTo>
                  <a:pt x="11186" y="5194"/>
                </a:lnTo>
                <a:close/>
                <a:moveTo>
                  <a:pt x="11302" y="5178"/>
                </a:moveTo>
                <a:lnTo>
                  <a:pt x="11302" y="5178"/>
                </a:lnTo>
                <a:lnTo>
                  <a:pt x="11294" y="5178"/>
                </a:lnTo>
                <a:lnTo>
                  <a:pt x="11284" y="5178"/>
                </a:lnTo>
                <a:lnTo>
                  <a:pt x="11278" y="5178"/>
                </a:lnTo>
                <a:lnTo>
                  <a:pt x="11272" y="5182"/>
                </a:lnTo>
                <a:lnTo>
                  <a:pt x="11268" y="5186"/>
                </a:lnTo>
                <a:lnTo>
                  <a:pt x="11264" y="5190"/>
                </a:lnTo>
                <a:lnTo>
                  <a:pt x="11262" y="5196"/>
                </a:lnTo>
                <a:lnTo>
                  <a:pt x="11262" y="5202"/>
                </a:lnTo>
                <a:lnTo>
                  <a:pt x="11264" y="5208"/>
                </a:lnTo>
                <a:lnTo>
                  <a:pt x="11266" y="5204"/>
                </a:lnTo>
                <a:lnTo>
                  <a:pt x="11270" y="5196"/>
                </a:lnTo>
                <a:lnTo>
                  <a:pt x="11272" y="5194"/>
                </a:lnTo>
                <a:lnTo>
                  <a:pt x="11272" y="5192"/>
                </a:lnTo>
                <a:lnTo>
                  <a:pt x="11274" y="5192"/>
                </a:lnTo>
                <a:lnTo>
                  <a:pt x="11276" y="5194"/>
                </a:lnTo>
                <a:lnTo>
                  <a:pt x="11282" y="5200"/>
                </a:lnTo>
                <a:lnTo>
                  <a:pt x="11284" y="5202"/>
                </a:lnTo>
                <a:lnTo>
                  <a:pt x="11288" y="5202"/>
                </a:lnTo>
                <a:lnTo>
                  <a:pt x="11292" y="5202"/>
                </a:lnTo>
                <a:lnTo>
                  <a:pt x="11296" y="5200"/>
                </a:lnTo>
                <a:lnTo>
                  <a:pt x="11302" y="5198"/>
                </a:lnTo>
                <a:lnTo>
                  <a:pt x="11306" y="5198"/>
                </a:lnTo>
                <a:lnTo>
                  <a:pt x="11316" y="5202"/>
                </a:lnTo>
                <a:lnTo>
                  <a:pt x="11324" y="5206"/>
                </a:lnTo>
                <a:lnTo>
                  <a:pt x="11328" y="5206"/>
                </a:lnTo>
                <a:lnTo>
                  <a:pt x="11330" y="5204"/>
                </a:lnTo>
                <a:lnTo>
                  <a:pt x="11332" y="5202"/>
                </a:lnTo>
                <a:lnTo>
                  <a:pt x="11334" y="5202"/>
                </a:lnTo>
                <a:lnTo>
                  <a:pt x="11344" y="5204"/>
                </a:lnTo>
                <a:lnTo>
                  <a:pt x="11356" y="5212"/>
                </a:lnTo>
                <a:lnTo>
                  <a:pt x="11370" y="5222"/>
                </a:lnTo>
                <a:lnTo>
                  <a:pt x="11376" y="5226"/>
                </a:lnTo>
                <a:lnTo>
                  <a:pt x="11380" y="5226"/>
                </a:lnTo>
                <a:lnTo>
                  <a:pt x="11384" y="5226"/>
                </a:lnTo>
                <a:lnTo>
                  <a:pt x="11384" y="5222"/>
                </a:lnTo>
                <a:lnTo>
                  <a:pt x="11382" y="5210"/>
                </a:lnTo>
                <a:lnTo>
                  <a:pt x="11372" y="5194"/>
                </a:lnTo>
                <a:lnTo>
                  <a:pt x="11368" y="5186"/>
                </a:lnTo>
                <a:lnTo>
                  <a:pt x="11364" y="5184"/>
                </a:lnTo>
                <a:lnTo>
                  <a:pt x="11360" y="5182"/>
                </a:lnTo>
                <a:lnTo>
                  <a:pt x="11358" y="5182"/>
                </a:lnTo>
                <a:lnTo>
                  <a:pt x="11352" y="5184"/>
                </a:lnTo>
                <a:lnTo>
                  <a:pt x="11346" y="5182"/>
                </a:lnTo>
                <a:lnTo>
                  <a:pt x="11340" y="5178"/>
                </a:lnTo>
                <a:lnTo>
                  <a:pt x="11328" y="5174"/>
                </a:lnTo>
                <a:lnTo>
                  <a:pt x="11326" y="5174"/>
                </a:lnTo>
                <a:lnTo>
                  <a:pt x="11324" y="5176"/>
                </a:lnTo>
                <a:lnTo>
                  <a:pt x="11318" y="5178"/>
                </a:lnTo>
                <a:lnTo>
                  <a:pt x="11312" y="5178"/>
                </a:lnTo>
                <a:lnTo>
                  <a:pt x="11302" y="5178"/>
                </a:lnTo>
                <a:close/>
                <a:moveTo>
                  <a:pt x="11158" y="5128"/>
                </a:moveTo>
                <a:lnTo>
                  <a:pt x="11158" y="5128"/>
                </a:lnTo>
                <a:lnTo>
                  <a:pt x="11156" y="5126"/>
                </a:lnTo>
                <a:lnTo>
                  <a:pt x="11152" y="5122"/>
                </a:lnTo>
                <a:lnTo>
                  <a:pt x="11138" y="5118"/>
                </a:lnTo>
                <a:lnTo>
                  <a:pt x="11132" y="5118"/>
                </a:lnTo>
                <a:lnTo>
                  <a:pt x="11126" y="5120"/>
                </a:lnTo>
                <a:lnTo>
                  <a:pt x="11120" y="5124"/>
                </a:lnTo>
                <a:lnTo>
                  <a:pt x="11118" y="5128"/>
                </a:lnTo>
                <a:lnTo>
                  <a:pt x="11120" y="5132"/>
                </a:lnTo>
                <a:lnTo>
                  <a:pt x="11124" y="5136"/>
                </a:lnTo>
                <a:lnTo>
                  <a:pt x="11132" y="5136"/>
                </a:lnTo>
                <a:lnTo>
                  <a:pt x="11138" y="5136"/>
                </a:lnTo>
                <a:lnTo>
                  <a:pt x="11152" y="5132"/>
                </a:lnTo>
                <a:lnTo>
                  <a:pt x="11156" y="5130"/>
                </a:lnTo>
                <a:lnTo>
                  <a:pt x="11158" y="5128"/>
                </a:lnTo>
                <a:close/>
                <a:moveTo>
                  <a:pt x="11162" y="5130"/>
                </a:moveTo>
                <a:lnTo>
                  <a:pt x="11162" y="5130"/>
                </a:lnTo>
                <a:lnTo>
                  <a:pt x="11162" y="5132"/>
                </a:lnTo>
                <a:lnTo>
                  <a:pt x="11166" y="5134"/>
                </a:lnTo>
                <a:lnTo>
                  <a:pt x="11176" y="5132"/>
                </a:lnTo>
                <a:lnTo>
                  <a:pt x="11200" y="5128"/>
                </a:lnTo>
                <a:lnTo>
                  <a:pt x="11200" y="5126"/>
                </a:lnTo>
                <a:lnTo>
                  <a:pt x="11198" y="5124"/>
                </a:lnTo>
                <a:lnTo>
                  <a:pt x="11184" y="5124"/>
                </a:lnTo>
                <a:lnTo>
                  <a:pt x="11170" y="5124"/>
                </a:lnTo>
                <a:lnTo>
                  <a:pt x="11164" y="5126"/>
                </a:lnTo>
                <a:lnTo>
                  <a:pt x="11162" y="5130"/>
                </a:lnTo>
                <a:close/>
                <a:moveTo>
                  <a:pt x="11242" y="5116"/>
                </a:moveTo>
                <a:lnTo>
                  <a:pt x="11242" y="5116"/>
                </a:lnTo>
                <a:lnTo>
                  <a:pt x="11242" y="5122"/>
                </a:lnTo>
                <a:lnTo>
                  <a:pt x="11246" y="5122"/>
                </a:lnTo>
                <a:lnTo>
                  <a:pt x="11254" y="5122"/>
                </a:lnTo>
                <a:lnTo>
                  <a:pt x="11270" y="5122"/>
                </a:lnTo>
                <a:lnTo>
                  <a:pt x="11272" y="5120"/>
                </a:lnTo>
                <a:lnTo>
                  <a:pt x="11268" y="5112"/>
                </a:lnTo>
                <a:lnTo>
                  <a:pt x="11262" y="5108"/>
                </a:lnTo>
                <a:lnTo>
                  <a:pt x="11258" y="5106"/>
                </a:lnTo>
                <a:lnTo>
                  <a:pt x="11254" y="5104"/>
                </a:lnTo>
                <a:lnTo>
                  <a:pt x="11250" y="5104"/>
                </a:lnTo>
                <a:lnTo>
                  <a:pt x="11246" y="5106"/>
                </a:lnTo>
                <a:lnTo>
                  <a:pt x="11244" y="5108"/>
                </a:lnTo>
                <a:lnTo>
                  <a:pt x="11242" y="5110"/>
                </a:lnTo>
                <a:lnTo>
                  <a:pt x="11242" y="5116"/>
                </a:lnTo>
                <a:close/>
                <a:moveTo>
                  <a:pt x="11340" y="5134"/>
                </a:moveTo>
                <a:lnTo>
                  <a:pt x="11340" y="5134"/>
                </a:lnTo>
                <a:lnTo>
                  <a:pt x="11344" y="5138"/>
                </a:lnTo>
                <a:lnTo>
                  <a:pt x="11352" y="5140"/>
                </a:lnTo>
                <a:lnTo>
                  <a:pt x="11358" y="5140"/>
                </a:lnTo>
                <a:lnTo>
                  <a:pt x="11360" y="5136"/>
                </a:lnTo>
                <a:lnTo>
                  <a:pt x="11362" y="5134"/>
                </a:lnTo>
                <a:lnTo>
                  <a:pt x="11362" y="5126"/>
                </a:lnTo>
                <a:lnTo>
                  <a:pt x="11360" y="5122"/>
                </a:lnTo>
                <a:lnTo>
                  <a:pt x="11354" y="5122"/>
                </a:lnTo>
                <a:lnTo>
                  <a:pt x="11346" y="5124"/>
                </a:lnTo>
                <a:lnTo>
                  <a:pt x="11336" y="5130"/>
                </a:lnTo>
                <a:lnTo>
                  <a:pt x="11336" y="5132"/>
                </a:lnTo>
                <a:lnTo>
                  <a:pt x="11340" y="5134"/>
                </a:lnTo>
                <a:close/>
                <a:moveTo>
                  <a:pt x="11380" y="5104"/>
                </a:moveTo>
                <a:lnTo>
                  <a:pt x="11380" y="5104"/>
                </a:lnTo>
                <a:lnTo>
                  <a:pt x="11382" y="5104"/>
                </a:lnTo>
                <a:lnTo>
                  <a:pt x="11384" y="5102"/>
                </a:lnTo>
                <a:lnTo>
                  <a:pt x="11386" y="5096"/>
                </a:lnTo>
                <a:lnTo>
                  <a:pt x="11386" y="5090"/>
                </a:lnTo>
                <a:lnTo>
                  <a:pt x="11386" y="5086"/>
                </a:lnTo>
                <a:lnTo>
                  <a:pt x="11386" y="5084"/>
                </a:lnTo>
                <a:lnTo>
                  <a:pt x="11380" y="5084"/>
                </a:lnTo>
                <a:lnTo>
                  <a:pt x="11374" y="5084"/>
                </a:lnTo>
                <a:lnTo>
                  <a:pt x="11370" y="5086"/>
                </a:lnTo>
                <a:lnTo>
                  <a:pt x="11370" y="5088"/>
                </a:lnTo>
                <a:lnTo>
                  <a:pt x="11370" y="5090"/>
                </a:lnTo>
                <a:lnTo>
                  <a:pt x="11374" y="5096"/>
                </a:lnTo>
                <a:lnTo>
                  <a:pt x="11380" y="5104"/>
                </a:lnTo>
                <a:close/>
                <a:moveTo>
                  <a:pt x="11362" y="5052"/>
                </a:moveTo>
                <a:lnTo>
                  <a:pt x="11362" y="5052"/>
                </a:lnTo>
                <a:lnTo>
                  <a:pt x="11368" y="5054"/>
                </a:lnTo>
                <a:lnTo>
                  <a:pt x="11372" y="5056"/>
                </a:lnTo>
                <a:lnTo>
                  <a:pt x="11378" y="5060"/>
                </a:lnTo>
                <a:lnTo>
                  <a:pt x="11384" y="5060"/>
                </a:lnTo>
                <a:lnTo>
                  <a:pt x="11386" y="5058"/>
                </a:lnTo>
                <a:lnTo>
                  <a:pt x="11382" y="5054"/>
                </a:lnTo>
                <a:lnTo>
                  <a:pt x="11380" y="5052"/>
                </a:lnTo>
                <a:lnTo>
                  <a:pt x="11380" y="5050"/>
                </a:lnTo>
                <a:lnTo>
                  <a:pt x="11384" y="5052"/>
                </a:lnTo>
                <a:lnTo>
                  <a:pt x="11388" y="5056"/>
                </a:lnTo>
                <a:lnTo>
                  <a:pt x="11394" y="5058"/>
                </a:lnTo>
                <a:lnTo>
                  <a:pt x="11398" y="5056"/>
                </a:lnTo>
                <a:lnTo>
                  <a:pt x="11400" y="5054"/>
                </a:lnTo>
                <a:lnTo>
                  <a:pt x="11400" y="5052"/>
                </a:lnTo>
                <a:lnTo>
                  <a:pt x="11394" y="5046"/>
                </a:lnTo>
                <a:lnTo>
                  <a:pt x="11384" y="5040"/>
                </a:lnTo>
                <a:lnTo>
                  <a:pt x="11378" y="5040"/>
                </a:lnTo>
                <a:lnTo>
                  <a:pt x="11372" y="5040"/>
                </a:lnTo>
                <a:lnTo>
                  <a:pt x="11364" y="5044"/>
                </a:lnTo>
                <a:lnTo>
                  <a:pt x="11358" y="5046"/>
                </a:lnTo>
                <a:lnTo>
                  <a:pt x="11358" y="5050"/>
                </a:lnTo>
                <a:lnTo>
                  <a:pt x="11362" y="5052"/>
                </a:lnTo>
                <a:close/>
                <a:moveTo>
                  <a:pt x="11246" y="4990"/>
                </a:moveTo>
                <a:lnTo>
                  <a:pt x="11246" y="4990"/>
                </a:lnTo>
                <a:lnTo>
                  <a:pt x="11248" y="4998"/>
                </a:lnTo>
                <a:lnTo>
                  <a:pt x="11246" y="5006"/>
                </a:lnTo>
                <a:lnTo>
                  <a:pt x="11246" y="5012"/>
                </a:lnTo>
                <a:lnTo>
                  <a:pt x="11248" y="5016"/>
                </a:lnTo>
                <a:lnTo>
                  <a:pt x="11250" y="5020"/>
                </a:lnTo>
                <a:lnTo>
                  <a:pt x="11252" y="5024"/>
                </a:lnTo>
                <a:lnTo>
                  <a:pt x="11254" y="5028"/>
                </a:lnTo>
                <a:lnTo>
                  <a:pt x="11252" y="5038"/>
                </a:lnTo>
                <a:lnTo>
                  <a:pt x="11252" y="5046"/>
                </a:lnTo>
                <a:lnTo>
                  <a:pt x="11254" y="5050"/>
                </a:lnTo>
                <a:lnTo>
                  <a:pt x="11256" y="5056"/>
                </a:lnTo>
                <a:lnTo>
                  <a:pt x="11270" y="5074"/>
                </a:lnTo>
                <a:lnTo>
                  <a:pt x="11276" y="5080"/>
                </a:lnTo>
                <a:lnTo>
                  <a:pt x="11278" y="5082"/>
                </a:lnTo>
                <a:lnTo>
                  <a:pt x="11282" y="5082"/>
                </a:lnTo>
                <a:lnTo>
                  <a:pt x="11284" y="5082"/>
                </a:lnTo>
                <a:lnTo>
                  <a:pt x="11282" y="5080"/>
                </a:lnTo>
                <a:lnTo>
                  <a:pt x="11278" y="5076"/>
                </a:lnTo>
                <a:lnTo>
                  <a:pt x="11272" y="5068"/>
                </a:lnTo>
                <a:lnTo>
                  <a:pt x="11268" y="5058"/>
                </a:lnTo>
                <a:lnTo>
                  <a:pt x="11264" y="5046"/>
                </a:lnTo>
                <a:lnTo>
                  <a:pt x="11262" y="5036"/>
                </a:lnTo>
                <a:lnTo>
                  <a:pt x="11262" y="5026"/>
                </a:lnTo>
                <a:lnTo>
                  <a:pt x="11266" y="5018"/>
                </a:lnTo>
                <a:lnTo>
                  <a:pt x="11268" y="5018"/>
                </a:lnTo>
                <a:lnTo>
                  <a:pt x="11270" y="5016"/>
                </a:lnTo>
                <a:lnTo>
                  <a:pt x="11278" y="5018"/>
                </a:lnTo>
                <a:lnTo>
                  <a:pt x="11290" y="5024"/>
                </a:lnTo>
                <a:lnTo>
                  <a:pt x="11294" y="5026"/>
                </a:lnTo>
                <a:lnTo>
                  <a:pt x="11298" y="5026"/>
                </a:lnTo>
                <a:lnTo>
                  <a:pt x="11298" y="5024"/>
                </a:lnTo>
                <a:lnTo>
                  <a:pt x="11298" y="5022"/>
                </a:lnTo>
                <a:lnTo>
                  <a:pt x="11294" y="5014"/>
                </a:lnTo>
                <a:lnTo>
                  <a:pt x="11288" y="5012"/>
                </a:lnTo>
                <a:lnTo>
                  <a:pt x="11282" y="5008"/>
                </a:lnTo>
                <a:lnTo>
                  <a:pt x="11278" y="5006"/>
                </a:lnTo>
                <a:lnTo>
                  <a:pt x="11276" y="5004"/>
                </a:lnTo>
                <a:lnTo>
                  <a:pt x="11274" y="5002"/>
                </a:lnTo>
                <a:lnTo>
                  <a:pt x="11276" y="5000"/>
                </a:lnTo>
                <a:lnTo>
                  <a:pt x="11282" y="4994"/>
                </a:lnTo>
                <a:lnTo>
                  <a:pt x="11290" y="4990"/>
                </a:lnTo>
                <a:lnTo>
                  <a:pt x="11292" y="4988"/>
                </a:lnTo>
                <a:lnTo>
                  <a:pt x="11294" y="4984"/>
                </a:lnTo>
                <a:lnTo>
                  <a:pt x="11296" y="4974"/>
                </a:lnTo>
                <a:lnTo>
                  <a:pt x="11294" y="4970"/>
                </a:lnTo>
                <a:lnTo>
                  <a:pt x="11292" y="4966"/>
                </a:lnTo>
                <a:lnTo>
                  <a:pt x="11290" y="4964"/>
                </a:lnTo>
                <a:lnTo>
                  <a:pt x="11284" y="4964"/>
                </a:lnTo>
                <a:lnTo>
                  <a:pt x="11278" y="4968"/>
                </a:lnTo>
                <a:lnTo>
                  <a:pt x="11274" y="4974"/>
                </a:lnTo>
                <a:lnTo>
                  <a:pt x="11266" y="4988"/>
                </a:lnTo>
                <a:lnTo>
                  <a:pt x="11262" y="4998"/>
                </a:lnTo>
                <a:lnTo>
                  <a:pt x="11260" y="5000"/>
                </a:lnTo>
                <a:lnTo>
                  <a:pt x="11258" y="4998"/>
                </a:lnTo>
                <a:lnTo>
                  <a:pt x="11256" y="4992"/>
                </a:lnTo>
                <a:lnTo>
                  <a:pt x="11258" y="4988"/>
                </a:lnTo>
                <a:lnTo>
                  <a:pt x="11262" y="4982"/>
                </a:lnTo>
                <a:lnTo>
                  <a:pt x="11266" y="4972"/>
                </a:lnTo>
                <a:lnTo>
                  <a:pt x="11268" y="4966"/>
                </a:lnTo>
                <a:lnTo>
                  <a:pt x="11268" y="4962"/>
                </a:lnTo>
                <a:lnTo>
                  <a:pt x="11264" y="4954"/>
                </a:lnTo>
                <a:lnTo>
                  <a:pt x="11262" y="4950"/>
                </a:lnTo>
                <a:lnTo>
                  <a:pt x="11262" y="4946"/>
                </a:lnTo>
                <a:lnTo>
                  <a:pt x="11262" y="4944"/>
                </a:lnTo>
                <a:lnTo>
                  <a:pt x="11266" y="4932"/>
                </a:lnTo>
                <a:lnTo>
                  <a:pt x="11258" y="4936"/>
                </a:lnTo>
                <a:lnTo>
                  <a:pt x="11254" y="4940"/>
                </a:lnTo>
                <a:lnTo>
                  <a:pt x="11250" y="4946"/>
                </a:lnTo>
                <a:lnTo>
                  <a:pt x="11246" y="4960"/>
                </a:lnTo>
                <a:lnTo>
                  <a:pt x="11244" y="4976"/>
                </a:lnTo>
                <a:lnTo>
                  <a:pt x="11244" y="4984"/>
                </a:lnTo>
                <a:lnTo>
                  <a:pt x="11246" y="4990"/>
                </a:lnTo>
                <a:close/>
                <a:moveTo>
                  <a:pt x="11276" y="4936"/>
                </a:moveTo>
                <a:lnTo>
                  <a:pt x="11276" y="4936"/>
                </a:lnTo>
                <a:lnTo>
                  <a:pt x="11276" y="4940"/>
                </a:lnTo>
                <a:lnTo>
                  <a:pt x="11280" y="4942"/>
                </a:lnTo>
                <a:lnTo>
                  <a:pt x="11284" y="4940"/>
                </a:lnTo>
                <a:lnTo>
                  <a:pt x="11288" y="4936"/>
                </a:lnTo>
                <a:lnTo>
                  <a:pt x="11290" y="4930"/>
                </a:lnTo>
                <a:lnTo>
                  <a:pt x="11292" y="4924"/>
                </a:lnTo>
                <a:lnTo>
                  <a:pt x="11294" y="4918"/>
                </a:lnTo>
                <a:lnTo>
                  <a:pt x="11292" y="4914"/>
                </a:lnTo>
                <a:lnTo>
                  <a:pt x="11288" y="4912"/>
                </a:lnTo>
                <a:lnTo>
                  <a:pt x="11286" y="4912"/>
                </a:lnTo>
                <a:lnTo>
                  <a:pt x="11282" y="4912"/>
                </a:lnTo>
                <a:lnTo>
                  <a:pt x="11280" y="4916"/>
                </a:lnTo>
                <a:lnTo>
                  <a:pt x="11276" y="4926"/>
                </a:lnTo>
                <a:lnTo>
                  <a:pt x="11276" y="4936"/>
                </a:lnTo>
                <a:close/>
                <a:moveTo>
                  <a:pt x="11022" y="5302"/>
                </a:moveTo>
                <a:lnTo>
                  <a:pt x="11022" y="5302"/>
                </a:lnTo>
                <a:lnTo>
                  <a:pt x="11024" y="5306"/>
                </a:lnTo>
                <a:lnTo>
                  <a:pt x="11026" y="5302"/>
                </a:lnTo>
                <a:lnTo>
                  <a:pt x="11026" y="5296"/>
                </a:lnTo>
                <a:lnTo>
                  <a:pt x="11022" y="5288"/>
                </a:lnTo>
                <a:lnTo>
                  <a:pt x="11020" y="5284"/>
                </a:lnTo>
                <a:lnTo>
                  <a:pt x="11018" y="5288"/>
                </a:lnTo>
                <a:lnTo>
                  <a:pt x="11018" y="5294"/>
                </a:lnTo>
                <a:lnTo>
                  <a:pt x="11022" y="5302"/>
                </a:lnTo>
                <a:close/>
                <a:moveTo>
                  <a:pt x="11040" y="5304"/>
                </a:moveTo>
                <a:lnTo>
                  <a:pt x="11040" y="5304"/>
                </a:lnTo>
                <a:lnTo>
                  <a:pt x="11048" y="5300"/>
                </a:lnTo>
                <a:lnTo>
                  <a:pt x="11050" y="5296"/>
                </a:lnTo>
                <a:lnTo>
                  <a:pt x="11050" y="5292"/>
                </a:lnTo>
                <a:lnTo>
                  <a:pt x="11050" y="5288"/>
                </a:lnTo>
                <a:lnTo>
                  <a:pt x="11050" y="5284"/>
                </a:lnTo>
                <a:lnTo>
                  <a:pt x="11052" y="5278"/>
                </a:lnTo>
                <a:lnTo>
                  <a:pt x="11054" y="5270"/>
                </a:lnTo>
                <a:lnTo>
                  <a:pt x="11054" y="5266"/>
                </a:lnTo>
                <a:lnTo>
                  <a:pt x="11052" y="5264"/>
                </a:lnTo>
                <a:lnTo>
                  <a:pt x="11048" y="5264"/>
                </a:lnTo>
                <a:lnTo>
                  <a:pt x="11046" y="5264"/>
                </a:lnTo>
                <a:lnTo>
                  <a:pt x="11040" y="5270"/>
                </a:lnTo>
                <a:lnTo>
                  <a:pt x="11038" y="5274"/>
                </a:lnTo>
                <a:lnTo>
                  <a:pt x="11038" y="5278"/>
                </a:lnTo>
                <a:lnTo>
                  <a:pt x="11038" y="5288"/>
                </a:lnTo>
                <a:lnTo>
                  <a:pt x="11036" y="5298"/>
                </a:lnTo>
                <a:lnTo>
                  <a:pt x="11036" y="5304"/>
                </a:lnTo>
                <a:lnTo>
                  <a:pt x="11038" y="5304"/>
                </a:lnTo>
                <a:lnTo>
                  <a:pt x="11040" y="5304"/>
                </a:lnTo>
                <a:close/>
                <a:moveTo>
                  <a:pt x="11052" y="5316"/>
                </a:moveTo>
                <a:lnTo>
                  <a:pt x="11052" y="5316"/>
                </a:lnTo>
                <a:lnTo>
                  <a:pt x="11056" y="5318"/>
                </a:lnTo>
                <a:lnTo>
                  <a:pt x="11058" y="5316"/>
                </a:lnTo>
                <a:lnTo>
                  <a:pt x="11060" y="5308"/>
                </a:lnTo>
                <a:lnTo>
                  <a:pt x="11062" y="5306"/>
                </a:lnTo>
                <a:lnTo>
                  <a:pt x="11066" y="5304"/>
                </a:lnTo>
                <a:lnTo>
                  <a:pt x="11072" y="5302"/>
                </a:lnTo>
                <a:lnTo>
                  <a:pt x="11074" y="5302"/>
                </a:lnTo>
                <a:lnTo>
                  <a:pt x="11074" y="5300"/>
                </a:lnTo>
                <a:lnTo>
                  <a:pt x="11068" y="5292"/>
                </a:lnTo>
                <a:lnTo>
                  <a:pt x="11064" y="5286"/>
                </a:lnTo>
                <a:lnTo>
                  <a:pt x="11064" y="5282"/>
                </a:lnTo>
                <a:lnTo>
                  <a:pt x="11064" y="5278"/>
                </a:lnTo>
                <a:lnTo>
                  <a:pt x="11068" y="5274"/>
                </a:lnTo>
                <a:lnTo>
                  <a:pt x="11072" y="5268"/>
                </a:lnTo>
                <a:lnTo>
                  <a:pt x="11072" y="5264"/>
                </a:lnTo>
                <a:lnTo>
                  <a:pt x="11070" y="5258"/>
                </a:lnTo>
                <a:lnTo>
                  <a:pt x="11068" y="5254"/>
                </a:lnTo>
                <a:lnTo>
                  <a:pt x="11066" y="5252"/>
                </a:lnTo>
                <a:lnTo>
                  <a:pt x="11064" y="5252"/>
                </a:lnTo>
                <a:lnTo>
                  <a:pt x="11062" y="5256"/>
                </a:lnTo>
                <a:lnTo>
                  <a:pt x="11058" y="5270"/>
                </a:lnTo>
                <a:lnTo>
                  <a:pt x="11056" y="5286"/>
                </a:lnTo>
                <a:lnTo>
                  <a:pt x="11056" y="5294"/>
                </a:lnTo>
                <a:lnTo>
                  <a:pt x="11052" y="5300"/>
                </a:lnTo>
                <a:lnTo>
                  <a:pt x="11048" y="5306"/>
                </a:lnTo>
                <a:lnTo>
                  <a:pt x="11046" y="5310"/>
                </a:lnTo>
                <a:lnTo>
                  <a:pt x="11046" y="5312"/>
                </a:lnTo>
                <a:lnTo>
                  <a:pt x="11052" y="5316"/>
                </a:lnTo>
                <a:close/>
                <a:moveTo>
                  <a:pt x="11240" y="5058"/>
                </a:moveTo>
                <a:lnTo>
                  <a:pt x="11240" y="5058"/>
                </a:lnTo>
                <a:lnTo>
                  <a:pt x="11240" y="5062"/>
                </a:lnTo>
                <a:lnTo>
                  <a:pt x="11242" y="5068"/>
                </a:lnTo>
                <a:lnTo>
                  <a:pt x="11246" y="5074"/>
                </a:lnTo>
                <a:lnTo>
                  <a:pt x="11250" y="5076"/>
                </a:lnTo>
                <a:lnTo>
                  <a:pt x="11252" y="5072"/>
                </a:lnTo>
                <a:lnTo>
                  <a:pt x="11252" y="5064"/>
                </a:lnTo>
                <a:lnTo>
                  <a:pt x="11250" y="5058"/>
                </a:lnTo>
                <a:lnTo>
                  <a:pt x="11248" y="5054"/>
                </a:lnTo>
                <a:lnTo>
                  <a:pt x="11244" y="5054"/>
                </a:lnTo>
                <a:lnTo>
                  <a:pt x="11240" y="5058"/>
                </a:lnTo>
                <a:close/>
                <a:moveTo>
                  <a:pt x="11412" y="5392"/>
                </a:moveTo>
                <a:lnTo>
                  <a:pt x="11412" y="5392"/>
                </a:lnTo>
                <a:lnTo>
                  <a:pt x="11412" y="5390"/>
                </a:lnTo>
                <a:lnTo>
                  <a:pt x="11410" y="5390"/>
                </a:lnTo>
                <a:lnTo>
                  <a:pt x="11406" y="5392"/>
                </a:lnTo>
                <a:lnTo>
                  <a:pt x="11402" y="5398"/>
                </a:lnTo>
                <a:lnTo>
                  <a:pt x="11398" y="5406"/>
                </a:lnTo>
                <a:lnTo>
                  <a:pt x="11394" y="5420"/>
                </a:lnTo>
                <a:lnTo>
                  <a:pt x="11394" y="5426"/>
                </a:lnTo>
                <a:lnTo>
                  <a:pt x="11396" y="5426"/>
                </a:lnTo>
                <a:lnTo>
                  <a:pt x="11406" y="5420"/>
                </a:lnTo>
                <a:lnTo>
                  <a:pt x="11412" y="5412"/>
                </a:lnTo>
                <a:lnTo>
                  <a:pt x="11414" y="5402"/>
                </a:lnTo>
                <a:lnTo>
                  <a:pt x="11412" y="5392"/>
                </a:lnTo>
                <a:close/>
                <a:moveTo>
                  <a:pt x="11514" y="5376"/>
                </a:moveTo>
                <a:lnTo>
                  <a:pt x="11514" y="5376"/>
                </a:lnTo>
                <a:lnTo>
                  <a:pt x="11522" y="5372"/>
                </a:lnTo>
                <a:lnTo>
                  <a:pt x="11526" y="5366"/>
                </a:lnTo>
                <a:lnTo>
                  <a:pt x="11526" y="5360"/>
                </a:lnTo>
                <a:lnTo>
                  <a:pt x="11520" y="5352"/>
                </a:lnTo>
                <a:lnTo>
                  <a:pt x="11516" y="5346"/>
                </a:lnTo>
                <a:lnTo>
                  <a:pt x="11512" y="5346"/>
                </a:lnTo>
                <a:lnTo>
                  <a:pt x="11510" y="5350"/>
                </a:lnTo>
                <a:lnTo>
                  <a:pt x="11510" y="5356"/>
                </a:lnTo>
                <a:lnTo>
                  <a:pt x="11510" y="5370"/>
                </a:lnTo>
                <a:lnTo>
                  <a:pt x="11512" y="5374"/>
                </a:lnTo>
                <a:lnTo>
                  <a:pt x="11514" y="5376"/>
                </a:lnTo>
                <a:close/>
                <a:moveTo>
                  <a:pt x="10442" y="5192"/>
                </a:moveTo>
                <a:lnTo>
                  <a:pt x="10442" y="5192"/>
                </a:lnTo>
                <a:lnTo>
                  <a:pt x="10446" y="5198"/>
                </a:lnTo>
                <a:lnTo>
                  <a:pt x="10448" y="5198"/>
                </a:lnTo>
                <a:lnTo>
                  <a:pt x="10450" y="5194"/>
                </a:lnTo>
                <a:lnTo>
                  <a:pt x="10452" y="5192"/>
                </a:lnTo>
                <a:lnTo>
                  <a:pt x="10454" y="5192"/>
                </a:lnTo>
                <a:lnTo>
                  <a:pt x="10458" y="5194"/>
                </a:lnTo>
                <a:lnTo>
                  <a:pt x="10462" y="5194"/>
                </a:lnTo>
                <a:lnTo>
                  <a:pt x="10468" y="5188"/>
                </a:lnTo>
                <a:lnTo>
                  <a:pt x="10470" y="5180"/>
                </a:lnTo>
                <a:lnTo>
                  <a:pt x="10470" y="5176"/>
                </a:lnTo>
                <a:lnTo>
                  <a:pt x="10470" y="5174"/>
                </a:lnTo>
                <a:lnTo>
                  <a:pt x="10464" y="5168"/>
                </a:lnTo>
                <a:lnTo>
                  <a:pt x="10456" y="5164"/>
                </a:lnTo>
                <a:lnTo>
                  <a:pt x="10450" y="5162"/>
                </a:lnTo>
                <a:lnTo>
                  <a:pt x="10448" y="5164"/>
                </a:lnTo>
                <a:lnTo>
                  <a:pt x="10444" y="5166"/>
                </a:lnTo>
                <a:lnTo>
                  <a:pt x="10442" y="5170"/>
                </a:lnTo>
                <a:lnTo>
                  <a:pt x="10440" y="5182"/>
                </a:lnTo>
                <a:lnTo>
                  <a:pt x="10440" y="5186"/>
                </a:lnTo>
                <a:lnTo>
                  <a:pt x="10442" y="5192"/>
                </a:lnTo>
                <a:close/>
                <a:moveTo>
                  <a:pt x="10396" y="5160"/>
                </a:moveTo>
                <a:lnTo>
                  <a:pt x="10396" y="5160"/>
                </a:lnTo>
                <a:lnTo>
                  <a:pt x="10392" y="5156"/>
                </a:lnTo>
                <a:lnTo>
                  <a:pt x="10388" y="5150"/>
                </a:lnTo>
                <a:lnTo>
                  <a:pt x="10386" y="5132"/>
                </a:lnTo>
                <a:lnTo>
                  <a:pt x="10382" y="5124"/>
                </a:lnTo>
                <a:lnTo>
                  <a:pt x="10380" y="5116"/>
                </a:lnTo>
                <a:lnTo>
                  <a:pt x="10372" y="5112"/>
                </a:lnTo>
                <a:lnTo>
                  <a:pt x="10364" y="5112"/>
                </a:lnTo>
                <a:lnTo>
                  <a:pt x="10356" y="5116"/>
                </a:lnTo>
                <a:lnTo>
                  <a:pt x="10352" y="5120"/>
                </a:lnTo>
                <a:lnTo>
                  <a:pt x="10352" y="5124"/>
                </a:lnTo>
                <a:lnTo>
                  <a:pt x="10352" y="5128"/>
                </a:lnTo>
                <a:lnTo>
                  <a:pt x="10348" y="5130"/>
                </a:lnTo>
                <a:lnTo>
                  <a:pt x="10344" y="5134"/>
                </a:lnTo>
                <a:lnTo>
                  <a:pt x="10342" y="5138"/>
                </a:lnTo>
                <a:lnTo>
                  <a:pt x="10344" y="5140"/>
                </a:lnTo>
                <a:lnTo>
                  <a:pt x="10346" y="5142"/>
                </a:lnTo>
                <a:lnTo>
                  <a:pt x="10354" y="5142"/>
                </a:lnTo>
                <a:lnTo>
                  <a:pt x="10362" y="5142"/>
                </a:lnTo>
                <a:lnTo>
                  <a:pt x="10366" y="5144"/>
                </a:lnTo>
                <a:lnTo>
                  <a:pt x="10368" y="5146"/>
                </a:lnTo>
                <a:lnTo>
                  <a:pt x="10372" y="5158"/>
                </a:lnTo>
                <a:lnTo>
                  <a:pt x="10376" y="5170"/>
                </a:lnTo>
                <a:lnTo>
                  <a:pt x="10378" y="5176"/>
                </a:lnTo>
                <a:lnTo>
                  <a:pt x="10384" y="5178"/>
                </a:lnTo>
                <a:lnTo>
                  <a:pt x="10392" y="5182"/>
                </a:lnTo>
                <a:lnTo>
                  <a:pt x="10396" y="5186"/>
                </a:lnTo>
                <a:lnTo>
                  <a:pt x="10400" y="5190"/>
                </a:lnTo>
                <a:lnTo>
                  <a:pt x="10404" y="5190"/>
                </a:lnTo>
                <a:lnTo>
                  <a:pt x="10406" y="5188"/>
                </a:lnTo>
                <a:lnTo>
                  <a:pt x="10408" y="5186"/>
                </a:lnTo>
                <a:lnTo>
                  <a:pt x="10406" y="5182"/>
                </a:lnTo>
                <a:lnTo>
                  <a:pt x="10404" y="5178"/>
                </a:lnTo>
                <a:lnTo>
                  <a:pt x="10404" y="5176"/>
                </a:lnTo>
                <a:lnTo>
                  <a:pt x="10404" y="5172"/>
                </a:lnTo>
                <a:lnTo>
                  <a:pt x="10406" y="5168"/>
                </a:lnTo>
                <a:lnTo>
                  <a:pt x="10406" y="5166"/>
                </a:lnTo>
                <a:lnTo>
                  <a:pt x="10402" y="5162"/>
                </a:lnTo>
                <a:lnTo>
                  <a:pt x="10396" y="5160"/>
                </a:lnTo>
                <a:close/>
                <a:moveTo>
                  <a:pt x="10682" y="5374"/>
                </a:moveTo>
                <a:lnTo>
                  <a:pt x="10682" y="5374"/>
                </a:lnTo>
                <a:lnTo>
                  <a:pt x="10670" y="5374"/>
                </a:lnTo>
                <a:lnTo>
                  <a:pt x="10658" y="5376"/>
                </a:lnTo>
                <a:lnTo>
                  <a:pt x="10652" y="5378"/>
                </a:lnTo>
                <a:lnTo>
                  <a:pt x="10652" y="5382"/>
                </a:lnTo>
                <a:lnTo>
                  <a:pt x="10652" y="5384"/>
                </a:lnTo>
                <a:lnTo>
                  <a:pt x="10656" y="5388"/>
                </a:lnTo>
                <a:lnTo>
                  <a:pt x="10668" y="5390"/>
                </a:lnTo>
                <a:lnTo>
                  <a:pt x="10680" y="5392"/>
                </a:lnTo>
                <a:lnTo>
                  <a:pt x="10684" y="5390"/>
                </a:lnTo>
                <a:lnTo>
                  <a:pt x="10686" y="5390"/>
                </a:lnTo>
                <a:lnTo>
                  <a:pt x="10692" y="5386"/>
                </a:lnTo>
                <a:lnTo>
                  <a:pt x="10700" y="5382"/>
                </a:lnTo>
                <a:lnTo>
                  <a:pt x="10706" y="5378"/>
                </a:lnTo>
                <a:lnTo>
                  <a:pt x="10706" y="5376"/>
                </a:lnTo>
                <a:lnTo>
                  <a:pt x="10702" y="5374"/>
                </a:lnTo>
                <a:lnTo>
                  <a:pt x="10700" y="5374"/>
                </a:lnTo>
                <a:lnTo>
                  <a:pt x="10694" y="5374"/>
                </a:lnTo>
                <a:lnTo>
                  <a:pt x="10682" y="5374"/>
                </a:lnTo>
                <a:close/>
                <a:moveTo>
                  <a:pt x="11090" y="5452"/>
                </a:moveTo>
                <a:lnTo>
                  <a:pt x="11090" y="5452"/>
                </a:lnTo>
                <a:lnTo>
                  <a:pt x="11092" y="5450"/>
                </a:lnTo>
                <a:lnTo>
                  <a:pt x="11094" y="5448"/>
                </a:lnTo>
                <a:lnTo>
                  <a:pt x="11096" y="5446"/>
                </a:lnTo>
                <a:lnTo>
                  <a:pt x="11098" y="5444"/>
                </a:lnTo>
                <a:lnTo>
                  <a:pt x="11102" y="5440"/>
                </a:lnTo>
                <a:lnTo>
                  <a:pt x="11100" y="5440"/>
                </a:lnTo>
                <a:lnTo>
                  <a:pt x="11096" y="5438"/>
                </a:lnTo>
                <a:lnTo>
                  <a:pt x="11086" y="5440"/>
                </a:lnTo>
                <a:lnTo>
                  <a:pt x="11082" y="5442"/>
                </a:lnTo>
                <a:lnTo>
                  <a:pt x="11082" y="5444"/>
                </a:lnTo>
                <a:lnTo>
                  <a:pt x="11082" y="5446"/>
                </a:lnTo>
                <a:lnTo>
                  <a:pt x="11082" y="5448"/>
                </a:lnTo>
                <a:lnTo>
                  <a:pt x="11076" y="5452"/>
                </a:lnTo>
                <a:lnTo>
                  <a:pt x="11074" y="5454"/>
                </a:lnTo>
                <a:lnTo>
                  <a:pt x="11074" y="5456"/>
                </a:lnTo>
                <a:lnTo>
                  <a:pt x="11086" y="5456"/>
                </a:lnTo>
                <a:lnTo>
                  <a:pt x="11088" y="5456"/>
                </a:lnTo>
                <a:lnTo>
                  <a:pt x="11088" y="5454"/>
                </a:lnTo>
                <a:lnTo>
                  <a:pt x="11088" y="5452"/>
                </a:lnTo>
                <a:lnTo>
                  <a:pt x="11090" y="5452"/>
                </a:lnTo>
                <a:close/>
                <a:moveTo>
                  <a:pt x="11138" y="5436"/>
                </a:moveTo>
                <a:lnTo>
                  <a:pt x="11138" y="5436"/>
                </a:lnTo>
                <a:lnTo>
                  <a:pt x="11130" y="5436"/>
                </a:lnTo>
                <a:lnTo>
                  <a:pt x="11126" y="5434"/>
                </a:lnTo>
                <a:lnTo>
                  <a:pt x="11124" y="5434"/>
                </a:lnTo>
                <a:lnTo>
                  <a:pt x="11122" y="5434"/>
                </a:lnTo>
                <a:lnTo>
                  <a:pt x="11120" y="5442"/>
                </a:lnTo>
                <a:lnTo>
                  <a:pt x="11118" y="5448"/>
                </a:lnTo>
                <a:lnTo>
                  <a:pt x="11120" y="5450"/>
                </a:lnTo>
                <a:lnTo>
                  <a:pt x="11122" y="5450"/>
                </a:lnTo>
                <a:lnTo>
                  <a:pt x="11132" y="5448"/>
                </a:lnTo>
                <a:lnTo>
                  <a:pt x="11146" y="5446"/>
                </a:lnTo>
                <a:lnTo>
                  <a:pt x="11148" y="5446"/>
                </a:lnTo>
                <a:lnTo>
                  <a:pt x="11152" y="5444"/>
                </a:lnTo>
                <a:lnTo>
                  <a:pt x="11152" y="5442"/>
                </a:lnTo>
                <a:lnTo>
                  <a:pt x="11152" y="5440"/>
                </a:lnTo>
                <a:lnTo>
                  <a:pt x="11146" y="5438"/>
                </a:lnTo>
                <a:lnTo>
                  <a:pt x="11142" y="5436"/>
                </a:lnTo>
                <a:lnTo>
                  <a:pt x="11138" y="5436"/>
                </a:lnTo>
                <a:close/>
                <a:moveTo>
                  <a:pt x="10372" y="5326"/>
                </a:moveTo>
                <a:lnTo>
                  <a:pt x="10372" y="5326"/>
                </a:lnTo>
                <a:lnTo>
                  <a:pt x="10374" y="5322"/>
                </a:lnTo>
                <a:lnTo>
                  <a:pt x="10374" y="5318"/>
                </a:lnTo>
                <a:lnTo>
                  <a:pt x="10376" y="5306"/>
                </a:lnTo>
                <a:lnTo>
                  <a:pt x="10376" y="5292"/>
                </a:lnTo>
                <a:lnTo>
                  <a:pt x="10376" y="5274"/>
                </a:lnTo>
                <a:lnTo>
                  <a:pt x="10376" y="5262"/>
                </a:lnTo>
                <a:lnTo>
                  <a:pt x="10374" y="5254"/>
                </a:lnTo>
                <a:lnTo>
                  <a:pt x="10374" y="5250"/>
                </a:lnTo>
                <a:lnTo>
                  <a:pt x="10376" y="5238"/>
                </a:lnTo>
                <a:lnTo>
                  <a:pt x="10376" y="5226"/>
                </a:lnTo>
                <a:lnTo>
                  <a:pt x="10376" y="5220"/>
                </a:lnTo>
                <a:lnTo>
                  <a:pt x="10376" y="5214"/>
                </a:lnTo>
                <a:lnTo>
                  <a:pt x="10380" y="5204"/>
                </a:lnTo>
                <a:lnTo>
                  <a:pt x="10382" y="5198"/>
                </a:lnTo>
                <a:lnTo>
                  <a:pt x="10384" y="5192"/>
                </a:lnTo>
                <a:lnTo>
                  <a:pt x="10382" y="5190"/>
                </a:lnTo>
                <a:lnTo>
                  <a:pt x="10380" y="5186"/>
                </a:lnTo>
                <a:lnTo>
                  <a:pt x="10374" y="5180"/>
                </a:lnTo>
                <a:lnTo>
                  <a:pt x="10372" y="5176"/>
                </a:lnTo>
                <a:lnTo>
                  <a:pt x="10368" y="5172"/>
                </a:lnTo>
                <a:lnTo>
                  <a:pt x="10364" y="5160"/>
                </a:lnTo>
                <a:lnTo>
                  <a:pt x="10360" y="5154"/>
                </a:lnTo>
                <a:lnTo>
                  <a:pt x="10356" y="5154"/>
                </a:lnTo>
                <a:lnTo>
                  <a:pt x="10348" y="5156"/>
                </a:lnTo>
                <a:lnTo>
                  <a:pt x="10344" y="5158"/>
                </a:lnTo>
                <a:lnTo>
                  <a:pt x="10342" y="5156"/>
                </a:lnTo>
                <a:lnTo>
                  <a:pt x="10338" y="5154"/>
                </a:lnTo>
                <a:lnTo>
                  <a:pt x="10334" y="5158"/>
                </a:lnTo>
                <a:lnTo>
                  <a:pt x="10330" y="5162"/>
                </a:lnTo>
                <a:lnTo>
                  <a:pt x="10328" y="5162"/>
                </a:lnTo>
                <a:lnTo>
                  <a:pt x="10330" y="5154"/>
                </a:lnTo>
                <a:lnTo>
                  <a:pt x="10334" y="5144"/>
                </a:lnTo>
                <a:lnTo>
                  <a:pt x="10334" y="5142"/>
                </a:lnTo>
                <a:lnTo>
                  <a:pt x="10330" y="5140"/>
                </a:lnTo>
                <a:lnTo>
                  <a:pt x="10326" y="5136"/>
                </a:lnTo>
                <a:lnTo>
                  <a:pt x="10324" y="5130"/>
                </a:lnTo>
                <a:lnTo>
                  <a:pt x="10320" y="5114"/>
                </a:lnTo>
                <a:lnTo>
                  <a:pt x="10316" y="5104"/>
                </a:lnTo>
                <a:lnTo>
                  <a:pt x="10314" y="5096"/>
                </a:lnTo>
                <a:lnTo>
                  <a:pt x="10310" y="5092"/>
                </a:lnTo>
                <a:lnTo>
                  <a:pt x="10308" y="5090"/>
                </a:lnTo>
                <a:lnTo>
                  <a:pt x="10304" y="5090"/>
                </a:lnTo>
                <a:lnTo>
                  <a:pt x="10298" y="5090"/>
                </a:lnTo>
                <a:lnTo>
                  <a:pt x="10292" y="5088"/>
                </a:lnTo>
                <a:lnTo>
                  <a:pt x="10282" y="5084"/>
                </a:lnTo>
                <a:lnTo>
                  <a:pt x="10278" y="5080"/>
                </a:lnTo>
                <a:lnTo>
                  <a:pt x="10276" y="5076"/>
                </a:lnTo>
                <a:lnTo>
                  <a:pt x="10276" y="5072"/>
                </a:lnTo>
                <a:lnTo>
                  <a:pt x="10278" y="5066"/>
                </a:lnTo>
                <a:lnTo>
                  <a:pt x="10280" y="5062"/>
                </a:lnTo>
                <a:lnTo>
                  <a:pt x="10280" y="5058"/>
                </a:lnTo>
                <a:lnTo>
                  <a:pt x="10278" y="5052"/>
                </a:lnTo>
                <a:lnTo>
                  <a:pt x="10278" y="5048"/>
                </a:lnTo>
                <a:lnTo>
                  <a:pt x="10280" y="5046"/>
                </a:lnTo>
                <a:lnTo>
                  <a:pt x="10284" y="5044"/>
                </a:lnTo>
                <a:lnTo>
                  <a:pt x="10288" y="5040"/>
                </a:lnTo>
                <a:lnTo>
                  <a:pt x="10290" y="5036"/>
                </a:lnTo>
                <a:lnTo>
                  <a:pt x="10290" y="5030"/>
                </a:lnTo>
                <a:lnTo>
                  <a:pt x="10288" y="5026"/>
                </a:lnTo>
                <a:lnTo>
                  <a:pt x="10284" y="5020"/>
                </a:lnTo>
                <a:lnTo>
                  <a:pt x="10280" y="5018"/>
                </a:lnTo>
                <a:lnTo>
                  <a:pt x="10274" y="5016"/>
                </a:lnTo>
                <a:lnTo>
                  <a:pt x="10270" y="5018"/>
                </a:lnTo>
                <a:lnTo>
                  <a:pt x="10264" y="5020"/>
                </a:lnTo>
                <a:lnTo>
                  <a:pt x="10262" y="5018"/>
                </a:lnTo>
                <a:lnTo>
                  <a:pt x="10262" y="5014"/>
                </a:lnTo>
                <a:lnTo>
                  <a:pt x="10260" y="5010"/>
                </a:lnTo>
                <a:lnTo>
                  <a:pt x="10258" y="5008"/>
                </a:lnTo>
                <a:lnTo>
                  <a:pt x="10252" y="5004"/>
                </a:lnTo>
                <a:lnTo>
                  <a:pt x="10244" y="5004"/>
                </a:lnTo>
                <a:lnTo>
                  <a:pt x="10236" y="5000"/>
                </a:lnTo>
                <a:lnTo>
                  <a:pt x="10232" y="4996"/>
                </a:lnTo>
                <a:lnTo>
                  <a:pt x="10228" y="4990"/>
                </a:lnTo>
                <a:lnTo>
                  <a:pt x="10226" y="4982"/>
                </a:lnTo>
                <a:lnTo>
                  <a:pt x="10224" y="4974"/>
                </a:lnTo>
                <a:lnTo>
                  <a:pt x="10220" y="4968"/>
                </a:lnTo>
                <a:lnTo>
                  <a:pt x="10212" y="4962"/>
                </a:lnTo>
                <a:lnTo>
                  <a:pt x="10202" y="4958"/>
                </a:lnTo>
                <a:lnTo>
                  <a:pt x="10196" y="4956"/>
                </a:lnTo>
                <a:lnTo>
                  <a:pt x="10194" y="4952"/>
                </a:lnTo>
                <a:lnTo>
                  <a:pt x="10190" y="4948"/>
                </a:lnTo>
                <a:lnTo>
                  <a:pt x="10190" y="4940"/>
                </a:lnTo>
                <a:lnTo>
                  <a:pt x="10188" y="4936"/>
                </a:lnTo>
                <a:lnTo>
                  <a:pt x="10184" y="4932"/>
                </a:lnTo>
                <a:lnTo>
                  <a:pt x="10176" y="4928"/>
                </a:lnTo>
                <a:lnTo>
                  <a:pt x="10172" y="4926"/>
                </a:lnTo>
                <a:lnTo>
                  <a:pt x="10172" y="4928"/>
                </a:lnTo>
                <a:lnTo>
                  <a:pt x="10170" y="4932"/>
                </a:lnTo>
                <a:lnTo>
                  <a:pt x="10172" y="4940"/>
                </a:lnTo>
                <a:lnTo>
                  <a:pt x="10170" y="4940"/>
                </a:lnTo>
                <a:lnTo>
                  <a:pt x="10168" y="4938"/>
                </a:lnTo>
                <a:lnTo>
                  <a:pt x="10162" y="4934"/>
                </a:lnTo>
                <a:lnTo>
                  <a:pt x="10158" y="4932"/>
                </a:lnTo>
                <a:lnTo>
                  <a:pt x="10154" y="4928"/>
                </a:lnTo>
                <a:lnTo>
                  <a:pt x="10150" y="4918"/>
                </a:lnTo>
                <a:lnTo>
                  <a:pt x="10146" y="4908"/>
                </a:lnTo>
                <a:lnTo>
                  <a:pt x="10144" y="4908"/>
                </a:lnTo>
                <a:lnTo>
                  <a:pt x="10140" y="4908"/>
                </a:lnTo>
                <a:lnTo>
                  <a:pt x="10138" y="4902"/>
                </a:lnTo>
                <a:lnTo>
                  <a:pt x="10132" y="4892"/>
                </a:lnTo>
                <a:lnTo>
                  <a:pt x="10122" y="4880"/>
                </a:lnTo>
                <a:lnTo>
                  <a:pt x="10110" y="4868"/>
                </a:lnTo>
                <a:lnTo>
                  <a:pt x="10104" y="4866"/>
                </a:lnTo>
                <a:lnTo>
                  <a:pt x="10098" y="4862"/>
                </a:lnTo>
                <a:lnTo>
                  <a:pt x="10092" y="4860"/>
                </a:lnTo>
                <a:lnTo>
                  <a:pt x="10088" y="4858"/>
                </a:lnTo>
                <a:lnTo>
                  <a:pt x="10084" y="4852"/>
                </a:lnTo>
                <a:lnTo>
                  <a:pt x="10080" y="4844"/>
                </a:lnTo>
                <a:lnTo>
                  <a:pt x="10078" y="4842"/>
                </a:lnTo>
                <a:lnTo>
                  <a:pt x="10074" y="4842"/>
                </a:lnTo>
                <a:lnTo>
                  <a:pt x="10070" y="4840"/>
                </a:lnTo>
                <a:lnTo>
                  <a:pt x="10068" y="4838"/>
                </a:lnTo>
                <a:lnTo>
                  <a:pt x="10068" y="4832"/>
                </a:lnTo>
                <a:lnTo>
                  <a:pt x="10068" y="4826"/>
                </a:lnTo>
                <a:lnTo>
                  <a:pt x="10066" y="4824"/>
                </a:lnTo>
                <a:lnTo>
                  <a:pt x="10062" y="4822"/>
                </a:lnTo>
                <a:lnTo>
                  <a:pt x="10058" y="4820"/>
                </a:lnTo>
                <a:lnTo>
                  <a:pt x="10056" y="4818"/>
                </a:lnTo>
                <a:lnTo>
                  <a:pt x="10056" y="4812"/>
                </a:lnTo>
                <a:lnTo>
                  <a:pt x="10054" y="4804"/>
                </a:lnTo>
                <a:lnTo>
                  <a:pt x="10050" y="4798"/>
                </a:lnTo>
                <a:lnTo>
                  <a:pt x="10046" y="4790"/>
                </a:lnTo>
                <a:lnTo>
                  <a:pt x="10038" y="4782"/>
                </a:lnTo>
                <a:lnTo>
                  <a:pt x="10036" y="4782"/>
                </a:lnTo>
                <a:lnTo>
                  <a:pt x="10034" y="4782"/>
                </a:lnTo>
                <a:lnTo>
                  <a:pt x="10030" y="4786"/>
                </a:lnTo>
                <a:lnTo>
                  <a:pt x="10028" y="4786"/>
                </a:lnTo>
                <a:lnTo>
                  <a:pt x="10024" y="4784"/>
                </a:lnTo>
                <a:lnTo>
                  <a:pt x="10020" y="4780"/>
                </a:lnTo>
                <a:lnTo>
                  <a:pt x="10016" y="4780"/>
                </a:lnTo>
                <a:lnTo>
                  <a:pt x="10010" y="4782"/>
                </a:lnTo>
                <a:lnTo>
                  <a:pt x="10002" y="4784"/>
                </a:lnTo>
                <a:lnTo>
                  <a:pt x="9996" y="4784"/>
                </a:lnTo>
                <a:lnTo>
                  <a:pt x="9988" y="4784"/>
                </a:lnTo>
                <a:lnTo>
                  <a:pt x="9976" y="4780"/>
                </a:lnTo>
                <a:lnTo>
                  <a:pt x="9974" y="4778"/>
                </a:lnTo>
                <a:lnTo>
                  <a:pt x="9972" y="4776"/>
                </a:lnTo>
                <a:lnTo>
                  <a:pt x="9970" y="4770"/>
                </a:lnTo>
                <a:lnTo>
                  <a:pt x="9966" y="4768"/>
                </a:lnTo>
                <a:lnTo>
                  <a:pt x="9960" y="4764"/>
                </a:lnTo>
                <a:lnTo>
                  <a:pt x="9952" y="4764"/>
                </a:lnTo>
                <a:lnTo>
                  <a:pt x="9946" y="4764"/>
                </a:lnTo>
                <a:lnTo>
                  <a:pt x="9944" y="4770"/>
                </a:lnTo>
                <a:lnTo>
                  <a:pt x="9944" y="4776"/>
                </a:lnTo>
                <a:lnTo>
                  <a:pt x="9946" y="4784"/>
                </a:lnTo>
                <a:lnTo>
                  <a:pt x="9950" y="4792"/>
                </a:lnTo>
                <a:lnTo>
                  <a:pt x="9958" y="4812"/>
                </a:lnTo>
                <a:lnTo>
                  <a:pt x="9968" y="4826"/>
                </a:lnTo>
                <a:lnTo>
                  <a:pt x="9976" y="4834"/>
                </a:lnTo>
                <a:lnTo>
                  <a:pt x="9982" y="4840"/>
                </a:lnTo>
                <a:lnTo>
                  <a:pt x="9990" y="4850"/>
                </a:lnTo>
                <a:lnTo>
                  <a:pt x="9994" y="4854"/>
                </a:lnTo>
                <a:lnTo>
                  <a:pt x="9996" y="4856"/>
                </a:lnTo>
                <a:lnTo>
                  <a:pt x="10002" y="4856"/>
                </a:lnTo>
                <a:lnTo>
                  <a:pt x="10004" y="4858"/>
                </a:lnTo>
                <a:lnTo>
                  <a:pt x="10008" y="4860"/>
                </a:lnTo>
                <a:lnTo>
                  <a:pt x="10012" y="4864"/>
                </a:lnTo>
                <a:lnTo>
                  <a:pt x="10018" y="4872"/>
                </a:lnTo>
                <a:lnTo>
                  <a:pt x="10026" y="4884"/>
                </a:lnTo>
                <a:lnTo>
                  <a:pt x="10026" y="4890"/>
                </a:lnTo>
                <a:lnTo>
                  <a:pt x="10028" y="4892"/>
                </a:lnTo>
                <a:lnTo>
                  <a:pt x="10034" y="4896"/>
                </a:lnTo>
                <a:lnTo>
                  <a:pt x="10040" y="4902"/>
                </a:lnTo>
                <a:lnTo>
                  <a:pt x="10042" y="4906"/>
                </a:lnTo>
                <a:lnTo>
                  <a:pt x="10042" y="4914"/>
                </a:lnTo>
                <a:lnTo>
                  <a:pt x="10044" y="4920"/>
                </a:lnTo>
                <a:lnTo>
                  <a:pt x="10046" y="4924"/>
                </a:lnTo>
                <a:lnTo>
                  <a:pt x="10050" y="4930"/>
                </a:lnTo>
                <a:lnTo>
                  <a:pt x="10060" y="4934"/>
                </a:lnTo>
                <a:lnTo>
                  <a:pt x="10070" y="4940"/>
                </a:lnTo>
                <a:lnTo>
                  <a:pt x="10080" y="4948"/>
                </a:lnTo>
                <a:lnTo>
                  <a:pt x="10086" y="4954"/>
                </a:lnTo>
                <a:lnTo>
                  <a:pt x="10088" y="4958"/>
                </a:lnTo>
                <a:lnTo>
                  <a:pt x="10088" y="4962"/>
                </a:lnTo>
                <a:lnTo>
                  <a:pt x="10086" y="4966"/>
                </a:lnTo>
                <a:lnTo>
                  <a:pt x="10088" y="4970"/>
                </a:lnTo>
                <a:lnTo>
                  <a:pt x="10096" y="4994"/>
                </a:lnTo>
                <a:lnTo>
                  <a:pt x="10102" y="5020"/>
                </a:lnTo>
                <a:lnTo>
                  <a:pt x="10106" y="5026"/>
                </a:lnTo>
                <a:lnTo>
                  <a:pt x="10116" y="5032"/>
                </a:lnTo>
                <a:lnTo>
                  <a:pt x="10122" y="5038"/>
                </a:lnTo>
                <a:lnTo>
                  <a:pt x="10124" y="5044"/>
                </a:lnTo>
                <a:lnTo>
                  <a:pt x="10130" y="5054"/>
                </a:lnTo>
                <a:lnTo>
                  <a:pt x="10144" y="5070"/>
                </a:lnTo>
                <a:lnTo>
                  <a:pt x="10148" y="5076"/>
                </a:lnTo>
                <a:lnTo>
                  <a:pt x="10152" y="5080"/>
                </a:lnTo>
                <a:lnTo>
                  <a:pt x="10152" y="5086"/>
                </a:lnTo>
                <a:lnTo>
                  <a:pt x="10152" y="5090"/>
                </a:lnTo>
                <a:lnTo>
                  <a:pt x="10150" y="5096"/>
                </a:lnTo>
                <a:lnTo>
                  <a:pt x="10152" y="5100"/>
                </a:lnTo>
                <a:lnTo>
                  <a:pt x="10154" y="5104"/>
                </a:lnTo>
                <a:lnTo>
                  <a:pt x="10162" y="5112"/>
                </a:lnTo>
                <a:lnTo>
                  <a:pt x="10166" y="5122"/>
                </a:lnTo>
                <a:lnTo>
                  <a:pt x="10170" y="5132"/>
                </a:lnTo>
                <a:lnTo>
                  <a:pt x="10174" y="5146"/>
                </a:lnTo>
                <a:lnTo>
                  <a:pt x="10178" y="5160"/>
                </a:lnTo>
                <a:lnTo>
                  <a:pt x="10188" y="5176"/>
                </a:lnTo>
                <a:lnTo>
                  <a:pt x="10200" y="5192"/>
                </a:lnTo>
                <a:lnTo>
                  <a:pt x="10214" y="5206"/>
                </a:lnTo>
                <a:lnTo>
                  <a:pt x="10224" y="5218"/>
                </a:lnTo>
                <a:lnTo>
                  <a:pt x="10230" y="5226"/>
                </a:lnTo>
                <a:lnTo>
                  <a:pt x="10238" y="5238"/>
                </a:lnTo>
                <a:lnTo>
                  <a:pt x="10252" y="5254"/>
                </a:lnTo>
                <a:lnTo>
                  <a:pt x="10270" y="5272"/>
                </a:lnTo>
                <a:lnTo>
                  <a:pt x="10282" y="5284"/>
                </a:lnTo>
                <a:lnTo>
                  <a:pt x="10294" y="5294"/>
                </a:lnTo>
                <a:lnTo>
                  <a:pt x="10304" y="5306"/>
                </a:lnTo>
                <a:lnTo>
                  <a:pt x="10314" y="5322"/>
                </a:lnTo>
                <a:lnTo>
                  <a:pt x="10322" y="5332"/>
                </a:lnTo>
                <a:lnTo>
                  <a:pt x="10326" y="5334"/>
                </a:lnTo>
                <a:lnTo>
                  <a:pt x="10326" y="5332"/>
                </a:lnTo>
                <a:lnTo>
                  <a:pt x="10324" y="5320"/>
                </a:lnTo>
                <a:lnTo>
                  <a:pt x="10322" y="5312"/>
                </a:lnTo>
                <a:lnTo>
                  <a:pt x="10322" y="5310"/>
                </a:lnTo>
                <a:lnTo>
                  <a:pt x="10326" y="5310"/>
                </a:lnTo>
                <a:lnTo>
                  <a:pt x="10332" y="5314"/>
                </a:lnTo>
                <a:lnTo>
                  <a:pt x="10338" y="5316"/>
                </a:lnTo>
                <a:lnTo>
                  <a:pt x="10342" y="5318"/>
                </a:lnTo>
                <a:lnTo>
                  <a:pt x="10348" y="5318"/>
                </a:lnTo>
                <a:lnTo>
                  <a:pt x="10348" y="5312"/>
                </a:lnTo>
                <a:lnTo>
                  <a:pt x="10350" y="5308"/>
                </a:lnTo>
                <a:lnTo>
                  <a:pt x="10352" y="5308"/>
                </a:lnTo>
                <a:lnTo>
                  <a:pt x="10358" y="5314"/>
                </a:lnTo>
                <a:lnTo>
                  <a:pt x="10366" y="5324"/>
                </a:lnTo>
                <a:lnTo>
                  <a:pt x="10368" y="5328"/>
                </a:lnTo>
                <a:lnTo>
                  <a:pt x="10372" y="5326"/>
                </a:lnTo>
                <a:close/>
                <a:moveTo>
                  <a:pt x="10716" y="5464"/>
                </a:moveTo>
                <a:lnTo>
                  <a:pt x="10716" y="5464"/>
                </a:lnTo>
                <a:lnTo>
                  <a:pt x="10722" y="5468"/>
                </a:lnTo>
                <a:lnTo>
                  <a:pt x="10724" y="5466"/>
                </a:lnTo>
                <a:lnTo>
                  <a:pt x="10726" y="5466"/>
                </a:lnTo>
                <a:lnTo>
                  <a:pt x="10724" y="5462"/>
                </a:lnTo>
                <a:lnTo>
                  <a:pt x="10722" y="5458"/>
                </a:lnTo>
                <a:lnTo>
                  <a:pt x="10718" y="5454"/>
                </a:lnTo>
                <a:lnTo>
                  <a:pt x="10716" y="5448"/>
                </a:lnTo>
                <a:lnTo>
                  <a:pt x="10720" y="5432"/>
                </a:lnTo>
                <a:lnTo>
                  <a:pt x="10720" y="5426"/>
                </a:lnTo>
                <a:lnTo>
                  <a:pt x="10720" y="5418"/>
                </a:lnTo>
                <a:lnTo>
                  <a:pt x="10716" y="5414"/>
                </a:lnTo>
                <a:lnTo>
                  <a:pt x="10708" y="5410"/>
                </a:lnTo>
                <a:lnTo>
                  <a:pt x="10696" y="5412"/>
                </a:lnTo>
                <a:lnTo>
                  <a:pt x="10686" y="5414"/>
                </a:lnTo>
                <a:lnTo>
                  <a:pt x="10676" y="5416"/>
                </a:lnTo>
                <a:lnTo>
                  <a:pt x="10668" y="5414"/>
                </a:lnTo>
                <a:lnTo>
                  <a:pt x="10660" y="5412"/>
                </a:lnTo>
                <a:lnTo>
                  <a:pt x="10650" y="5406"/>
                </a:lnTo>
                <a:lnTo>
                  <a:pt x="10650" y="5404"/>
                </a:lnTo>
                <a:lnTo>
                  <a:pt x="10650" y="5402"/>
                </a:lnTo>
                <a:lnTo>
                  <a:pt x="10652" y="5396"/>
                </a:lnTo>
                <a:lnTo>
                  <a:pt x="10650" y="5390"/>
                </a:lnTo>
                <a:lnTo>
                  <a:pt x="10648" y="5382"/>
                </a:lnTo>
                <a:lnTo>
                  <a:pt x="10644" y="5376"/>
                </a:lnTo>
                <a:lnTo>
                  <a:pt x="10640" y="5374"/>
                </a:lnTo>
                <a:lnTo>
                  <a:pt x="10636" y="5374"/>
                </a:lnTo>
                <a:lnTo>
                  <a:pt x="10634" y="5374"/>
                </a:lnTo>
                <a:lnTo>
                  <a:pt x="10630" y="5378"/>
                </a:lnTo>
                <a:lnTo>
                  <a:pt x="10626" y="5376"/>
                </a:lnTo>
                <a:lnTo>
                  <a:pt x="10624" y="5374"/>
                </a:lnTo>
                <a:lnTo>
                  <a:pt x="10618" y="5368"/>
                </a:lnTo>
                <a:lnTo>
                  <a:pt x="10616" y="5368"/>
                </a:lnTo>
                <a:lnTo>
                  <a:pt x="10614" y="5370"/>
                </a:lnTo>
                <a:lnTo>
                  <a:pt x="10608" y="5366"/>
                </a:lnTo>
                <a:lnTo>
                  <a:pt x="10606" y="5362"/>
                </a:lnTo>
                <a:lnTo>
                  <a:pt x="10602" y="5362"/>
                </a:lnTo>
                <a:lnTo>
                  <a:pt x="10596" y="5364"/>
                </a:lnTo>
                <a:lnTo>
                  <a:pt x="10592" y="5366"/>
                </a:lnTo>
                <a:lnTo>
                  <a:pt x="10590" y="5366"/>
                </a:lnTo>
                <a:lnTo>
                  <a:pt x="10588" y="5362"/>
                </a:lnTo>
                <a:lnTo>
                  <a:pt x="10582" y="5352"/>
                </a:lnTo>
                <a:lnTo>
                  <a:pt x="10580" y="5350"/>
                </a:lnTo>
                <a:lnTo>
                  <a:pt x="10578" y="5348"/>
                </a:lnTo>
                <a:lnTo>
                  <a:pt x="10574" y="5348"/>
                </a:lnTo>
                <a:lnTo>
                  <a:pt x="10572" y="5352"/>
                </a:lnTo>
                <a:lnTo>
                  <a:pt x="10568" y="5356"/>
                </a:lnTo>
                <a:lnTo>
                  <a:pt x="10564" y="5364"/>
                </a:lnTo>
                <a:lnTo>
                  <a:pt x="10560" y="5378"/>
                </a:lnTo>
                <a:lnTo>
                  <a:pt x="10556" y="5380"/>
                </a:lnTo>
                <a:lnTo>
                  <a:pt x="10554" y="5380"/>
                </a:lnTo>
                <a:lnTo>
                  <a:pt x="10548" y="5376"/>
                </a:lnTo>
                <a:lnTo>
                  <a:pt x="10542" y="5374"/>
                </a:lnTo>
                <a:lnTo>
                  <a:pt x="10536" y="5372"/>
                </a:lnTo>
                <a:lnTo>
                  <a:pt x="10524" y="5372"/>
                </a:lnTo>
                <a:lnTo>
                  <a:pt x="10518" y="5374"/>
                </a:lnTo>
                <a:lnTo>
                  <a:pt x="10514" y="5374"/>
                </a:lnTo>
                <a:lnTo>
                  <a:pt x="10508" y="5374"/>
                </a:lnTo>
                <a:lnTo>
                  <a:pt x="10500" y="5372"/>
                </a:lnTo>
                <a:lnTo>
                  <a:pt x="10492" y="5372"/>
                </a:lnTo>
                <a:lnTo>
                  <a:pt x="10488" y="5370"/>
                </a:lnTo>
                <a:lnTo>
                  <a:pt x="10484" y="5366"/>
                </a:lnTo>
                <a:lnTo>
                  <a:pt x="10482" y="5362"/>
                </a:lnTo>
                <a:lnTo>
                  <a:pt x="10478" y="5352"/>
                </a:lnTo>
                <a:lnTo>
                  <a:pt x="10476" y="5346"/>
                </a:lnTo>
                <a:lnTo>
                  <a:pt x="10474" y="5344"/>
                </a:lnTo>
                <a:lnTo>
                  <a:pt x="10472" y="5342"/>
                </a:lnTo>
                <a:lnTo>
                  <a:pt x="10470" y="5342"/>
                </a:lnTo>
                <a:lnTo>
                  <a:pt x="10464" y="5344"/>
                </a:lnTo>
                <a:lnTo>
                  <a:pt x="10462" y="5344"/>
                </a:lnTo>
                <a:lnTo>
                  <a:pt x="10458" y="5342"/>
                </a:lnTo>
                <a:lnTo>
                  <a:pt x="10454" y="5340"/>
                </a:lnTo>
                <a:lnTo>
                  <a:pt x="10452" y="5338"/>
                </a:lnTo>
                <a:lnTo>
                  <a:pt x="10446" y="5340"/>
                </a:lnTo>
                <a:lnTo>
                  <a:pt x="10442" y="5340"/>
                </a:lnTo>
                <a:lnTo>
                  <a:pt x="10440" y="5340"/>
                </a:lnTo>
                <a:lnTo>
                  <a:pt x="10438" y="5336"/>
                </a:lnTo>
                <a:lnTo>
                  <a:pt x="10432" y="5330"/>
                </a:lnTo>
                <a:lnTo>
                  <a:pt x="10426" y="5326"/>
                </a:lnTo>
                <a:lnTo>
                  <a:pt x="10420" y="5326"/>
                </a:lnTo>
                <a:lnTo>
                  <a:pt x="10418" y="5328"/>
                </a:lnTo>
                <a:lnTo>
                  <a:pt x="10418" y="5332"/>
                </a:lnTo>
                <a:lnTo>
                  <a:pt x="10416" y="5334"/>
                </a:lnTo>
                <a:lnTo>
                  <a:pt x="10414" y="5336"/>
                </a:lnTo>
                <a:lnTo>
                  <a:pt x="10410" y="5334"/>
                </a:lnTo>
                <a:lnTo>
                  <a:pt x="10400" y="5332"/>
                </a:lnTo>
                <a:lnTo>
                  <a:pt x="10386" y="5328"/>
                </a:lnTo>
                <a:lnTo>
                  <a:pt x="10380" y="5328"/>
                </a:lnTo>
                <a:lnTo>
                  <a:pt x="10376" y="5330"/>
                </a:lnTo>
                <a:lnTo>
                  <a:pt x="10374" y="5334"/>
                </a:lnTo>
                <a:lnTo>
                  <a:pt x="10372" y="5340"/>
                </a:lnTo>
                <a:lnTo>
                  <a:pt x="10370" y="5348"/>
                </a:lnTo>
                <a:lnTo>
                  <a:pt x="10368" y="5352"/>
                </a:lnTo>
                <a:lnTo>
                  <a:pt x="10366" y="5354"/>
                </a:lnTo>
                <a:lnTo>
                  <a:pt x="10362" y="5356"/>
                </a:lnTo>
                <a:lnTo>
                  <a:pt x="10362" y="5360"/>
                </a:lnTo>
                <a:lnTo>
                  <a:pt x="10360" y="5362"/>
                </a:lnTo>
                <a:lnTo>
                  <a:pt x="10354" y="5364"/>
                </a:lnTo>
                <a:lnTo>
                  <a:pt x="10350" y="5366"/>
                </a:lnTo>
                <a:lnTo>
                  <a:pt x="10348" y="5368"/>
                </a:lnTo>
                <a:lnTo>
                  <a:pt x="10348" y="5370"/>
                </a:lnTo>
                <a:lnTo>
                  <a:pt x="10354" y="5374"/>
                </a:lnTo>
                <a:lnTo>
                  <a:pt x="10362" y="5374"/>
                </a:lnTo>
                <a:lnTo>
                  <a:pt x="10370" y="5372"/>
                </a:lnTo>
                <a:lnTo>
                  <a:pt x="10378" y="5372"/>
                </a:lnTo>
                <a:lnTo>
                  <a:pt x="10382" y="5374"/>
                </a:lnTo>
                <a:lnTo>
                  <a:pt x="10386" y="5376"/>
                </a:lnTo>
                <a:lnTo>
                  <a:pt x="10388" y="5380"/>
                </a:lnTo>
                <a:lnTo>
                  <a:pt x="10392" y="5380"/>
                </a:lnTo>
                <a:lnTo>
                  <a:pt x="10398" y="5378"/>
                </a:lnTo>
                <a:lnTo>
                  <a:pt x="10400" y="5378"/>
                </a:lnTo>
                <a:lnTo>
                  <a:pt x="10400" y="5380"/>
                </a:lnTo>
                <a:lnTo>
                  <a:pt x="10398" y="5388"/>
                </a:lnTo>
                <a:lnTo>
                  <a:pt x="10396" y="5394"/>
                </a:lnTo>
                <a:lnTo>
                  <a:pt x="10396" y="5396"/>
                </a:lnTo>
                <a:lnTo>
                  <a:pt x="10398" y="5398"/>
                </a:lnTo>
                <a:lnTo>
                  <a:pt x="10404" y="5400"/>
                </a:lnTo>
                <a:lnTo>
                  <a:pt x="10424" y="5404"/>
                </a:lnTo>
                <a:lnTo>
                  <a:pt x="10440" y="5408"/>
                </a:lnTo>
                <a:lnTo>
                  <a:pt x="10458" y="5416"/>
                </a:lnTo>
                <a:lnTo>
                  <a:pt x="10464" y="5420"/>
                </a:lnTo>
                <a:lnTo>
                  <a:pt x="10472" y="5420"/>
                </a:lnTo>
                <a:lnTo>
                  <a:pt x="10478" y="5418"/>
                </a:lnTo>
                <a:lnTo>
                  <a:pt x="10482" y="5416"/>
                </a:lnTo>
                <a:lnTo>
                  <a:pt x="10490" y="5412"/>
                </a:lnTo>
                <a:lnTo>
                  <a:pt x="10494" y="5412"/>
                </a:lnTo>
                <a:lnTo>
                  <a:pt x="10496" y="5414"/>
                </a:lnTo>
                <a:lnTo>
                  <a:pt x="10502" y="5416"/>
                </a:lnTo>
                <a:lnTo>
                  <a:pt x="10508" y="5416"/>
                </a:lnTo>
                <a:lnTo>
                  <a:pt x="10516" y="5416"/>
                </a:lnTo>
                <a:lnTo>
                  <a:pt x="10530" y="5418"/>
                </a:lnTo>
                <a:lnTo>
                  <a:pt x="10536" y="5420"/>
                </a:lnTo>
                <a:lnTo>
                  <a:pt x="10542" y="5422"/>
                </a:lnTo>
                <a:lnTo>
                  <a:pt x="10550" y="5430"/>
                </a:lnTo>
                <a:lnTo>
                  <a:pt x="10556" y="5434"/>
                </a:lnTo>
                <a:lnTo>
                  <a:pt x="10566" y="5438"/>
                </a:lnTo>
                <a:lnTo>
                  <a:pt x="10578" y="5440"/>
                </a:lnTo>
                <a:lnTo>
                  <a:pt x="10594" y="5444"/>
                </a:lnTo>
                <a:lnTo>
                  <a:pt x="10610" y="5446"/>
                </a:lnTo>
                <a:lnTo>
                  <a:pt x="10614" y="5444"/>
                </a:lnTo>
                <a:lnTo>
                  <a:pt x="10616" y="5444"/>
                </a:lnTo>
                <a:lnTo>
                  <a:pt x="10620" y="5444"/>
                </a:lnTo>
                <a:lnTo>
                  <a:pt x="10640" y="5446"/>
                </a:lnTo>
                <a:lnTo>
                  <a:pt x="10652" y="5448"/>
                </a:lnTo>
                <a:lnTo>
                  <a:pt x="10658" y="5448"/>
                </a:lnTo>
                <a:lnTo>
                  <a:pt x="10662" y="5446"/>
                </a:lnTo>
                <a:lnTo>
                  <a:pt x="10662" y="5444"/>
                </a:lnTo>
                <a:lnTo>
                  <a:pt x="10662" y="5442"/>
                </a:lnTo>
                <a:lnTo>
                  <a:pt x="10664" y="5442"/>
                </a:lnTo>
                <a:lnTo>
                  <a:pt x="10682" y="5450"/>
                </a:lnTo>
                <a:lnTo>
                  <a:pt x="10694" y="5456"/>
                </a:lnTo>
                <a:lnTo>
                  <a:pt x="10702" y="5458"/>
                </a:lnTo>
                <a:lnTo>
                  <a:pt x="10708" y="5460"/>
                </a:lnTo>
                <a:lnTo>
                  <a:pt x="10716" y="5464"/>
                </a:lnTo>
                <a:close/>
                <a:moveTo>
                  <a:pt x="10750" y="5470"/>
                </a:moveTo>
                <a:lnTo>
                  <a:pt x="10750" y="5470"/>
                </a:lnTo>
                <a:lnTo>
                  <a:pt x="10754" y="5468"/>
                </a:lnTo>
                <a:lnTo>
                  <a:pt x="10756" y="5464"/>
                </a:lnTo>
                <a:lnTo>
                  <a:pt x="10760" y="5460"/>
                </a:lnTo>
                <a:lnTo>
                  <a:pt x="10766" y="5454"/>
                </a:lnTo>
                <a:lnTo>
                  <a:pt x="10770" y="5448"/>
                </a:lnTo>
                <a:lnTo>
                  <a:pt x="10770" y="5446"/>
                </a:lnTo>
                <a:lnTo>
                  <a:pt x="10770" y="5444"/>
                </a:lnTo>
                <a:lnTo>
                  <a:pt x="10764" y="5440"/>
                </a:lnTo>
                <a:lnTo>
                  <a:pt x="10758" y="5434"/>
                </a:lnTo>
                <a:lnTo>
                  <a:pt x="10754" y="5432"/>
                </a:lnTo>
                <a:lnTo>
                  <a:pt x="10752" y="5432"/>
                </a:lnTo>
                <a:lnTo>
                  <a:pt x="10748" y="5434"/>
                </a:lnTo>
                <a:lnTo>
                  <a:pt x="10742" y="5436"/>
                </a:lnTo>
                <a:lnTo>
                  <a:pt x="10738" y="5436"/>
                </a:lnTo>
                <a:lnTo>
                  <a:pt x="10734" y="5436"/>
                </a:lnTo>
                <a:lnTo>
                  <a:pt x="10726" y="5432"/>
                </a:lnTo>
                <a:lnTo>
                  <a:pt x="10724" y="5434"/>
                </a:lnTo>
                <a:lnTo>
                  <a:pt x="10722" y="5434"/>
                </a:lnTo>
                <a:lnTo>
                  <a:pt x="10724" y="5440"/>
                </a:lnTo>
                <a:lnTo>
                  <a:pt x="10726" y="5446"/>
                </a:lnTo>
                <a:lnTo>
                  <a:pt x="10728" y="5448"/>
                </a:lnTo>
                <a:lnTo>
                  <a:pt x="10732" y="5448"/>
                </a:lnTo>
                <a:lnTo>
                  <a:pt x="10738" y="5450"/>
                </a:lnTo>
                <a:lnTo>
                  <a:pt x="10744" y="5456"/>
                </a:lnTo>
                <a:lnTo>
                  <a:pt x="10748" y="5462"/>
                </a:lnTo>
                <a:lnTo>
                  <a:pt x="10748" y="5466"/>
                </a:lnTo>
                <a:lnTo>
                  <a:pt x="10748" y="5468"/>
                </a:lnTo>
                <a:lnTo>
                  <a:pt x="10750" y="5470"/>
                </a:lnTo>
                <a:close/>
                <a:moveTo>
                  <a:pt x="10784" y="5464"/>
                </a:moveTo>
                <a:lnTo>
                  <a:pt x="10784" y="5464"/>
                </a:lnTo>
                <a:lnTo>
                  <a:pt x="10778" y="5466"/>
                </a:lnTo>
                <a:lnTo>
                  <a:pt x="10778" y="5468"/>
                </a:lnTo>
                <a:lnTo>
                  <a:pt x="10782" y="5472"/>
                </a:lnTo>
                <a:lnTo>
                  <a:pt x="10792" y="5474"/>
                </a:lnTo>
                <a:lnTo>
                  <a:pt x="10802" y="5474"/>
                </a:lnTo>
                <a:lnTo>
                  <a:pt x="10804" y="5472"/>
                </a:lnTo>
                <a:lnTo>
                  <a:pt x="10806" y="5470"/>
                </a:lnTo>
                <a:lnTo>
                  <a:pt x="10806" y="5466"/>
                </a:lnTo>
                <a:lnTo>
                  <a:pt x="10810" y="5456"/>
                </a:lnTo>
                <a:lnTo>
                  <a:pt x="10812" y="5448"/>
                </a:lnTo>
                <a:lnTo>
                  <a:pt x="10814" y="5444"/>
                </a:lnTo>
                <a:lnTo>
                  <a:pt x="10810" y="5442"/>
                </a:lnTo>
                <a:lnTo>
                  <a:pt x="10804" y="5440"/>
                </a:lnTo>
                <a:lnTo>
                  <a:pt x="10800" y="5440"/>
                </a:lnTo>
                <a:lnTo>
                  <a:pt x="10796" y="5440"/>
                </a:lnTo>
                <a:lnTo>
                  <a:pt x="10790" y="5442"/>
                </a:lnTo>
                <a:lnTo>
                  <a:pt x="10786" y="5448"/>
                </a:lnTo>
                <a:lnTo>
                  <a:pt x="10784" y="5452"/>
                </a:lnTo>
                <a:lnTo>
                  <a:pt x="10786" y="5460"/>
                </a:lnTo>
                <a:lnTo>
                  <a:pt x="10784" y="5464"/>
                </a:lnTo>
                <a:close/>
                <a:moveTo>
                  <a:pt x="10826" y="5482"/>
                </a:moveTo>
                <a:lnTo>
                  <a:pt x="10826" y="5482"/>
                </a:lnTo>
                <a:lnTo>
                  <a:pt x="10836" y="5480"/>
                </a:lnTo>
                <a:lnTo>
                  <a:pt x="10848" y="5476"/>
                </a:lnTo>
                <a:lnTo>
                  <a:pt x="10860" y="5472"/>
                </a:lnTo>
                <a:lnTo>
                  <a:pt x="10866" y="5472"/>
                </a:lnTo>
                <a:lnTo>
                  <a:pt x="10872" y="5470"/>
                </a:lnTo>
                <a:lnTo>
                  <a:pt x="10874" y="5468"/>
                </a:lnTo>
                <a:lnTo>
                  <a:pt x="10878" y="5466"/>
                </a:lnTo>
                <a:lnTo>
                  <a:pt x="10878" y="5468"/>
                </a:lnTo>
                <a:lnTo>
                  <a:pt x="10880" y="5470"/>
                </a:lnTo>
                <a:lnTo>
                  <a:pt x="10884" y="5470"/>
                </a:lnTo>
                <a:lnTo>
                  <a:pt x="10888" y="5468"/>
                </a:lnTo>
                <a:lnTo>
                  <a:pt x="10892" y="5470"/>
                </a:lnTo>
                <a:lnTo>
                  <a:pt x="10902" y="5472"/>
                </a:lnTo>
                <a:lnTo>
                  <a:pt x="10904" y="5470"/>
                </a:lnTo>
                <a:lnTo>
                  <a:pt x="10902" y="5468"/>
                </a:lnTo>
                <a:lnTo>
                  <a:pt x="10896" y="5466"/>
                </a:lnTo>
                <a:lnTo>
                  <a:pt x="10894" y="5464"/>
                </a:lnTo>
                <a:lnTo>
                  <a:pt x="10896" y="5462"/>
                </a:lnTo>
                <a:lnTo>
                  <a:pt x="10900" y="5462"/>
                </a:lnTo>
                <a:lnTo>
                  <a:pt x="10908" y="5466"/>
                </a:lnTo>
                <a:lnTo>
                  <a:pt x="10910" y="5464"/>
                </a:lnTo>
                <a:lnTo>
                  <a:pt x="10912" y="5462"/>
                </a:lnTo>
                <a:lnTo>
                  <a:pt x="10910" y="5458"/>
                </a:lnTo>
                <a:lnTo>
                  <a:pt x="10908" y="5450"/>
                </a:lnTo>
                <a:lnTo>
                  <a:pt x="10902" y="5444"/>
                </a:lnTo>
                <a:lnTo>
                  <a:pt x="10900" y="5442"/>
                </a:lnTo>
                <a:lnTo>
                  <a:pt x="10896" y="5444"/>
                </a:lnTo>
                <a:lnTo>
                  <a:pt x="10894" y="5444"/>
                </a:lnTo>
                <a:lnTo>
                  <a:pt x="10892" y="5444"/>
                </a:lnTo>
                <a:lnTo>
                  <a:pt x="10888" y="5442"/>
                </a:lnTo>
                <a:lnTo>
                  <a:pt x="10886" y="5440"/>
                </a:lnTo>
                <a:lnTo>
                  <a:pt x="10884" y="5440"/>
                </a:lnTo>
                <a:lnTo>
                  <a:pt x="10880" y="5442"/>
                </a:lnTo>
                <a:lnTo>
                  <a:pt x="10878" y="5444"/>
                </a:lnTo>
                <a:lnTo>
                  <a:pt x="10874" y="5444"/>
                </a:lnTo>
                <a:lnTo>
                  <a:pt x="10870" y="5440"/>
                </a:lnTo>
                <a:lnTo>
                  <a:pt x="10866" y="5434"/>
                </a:lnTo>
                <a:lnTo>
                  <a:pt x="10862" y="5434"/>
                </a:lnTo>
                <a:lnTo>
                  <a:pt x="10858" y="5434"/>
                </a:lnTo>
                <a:lnTo>
                  <a:pt x="10854" y="5434"/>
                </a:lnTo>
                <a:lnTo>
                  <a:pt x="10852" y="5436"/>
                </a:lnTo>
                <a:lnTo>
                  <a:pt x="10852" y="5440"/>
                </a:lnTo>
                <a:lnTo>
                  <a:pt x="10854" y="5444"/>
                </a:lnTo>
                <a:lnTo>
                  <a:pt x="10858" y="5450"/>
                </a:lnTo>
                <a:lnTo>
                  <a:pt x="10862" y="5450"/>
                </a:lnTo>
                <a:lnTo>
                  <a:pt x="10866" y="5452"/>
                </a:lnTo>
                <a:lnTo>
                  <a:pt x="10872" y="5454"/>
                </a:lnTo>
                <a:lnTo>
                  <a:pt x="10874" y="5458"/>
                </a:lnTo>
                <a:lnTo>
                  <a:pt x="10874" y="5460"/>
                </a:lnTo>
                <a:lnTo>
                  <a:pt x="10870" y="5460"/>
                </a:lnTo>
                <a:lnTo>
                  <a:pt x="10864" y="5460"/>
                </a:lnTo>
                <a:lnTo>
                  <a:pt x="10862" y="5462"/>
                </a:lnTo>
                <a:lnTo>
                  <a:pt x="10858" y="5464"/>
                </a:lnTo>
                <a:lnTo>
                  <a:pt x="10854" y="5460"/>
                </a:lnTo>
                <a:lnTo>
                  <a:pt x="10848" y="5452"/>
                </a:lnTo>
                <a:lnTo>
                  <a:pt x="10846" y="5450"/>
                </a:lnTo>
                <a:lnTo>
                  <a:pt x="10842" y="5450"/>
                </a:lnTo>
                <a:lnTo>
                  <a:pt x="10838" y="5450"/>
                </a:lnTo>
                <a:lnTo>
                  <a:pt x="10832" y="5448"/>
                </a:lnTo>
                <a:lnTo>
                  <a:pt x="10828" y="5446"/>
                </a:lnTo>
                <a:lnTo>
                  <a:pt x="10826" y="5446"/>
                </a:lnTo>
                <a:lnTo>
                  <a:pt x="10824" y="5448"/>
                </a:lnTo>
                <a:lnTo>
                  <a:pt x="10820" y="5452"/>
                </a:lnTo>
                <a:lnTo>
                  <a:pt x="10818" y="5456"/>
                </a:lnTo>
                <a:lnTo>
                  <a:pt x="10814" y="5458"/>
                </a:lnTo>
                <a:lnTo>
                  <a:pt x="10814" y="5464"/>
                </a:lnTo>
                <a:lnTo>
                  <a:pt x="10814" y="5470"/>
                </a:lnTo>
                <a:lnTo>
                  <a:pt x="10814" y="5474"/>
                </a:lnTo>
                <a:lnTo>
                  <a:pt x="10814" y="5476"/>
                </a:lnTo>
                <a:lnTo>
                  <a:pt x="10816" y="5480"/>
                </a:lnTo>
                <a:lnTo>
                  <a:pt x="10826" y="5482"/>
                </a:lnTo>
                <a:close/>
                <a:moveTo>
                  <a:pt x="10994" y="5474"/>
                </a:moveTo>
                <a:lnTo>
                  <a:pt x="10994" y="5474"/>
                </a:lnTo>
                <a:lnTo>
                  <a:pt x="10996" y="5474"/>
                </a:lnTo>
                <a:lnTo>
                  <a:pt x="10998" y="5472"/>
                </a:lnTo>
                <a:lnTo>
                  <a:pt x="11000" y="5470"/>
                </a:lnTo>
                <a:lnTo>
                  <a:pt x="11008" y="5470"/>
                </a:lnTo>
                <a:lnTo>
                  <a:pt x="11012" y="5472"/>
                </a:lnTo>
                <a:lnTo>
                  <a:pt x="11016" y="5472"/>
                </a:lnTo>
                <a:lnTo>
                  <a:pt x="11022" y="5470"/>
                </a:lnTo>
                <a:lnTo>
                  <a:pt x="11028" y="5466"/>
                </a:lnTo>
                <a:lnTo>
                  <a:pt x="11032" y="5466"/>
                </a:lnTo>
                <a:lnTo>
                  <a:pt x="11038" y="5466"/>
                </a:lnTo>
                <a:lnTo>
                  <a:pt x="11046" y="5462"/>
                </a:lnTo>
                <a:lnTo>
                  <a:pt x="11054" y="5458"/>
                </a:lnTo>
                <a:lnTo>
                  <a:pt x="11058" y="5456"/>
                </a:lnTo>
                <a:lnTo>
                  <a:pt x="11058" y="5454"/>
                </a:lnTo>
                <a:lnTo>
                  <a:pt x="11058" y="5450"/>
                </a:lnTo>
                <a:lnTo>
                  <a:pt x="11062" y="5448"/>
                </a:lnTo>
                <a:lnTo>
                  <a:pt x="11064" y="5444"/>
                </a:lnTo>
                <a:lnTo>
                  <a:pt x="11064" y="5436"/>
                </a:lnTo>
                <a:lnTo>
                  <a:pt x="11062" y="5434"/>
                </a:lnTo>
                <a:lnTo>
                  <a:pt x="11060" y="5432"/>
                </a:lnTo>
                <a:lnTo>
                  <a:pt x="11056" y="5434"/>
                </a:lnTo>
                <a:lnTo>
                  <a:pt x="11054" y="5438"/>
                </a:lnTo>
                <a:lnTo>
                  <a:pt x="11056" y="5440"/>
                </a:lnTo>
                <a:lnTo>
                  <a:pt x="11058" y="5440"/>
                </a:lnTo>
                <a:lnTo>
                  <a:pt x="11058" y="5442"/>
                </a:lnTo>
                <a:lnTo>
                  <a:pt x="11056" y="5444"/>
                </a:lnTo>
                <a:lnTo>
                  <a:pt x="11050" y="5448"/>
                </a:lnTo>
                <a:lnTo>
                  <a:pt x="11044" y="5452"/>
                </a:lnTo>
                <a:lnTo>
                  <a:pt x="11044" y="5454"/>
                </a:lnTo>
                <a:lnTo>
                  <a:pt x="11044" y="5456"/>
                </a:lnTo>
                <a:lnTo>
                  <a:pt x="11040" y="5460"/>
                </a:lnTo>
                <a:lnTo>
                  <a:pt x="11036" y="5460"/>
                </a:lnTo>
                <a:lnTo>
                  <a:pt x="11034" y="5458"/>
                </a:lnTo>
                <a:lnTo>
                  <a:pt x="11030" y="5454"/>
                </a:lnTo>
                <a:lnTo>
                  <a:pt x="11026" y="5450"/>
                </a:lnTo>
                <a:lnTo>
                  <a:pt x="11024" y="5450"/>
                </a:lnTo>
                <a:lnTo>
                  <a:pt x="11020" y="5450"/>
                </a:lnTo>
                <a:lnTo>
                  <a:pt x="11016" y="5454"/>
                </a:lnTo>
                <a:lnTo>
                  <a:pt x="11012" y="5454"/>
                </a:lnTo>
                <a:lnTo>
                  <a:pt x="11010" y="5454"/>
                </a:lnTo>
                <a:lnTo>
                  <a:pt x="11006" y="5456"/>
                </a:lnTo>
                <a:lnTo>
                  <a:pt x="11002" y="5456"/>
                </a:lnTo>
                <a:lnTo>
                  <a:pt x="11000" y="5456"/>
                </a:lnTo>
                <a:lnTo>
                  <a:pt x="10994" y="5452"/>
                </a:lnTo>
                <a:lnTo>
                  <a:pt x="10988" y="5448"/>
                </a:lnTo>
                <a:lnTo>
                  <a:pt x="10980" y="5446"/>
                </a:lnTo>
                <a:lnTo>
                  <a:pt x="10966" y="5440"/>
                </a:lnTo>
                <a:lnTo>
                  <a:pt x="10956" y="5440"/>
                </a:lnTo>
                <a:lnTo>
                  <a:pt x="10952" y="5442"/>
                </a:lnTo>
                <a:lnTo>
                  <a:pt x="10948" y="5446"/>
                </a:lnTo>
                <a:lnTo>
                  <a:pt x="10944" y="5448"/>
                </a:lnTo>
                <a:lnTo>
                  <a:pt x="10940" y="5452"/>
                </a:lnTo>
                <a:lnTo>
                  <a:pt x="10936" y="5454"/>
                </a:lnTo>
                <a:lnTo>
                  <a:pt x="10936" y="5462"/>
                </a:lnTo>
                <a:lnTo>
                  <a:pt x="10938" y="5470"/>
                </a:lnTo>
                <a:lnTo>
                  <a:pt x="10940" y="5470"/>
                </a:lnTo>
                <a:lnTo>
                  <a:pt x="10944" y="5468"/>
                </a:lnTo>
                <a:lnTo>
                  <a:pt x="10950" y="5468"/>
                </a:lnTo>
                <a:lnTo>
                  <a:pt x="10966" y="5470"/>
                </a:lnTo>
                <a:lnTo>
                  <a:pt x="10974" y="5470"/>
                </a:lnTo>
                <a:lnTo>
                  <a:pt x="10980" y="5474"/>
                </a:lnTo>
                <a:lnTo>
                  <a:pt x="10984" y="5476"/>
                </a:lnTo>
                <a:lnTo>
                  <a:pt x="10988" y="5476"/>
                </a:lnTo>
                <a:lnTo>
                  <a:pt x="10990" y="5474"/>
                </a:lnTo>
                <a:lnTo>
                  <a:pt x="10994" y="5474"/>
                </a:lnTo>
                <a:close/>
                <a:moveTo>
                  <a:pt x="10934" y="5522"/>
                </a:moveTo>
                <a:lnTo>
                  <a:pt x="10934" y="5522"/>
                </a:lnTo>
                <a:lnTo>
                  <a:pt x="10942" y="5528"/>
                </a:lnTo>
                <a:lnTo>
                  <a:pt x="10946" y="5534"/>
                </a:lnTo>
                <a:lnTo>
                  <a:pt x="10950" y="5538"/>
                </a:lnTo>
                <a:lnTo>
                  <a:pt x="10952" y="5538"/>
                </a:lnTo>
                <a:lnTo>
                  <a:pt x="10956" y="5540"/>
                </a:lnTo>
                <a:lnTo>
                  <a:pt x="10958" y="5540"/>
                </a:lnTo>
                <a:lnTo>
                  <a:pt x="10962" y="5542"/>
                </a:lnTo>
                <a:lnTo>
                  <a:pt x="10964" y="5540"/>
                </a:lnTo>
                <a:lnTo>
                  <a:pt x="10966" y="5538"/>
                </a:lnTo>
                <a:lnTo>
                  <a:pt x="10968" y="5536"/>
                </a:lnTo>
                <a:lnTo>
                  <a:pt x="10970" y="5536"/>
                </a:lnTo>
                <a:lnTo>
                  <a:pt x="10974" y="5532"/>
                </a:lnTo>
                <a:lnTo>
                  <a:pt x="10974" y="5530"/>
                </a:lnTo>
                <a:lnTo>
                  <a:pt x="10974" y="5526"/>
                </a:lnTo>
                <a:lnTo>
                  <a:pt x="10970" y="5518"/>
                </a:lnTo>
                <a:lnTo>
                  <a:pt x="10964" y="5512"/>
                </a:lnTo>
                <a:lnTo>
                  <a:pt x="10958" y="5508"/>
                </a:lnTo>
                <a:lnTo>
                  <a:pt x="10956" y="5508"/>
                </a:lnTo>
                <a:lnTo>
                  <a:pt x="10954" y="5506"/>
                </a:lnTo>
                <a:lnTo>
                  <a:pt x="10952" y="5502"/>
                </a:lnTo>
                <a:lnTo>
                  <a:pt x="10948" y="5498"/>
                </a:lnTo>
                <a:lnTo>
                  <a:pt x="10942" y="5494"/>
                </a:lnTo>
                <a:lnTo>
                  <a:pt x="10938" y="5494"/>
                </a:lnTo>
                <a:lnTo>
                  <a:pt x="10934" y="5494"/>
                </a:lnTo>
                <a:lnTo>
                  <a:pt x="10930" y="5494"/>
                </a:lnTo>
                <a:lnTo>
                  <a:pt x="10924" y="5494"/>
                </a:lnTo>
                <a:lnTo>
                  <a:pt x="10914" y="5494"/>
                </a:lnTo>
                <a:lnTo>
                  <a:pt x="10910" y="5496"/>
                </a:lnTo>
                <a:lnTo>
                  <a:pt x="10906" y="5498"/>
                </a:lnTo>
                <a:lnTo>
                  <a:pt x="10902" y="5500"/>
                </a:lnTo>
                <a:lnTo>
                  <a:pt x="10902" y="5506"/>
                </a:lnTo>
                <a:lnTo>
                  <a:pt x="10902" y="5508"/>
                </a:lnTo>
                <a:lnTo>
                  <a:pt x="10906" y="5512"/>
                </a:lnTo>
                <a:lnTo>
                  <a:pt x="10914" y="5514"/>
                </a:lnTo>
                <a:lnTo>
                  <a:pt x="10924" y="5518"/>
                </a:lnTo>
                <a:lnTo>
                  <a:pt x="10934" y="5522"/>
                </a:lnTo>
                <a:close/>
                <a:moveTo>
                  <a:pt x="11090" y="5546"/>
                </a:moveTo>
                <a:lnTo>
                  <a:pt x="11090" y="5546"/>
                </a:lnTo>
                <a:lnTo>
                  <a:pt x="11094" y="5544"/>
                </a:lnTo>
                <a:lnTo>
                  <a:pt x="11098" y="5544"/>
                </a:lnTo>
                <a:lnTo>
                  <a:pt x="11104" y="5540"/>
                </a:lnTo>
                <a:lnTo>
                  <a:pt x="11108" y="5536"/>
                </a:lnTo>
                <a:lnTo>
                  <a:pt x="11112" y="5534"/>
                </a:lnTo>
                <a:lnTo>
                  <a:pt x="11114" y="5534"/>
                </a:lnTo>
                <a:lnTo>
                  <a:pt x="11118" y="5536"/>
                </a:lnTo>
                <a:lnTo>
                  <a:pt x="11122" y="5534"/>
                </a:lnTo>
                <a:lnTo>
                  <a:pt x="11134" y="5520"/>
                </a:lnTo>
                <a:lnTo>
                  <a:pt x="11140" y="5512"/>
                </a:lnTo>
                <a:lnTo>
                  <a:pt x="11144" y="5506"/>
                </a:lnTo>
                <a:lnTo>
                  <a:pt x="11148" y="5500"/>
                </a:lnTo>
                <a:lnTo>
                  <a:pt x="11156" y="5494"/>
                </a:lnTo>
                <a:lnTo>
                  <a:pt x="11168" y="5488"/>
                </a:lnTo>
                <a:lnTo>
                  <a:pt x="11176" y="5484"/>
                </a:lnTo>
                <a:lnTo>
                  <a:pt x="11182" y="5484"/>
                </a:lnTo>
                <a:lnTo>
                  <a:pt x="11188" y="5480"/>
                </a:lnTo>
                <a:lnTo>
                  <a:pt x="11192" y="5476"/>
                </a:lnTo>
                <a:lnTo>
                  <a:pt x="11196" y="5476"/>
                </a:lnTo>
                <a:lnTo>
                  <a:pt x="11202" y="5476"/>
                </a:lnTo>
                <a:lnTo>
                  <a:pt x="11206" y="5470"/>
                </a:lnTo>
                <a:lnTo>
                  <a:pt x="11212" y="5466"/>
                </a:lnTo>
                <a:lnTo>
                  <a:pt x="11218" y="5464"/>
                </a:lnTo>
                <a:lnTo>
                  <a:pt x="11222" y="5464"/>
                </a:lnTo>
                <a:lnTo>
                  <a:pt x="11228" y="5460"/>
                </a:lnTo>
                <a:lnTo>
                  <a:pt x="11236" y="5450"/>
                </a:lnTo>
                <a:lnTo>
                  <a:pt x="11238" y="5448"/>
                </a:lnTo>
                <a:lnTo>
                  <a:pt x="11232" y="5444"/>
                </a:lnTo>
                <a:lnTo>
                  <a:pt x="11230" y="5444"/>
                </a:lnTo>
                <a:lnTo>
                  <a:pt x="11226" y="5444"/>
                </a:lnTo>
                <a:lnTo>
                  <a:pt x="11218" y="5446"/>
                </a:lnTo>
                <a:lnTo>
                  <a:pt x="11210" y="5450"/>
                </a:lnTo>
                <a:lnTo>
                  <a:pt x="11204" y="5450"/>
                </a:lnTo>
                <a:lnTo>
                  <a:pt x="11200" y="5450"/>
                </a:lnTo>
                <a:lnTo>
                  <a:pt x="11194" y="5452"/>
                </a:lnTo>
                <a:lnTo>
                  <a:pt x="11188" y="5454"/>
                </a:lnTo>
                <a:lnTo>
                  <a:pt x="11184" y="5454"/>
                </a:lnTo>
                <a:lnTo>
                  <a:pt x="11180" y="5452"/>
                </a:lnTo>
                <a:lnTo>
                  <a:pt x="11176" y="5452"/>
                </a:lnTo>
                <a:lnTo>
                  <a:pt x="11158" y="5458"/>
                </a:lnTo>
                <a:lnTo>
                  <a:pt x="11150" y="5460"/>
                </a:lnTo>
                <a:lnTo>
                  <a:pt x="11146" y="5466"/>
                </a:lnTo>
                <a:lnTo>
                  <a:pt x="11144" y="5470"/>
                </a:lnTo>
                <a:lnTo>
                  <a:pt x="11138" y="5478"/>
                </a:lnTo>
                <a:lnTo>
                  <a:pt x="11128" y="5484"/>
                </a:lnTo>
                <a:lnTo>
                  <a:pt x="11122" y="5486"/>
                </a:lnTo>
                <a:lnTo>
                  <a:pt x="11114" y="5488"/>
                </a:lnTo>
                <a:lnTo>
                  <a:pt x="11104" y="5496"/>
                </a:lnTo>
                <a:lnTo>
                  <a:pt x="11094" y="5504"/>
                </a:lnTo>
                <a:lnTo>
                  <a:pt x="11090" y="5510"/>
                </a:lnTo>
                <a:lnTo>
                  <a:pt x="11088" y="5522"/>
                </a:lnTo>
                <a:lnTo>
                  <a:pt x="11088" y="5524"/>
                </a:lnTo>
                <a:lnTo>
                  <a:pt x="11088" y="5526"/>
                </a:lnTo>
                <a:lnTo>
                  <a:pt x="11092" y="5528"/>
                </a:lnTo>
                <a:lnTo>
                  <a:pt x="11094" y="5530"/>
                </a:lnTo>
                <a:lnTo>
                  <a:pt x="11092" y="5532"/>
                </a:lnTo>
                <a:lnTo>
                  <a:pt x="11086" y="5536"/>
                </a:lnTo>
                <a:lnTo>
                  <a:pt x="11082" y="5540"/>
                </a:lnTo>
                <a:lnTo>
                  <a:pt x="11082" y="5542"/>
                </a:lnTo>
                <a:lnTo>
                  <a:pt x="11090" y="5546"/>
                </a:lnTo>
                <a:close/>
                <a:moveTo>
                  <a:pt x="11218" y="5414"/>
                </a:moveTo>
                <a:lnTo>
                  <a:pt x="11218" y="5414"/>
                </a:lnTo>
                <a:lnTo>
                  <a:pt x="11218" y="5412"/>
                </a:lnTo>
                <a:lnTo>
                  <a:pt x="11214" y="5410"/>
                </a:lnTo>
                <a:lnTo>
                  <a:pt x="11202" y="5410"/>
                </a:lnTo>
                <a:lnTo>
                  <a:pt x="11190" y="5414"/>
                </a:lnTo>
                <a:lnTo>
                  <a:pt x="11184" y="5416"/>
                </a:lnTo>
                <a:lnTo>
                  <a:pt x="11180" y="5420"/>
                </a:lnTo>
                <a:lnTo>
                  <a:pt x="11178" y="5422"/>
                </a:lnTo>
                <a:lnTo>
                  <a:pt x="11180" y="5424"/>
                </a:lnTo>
                <a:lnTo>
                  <a:pt x="11194" y="5424"/>
                </a:lnTo>
                <a:lnTo>
                  <a:pt x="11210" y="5418"/>
                </a:lnTo>
                <a:lnTo>
                  <a:pt x="11216" y="5416"/>
                </a:lnTo>
                <a:lnTo>
                  <a:pt x="11218" y="5414"/>
                </a:lnTo>
                <a:close/>
                <a:moveTo>
                  <a:pt x="9966" y="4902"/>
                </a:moveTo>
                <a:lnTo>
                  <a:pt x="9966" y="4902"/>
                </a:lnTo>
                <a:lnTo>
                  <a:pt x="9966" y="4906"/>
                </a:lnTo>
                <a:lnTo>
                  <a:pt x="9968" y="4910"/>
                </a:lnTo>
                <a:lnTo>
                  <a:pt x="9972" y="4914"/>
                </a:lnTo>
                <a:lnTo>
                  <a:pt x="9980" y="4918"/>
                </a:lnTo>
                <a:lnTo>
                  <a:pt x="9990" y="4928"/>
                </a:lnTo>
                <a:lnTo>
                  <a:pt x="9994" y="4928"/>
                </a:lnTo>
                <a:lnTo>
                  <a:pt x="9994" y="4926"/>
                </a:lnTo>
                <a:lnTo>
                  <a:pt x="9990" y="4916"/>
                </a:lnTo>
                <a:lnTo>
                  <a:pt x="9982" y="4906"/>
                </a:lnTo>
                <a:lnTo>
                  <a:pt x="9972" y="4900"/>
                </a:lnTo>
                <a:lnTo>
                  <a:pt x="9970" y="4900"/>
                </a:lnTo>
                <a:lnTo>
                  <a:pt x="9966" y="4902"/>
                </a:lnTo>
                <a:close/>
                <a:moveTo>
                  <a:pt x="10026" y="4966"/>
                </a:moveTo>
                <a:lnTo>
                  <a:pt x="10026" y="4966"/>
                </a:lnTo>
                <a:lnTo>
                  <a:pt x="10022" y="4968"/>
                </a:lnTo>
                <a:lnTo>
                  <a:pt x="10022" y="4970"/>
                </a:lnTo>
                <a:lnTo>
                  <a:pt x="10026" y="4980"/>
                </a:lnTo>
                <a:lnTo>
                  <a:pt x="10044" y="5006"/>
                </a:lnTo>
                <a:lnTo>
                  <a:pt x="10046" y="5010"/>
                </a:lnTo>
                <a:lnTo>
                  <a:pt x="10050" y="5012"/>
                </a:lnTo>
                <a:lnTo>
                  <a:pt x="10052" y="5008"/>
                </a:lnTo>
                <a:lnTo>
                  <a:pt x="10054" y="5004"/>
                </a:lnTo>
                <a:lnTo>
                  <a:pt x="10054" y="4994"/>
                </a:lnTo>
                <a:lnTo>
                  <a:pt x="10052" y="4988"/>
                </a:lnTo>
                <a:lnTo>
                  <a:pt x="10050" y="4984"/>
                </a:lnTo>
                <a:lnTo>
                  <a:pt x="10044" y="4978"/>
                </a:lnTo>
                <a:lnTo>
                  <a:pt x="10038" y="4972"/>
                </a:lnTo>
                <a:lnTo>
                  <a:pt x="10032" y="4966"/>
                </a:lnTo>
                <a:lnTo>
                  <a:pt x="10030" y="4966"/>
                </a:lnTo>
                <a:lnTo>
                  <a:pt x="10026" y="4966"/>
                </a:lnTo>
                <a:close/>
                <a:moveTo>
                  <a:pt x="10084" y="5086"/>
                </a:moveTo>
                <a:lnTo>
                  <a:pt x="10084" y="5086"/>
                </a:lnTo>
                <a:lnTo>
                  <a:pt x="10080" y="5090"/>
                </a:lnTo>
                <a:lnTo>
                  <a:pt x="10080" y="5096"/>
                </a:lnTo>
                <a:lnTo>
                  <a:pt x="10082" y="5102"/>
                </a:lnTo>
                <a:lnTo>
                  <a:pt x="10086" y="5110"/>
                </a:lnTo>
                <a:lnTo>
                  <a:pt x="10098" y="5120"/>
                </a:lnTo>
                <a:lnTo>
                  <a:pt x="10102" y="5122"/>
                </a:lnTo>
                <a:lnTo>
                  <a:pt x="10106" y="5122"/>
                </a:lnTo>
                <a:lnTo>
                  <a:pt x="10108" y="5120"/>
                </a:lnTo>
                <a:lnTo>
                  <a:pt x="10108" y="5114"/>
                </a:lnTo>
                <a:lnTo>
                  <a:pt x="10102" y="5100"/>
                </a:lnTo>
                <a:lnTo>
                  <a:pt x="10098" y="5092"/>
                </a:lnTo>
                <a:lnTo>
                  <a:pt x="10092" y="5088"/>
                </a:lnTo>
                <a:lnTo>
                  <a:pt x="10088" y="5084"/>
                </a:lnTo>
                <a:lnTo>
                  <a:pt x="10084" y="5086"/>
                </a:lnTo>
                <a:close/>
                <a:moveTo>
                  <a:pt x="10070" y="5066"/>
                </a:moveTo>
                <a:lnTo>
                  <a:pt x="10070" y="5066"/>
                </a:lnTo>
                <a:lnTo>
                  <a:pt x="10072" y="5066"/>
                </a:lnTo>
                <a:lnTo>
                  <a:pt x="10074" y="5066"/>
                </a:lnTo>
                <a:lnTo>
                  <a:pt x="10076" y="5060"/>
                </a:lnTo>
                <a:lnTo>
                  <a:pt x="10076" y="5054"/>
                </a:lnTo>
                <a:lnTo>
                  <a:pt x="10074" y="5050"/>
                </a:lnTo>
                <a:lnTo>
                  <a:pt x="10072" y="5048"/>
                </a:lnTo>
                <a:lnTo>
                  <a:pt x="10070" y="5048"/>
                </a:lnTo>
                <a:lnTo>
                  <a:pt x="10068" y="5054"/>
                </a:lnTo>
                <a:lnTo>
                  <a:pt x="10068" y="5060"/>
                </a:lnTo>
                <a:lnTo>
                  <a:pt x="10068" y="5062"/>
                </a:lnTo>
                <a:lnTo>
                  <a:pt x="10070" y="5066"/>
                </a:lnTo>
                <a:close/>
                <a:moveTo>
                  <a:pt x="11590" y="5128"/>
                </a:moveTo>
                <a:lnTo>
                  <a:pt x="11590" y="5128"/>
                </a:lnTo>
                <a:lnTo>
                  <a:pt x="11592" y="5130"/>
                </a:lnTo>
                <a:lnTo>
                  <a:pt x="11598" y="5130"/>
                </a:lnTo>
                <a:lnTo>
                  <a:pt x="11618" y="5128"/>
                </a:lnTo>
                <a:lnTo>
                  <a:pt x="11628" y="5124"/>
                </a:lnTo>
                <a:lnTo>
                  <a:pt x="11628" y="5122"/>
                </a:lnTo>
                <a:lnTo>
                  <a:pt x="11624" y="5122"/>
                </a:lnTo>
                <a:lnTo>
                  <a:pt x="11590" y="5118"/>
                </a:lnTo>
                <a:lnTo>
                  <a:pt x="11576" y="5116"/>
                </a:lnTo>
                <a:lnTo>
                  <a:pt x="11572" y="5116"/>
                </a:lnTo>
                <a:lnTo>
                  <a:pt x="11578" y="5120"/>
                </a:lnTo>
                <a:lnTo>
                  <a:pt x="11590" y="5128"/>
                </a:lnTo>
                <a:close/>
                <a:moveTo>
                  <a:pt x="11600" y="5086"/>
                </a:moveTo>
                <a:lnTo>
                  <a:pt x="11600" y="5086"/>
                </a:lnTo>
                <a:lnTo>
                  <a:pt x="11594" y="5082"/>
                </a:lnTo>
                <a:lnTo>
                  <a:pt x="11592" y="5078"/>
                </a:lnTo>
                <a:lnTo>
                  <a:pt x="11586" y="5074"/>
                </a:lnTo>
                <a:lnTo>
                  <a:pt x="11576" y="5070"/>
                </a:lnTo>
                <a:lnTo>
                  <a:pt x="11566" y="5068"/>
                </a:lnTo>
                <a:lnTo>
                  <a:pt x="11566" y="5070"/>
                </a:lnTo>
                <a:lnTo>
                  <a:pt x="11566" y="5072"/>
                </a:lnTo>
                <a:lnTo>
                  <a:pt x="11572" y="5078"/>
                </a:lnTo>
                <a:lnTo>
                  <a:pt x="11580" y="5082"/>
                </a:lnTo>
                <a:lnTo>
                  <a:pt x="11582" y="5084"/>
                </a:lnTo>
                <a:lnTo>
                  <a:pt x="11584" y="5088"/>
                </a:lnTo>
                <a:lnTo>
                  <a:pt x="11584" y="5092"/>
                </a:lnTo>
                <a:lnTo>
                  <a:pt x="11586" y="5094"/>
                </a:lnTo>
                <a:lnTo>
                  <a:pt x="11588" y="5096"/>
                </a:lnTo>
                <a:lnTo>
                  <a:pt x="11592" y="5096"/>
                </a:lnTo>
                <a:lnTo>
                  <a:pt x="11600" y="5096"/>
                </a:lnTo>
                <a:lnTo>
                  <a:pt x="11606" y="5094"/>
                </a:lnTo>
                <a:lnTo>
                  <a:pt x="11608" y="5092"/>
                </a:lnTo>
                <a:lnTo>
                  <a:pt x="11606" y="5090"/>
                </a:lnTo>
                <a:lnTo>
                  <a:pt x="11600" y="5086"/>
                </a:lnTo>
                <a:close/>
                <a:moveTo>
                  <a:pt x="11538" y="5324"/>
                </a:moveTo>
                <a:lnTo>
                  <a:pt x="11538" y="5324"/>
                </a:lnTo>
                <a:lnTo>
                  <a:pt x="11536" y="5310"/>
                </a:lnTo>
                <a:lnTo>
                  <a:pt x="11532" y="5304"/>
                </a:lnTo>
                <a:lnTo>
                  <a:pt x="11530" y="5304"/>
                </a:lnTo>
                <a:lnTo>
                  <a:pt x="11528" y="5304"/>
                </a:lnTo>
                <a:lnTo>
                  <a:pt x="11526" y="5310"/>
                </a:lnTo>
                <a:lnTo>
                  <a:pt x="11524" y="5316"/>
                </a:lnTo>
                <a:lnTo>
                  <a:pt x="11520" y="5316"/>
                </a:lnTo>
                <a:lnTo>
                  <a:pt x="11518" y="5316"/>
                </a:lnTo>
                <a:lnTo>
                  <a:pt x="11518" y="5318"/>
                </a:lnTo>
                <a:lnTo>
                  <a:pt x="11518" y="5320"/>
                </a:lnTo>
                <a:lnTo>
                  <a:pt x="11520" y="5320"/>
                </a:lnTo>
                <a:lnTo>
                  <a:pt x="11520" y="5322"/>
                </a:lnTo>
                <a:lnTo>
                  <a:pt x="11520" y="5328"/>
                </a:lnTo>
                <a:lnTo>
                  <a:pt x="11520" y="5334"/>
                </a:lnTo>
                <a:lnTo>
                  <a:pt x="11522" y="5340"/>
                </a:lnTo>
                <a:lnTo>
                  <a:pt x="11530" y="5348"/>
                </a:lnTo>
                <a:lnTo>
                  <a:pt x="11534" y="5348"/>
                </a:lnTo>
                <a:lnTo>
                  <a:pt x="11536" y="5344"/>
                </a:lnTo>
                <a:lnTo>
                  <a:pt x="11538" y="5336"/>
                </a:lnTo>
                <a:lnTo>
                  <a:pt x="11538" y="5324"/>
                </a:lnTo>
                <a:close/>
                <a:moveTo>
                  <a:pt x="11188" y="5150"/>
                </a:moveTo>
                <a:lnTo>
                  <a:pt x="11188" y="5150"/>
                </a:lnTo>
                <a:lnTo>
                  <a:pt x="11186" y="5144"/>
                </a:lnTo>
                <a:lnTo>
                  <a:pt x="11186" y="5138"/>
                </a:lnTo>
                <a:lnTo>
                  <a:pt x="11184" y="5136"/>
                </a:lnTo>
                <a:lnTo>
                  <a:pt x="11182" y="5136"/>
                </a:lnTo>
                <a:lnTo>
                  <a:pt x="11180" y="5138"/>
                </a:lnTo>
                <a:lnTo>
                  <a:pt x="11180" y="5142"/>
                </a:lnTo>
                <a:lnTo>
                  <a:pt x="11184" y="5154"/>
                </a:lnTo>
                <a:lnTo>
                  <a:pt x="11186" y="5160"/>
                </a:lnTo>
                <a:lnTo>
                  <a:pt x="11188" y="5160"/>
                </a:lnTo>
                <a:lnTo>
                  <a:pt x="11188" y="5156"/>
                </a:lnTo>
                <a:lnTo>
                  <a:pt x="11188" y="5150"/>
                </a:lnTo>
                <a:close/>
                <a:moveTo>
                  <a:pt x="11232" y="5052"/>
                </a:moveTo>
                <a:lnTo>
                  <a:pt x="11232" y="5052"/>
                </a:lnTo>
                <a:lnTo>
                  <a:pt x="11232" y="5054"/>
                </a:lnTo>
                <a:lnTo>
                  <a:pt x="11230" y="5060"/>
                </a:lnTo>
                <a:lnTo>
                  <a:pt x="11232" y="5064"/>
                </a:lnTo>
                <a:lnTo>
                  <a:pt x="11234" y="5064"/>
                </a:lnTo>
                <a:lnTo>
                  <a:pt x="11236" y="5062"/>
                </a:lnTo>
                <a:lnTo>
                  <a:pt x="11238" y="5056"/>
                </a:lnTo>
                <a:lnTo>
                  <a:pt x="11236" y="5052"/>
                </a:lnTo>
                <a:lnTo>
                  <a:pt x="11234" y="5052"/>
                </a:lnTo>
                <a:lnTo>
                  <a:pt x="11232" y="5052"/>
                </a:lnTo>
                <a:close/>
                <a:moveTo>
                  <a:pt x="11262" y="5078"/>
                </a:moveTo>
                <a:lnTo>
                  <a:pt x="11262" y="5078"/>
                </a:lnTo>
                <a:lnTo>
                  <a:pt x="11262" y="5076"/>
                </a:lnTo>
                <a:lnTo>
                  <a:pt x="11260" y="5072"/>
                </a:lnTo>
                <a:lnTo>
                  <a:pt x="11256" y="5072"/>
                </a:lnTo>
                <a:lnTo>
                  <a:pt x="11254" y="5076"/>
                </a:lnTo>
                <a:lnTo>
                  <a:pt x="11254" y="5078"/>
                </a:lnTo>
                <a:lnTo>
                  <a:pt x="11256" y="5080"/>
                </a:lnTo>
                <a:lnTo>
                  <a:pt x="11258" y="5080"/>
                </a:lnTo>
                <a:lnTo>
                  <a:pt x="11262" y="5078"/>
                </a:lnTo>
                <a:close/>
                <a:moveTo>
                  <a:pt x="11280" y="5212"/>
                </a:moveTo>
                <a:lnTo>
                  <a:pt x="11280" y="5212"/>
                </a:lnTo>
                <a:lnTo>
                  <a:pt x="11278" y="5210"/>
                </a:lnTo>
                <a:lnTo>
                  <a:pt x="11276" y="5210"/>
                </a:lnTo>
                <a:lnTo>
                  <a:pt x="11270" y="5212"/>
                </a:lnTo>
                <a:lnTo>
                  <a:pt x="11264" y="5218"/>
                </a:lnTo>
                <a:lnTo>
                  <a:pt x="11262" y="5220"/>
                </a:lnTo>
                <a:lnTo>
                  <a:pt x="11264" y="5222"/>
                </a:lnTo>
                <a:lnTo>
                  <a:pt x="11266" y="5222"/>
                </a:lnTo>
                <a:lnTo>
                  <a:pt x="11272" y="5222"/>
                </a:lnTo>
                <a:lnTo>
                  <a:pt x="11276" y="5218"/>
                </a:lnTo>
                <a:lnTo>
                  <a:pt x="11280" y="5212"/>
                </a:lnTo>
                <a:close/>
                <a:moveTo>
                  <a:pt x="11234" y="5078"/>
                </a:moveTo>
                <a:lnTo>
                  <a:pt x="11234" y="5078"/>
                </a:lnTo>
                <a:lnTo>
                  <a:pt x="11238" y="5078"/>
                </a:lnTo>
                <a:lnTo>
                  <a:pt x="11240" y="5076"/>
                </a:lnTo>
                <a:lnTo>
                  <a:pt x="11238" y="5074"/>
                </a:lnTo>
                <a:lnTo>
                  <a:pt x="11236" y="5072"/>
                </a:lnTo>
                <a:lnTo>
                  <a:pt x="11234" y="5070"/>
                </a:lnTo>
                <a:lnTo>
                  <a:pt x="11232" y="5072"/>
                </a:lnTo>
                <a:lnTo>
                  <a:pt x="11232" y="5076"/>
                </a:lnTo>
                <a:lnTo>
                  <a:pt x="11234" y="5078"/>
                </a:lnTo>
                <a:close/>
                <a:moveTo>
                  <a:pt x="11378" y="5078"/>
                </a:moveTo>
                <a:lnTo>
                  <a:pt x="11378" y="5078"/>
                </a:lnTo>
                <a:lnTo>
                  <a:pt x="11366" y="5078"/>
                </a:lnTo>
                <a:lnTo>
                  <a:pt x="11360" y="5080"/>
                </a:lnTo>
                <a:lnTo>
                  <a:pt x="11360" y="5082"/>
                </a:lnTo>
                <a:lnTo>
                  <a:pt x="11362" y="5084"/>
                </a:lnTo>
                <a:lnTo>
                  <a:pt x="11364" y="5084"/>
                </a:lnTo>
                <a:lnTo>
                  <a:pt x="11372" y="5082"/>
                </a:lnTo>
                <a:lnTo>
                  <a:pt x="11378" y="5078"/>
                </a:lnTo>
                <a:close/>
                <a:moveTo>
                  <a:pt x="11216" y="4816"/>
                </a:moveTo>
                <a:lnTo>
                  <a:pt x="11216" y="4816"/>
                </a:lnTo>
                <a:lnTo>
                  <a:pt x="11214" y="4820"/>
                </a:lnTo>
                <a:lnTo>
                  <a:pt x="11214" y="4828"/>
                </a:lnTo>
                <a:lnTo>
                  <a:pt x="11214" y="4830"/>
                </a:lnTo>
                <a:lnTo>
                  <a:pt x="11216" y="4830"/>
                </a:lnTo>
                <a:lnTo>
                  <a:pt x="11216" y="4834"/>
                </a:lnTo>
                <a:lnTo>
                  <a:pt x="11214" y="4838"/>
                </a:lnTo>
                <a:lnTo>
                  <a:pt x="11212" y="4842"/>
                </a:lnTo>
                <a:lnTo>
                  <a:pt x="11214" y="4844"/>
                </a:lnTo>
                <a:lnTo>
                  <a:pt x="11218" y="4842"/>
                </a:lnTo>
                <a:lnTo>
                  <a:pt x="11220" y="4838"/>
                </a:lnTo>
                <a:lnTo>
                  <a:pt x="11220" y="4836"/>
                </a:lnTo>
                <a:lnTo>
                  <a:pt x="11222" y="4832"/>
                </a:lnTo>
                <a:lnTo>
                  <a:pt x="11222" y="4830"/>
                </a:lnTo>
                <a:lnTo>
                  <a:pt x="11222" y="4826"/>
                </a:lnTo>
                <a:lnTo>
                  <a:pt x="11220" y="4824"/>
                </a:lnTo>
                <a:lnTo>
                  <a:pt x="11220" y="4820"/>
                </a:lnTo>
                <a:lnTo>
                  <a:pt x="11220" y="4816"/>
                </a:lnTo>
                <a:lnTo>
                  <a:pt x="11216" y="4816"/>
                </a:lnTo>
                <a:close/>
                <a:moveTo>
                  <a:pt x="13306" y="5908"/>
                </a:moveTo>
                <a:lnTo>
                  <a:pt x="13306" y="5908"/>
                </a:lnTo>
                <a:lnTo>
                  <a:pt x="13306" y="5902"/>
                </a:lnTo>
                <a:lnTo>
                  <a:pt x="13304" y="5898"/>
                </a:lnTo>
                <a:lnTo>
                  <a:pt x="13302" y="5896"/>
                </a:lnTo>
                <a:lnTo>
                  <a:pt x="13296" y="5892"/>
                </a:lnTo>
                <a:lnTo>
                  <a:pt x="13286" y="5890"/>
                </a:lnTo>
                <a:lnTo>
                  <a:pt x="13278" y="5890"/>
                </a:lnTo>
                <a:lnTo>
                  <a:pt x="13266" y="5898"/>
                </a:lnTo>
                <a:lnTo>
                  <a:pt x="13260" y="5904"/>
                </a:lnTo>
                <a:lnTo>
                  <a:pt x="13254" y="5910"/>
                </a:lnTo>
                <a:lnTo>
                  <a:pt x="13250" y="5916"/>
                </a:lnTo>
                <a:lnTo>
                  <a:pt x="13250" y="5918"/>
                </a:lnTo>
                <a:lnTo>
                  <a:pt x="13250" y="5922"/>
                </a:lnTo>
                <a:lnTo>
                  <a:pt x="13252" y="5924"/>
                </a:lnTo>
                <a:lnTo>
                  <a:pt x="13256" y="5928"/>
                </a:lnTo>
                <a:lnTo>
                  <a:pt x="13270" y="5932"/>
                </a:lnTo>
                <a:lnTo>
                  <a:pt x="13280" y="5934"/>
                </a:lnTo>
                <a:lnTo>
                  <a:pt x="13286" y="5934"/>
                </a:lnTo>
                <a:lnTo>
                  <a:pt x="13292" y="5930"/>
                </a:lnTo>
                <a:lnTo>
                  <a:pt x="13294" y="5926"/>
                </a:lnTo>
                <a:lnTo>
                  <a:pt x="13296" y="5926"/>
                </a:lnTo>
                <a:lnTo>
                  <a:pt x="13302" y="5926"/>
                </a:lnTo>
                <a:lnTo>
                  <a:pt x="13306" y="5930"/>
                </a:lnTo>
                <a:lnTo>
                  <a:pt x="13308" y="5930"/>
                </a:lnTo>
                <a:lnTo>
                  <a:pt x="13312" y="5928"/>
                </a:lnTo>
                <a:lnTo>
                  <a:pt x="13312" y="5926"/>
                </a:lnTo>
                <a:lnTo>
                  <a:pt x="13312" y="5924"/>
                </a:lnTo>
                <a:lnTo>
                  <a:pt x="13310" y="5920"/>
                </a:lnTo>
                <a:lnTo>
                  <a:pt x="13308" y="5914"/>
                </a:lnTo>
                <a:lnTo>
                  <a:pt x="13306" y="5912"/>
                </a:lnTo>
                <a:lnTo>
                  <a:pt x="13306" y="5908"/>
                </a:lnTo>
                <a:close/>
                <a:moveTo>
                  <a:pt x="13336" y="5840"/>
                </a:moveTo>
                <a:lnTo>
                  <a:pt x="13336" y="5840"/>
                </a:lnTo>
                <a:lnTo>
                  <a:pt x="13328" y="5844"/>
                </a:lnTo>
                <a:lnTo>
                  <a:pt x="13322" y="5844"/>
                </a:lnTo>
                <a:lnTo>
                  <a:pt x="13318" y="5846"/>
                </a:lnTo>
                <a:lnTo>
                  <a:pt x="13316" y="5850"/>
                </a:lnTo>
                <a:lnTo>
                  <a:pt x="13314" y="5854"/>
                </a:lnTo>
                <a:lnTo>
                  <a:pt x="13312" y="5854"/>
                </a:lnTo>
                <a:lnTo>
                  <a:pt x="13306" y="5854"/>
                </a:lnTo>
                <a:lnTo>
                  <a:pt x="13304" y="5854"/>
                </a:lnTo>
                <a:lnTo>
                  <a:pt x="13306" y="5864"/>
                </a:lnTo>
                <a:lnTo>
                  <a:pt x="13310" y="5870"/>
                </a:lnTo>
                <a:lnTo>
                  <a:pt x="13312" y="5872"/>
                </a:lnTo>
                <a:lnTo>
                  <a:pt x="13326" y="5862"/>
                </a:lnTo>
                <a:lnTo>
                  <a:pt x="13330" y="5860"/>
                </a:lnTo>
                <a:lnTo>
                  <a:pt x="13334" y="5858"/>
                </a:lnTo>
                <a:lnTo>
                  <a:pt x="13336" y="5860"/>
                </a:lnTo>
                <a:lnTo>
                  <a:pt x="13338" y="5864"/>
                </a:lnTo>
                <a:lnTo>
                  <a:pt x="13340" y="5862"/>
                </a:lnTo>
                <a:lnTo>
                  <a:pt x="13348" y="5860"/>
                </a:lnTo>
                <a:lnTo>
                  <a:pt x="13354" y="5858"/>
                </a:lnTo>
                <a:lnTo>
                  <a:pt x="13360" y="5860"/>
                </a:lnTo>
                <a:lnTo>
                  <a:pt x="13360" y="5858"/>
                </a:lnTo>
                <a:lnTo>
                  <a:pt x="13358" y="5854"/>
                </a:lnTo>
                <a:lnTo>
                  <a:pt x="13360" y="5848"/>
                </a:lnTo>
                <a:lnTo>
                  <a:pt x="13358" y="5846"/>
                </a:lnTo>
                <a:lnTo>
                  <a:pt x="13354" y="5848"/>
                </a:lnTo>
                <a:lnTo>
                  <a:pt x="13350" y="5850"/>
                </a:lnTo>
                <a:lnTo>
                  <a:pt x="13350" y="5848"/>
                </a:lnTo>
                <a:lnTo>
                  <a:pt x="13352" y="5842"/>
                </a:lnTo>
                <a:lnTo>
                  <a:pt x="13358" y="5834"/>
                </a:lnTo>
                <a:lnTo>
                  <a:pt x="13360" y="5830"/>
                </a:lnTo>
                <a:lnTo>
                  <a:pt x="13360" y="5828"/>
                </a:lnTo>
                <a:lnTo>
                  <a:pt x="13358" y="5828"/>
                </a:lnTo>
                <a:lnTo>
                  <a:pt x="13356" y="5828"/>
                </a:lnTo>
                <a:lnTo>
                  <a:pt x="13346" y="5832"/>
                </a:lnTo>
                <a:lnTo>
                  <a:pt x="13336" y="5840"/>
                </a:lnTo>
                <a:close/>
                <a:moveTo>
                  <a:pt x="12084" y="5310"/>
                </a:moveTo>
                <a:lnTo>
                  <a:pt x="12084" y="5310"/>
                </a:lnTo>
                <a:lnTo>
                  <a:pt x="12086" y="5316"/>
                </a:lnTo>
                <a:lnTo>
                  <a:pt x="12090" y="5320"/>
                </a:lnTo>
                <a:lnTo>
                  <a:pt x="12098" y="5324"/>
                </a:lnTo>
                <a:lnTo>
                  <a:pt x="12106" y="5330"/>
                </a:lnTo>
                <a:lnTo>
                  <a:pt x="12112" y="5336"/>
                </a:lnTo>
                <a:lnTo>
                  <a:pt x="12116" y="5338"/>
                </a:lnTo>
                <a:lnTo>
                  <a:pt x="12120" y="5338"/>
                </a:lnTo>
                <a:lnTo>
                  <a:pt x="12122" y="5336"/>
                </a:lnTo>
                <a:lnTo>
                  <a:pt x="12124" y="5336"/>
                </a:lnTo>
                <a:lnTo>
                  <a:pt x="12126" y="5336"/>
                </a:lnTo>
                <a:lnTo>
                  <a:pt x="12128" y="5336"/>
                </a:lnTo>
                <a:lnTo>
                  <a:pt x="12132" y="5342"/>
                </a:lnTo>
                <a:lnTo>
                  <a:pt x="12140" y="5346"/>
                </a:lnTo>
                <a:lnTo>
                  <a:pt x="12148" y="5346"/>
                </a:lnTo>
                <a:lnTo>
                  <a:pt x="12160" y="5346"/>
                </a:lnTo>
                <a:lnTo>
                  <a:pt x="12172" y="5342"/>
                </a:lnTo>
                <a:lnTo>
                  <a:pt x="12184" y="5336"/>
                </a:lnTo>
                <a:lnTo>
                  <a:pt x="12196" y="5330"/>
                </a:lnTo>
                <a:lnTo>
                  <a:pt x="12204" y="5324"/>
                </a:lnTo>
                <a:lnTo>
                  <a:pt x="12208" y="5318"/>
                </a:lnTo>
                <a:lnTo>
                  <a:pt x="12212" y="5312"/>
                </a:lnTo>
                <a:lnTo>
                  <a:pt x="12214" y="5310"/>
                </a:lnTo>
                <a:lnTo>
                  <a:pt x="12218" y="5308"/>
                </a:lnTo>
                <a:lnTo>
                  <a:pt x="12220" y="5310"/>
                </a:lnTo>
                <a:lnTo>
                  <a:pt x="12228" y="5310"/>
                </a:lnTo>
                <a:lnTo>
                  <a:pt x="12232" y="5310"/>
                </a:lnTo>
                <a:lnTo>
                  <a:pt x="12236" y="5306"/>
                </a:lnTo>
                <a:lnTo>
                  <a:pt x="12238" y="5302"/>
                </a:lnTo>
                <a:lnTo>
                  <a:pt x="12240" y="5298"/>
                </a:lnTo>
                <a:lnTo>
                  <a:pt x="12236" y="5290"/>
                </a:lnTo>
                <a:lnTo>
                  <a:pt x="12234" y="5284"/>
                </a:lnTo>
                <a:lnTo>
                  <a:pt x="12234" y="5282"/>
                </a:lnTo>
                <a:lnTo>
                  <a:pt x="12238" y="5282"/>
                </a:lnTo>
                <a:lnTo>
                  <a:pt x="12242" y="5280"/>
                </a:lnTo>
                <a:lnTo>
                  <a:pt x="12246" y="5276"/>
                </a:lnTo>
                <a:lnTo>
                  <a:pt x="12250" y="5266"/>
                </a:lnTo>
                <a:lnTo>
                  <a:pt x="12250" y="5256"/>
                </a:lnTo>
                <a:lnTo>
                  <a:pt x="12250" y="5250"/>
                </a:lnTo>
                <a:lnTo>
                  <a:pt x="12246" y="5246"/>
                </a:lnTo>
                <a:lnTo>
                  <a:pt x="12242" y="5242"/>
                </a:lnTo>
                <a:lnTo>
                  <a:pt x="12236" y="5240"/>
                </a:lnTo>
                <a:lnTo>
                  <a:pt x="12218" y="5242"/>
                </a:lnTo>
                <a:lnTo>
                  <a:pt x="12216" y="5242"/>
                </a:lnTo>
                <a:lnTo>
                  <a:pt x="12214" y="5244"/>
                </a:lnTo>
                <a:lnTo>
                  <a:pt x="12212" y="5250"/>
                </a:lnTo>
                <a:lnTo>
                  <a:pt x="12216" y="5264"/>
                </a:lnTo>
                <a:lnTo>
                  <a:pt x="12220" y="5276"/>
                </a:lnTo>
                <a:lnTo>
                  <a:pt x="12218" y="5280"/>
                </a:lnTo>
                <a:lnTo>
                  <a:pt x="12214" y="5278"/>
                </a:lnTo>
                <a:lnTo>
                  <a:pt x="12206" y="5278"/>
                </a:lnTo>
                <a:lnTo>
                  <a:pt x="12202" y="5282"/>
                </a:lnTo>
                <a:lnTo>
                  <a:pt x="12196" y="5286"/>
                </a:lnTo>
                <a:lnTo>
                  <a:pt x="12194" y="5294"/>
                </a:lnTo>
                <a:lnTo>
                  <a:pt x="12190" y="5300"/>
                </a:lnTo>
                <a:lnTo>
                  <a:pt x="12186" y="5306"/>
                </a:lnTo>
                <a:lnTo>
                  <a:pt x="12180" y="5308"/>
                </a:lnTo>
                <a:lnTo>
                  <a:pt x="12174" y="5306"/>
                </a:lnTo>
                <a:lnTo>
                  <a:pt x="12170" y="5304"/>
                </a:lnTo>
                <a:lnTo>
                  <a:pt x="12168" y="5304"/>
                </a:lnTo>
                <a:lnTo>
                  <a:pt x="12164" y="5306"/>
                </a:lnTo>
                <a:lnTo>
                  <a:pt x="12162" y="5308"/>
                </a:lnTo>
                <a:lnTo>
                  <a:pt x="12158" y="5302"/>
                </a:lnTo>
                <a:lnTo>
                  <a:pt x="12156" y="5294"/>
                </a:lnTo>
                <a:lnTo>
                  <a:pt x="12158" y="5290"/>
                </a:lnTo>
                <a:lnTo>
                  <a:pt x="12160" y="5288"/>
                </a:lnTo>
                <a:lnTo>
                  <a:pt x="12160" y="5284"/>
                </a:lnTo>
                <a:lnTo>
                  <a:pt x="12160" y="5282"/>
                </a:lnTo>
                <a:lnTo>
                  <a:pt x="12158" y="5282"/>
                </a:lnTo>
                <a:lnTo>
                  <a:pt x="12154" y="5284"/>
                </a:lnTo>
                <a:lnTo>
                  <a:pt x="12150" y="5290"/>
                </a:lnTo>
                <a:lnTo>
                  <a:pt x="12150" y="5302"/>
                </a:lnTo>
                <a:lnTo>
                  <a:pt x="12150" y="5304"/>
                </a:lnTo>
                <a:lnTo>
                  <a:pt x="12148" y="5306"/>
                </a:lnTo>
                <a:lnTo>
                  <a:pt x="12140" y="5308"/>
                </a:lnTo>
                <a:lnTo>
                  <a:pt x="12130" y="5308"/>
                </a:lnTo>
                <a:lnTo>
                  <a:pt x="12118" y="5306"/>
                </a:lnTo>
                <a:lnTo>
                  <a:pt x="12106" y="5304"/>
                </a:lnTo>
                <a:lnTo>
                  <a:pt x="12094" y="5304"/>
                </a:lnTo>
                <a:lnTo>
                  <a:pt x="12088" y="5306"/>
                </a:lnTo>
                <a:lnTo>
                  <a:pt x="12086" y="5308"/>
                </a:lnTo>
                <a:lnTo>
                  <a:pt x="12084" y="5310"/>
                </a:lnTo>
                <a:close/>
                <a:moveTo>
                  <a:pt x="12010" y="5142"/>
                </a:moveTo>
                <a:lnTo>
                  <a:pt x="12010" y="5142"/>
                </a:lnTo>
                <a:lnTo>
                  <a:pt x="12010" y="5148"/>
                </a:lnTo>
                <a:lnTo>
                  <a:pt x="12014" y="5148"/>
                </a:lnTo>
                <a:lnTo>
                  <a:pt x="12022" y="5146"/>
                </a:lnTo>
                <a:lnTo>
                  <a:pt x="12032" y="5146"/>
                </a:lnTo>
                <a:lnTo>
                  <a:pt x="12040" y="5146"/>
                </a:lnTo>
                <a:lnTo>
                  <a:pt x="12046" y="5142"/>
                </a:lnTo>
                <a:lnTo>
                  <a:pt x="12046" y="5140"/>
                </a:lnTo>
                <a:lnTo>
                  <a:pt x="12046" y="5138"/>
                </a:lnTo>
                <a:lnTo>
                  <a:pt x="12044" y="5136"/>
                </a:lnTo>
                <a:lnTo>
                  <a:pt x="12042" y="5136"/>
                </a:lnTo>
                <a:lnTo>
                  <a:pt x="12032" y="5134"/>
                </a:lnTo>
                <a:lnTo>
                  <a:pt x="12022" y="5134"/>
                </a:lnTo>
                <a:lnTo>
                  <a:pt x="12014" y="5136"/>
                </a:lnTo>
                <a:lnTo>
                  <a:pt x="12012" y="5138"/>
                </a:lnTo>
                <a:lnTo>
                  <a:pt x="12010" y="5142"/>
                </a:lnTo>
                <a:close/>
                <a:moveTo>
                  <a:pt x="12154" y="5158"/>
                </a:moveTo>
                <a:lnTo>
                  <a:pt x="12154" y="5158"/>
                </a:lnTo>
                <a:lnTo>
                  <a:pt x="12154" y="5160"/>
                </a:lnTo>
                <a:lnTo>
                  <a:pt x="12154" y="5164"/>
                </a:lnTo>
                <a:lnTo>
                  <a:pt x="12158" y="5168"/>
                </a:lnTo>
                <a:lnTo>
                  <a:pt x="12166" y="5170"/>
                </a:lnTo>
                <a:lnTo>
                  <a:pt x="12168" y="5168"/>
                </a:lnTo>
                <a:lnTo>
                  <a:pt x="12170" y="5168"/>
                </a:lnTo>
                <a:lnTo>
                  <a:pt x="12172" y="5164"/>
                </a:lnTo>
                <a:lnTo>
                  <a:pt x="12172" y="5162"/>
                </a:lnTo>
                <a:lnTo>
                  <a:pt x="12166" y="5156"/>
                </a:lnTo>
                <a:lnTo>
                  <a:pt x="12164" y="5154"/>
                </a:lnTo>
                <a:lnTo>
                  <a:pt x="12160" y="5152"/>
                </a:lnTo>
                <a:lnTo>
                  <a:pt x="12156" y="5154"/>
                </a:lnTo>
                <a:lnTo>
                  <a:pt x="12154" y="5158"/>
                </a:lnTo>
                <a:close/>
                <a:moveTo>
                  <a:pt x="12228" y="5192"/>
                </a:moveTo>
                <a:lnTo>
                  <a:pt x="12228" y="5192"/>
                </a:lnTo>
                <a:lnTo>
                  <a:pt x="12208" y="5182"/>
                </a:lnTo>
                <a:lnTo>
                  <a:pt x="12196" y="5172"/>
                </a:lnTo>
                <a:lnTo>
                  <a:pt x="12190" y="5166"/>
                </a:lnTo>
                <a:lnTo>
                  <a:pt x="12186" y="5166"/>
                </a:lnTo>
                <a:lnTo>
                  <a:pt x="12186" y="5168"/>
                </a:lnTo>
                <a:lnTo>
                  <a:pt x="12180" y="5170"/>
                </a:lnTo>
                <a:lnTo>
                  <a:pt x="12178" y="5172"/>
                </a:lnTo>
                <a:lnTo>
                  <a:pt x="12182" y="5174"/>
                </a:lnTo>
                <a:lnTo>
                  <a:pt x="12186" y="5178"/>
                </a:lnTo>
                <a:lnTo>
                  <a:pt x="12200" y="5184"/>
                </a:lnTo>
                <a:lnTo>
                  <a:pt x="12208" y="5190"/>
                </a:lnTo>
                <a:lnTo>
                  <a:pt x="12216" y="5196"/>
                </a:lnTo>
                <a:lnTo>
                  <a:pt x="12222" y="5202"/>
                </a:lnTo>
                <a:lnTo>
                  <a:pt x="12232" y="5210"/>
                </a:lnTo>
                <a:lnTo>
                  <a:pt x="12242" y="5218"/>
                </a:lnTo>
                <a:lnTo>
                  <a:pt x="12254" y="5230"/>
                </a:lnTo>
                <a:lnTo>
                  <a:pt x="12258" y="5236"/>
                </a:lnTo>
                <a:lnTo>
                  <a:pt x="12260" y="5242"/>
                </a:lnTo>
                <a:lnTo>
                  <a:pt x="12260" y="5250"/>
                </a:lnTo>
                <a:lnTo>
                  <a:pt x="12260" y="5258"/>
                </a:lnTo>
                <a:lnTo>
                  <a:pt x="12262" y="5264"/>
                </a:lnTo>
                <a:lnTo>
                  <a:pt x="12264" y="5272"/>
                </a:lnTo>
                <a:lnTo>
                  <a:pt x="12268" y="5274"/>
                </a:lnTo>
                <a:lnTo>
                  <a:pt x="12272" y="5274"/>
                </a:lnTo>
                <a:lnTo>
                  <a:pt x="12276" y="5270"/>
                </a:lnTo>
                <a:lnTo>
                  <a:pt x="12278" y="5262"/>
                </a:lnTo>
                <a:lnTo>
                  <a:pt x="12278" y="5254"/>
                </a:lnTo>
                <a:lnTo>
                  <a:pt x="12278" y="5244"/>
                </a:lnTo>
                <a:lnTo>
                  <a:pt x="12274" y="5236"/>
                </a:lnTo>
                <a:lnTo>
                  <a:pt x="12266" y="5230"/>
                </a:lnTo>
                <a:lnTo>
                  <a:pt x="12252" y="5218"/>
                </a:lnTo>
                <a:lnTo>
                  <a:pt x="12244" y="5208"/>
                </a:lnTo>
                <a:lnTo>
                  <a:pt x="12236" y="5200"/>
                </a:lnTo>
                <a:lnTo>
                  <a:pt x="12228" y="5192"/>
                </a:lnTo>
                <a:close/>
                <a:moveTo>
                  <a:pt x="12134" y="5108"/>
                </a:moveTo>
                <a:lnTo>
                  <a:pt x="12134" y="5108"/>
                </a:lnTo>
                <a:lnTo>
                  <a:pt x="12134" y="5112"/>
                </a:lnTo>
                <a:lnTo>
                  <a:pt x="12136" y="5116"/>
                </a:lnTo>
                <a:lnTo>
                  <a:pt x="12138" y="5118"/>
                </a:lnTo>
                <a:lnTo>
                  <a:pt x="12144" y="5120"/>
                </a:lnTo>
                <a:lnTo>
                  <a:pt x="12146" y="5118"/>
                </a:lnTo>
                <a:lnTo>
                  <a:pt x="12144" y="5112"/>
                </a:lnTo>
                <a:lnTo>
                  <a:pt x="12140" y="5108"/>
                </a:lnTo>
                <a:lnTo>
                  <a:pt x="12136" y="5106"/>
                </a:lnTo>
                <a:lnTo>
                  <a:pt x="12134" y="5108"/>
                </a:lnTo>
                <a:close/>
                <a:moveTo>
                  <a:pt x="12378" y="5340"/>
                </a:moveTo>
                <a:lnTo>
                  <a:pt x="12378" y="5340"/>
                </a:lnTo>
                <a:lnTo>
                  <a:pt x="12374" y="5338"/>
                </a:lnTo>
                <a:lnTo>
                  <a:pt x="12370" y="5334"/>
                </a:lnTo>
                <a:lnTo>
                  <a:pt x="12364" y="5324"/>
                </a:lnTo>
                <a:lnTo>
                  <a:pt x="12360" y="5314"/>
                </a:lnTo>
                <a:lnTo>
                  <a:pt x="12356" y="5310"/>
                </a:lnTo>
                <a:lnTo>
                  <a:pt x="12352" y="5308"/>
                </a:lnTo>
                <a:lnTo>
                  <a:pt x="12348" y="5306"/>
                </a:lnTo>
                <a:lnTo>
                  <a:pt x="12346" y="5302"/>
                </a:lnTo>
                <a:lnTo>
                  <a:pt x="12342" y="5290"/>
                </a:lnTo>
                <a:lnTo>
                  <a:pt x="12340" y="5284"/>
                </a:lnTo>
                <a:lnTo>
                  <a:pt x="12338" y="5282"/>
                </a:lnTo>
                <a:lnTo>
                  <a:pt x="12334" y="5284"/>
                </a:lnTo>
                <a:lnTo>
                  <a:pt x="12334" y="5288"/>
                </a:lnTo>
                <a:lnTo>
                  <a:pt x="12334" y="5290"/>
                </a:lnTo>
                <a:lnTo>
                  <a:pt x="12336" y="5296"/>
                </a:lnTo>
                <a:lnTo>
                  <a:pt x="12342" y="5304"/>
                </a:lnTo>
                <a:lnTo>
                  <a:pt x="12342" y="5308"/>
                </a:lnTo>
                <a:lnTo>
                  <a:pt x="12342" y="5314"/>
                </a:lnTo>
                <a:lnTo>
                  <a:pt x="12342" y="5322"/>
                </a:lnTo>
                <a:lnTo>
                  <a:pt x="12344" y="5328"/>
                </a:lnTo>
                <a:lnTo>
                  <a:pt x="12350" y="5336"/>
                </a:lnTo>
                <a:lnTo>
                  <a:pt x="12358" y="5346"/>
                </a:lnTo>
                <a:lnTo>
                  <a:pt x="12362" y="5350"/>
                </a:lnTo>
                <a:lnTo>
                  <a:pt x="12362" y="5354"/>
                </a:lnTo>
                <a:lnTo>
                  <a:pt x="12364" y="5364"/>
                </a:lnTo>
                <a:lnTo>
                  <a:pt x="12370" y="5368"/>
                </a:lnTo>
                <a:lnTo>
                  <a:pt x="12378" y="5370"/>
                </a:lnTo>
                <a:lnTo>
                  <a:pt x="12388" y="5370"/>
                </a:lnTo>
                <a:lnTo>
                  <a:pt x="12390" y="5368"/>
                </a:lnTo>
                <a:lnTo>
                  <a:pt x="12392" y="5364"/>
                </a:lnTo>
                <a:lnTo>
                  <a:pt x="12392" y="5360"/>
                </a:lnTo>
                <a:lnTo>
                  <a:pt x="12392" y="5356"/>
                </a:lnTo>
                <a:lnTo>
                  <a:pt x="12386" y="5346"/>
                </a:lnTo>
                <a:lnTo>
                  <a:pt x="12382" y="5342"/>
                </a:lnTo>
                <a:lnTo>
                  <a:pt x="12378" y="5340"/>
                </a:lnTo>
                <a:close/>
                <a:moveTo>
                  <a:pt x="12070" y="5308"/>
                </a:moveTo>
                <a:lnTo>
                  <a:pt x="12070" y="5308"/>
                </a:lnTo>
                <a:lnTo>
                  <a:pt x="12064" y="5304"/>
                </a:lnTo>
                <a:lnTo>
                  <a:pt x="12062" y="5304"/>
                </a:lnTo>
                <a:lnTo>
                  <a:pt x="12062" y="5306"/>
                </a:lnTo>
                <a:lnTo>
                  <a:pt x="12062" y="5310"/>
                </a:lnTo>
                <a:lnTo>
                  <a:pt x="12066" y="5320"/>
                </a:lnTo>
                <a:lnTo>
                  <a:pt x="12068" y="5322"/>
                </a:lnTo>
                <a:lnTo>
                  <a:pt x="12070" y="5322"/>
                </a:lnTo>
                <a:lnTo>
                  <a:pt x="12072" y="5322"/>
                </a:lnTo>
                <a:lnTo>
                  <a:pt x="12074" y="5320"/>
                </a:lnTo>
                <a:lnTo>
                  <a:pt x="12074" y="5314"/>
                </a:lnTo>
                <a:lnTo>
                  <a:pt x="12074" y="5310"/>
                </a:lnTo>
                <a:lnTo>
                  <a:pt x="12070" y="5308"/>
                </a:lnTo>
                <a:close/>
                <a:moveTo>
                  <a:pt x="12042" y="5304"/>
                </a:moveTo>
                <a:lnTo>
                  <a:pt x="12042" y="5304"/>
                </a:lnTo>
                <a:lnTo>
                  <a:pt x="12044" y="5302"/>
                </a:lnTo>
                <a:lnTo>
                  <a:pt x="12044" y="5300"/>
                </a:lnTo>
                <a:lnTo>
                  <a:pt x="12040" y="5294"/>
                </a:lnTo>
                <a:lnTo>
                  <a:pt x="12036" y="5290"/>
                </a:lnTo>
                <a:lnTo>
                  <a:pt x="12034" y="5292"/>
                </a:lnTo>
                <a:lnTo>
                  <a:pt x="12032" y="5292"/>
                </a:lnTo>
                <a:lnTo>
                  <a:pt x="12030" y="5296"/>
                </a:lnTo>
                <a:lnTo>
                  <a:pt x="12030" y="5298"/>
                </a:lnTo>
                <a:lnTo>
                  <a:pt x="12032" y="5304"/>
                </a:lnTo>
                <a:lnTo>
                  <a:pt x="12038" y="5306"/>
                </a:lnTo>
                <a:lnTo>
                  <a:pt x="12042" y="5304"/>
                </a:lnTo>
                <a:close/>
                <a:moveTo>
                  <a:pt x="11990" y="5256"/>
                </a:moveTo>
                <a:lnTo>
                  <a:pt x="11990" y="5256"/>
                </a:lnTo>
                <a:lnTo>
                  <a:pt x="11988" y="5256"/>
                </a:lnTo>
                <a:lnTo>
                  <a:pt x="11986" y="5256"/>
                </a:lnTo>
                <a:lnTo>
                  <a:pt x="11984" y="5260"/>
                </a:lnTo>
                <a:lnTo>
                  <a:pt x="11984" y="5266"/>
                </a:lnTo>
                <a:lnTo>
                  <a:pt x="11986" y="5270"/>
                </a:lnTo>
                <a:lnTo>
                  <a:pt x="11988" y="5272"/>
                </a:lnTo>
                <a:lnTo>
                  <a:pt x="11990" y="5272"/>
                </a:lnTo>
                <a:lnTo>
                  <a:pt x="11994" y="5268"/>
                </a:lnTo>
                <a:lnTo>
                  <a:pt x="11994" y="5262"/>
                </a:lnTo>
                <a:lnTo>
                  <a:pt x="11994" y="5260"/>
                </a:lnTo>
                <a:lnTo>
                  <a:pt x="11990" y="5256"/>
                </a:lnTo>
                <a:close/>
                <a:moveTo>
                  <a:pt x="12272" y="5478"/>
                </a:moveTo>
                <a:lnTo>
                  <a:pt x="12272" y="5478"/>
                </a:lnTo>
                <a:lnTo>
                  <a:pt x="12264" y="5474"/>
                </a:lnTo>
                <a:lnTo>
                  <a:pt x="12258" y="5474"/>
                </a:lnTo>
                <a:lnTo>
                  <a:pt x="12256" y="5476"/>
                </a:lnTo>
                <a:lnTo>
                  <a:pt x="12258" y="5478"/>
                </a:lnTo>
                <a:lnTo>
                  <a:pt x="12260" y="5480"/>
                </a:lnTo>
                <a:lnTo>
                  <a:pt x="12260" y="5482"/>
                </a:lnTo>
                <a:lnTo>
                  <a:pt x="12262" y="5486"/>
                </a:lnTo>
                <a:lnTo>
                  <a:pt x="12266" y="5486"/>
                </a:lnTo>
                <a:lnTo>
                  <a:pt x="12270" y="5488"/>
                </a:lnTo>
                <a:lnTo>
                  <a:pt x="12274" y="5486"/>
                </a:lnTo>
                <a:lnTo>
                  <a:pt x="12276" y="5482"/>
                </a:lnTo>
                <a:lnTo>
                  <a:pt x="12272" y="5478"/>
                </a:lnTo>
                <a:close/>
                <a:moveTo>
                  <a:pt x="12280" y="5594"/>
                </a:moveTo>
                <a:lnTo>
                  <a:pt x="12280" y="5594"/>
                </a:lnTo>
                <a:lnTo>
                  <a:pt x="12286" y="5598"/>
                </a:lnTo>
                <a:lnTo>
                  <a:pt x="12296" y="5602"/>
                </a:lnTo>
                <a:lnTo>
                  <a:pt x="12302" y="5604"/>
                </a:lnTo>
                <a:lnTo>
                  <a:pt x="12304" y="5604"/>
                </a:lnTo>
                <a:lnTo>
                  <a:pt x="12304" y="5602"/>
                </a:lnTo>
                <a:lnTo>
                  <a:pt x="12298" y="5596"/>
                </a:lnTo>
                <a:lnTo>
                  <a:pt x="12288" y="5592"/>
                </a:lnTo>
                <a:lnTo>
                  <a:pt x="12280" y="5590"/>
                </a:lnTo>
                <a:lnTo>
                  <a:pt x="12280" y="5594"/>
                </a:lnTo>
                <a:close/>
                <a:moveTo>
                  <a:pt x="12164" y="5488"/>
                </a:moveTo>
                <a:lnTo>
                  <a:pt x="12164" y="5488"/>
                </a:lnTo>
                <a:lnTo>
                  <a:pt x="12160" y="5486"/>
                </a:lnTo>
                <a:lnTo>
                  <a:pt x="12158" y="5486"/>
                </a:lnTo>
                <a:lnTo>
                  <a:pt x="12156" y="5492"/>
                </a:lnTo>
                <a:lnTo>
                  <a:pt x="12160" y="5498"/>
                </a:lnTo>
                <a:lnTo>
                  <a:pt x="12164" y="5502"/>
                </a:lnTo>
                <a:lnTo>
                  <a:pt x="12166" y="5502"/>
                </a:lnTo>
                <a:lnTo>
                  <a:pt x="12168" y="5500"/>
                </a:lnTo>
                <a:lnTo>
                  <a:pt x="12168" y="5494"/>
                </a:lnTo>
                <a:lnTo>
                  <a:pt x="12164" y="5488"/>
                </a:lnTo>
                <a:close/>
                <a:moveTo>
                  <a:pt x="12190" y="5504"/>
                </a:moveTo>
                <a:lnTo>
                  <a:pt x="12190" y="5504"/>
                </a:lnTo>
                <a:lnTo>
                  <a:pt x="12188" y="5498"/>
                </a:lnTo>
                <a:lnTo>
                  <a:pt x="12182" y="5494"/>
                </a:lnTo>
                <a:lnTo>
                  <a:pt x="12178" y="5494"/>
                </a:lnTo>
                <a:lnTo>
                  <a:pt x="12176" y="5494"/>
                </a:lnTo>
                <a:lnTo>
                  <a:pt x="12174" y="5496"/>
                </a:lnTo>
                <a:lnTo>
                  <a:pt x="12172" y="5500"/>
                </a:lnTo>
                <a:lnTo>
                  <a:pt x="12170" y="5506"/>
                </a:lnTo>
                <a:lnTo>
                  <a:pt x="12170" y="5508"/>
                </a:lnTo>
                <a:lnTo>
                  <a:pt x="12174" y="5510"/>
                </a:lnTo>
                <a:lnTo>
                  <a:pt x="12186" y="5510"/>
                </a:lnTo>
                <a:lnTo>
                  <a:pt x="12188" y="5510"/>
                </a:lnTo>
                <a:lnTo>
                  <a:pt x="12190" y="5504"/>
                </a:lnTo>
                <a:close/>
                <a:moveTo>
                  <a:pt x="12204" y="5532"/>
                </a:moveTo>
                <a:lnTo>
                  <a:pt x="12204" y="5532"/>
                </a:lnTo>
                <a:lnTo>
                  <a:pt x="12206" y="5526"/>
                </a:lnTo>
                <a:lnTo>
                  <a:pt x="12204" y="5522"/>
                </a:lnTo>
                <a:lnTo>
                  <a:pt x="12202" y="5520"/>
                </a:lnTo>
                <a:lnTo>
                  <a:pt x="12200" y="5522"/>
                </a:lnTo>
                <a:lnTo>
                  <a:pt x="12198" y="5524"/>
                </a:lnTo>
                <a:lnTo>
                  <a:pt x="12196" y="5524"/>
                </a:lnTo>
                <a:lnTo>
                  <a:pt x="12192" y="5520"/>
                </a:lnTo>
                <a:lnTo>
                  <a:pt x="12188" y="5516"/>
                </a:lnTo>
                <a:lnTo>
                  <a:pt x="12186" y="5518"/>
                </a:lnTo>
                <a:lnTo>
                  <a:pt x="12188" y="5526"/>
                </a:lnTo>
                <a:lnTo>
                  <a:pt x="12194" y="5532"/>
                </a:lnTo>
                <a:lnTo>
                  <a:pt x="12198" y="5536"/>
                </a:lnTo>
                <a:lnTo>
                  <a:pt x="12202" y="5534"/>
                </a:lnTo>
                <a:lnTo>
                  <a:pt x="12204" y="5532"/>
                </a:lnTo>
                <a:close/>
                <a:moveTo>
                  <a:pt x="12424" y="5380"/>
                </a:moveTo>
                <a:lnTo>
                  <a:pt x="12424" y="5380"/>
                </a:lnTo>
                <a:lnTo>
                  <a:pt x="12430" y="5386"/>
                </a:lnTo>
                <a:lnTo>
                  <a:pt x="12436" y="5394"/>
                </a:lnTo>
                <a:lnTo>
                  <a:pt x="12446" y="5398"/>
                </a:lnTo>
                <a:lnTo>
                  <a:pt x="12450" y="5400"/>
                </a:lnTo>
                <a:lnTo>
                  <a:pt x="12454" y="5400"/>
                </a:lnTo>
                <a:lnTo>
                  <a:pt x="12458" y="5398"/>
                </a:lnTo>
                <a:lnTo>
                  <a:pt x="12454" y="5394"/>
                </a:lnTo>
                <a:lnTo>
                  <a:pt x="12446" y="5390"/>
                </a:lnTo>
                <a:lnTo>
                  <a:pt x="12444" y="5388"/>
                </a:lnTo>
                <a:lnTo>
                  <a:pt x="12442" y="5384"/>
                </a:lnTo>
                <a:lnTo>
                  <a:pt x="12438" y="5376"/>
                </a:lnTo>
                <a:lnTo>
                  <a:pt x="12434" y="5372"/>
                </a:lnTo>
                <a:lnTo>
                  <a:pt x="12416" y="5360"/>
                </a:lnTo>
                <a:lnTo>
                  <a:pt x="12412" y="5358"/>
                </a:lnTo>
                <a:lnTo>
                  <a:pt x="12410" y="5358"/>
                </a:lnTo>
                <a:lnTo>
                  <a:pt x="12412" y="5366"/>
                </a:lnTo>
                <a:lnTo>
                  <a:pt x="12414" y="5370"/>
                </a:lnTo>
                <a:lnTo>
                  <a:pt x="12418" y="5372"/>
                </a:lnTo>
                <a:lnTo>
                  <a:pt x="12422" y="5376"/>
                </a:lnTo>
                <a:lnTo>
                  <a:pt x="12424" y="5380"/>
                </a:lnTo>
                <a:close/>
                <a:moveTo>
                  <a:pt x="12528" y="5426"/>
                </a:moveTo>
                <a:lnTo>
                  <a:pt x="12528" y="5426"/>
                </a:lnTo>
                <a:lnTo>
                  <a:pt x="12520" y="5420"/>
                </a:lnTo>
                <a:lnTo>
                  <a:pt x="12516" y="5416"/>
                </a:lnTo>
                <a:lnTo>
                  <a:pt x="12512" y="5412"/>
                </a:lnTo>
                <a:lnTo>
                  <a:pt x="12502" y="5408"/>
                </a:lnTo>
                <a:lnTo>
                  <a:pt x="12498" y="5406"/>
                </a:lnTo>
                <a:lnTo>
                  <a:pt x="12496" y="5406"/>
                </a:lnTo>
                <a:lnTo>
                  <a:pt x="12498" y="5416"/>
                </a:lnTo>
                <a:lnTo>
                  <a:pt x="12500" y="5422"/>
                </a:lnTo>
                <a:lnTo>
                  <a:pt x="12504" y="5426"/>
                </a:lnTo>
                <a:lnTo>
                  <a:pt x="12518" y="5434"/>
                </a:lnTo>
                <a:lnTo>
                  <a:pt x="12534" y="5444"/>
                </a:lnTo>
                <a:lnTo>
                  <a:pt x="12548" y="5452"/>
                </a:lnTo>
                <a:lnTo>
                  <a:pt x="12552" y="5456"/>
                </a:lnTo>
                <a:lnTo>
                  <a:pt x="12552" y="5454"/>
                </a:lnTo>
                <a:lnTo>
                  <a:pt x="12550" y="5446"/>
                </a:lnTo>
                <a:lnTo>
                  <a:pt x="12540" y="5434"/>
                </a:lnTo>
                <a:lnTo>
                  <a:pt x="12534" y="5430"/>
                </a:lnTo>
                <a:lnTo>
                  <a:pt x="12528" y="5426"/>
                </a:lnTo>
                <a:close/>
                <a:moveTo>
                  <a:pt x="12608" y="5498"/>
                </a:moveTo>
                <a:lnTo>
                  <a:pt x="12608" y="5498"/>
                </a:lnTo>
                <a:lnTo>
                  <a:pt x="12608" y="5492"/>
                </a:lnTo>
                <a:lnTo>
                  <a:pt x="12608" y="5488"/>
                </a:lnTo>
                <a:lnTo>
                  <a:pt x="12606" y="5482"/>
                </a:lnTo>
                <a:lnTo>
                  <a:pt x="12602" y="5476"/>
                </a:lnTo>
                <a:lnTo>
                  <a:pt x="12598" y="5472"/>
                </a:lnTo>
                <a:lnTo>
                  <a:pt x="12596" y="5468"/>
                </a:lnTo>
                <a:lnTo>
                  <a:pt x="12594" y="5458"/>
                </a:lnTo>
                <a:lnTo>
                  <a:pt x="12590" y="5450"/>
                </a:lnTo>
                <a:lnTo>
                  <a:pt x="12586" y="5446"/>
                </a:lnTo>
                <a:lnTo>
                  <a:pt x="12582" y="5444"/>
                </a:lnTo>
                <a:lnTo>
                  <a:pt x="12578" y="5444"/>
                </a:lnTo>
                <a:lnTo>
                  <a:pt x="12576" y="5444"/>
                </a:lnTo>
                <a:lnTo>
                  <a:pt x="12578" y="5450"/>
                </a:lnTo>
                <a:lnTo>
                  <a:pt x="12582" y="5462"/>
                </a:lnTo>
                <a:lnTo>
                  <a:pt x="12586" y="5480"/>
                </a:lnTo>
                <a:lnTo>
                  <a:pt x="12588" y="5484"/>
                </a:lnTo>
                <a:lnTo>
                  <a:pt x="12592" y="5488"/>
                </a:lnTo>
                <a:lnTo>
                  <a:pt x="12596" y="5492"/>
                </a:lnTo>
                <a:lnTo>
                  <a:pt x="12600" y="5498"/>
                </a:lnTo>
                <a:lnTo>
                  <a:pt x="12606" y="5504"/>
                </a:lnTo>
                <a:lnTo>
                  <a:pt x="12610" y="5508"/>
                </a:lnTo>
                <a:lnTo>
                  <a:pt x="12612" y="5508"/>
                </a:lnTo>
                <a:lnTo>
                  <a:pt x="12612" y="5506"/>
                </a:lnTo>
                <a:lnTo>
                  <a:pt x="12608" y="5498"/>
                </a:lnTo>
                <a:close/>
                <a:moveTo>
                  <a:pt x="12552" y="5494"/>
                </a:moveTo>
                <a:lnTo>
                  <a:pt x="12552" y="5494"/>
                </a:lnTo>
                <a:lnTo>
                  <a:pt x="12548" y="5490"/>
                </a:lnTo>
                <a:lnTo>
                  <a:pt x="12544" y="5490"/>
                </a:lnTo>
                <a:lnTo>
                  <a:pt x="12540" y="5492"/>
                </a:lnTo>
                <a:lnTo>
                  <a:pt x="12540" y="5502"/>
                </a:lnTo>
                <a:lnTo>
                  <a:pt x="12542" y="5508"/>
                </a:lnTo>
                <a:lnTo>
                  <a:pt x="12546" y="5512"/>
                </a:lnTo>
                <a:lnTo>
                  <a:pt x="12554" y="5516"/>
                </a:lnTo>
                <a:lnTo>
                  <a:pt x="12562" y="5516"/>
                </a:lnTo>
                <a:lnTo>
                  <a:pt x="12570" y="5516"/>
                </a:lnTo>
                <a:lnTo>
                  <a:pt x="12572" y="5518"/>
                </a:lnTo>
                <a:lnTo>
                  <a:pt x="12574" y="5520"/>
                </a:lnTo>
                <a:lnTo>
                  <a:pt x="12582" y="5522"/>
                </a:lnTo>
                <a:lnTo>
                  <a:pt x="12586" y="5522"/>
                </a:lnTo>
                <a:lnTo>
                  <a:pt x="12590" y="5520"/>
                </a:lnTo>
                <a:lnTo>
                  <a:pt x="12590" y="5518"/>
                </a:lnTo>
                <a:lnTo>
                  <a:pt x="12590" y="5516"/>
                </a:lnTo>
                <a:lnTo>
                  <a:pt x="12584" y="5508"/>
                </a:lnTo>
                <a:lnTo>
                  <a:pt x="12576" y="5500"/>
                </a:lnTo>
                <a:lnTo>
                  <a:pt x="12574" y="5496"/>
                </a:lnTo>
                <a:lnTo>
                  <a:pt x="12570" y="5496"/>
                </a:lnTo>
                <a:lnTo>
                  <a:pt x="12562" y="5496"/>
                </a:lnTo>
                <a:lnTo>
                  <a:pt x="12556" y="5496"/>
                </a:lnTo>
                <a:lnTo>
                  <a:pt x="12554" y="5496"/>
                </a:lnTo>
                <a:lnTo>
                  <a:pt x="12552" y="5494"/>
                </a:lnTo>
                <a:close/>
                <a:moveTo>
                  <a:pt x="12636" y="5548"/>
                </a:moveTo>
                <a:lnTo>
                  <a:pt x="12636" y="5548"/>
                </a:lnTo>
                <a:lnTo>
                  <a:pt x="12628" y="5546"/>
                </a:lnTo>
                <a:lnTo>
                  <a:pt x="12620" y="5540"/>
                </a:lnTo>
                <a:lnTo>
                  <a:pt x="12612" y="5538"/>
                </a:lnTo>
                <a:lnTo>
                  <a:pt x="12608" y="5538"/>
                </a:lnTo>
                <a:lnTo>
                  <a:pt x="12606" y="5538"/>
                </a:lnTo>
                <a:lnTo>
                  <a:pt x="12604" y="5540"/>
                </a:lnTo>
                <a:lnTo>
                  <a:pt x="12606" y="5542"/>
                </a:lnTo>
                <a:lnTo>
                  <a:pt x="12608" y="5544"/>
                </a:lnTo>
                <a:lnTo>
                  <a:pt x="12612" y="5546"/>
                </a:lnTo>
                <a:lnTo>
                  <a:pt x="12614" y="5548"/>
                </a:lnTo>
                <a:lnTo>
                  <a:pt x="12614" y="5552"/>
                </a:lnTo>
                <a:lnTo>
                  <a:pt x="12616" y="5554"/>
                </a:lnTo>
                <a:lnTo>
                  <a:pt x="12618" y="5558"/>
                </a:lnTo>
                <a:lnTo>
                  <a:pt x="12628" y="5564"/>
                </a:lnTo>
                <a:lnTo>
                  <a:pt x="12638" y="5566"/>
                </a:lnTo>
                <a:lnTo>
                  <a:pt x="12646" y="5568"/>
                </a:lnTo>
                <a:lnTo>
                  <a:pt x="12648" y="5568"/>
                </a:lnTo>
                <a:lnTo>
                  <a:pt x="12648" y="5564"/>
                </a:lnTo>
                <a:lnTo>
                  <a:pt x="12646" y="5558"/>
                </a:lnTo>
                <a:lnTo>
                  <a:pt x="12642" y="5552"/>
                </a:lnTo>
                <a:lnTo>
                  <a:pt x="12640" y="5548"/>
                </a:lnTo>
                <a:lnTo>
                  <a:pt x="12636" y="5548"/>
                </a:lnTo>
                <a:close/>
                <a:moveTo>
                  <a:pt x="12554" y="5600"/>
                </a:moveTo>
                <a:lnTo>
                  <a:pt x="12554" y="5600"/>
                </a:lnTo>
                <a:lnTo>
                  <a:pt x="12558" y="5604"/>
                </a:lnTo>
                <a:lnTo>
                  <a:pt x="12564" y="5610"/>
                </a:lnTo>
                <a:lnTo>
                  <a:pt x="12574" y="5614"/>
                </a:lnTo>
                <a:lnTo>
                  <a:pt x="12576" y="5616"/>
                </a:lnTo>
                <a:lnTo>
                  <a:pt x="12580" y="5614"/>
                </a:lnTo>
                <a:lnTo>
                  <a:pt x="12580" y="5612"/>
                </a:lnTo>
                <a:lnTo>
                  <a:pt x="12578" y="5610"/>
                </a:lnTo>
                <a:lnTo>
                  <a:pt x="12570" y="5602"/>
                </a:lnTo>
                <a:lnTo>
                  <a:pt x="12560" y="5598"/>
                </a:lnTo>
                <a:lnTo>
                  <a:pt x="12556" y="5598"/>
                </a:lnTo>
                <a:lnTo>
                  <a:pt x="12554" y="5600"/>
                </a:lnTo>
                <a:close/>
                <a:moveTo>
                  <a:pt x="12456" y="5426"/>
                </a:moveTo>
                <a:lnTo>
                  <a:pt x="12456" y="5426"/>
                </a:lnTo>
                <a:lnTo>
                  <a:pt x="12454" y="5426"/>
                </a:lnTo>
                <a:lnTo>
                  <a:pt x="12450" y="5428"/>
                </a:lnTo>
                <a:lnTo>
                  <a:pt x="12446" y="5434"/>
                </a:lnTo>
                <a:lnTo>
                  <a:pt x="12446" y="5442"/>
                </a:lnTo>
                <a:lnTo>
                  <a:pt x="12448" y="5444"/>
                </a:lnTo>
                <a:lnTo>
                  <a:pt x="12450" y="5444"/>
                </a:lnTo>
                <a:lnTo>
                  <a:pt x="12456" y="5442"/>
                </a:lnTo>
                <a:lnTo>
                  <a:pt x="12458" y="5444"/>
                </a:lnTo>
                <a:lnTo>
                  <a:pt x="12460" y="5448"/>
                </a:lnTo>
                <a:lnTo>
                  <a:pt x="12464" y="5454"/>
                </a:lnTo>
                <a:lnTo>
                  <a:pt x="12468" y="5454"/>
                </a:lnTo>
                <a:lnTo>
                  <a:pt x="12470" y="5452"/>
                </a:lnTo>
                <a:lnTo>
                  <a:pt x="12468" y="5446"/>
                </a:lnTo>
                <a:lnTo>
                  <a:pt x="12464" y="5440"/>
                </a:lnTo>
                <a:lnTo>
                  <a:pt x="12460" y="5436"/>
                </a:lnTo>
                <a:lnTo>
                  <a:pt x="12460" y="5432"/>
                </a:lnTo>
                <a:lnTo>
                  <a:pt x="12460" y="5428"/>
                </a:lnTo>
                <a:lnTo>
                  <a:pt x="12456" y="5426"/>
                </a:lnTo>
                <a:close/>
                <a:moveTo>
                  <a:pt x="12432" y="5420"/>
                </a:moveTo>
                <a:lnTo>
                  <a:pt x="12432" y="5420"/>
                </a:lnTo>
                <a:lnTo>
                  <a:pt x="12432" y="5426"/>
                </a:lnTo>
                <a:lnTo>
                  <a:pt x="12436" y="5432"/>
                </a:lnTo>
                <a:lnTo>
                  <a:pt x="12438" y="5434"/>
                </a:lnTo>
                <a:lnTo>
                  <a:pt x="12440" y="5434"/>
                </a:lnTo>
                <a:lnTo>
                  <a:pt x="12442" y="5432"/>
                </a:lnTo>
                <a:lnTo>
                  <a:pt x="12444" y="5428"/>
                </a:lnTo>
                <a:lnTo>
                  <a:pt x="12444" y="5426"/>
                </a:lnTo>
                <a:lnTo>
                  <a:pt x="12440" y="5420"/>
                </a:lnTo>
                <a:lnTo>
                  <a:pt x="12436" y="5418"/>
                </a:lnTo>
                <a:lnTo>
                  <a:pt x="12434" y="5418"/>
                </a:lnTo>
                <a:lnTo>
                  <a:pt x="12432" y="5420"/>
                </a:lnTo>
                <a:close/>
                <a:moveTo>
                  <a:pt x="12414" y="5408"/>
                </a:moveTo>
                <a:lnTo>
                  <a:pt x="12414" y="5408"/>
                </a:lnTo>
                <a:lnTo>
                  <a:pt x="12416" y="5412"/>
                </a:lnTo>
                <a:lnTo>
                  <a:pt x="12418" y="5418"/>
                </a:lnTo>
                <a:lnTo>
                  <a:pt x="12422" y="5420"/>
                </a:lnTo>
                <a:lnTo>
                  <a:pt x="12424" y="5420"/>
                </a:lnTo>
                <a:lnTo>
                  <a:pt x="12428" y="5418"/>
                </a:lnTo>
                <a:lnTo>
                  <a:pt x="12428" y="5416"/>
                </a:lnTo>
                <a:lnTo>
                  <a:pt x="12428" y="5414"/>
                </a:lnTo>
                <a:lnTo>
                  <a:pt x="12424" y="5408"/>
                </a:lnTo>
                <a:lnTo>
                  <a:pt x="12418" y="5406"/>
                </a:lnTo>
                <a:lnTo>
                  <a:pt x="12416" y="5406"/>
                </a:lnTo>
                <a:lnTo>
                  <a:pt x="12414" y="5408"/>
                </a:lnTo>
                <a:close/>
                <a:moveTo>
                  <a:pt x="12472" y="5456"/>
                </a:moveTo>
                <a:lnTo>
                  <a:pt x="12472" y="5456"/>
                </a:lnTo>
                <a:lnTo>
                  <a:pt x="12470" y="5460"/>
                </a:lnTo>
                <a:lnTo>
                  <a:pt x="12472" y="5464"/>
                </a:lnTo>
                <a:lnTo>
                  <a:pt x="12474" y="5464"/>
                </a:lnTo>
                <a:lnTo>
                  <a:pt x="12480" y="5464"/>
                </a:lnTo>
                <a:lnTo>
                  <a:pt x="12482" y="5462"/>
                </a:lnTo>
                <a:lnTo>
                  <a:pt x="12482" y="5460"/>
                </a:lnTo>
                <a:lnTo>
                  <a:pt x="12480" y="5456"/>
                </a:lnTo>
                <a:lnTo>
                  <a:pt x="12476" y="5454"/>
                </a:lnTo>
                <a:lnTo>
                  <a:pt x="12474" y="5454"/>
                </a:lnTo>
                <a:lnTo>
                  <a:pt x="12472" y="5456"/>
                </a:lnTo>
                <a:close/>
                <a:moveTo>
                  <a:pt x="12382" y="5382"/>
                </a:moveTo>
                <a:lnTo>
                  <a:pt x="12382" y="5382"/>
                </a:lnTo>
                <a:lnTo>
                  <a:pt x="12382" y="5384"/>
                </a:lnTo>
                <a:lnTo>
                  <a:pt x="12386" y="5386"/>
                </a:lnTo>
                <a:lnTo>
                  <a:pt x="12388" y="5386"/>
                </a:lnTo>
                <a:lnTo>
                  <a:pt x="12390" y="5384"/>
                </a:lnTo>
                <a:lnTo>
                  <a:pt x="12390" y="5380"/>
                </a:lnTo>
                <a:lnTo>
                  <a:pt x="12386" y="5378"/>
                </a:lnTo>
                <a:lnTo>
                  <a:pt x="12384" y="5378"/>
                </a:lnTo>
                <a:lnTo>
                  <a:pt x="12382" y="5382"/>
                </a:lnTo>
                <a:close/>
                <a:moveTo>
                  <a:pt x="12828" y="5768"/>
                </a:moveTo>
                <a:lnTo>
                  <a:pt x="12828" y="5768"/>
                </a:lnTo>
                <a:lnTo>
                  <a:pt x="12826" y="5762"/>
                </a:lnTo>
                <a:lnTo>
                  <a:pt x="12824" y="5758"/>
                </a:lnTo>
                <a:lnTo>
                  <a:pt x="12822" y="5756"/>
                </a:lnTo>
                <a:lnTo>
                  <a:pt x="12820" y="5754"/>
                </a:lnTo>
                <a:lnTo>
                  <a:pt x="12818" y="5756"/>
                </a:lnTo>
                <a:lnTo>
                  <a:pt x="12816" y="5758"/>
                </a:lnTo>
                <a:lnTo>
                  <a:pt x="12816" y="5762"/>
                </a:lnTo>
                <a:lnTo>
                  <a:pt x="12818" y="5766"/>
                </a:lnTo>
                <a:lnTo>
                  <a:pt x="12822" y="5776"/>
                </a:lnTo>
                <a:lnTo>
                  <a:pt x="12822" y="5780"/>
                </a:lnTo>
                <a:lnTo>
                  <a:pt x="12822" y="5786"/>
                </a:lnTo>
                <a:lnTo>
                  <a:pt x="12822" y="5792"/>
                </a:lnTo>
                <a:lnTo>
                  <a:pt x="12826" y="5800"/>
                </a:lnTo>
                <a:lnTo>
                  <a:pt x="12828" y="5804"/>
                </a:lnTo>
                <a:lnTo>
                  <a:pt x="12830" y="5806"/>
                </a:lnTo>
                <a:lnTo>
                  <a:pt x="12838" y="5804"/>
                </a:lnTo>
                <a:lnTo>
                  <a:pt x="12842" y="5802"/>
                </a:lnTo>
                <a:lnTo>
                  <a:pt x="12844" y="5800"/>
                </a:lnTo>
                <a:lnTo>
                  <a:pt x="12846" y="5798"/>
                </a:lnTo>
                <a:lnTo>
                  <a:pt x="12846" y="5794"/>
                </a:lnTo>
                <a:lnTo>
                  <a:pt x="12844" y="5786"/>
                </a:lnTo>
                <a:lnTo>
                  <a:pt x="12840" y="5776"/>
                </a:lnTo>
                <a:lnTo>
                  <a:pt x="12838" y="5772"/>
                </a:lnTo>
                <a:lnTo>
                  <a:pt x="12836" y="5770"/>
                </a:lnTo>
                <a:lnTo>
                  <a:pt x="12834" y="5774"/>
                </a:lnTo>
                <a:lnTo>
                  <a:pt x="12832" y="5776"/>
                </a:lnTo>
                <a:lnTo>
                  <a:pt x="12828" y="5768"/>
                </a:lnTo>
                <a:close/>
                <a:moveTo>
                  <a:pt x="12844" y="5822"/>
                </a:moveTo>
                <a:lnTo>
                  <a:pt x="12844" y="5822"/>
                </a:lnTo>
                <a:lnTo>
                  <a:pt x="12844" y="5828"/>
                </a:lnTo>
                <a:lnTo>
                  <a:pt x="12850" y="5832"/>
                </a:lnTo>
                <a:lnTo>
                  <a:pt x="12852" y="5834"/>
                </a:lnTo>
                <a:lnTo>
                  <a:pt x="12854" y="5836"/>
                </a:lnTo>
                <a:lnTo>
                  <a:pt x="12856" y="5842"/>
                </a:lnTo>
                <a:lnTo>
                  <a:pt x="12858" y="5848"/>
                </a:lnTo>
                <a:lnTo>
                  <a:pt x="12862" y="5848"/>
                </a:lnTo>
                <a:lnTo>
                  <a:pt x="12866" y="5848"/>
                </a:lnTo>
                <a:lnTo>
                  <a:pt x="12870" y="5844"/>
                </a:lnTo>
                <a:lnTo>
                  <a:pt x="12868" y="5840"/>
                </a:lnTo>
                <a:lnTo>
                  <a:pt x="12866" y="5834"/>
                </a:lnTo>
                <a:lnTo>
                  <a:pt x="12862" y="5828"/>
                </a:lnTo>
                <a:lnTo>
                  <a:pt x="12856" y="5822"/>
                </a:lnTo>
                <a:lnTo>
                  <a:pt x="12850" y="5820"/>
                </a:lnTo>
                <a:lnTo>
                  <a:pt x="12846" y="5820"/>
                </a:lnTo>
                <a:lnTo>
                  <a:pt x="12844" y="5822"/>
                </a:lnTo>
                <a:close/>
                <a:moveTo>
                  <a:pt x="12888" y="5902"/>
                </a:moveTo>
                <a:lnTo>
                  <a:pt x="12888" y="5902"/>
                </a:lnTo>
                <a:lnTo>
                  <a:pt x="12886" y="5906"/>
                </a:lnTo>
                <a:lnTo>
                  <a:pt x="12888" y="5910"/>
                </a:lnTo>
                <a:lnTo>
                  <a:pt x="12892" y="5912"/>
                </a:lnTo>
                <a:lnTo>
                  <a:pt x="12898" y="5912"/>
                </a:lnTo>
                <a:lnTo>
                  <a:pt x="12900" y="5912"/>
                </a:lnTo>
                <a:lnTo>
                  <a:pt x="12902" y="5910"/>
                </a:lnTo>
                <a:lnTo>
                  <a:pt x="12898" y="5904"/>
                </a:lnTo>
                <a:lnTo>
                  <a:pt x="12892" y="5900"/>
                </a:lnTo>
                <a:lnTo>
                  <a:pt x="12890" y="5898"/>
                </a:lnTo>
                <a:lnTo>
                  <a:pt x="12888" y="5902"/>
                </a:lnTo>
                <a:close/>
                <a:moveTo>
                  <a:pt x="12890" y="5864"/>
                </a:moveTo>
                <a:lnTo>
                  <a:pt x="12890" y="5864"/>
                </a:lnTo>
                <a:lnTo>
                  <a:pt x="12892" y="5862"/>
                </a:lnTo>
                <a:lnTo>
                  <a:pt x="12888" y="5854"/>
                </a:lnTo>
                <a:lnTo>
                  <a:pt x="12886" y="5852"/>
                </a:lnTo>
                <a:lnTo>
                  <a:pt x="12884" y="5852"/>
                </a:lnTo>
                <a:lnTo>
                  <a:pt x="12882" y="5856"/>
                </a:lnTo>
                <a:lnTo>
                  <a:pt x="12884" y="5860"/>
                </a:lnTo>
                <a:lnTo>
                  <a:pt x="12886" y="5862"/>
                </a:lnTo>
                <a:lnTo>
                  <a:pt x="12890" y="5864"/>
                </a:lnTo>
                <a:close/>
                <a:moveTo>
                  <a:pt x="12876" y="5836"/>
                </a:moveTo>
                <a:lnTo>
                  <a:pt x="12876" y="5836"/>
                </a:lnTo>
                <a:lnTo>
                  <a:pt x="12880" y="5840"/>
                </a:lnTo>
                <a:lnTo>
                  <a:pt x="12884" y="5840"/>
                </a:lnTo>
                <a:lnTo>
                  <a:pt x="12888" y="5838"/>
                </a:lnTo>
                <a:lnTo>
                  <a:pt x="12888" y="5832"/>
                </a:lnTo>
                <a:lnTo>
                  <a:pt x="12886" y="5830"/>
                </a:lnTo>
                <a:lnTo>
                  <a:pt x="12884" y="5828"/>
                </a:lnTo>
                <a:lnTo>
                  <a:pt x="12878" y="5828"/>
                </a:lnTo>
                <a:lnTo>
                  <a:pt x="12876" y="5832"/>
                </a:lnTo>
                <a:lnTo>
                  <a:pt x="12876" y="5834"/>
                </a:lnTo>
                <a:lnTo>
                  <a:pt x="12876" y="5836"/>
                </a:lnTo>
                <a:close/>
                <a:moveTo>
                  <a:pt x="12866" y="5796"/>
                </a:moveTo>
                <a:lnTo>
                  <a:pt x="12866" y="5796"/>
                </a:lnTo>
                <a:lnTo>
                  <a:pt x="12874" y="5792"/>
                </a:lnTo>
                <a:lnTo>
                  <a:pt x="12876" y="5790"/>
                </a:lnTo>
                <a:lnTo>
                  <a:pt x="12878" y="5788"/>
                </a:lnTo>
                <a:lnTo>
                  <a:pt x="12878" y="5786"/>
                </a:lnTo>
                <a:lnTo>
                  <a:pt x="12872" y="5786"/>
                </a:lnTo>
                <a:lnTo>
                  <a:pt x="12868" y="5788"/>
                </a:lnTo>
                <a:lnTo>
                  <a:pt x="12864" y="5792"/>
                </a:lnTo>
                <a:lnTo>
                  <a:pt x="12864" y="5794"/>
                </a:lnTo>
                <a:lnTo>
                  <a:pt x="12866" y="5796"/>
                </a:lnTo>
                <a:close/>
                <a:moveTo>
                  <a:pt x="12918" y="5954"/>
                </a:moveTo>
                <a:lnTo>
                  <a:pt x="12918" y="5954"/>
                </a:lnTo>
                <a:lnTo>
                  <a:pt x="12918" y="5956"/>
                </a:lnTo>
                <a:lnTo>
                  <a:pt x="12918" y="5960"/>
                </a:lnTo>
                <a:lnTo>
                  <a:pt x="12920" y="5966"/>
                </a:lnTo>
                <a:lnTo>
                  <a:pt x="12926" y="5970"/>
                </a:lnTo>
                <a:lnTo>
                  <a:pt x="12928" y="5970"/>
                </a:lnTo>
                <a:lnTo>
                  <a:pt x="12930" y="5970"/>
                </a:lnTo>
                <a:lnTo>
                  <a:pt x="12932" y="5968"/>
                </a:lnTo>
                <a:lnTo>
                  <a:pt x="12932" y="5964"/>
                </a:lnTo>
                <a:lnTo>
                  <a:pt x="12930" y="5956"/>
                </a:lnTo>
                <a:lnTo>
                  <a:pt x="12924" y="5952"/>
                </a:lnTo>
                <a:lnTo>
                  <a:pt x="12922" y="5952"/>
                </a:lnTo>
                <a:lnTo>
                  <a:pt x="12918" y="5954"/>
                </a:lnTo>
                <a:close/>
                <a:moveTo>
                  <a:pt x="12928" y="5988"/>
                </a:moveTo>
                <a:lnTo>
                  <a:pt x="12928" y="5988"/>
                </a:lnTo>
                <a:lnTo>
                  <a:pt x="12926" y="5990"/>
                </a:lnTo>
                <a:lnTo>
                  <a:pt x="12926" y="5992"/>
                </a:lnTo>
                <a:lnTo>
                  <a:pt x="12928" y="5998"/>
                </a:lnTo>
                <a:lnTo>
                  <a:pt x="12932" y="6004"/>
                </a:lnTo>
                <a:lnTo>
                  <a:pt x="12936" y="6006"/>
                </a:lnTo>
                <a:lnTo>
                  <a:pt x="12938" y="6004"/>
                </a:lnTo>
                <a:lnTo>
                  <a:pt x="12938" y="6000"/>
                </a:lnTo>
                <a:lnTo>
                  <a:pt x="12936" y="5994"/>
                </a:lnTo>
                <a:lnTo>
                  <a:pt x="12932" y="5988"/>
                </a:lnTo>
                <a:lnTo>
                  <a:pt x="12930" y="5986"/>
                </a:lnTo>
                <a:lnTo>
                  <a:pt x="12928" y="5988"/>
                </a:lnTo>
                <a:close/>
                <a:moveTo>
                  <a:pt x="12874" y="6102"/>
                </a:moveTo>
                <a:lnTo>
                  <a:pt x="12874" y="6102"/>
                </a:lnTo>
                <a:lnTo>
                  <a:pt x="12876" y="6104"/>
                </a:lnTo>
                <a:lnTo>
                  <a:pt x="12878" y="6106"/>
                </a:lnTo>
                <a:lnTo>
                  <a:pt x="12882" y="6104"/>
                </a:lnTo>
                <a:lnTo>
                  <a:pt x="12884" y="6100"/>
                </a:lnTo>
                <a:lnTo>
                  <a:pt x="12884" y="6096"/>
                </a:lnTo>
                <a:lnTo>
                  <a:pt x="12884" y="6092"/>
                </a:lnTo>
                <a:lnTo>
                  <a:pt x="12880" y="6090"/>
                </a:lnTo>
                <a:lnTo>
                  <a:pt x="12878" y="6088"/>
                </a:lnTo>
                <a:lnTo>
                  <a:pt x="12876" y="6088"/>
                </a:lnTo>
                <a:lnTo>
                  <a:pt x="12874" y="6088"/>
                </a:lnTo>
                <a:lnTo>
                  <a:pt x="12872" y="6094"/>
                </a:lnTo>
                <a:lnTo>
                  <a:pt x="12874" y="6102"/>
                </a:lnTo>
                <a:close/>
                <a:moveTo>
                  <a:pt x="12842" y="6076"/>
                </a:moveTo>
                <a:lnTo>
                  <a:pt x="12842" y="6076"/>
                </a:lnTo>
                <a:lnTo>
                  <a:pt x="12848" y="6078"/>
                </a:lnTo>
                <a:lnTo>
                  <a:pt x="12852" y="6078"/>
                </a:lnTo>
                <a:lnTo>
                  <a:pt x="12854" y="6078"/>
                </a:lnTo>
                <a:lnTo>
                  <a:pt x="12856" y="6076"/>
                </a:lnTo>
                <a:lnTo>
                  <a:pt x="12856" y="6070"/>
                </a:lnTo>
                <a:lnTo>
                  <a:pt x="12854" y="6062"/>
                </a:lnTo>
                <a:lnTo>
                  <a:pt x="12848" y="6058"/>
                </a:lnTo>
                <a:lnTo>
                  <a:pt x="12842" y="6056"/>
                </a:lnTo>
                <a:lnTo>
                  <a:pt x="12838" y="6058"/>
                </a:lnTo>
                <a:lnTo>
                  <a:pt x="12840" y="6060"/>
                </a:lnTo>
                <a:lnTo>
                  <a:pt x="12842" y="6062"/>
                </a:lnTo>
                <a:lnTo>
                  <a:pt x="12842" y="6064"/>
                </a:lnTo>
                <a:lnTo>
                  <a:pt x="12840" y="6068"/>
                </a:lnTo>
                <a:lnTo>
                  <a:pt x="12838" y="6072"/>
                </a:lnTo>
                <a:lnTo>
                  <a:pt x="12840" y="6074"/>
                </a:lnTo>
                <a:lnTo>
                  <a:pt x="12842" y="6076"/>
                </a:lnTo>
                <a:close/>
                <a:moveTo>
                  <a:pt x="12794" y="6104"/>
                </a:moveTo>
                <a:lnTo>
                  <a:pt x="12794" y="6104"/>
                </a:lnTo>
                <a:lnTo>
                  <a:pt x="12790" y="6100"/>
                </a:lnTo>
                <a:lnTo>
                  <a:pt x="12786" y="6098"/>
                </a:lnTo>
                <a:lnTo>
                  <a:pt x="12786" y="6100"/>
                </a:lnTo>
                <a:lnTo>
                  <a:pt x="12766" y="6082"/>
                </a:lnTo>
                <a:lnTo>
                  <a:pt x="12764" y="6076"/>
                </a:lnTo>
                <a:lnTo>
                  <a:pt x="12760" y="6070"/>
                </a:lnTo>
                <a:lnTo>
                  <a:pt x="12746" y="6058"/>
                </a:lnTo>
                <a:lnTo>
                  <a:pt x="12730" y="6046"/>
                </a:lnTo>
                <a:lnTo>
                  <a:pt x="12720" y="6038"/>
                </a:lnTo>
                <a:lnTo>
                  <a:pt x="12720" y="6044"/>
                </a:lnTo>
                <a:lnTo>
                  <a:pt x="12714" y="6036"/>
                </a:lnTo>
                <a:lnTo>
                  <a:pt x="12710" y="6032"/>
                </a:lnTo>
                <a:lnTo>
                  <a:pt x="12708" y="6032"/>
                </a:lnTo>
                <a:lnTo>
                  <a:pt x="12710" y="6040"/>
                </a:lnTo>
                <a:lnTo>
                  <a:pt x="12722" y="6060"/>
                </a:lnTo>
                <a:lnTo>
                  <a:pt x="12722" y="6064"/>
                </a:lnTo>
                <a:lnTo>
                  <a:pt x="12724" y="6064"/>
                </a:lnTo>
                <a:lnTo>
                  <a:pt x="12722" y="6066"/>
                </a:lnTo>
                <a:lnTo>
                  <a:pt x="12734" y="6076"/>
                </a:lnTo>
                <a:lnTo>
                  <a:pt x="12740" y="6080"/>
                </a:lnTo>
                <a:lnTo>
                  <a:pt x="12746" y="6094"/>
                </a:lnTo>
                <a:lnTo>
                  <a:pt x="12748" y="6092"/>
                </a:lnTo>
                <a:lnTo>
                  <a:pt x="12750" y="6098"/>
                </a:lnTo>
                <a:lnTo>
                  <a:pt x="12752" y="6098"/>
                </a:lnTo>
                <a:lnTo>
                  <a:pt x="12758" y="6104"/>
                </a:lnTo>
                <a:lnTo>
                  <a:pt x="12764" y="6108"/>
                </a:lnTo>
                <a:lnTo>
                  <a:pt x="12772" y="6114"/>
                </a:lnTo>
                <a:lnTo>
                  <a:pt x="12780" y="6120"/>
                </a:lnTo>
                <a:lnTo>
                  <a:pt x="12788" y="6126"/>
                </a:lnTo>
                <a:lnTo>
                  <a:pt x="12806" y="6136"/>
                </a:lnTo>
                <a:lnTo>
                  <a:pt x="12806" y="6140"/>
                </a:lnTo>
                <a:lnTo>
                  <a:pt x="12806" y="6142"/>
                </a:lnTo>
                <a:lnTo>
                  <a:pt x="12824" y="6138"/>
                </a:lnTo>
                <a:lnTo>
                  <a:pt x="12828" y="6136"/>
                </a:lnTo>
                <a:lnTo>
                  <a:pt x="12828" y="6134"/>
                </a:lnTo>
                <a:lnTo>
                  <a:pt x="12818" y="6126"/>
                </a:lnTo>
                <a:lnTo>
                  <a:pt x="12794" y="6104"/>
                </a:lnTo>
                <a:close/>
                <a:moveTo>
                  <a:pt x="10286" y="4978"/>
                </a:moveTo>
                <a:lnTo>
                  <a:pt x="10286" y="4978"/>
                </a:lnTo>
                <a:lnTo>
                  <a:pt x="10288" y="4980"/>
                </a:lnTo>
                <a:lnTo>
                  <a:pt x="10290" y="4980"/>
                </a:lnTo>
                <a:lnTo>
                  <a:pt x="10294" y="4978"/>
                </a:lnTo>
                <a:lnTo>
                  <a:pt x="10298" y="4976"/>
                </a:lnTo>
                <a:lnTo>
                  <a:pt x="10300" y="4974"/>
                </a:lnTo>
                <a:lnTo>
                  <a:pt x="10296" y="4972"/>
                </a:lnTo>
                <a:lnTo>
                  <a:pt x="10290" y="4972"/>
                </a:lnTo>
                <a:lnTo>
                  <a:pt x="10286" y="4974"/>
                </a:lnTo>
                <a:lnTo>
                  <a:pt x="10286" y="4976"/>
                </a:lnTo>
                <a:lnTo>
                  <a:pt x="10286" y="4978"/>
                </a:lnTo>
                <a:close/>
                <a:moveTo>
                  <a:pt x="10310" y="4974"/>
                </a:moveTo>
                <a:lnTo>
                  <a:pt x="10310" y="4974"/>
                </a:lnTo>
                <a:lnTo>
                  <a:pt x="10304" y="4978"/>
                </a:lnTo>
                <a:lnTo>
                  <a:pt x="10300" y="4982"/>
                </a:lnTo>
                <a:lnTo>
                  <a:pt x="10298" y="4984"/>
                </a:lnTo>
                <a:lnTo>
                  <a:pt x="10294" y="4986"/>
                </a:lnTo>
                <a:lnTo>
                  <a:pt x="10296" y="4990"/>
                </a:lnTo>
                <a:lnTo>
                  <a:pt x="10298" y="4990"/>
                </a:lnTo>
                <a:lnTo>
                  <a:pt x="10302" y="4990"/>
                </a:lnTo>
                <a:lnTo>
                  <a:pt x="10308" y="4996"/>
                </a:lnTo>
                <a:lnTo>
                  <a:pt x="10306" y="4996"/>
                </a:lnTo>
                <a:lnTo>
                  <a:pt x="10304" y="4996"/>
                </a:lnTo>
                <a:lnTo>
                  <a:pt x="10302" y="4998"/>
                </a:lnTo>
                <a:lnTo>
                  <a:pt x="10302" y="5000"/>
                </a:lnTo>
                <a:lnTo>
                  <a:pt x="10306" y="5004"/>
                </a:lnTo>
                <a:lnTo>
                  <a:pt x="10308" y="5004"/>
                </a:lnTo>
                <a:lnTo>
                  <a:pt x="10310" y="5002"/>
                </a:lnTo>
                <a:lnTo>
                  <a:pt x="10308" y="4998"/>
                </a:lnTo>
                <a:lnTo>
                  <a:pt x="10308" y="4996"/>
                </a:lnTo>
                <a:lnTo>
                  <a:pt x="10322" y="5008"/>
                </a:lnTo>
                <a:lnTo>
                  <a:pt x="10324" y="5006"/>
                </a:lnTo>
                <a:lnTo>
                  <a:pt x="10326" y="5002"/>
                </a:lnTo>
                <a:lnTo>
                  <a:pt x="10328" y="4996"/>
                </a:lnTo>
                <a:lnTo>
                  <a:pt x="10326" y="4988"/>
                </a:lnTo>
                <a:lnTo>
                  <a:pt x="10326" y="4982"/>
                </a:lnTo>
                <a:lnTo>
                  <a:pt x="10322" y="4976"/>
                </a:lnTo>
                <a:lnTo>
                  <a:pt x="10316" y="4972"/>
                </a:lnTo>
                <a:lnTo>
                  <a:pt x="10310" y="4974"/>
                </a:lnTo>
                <a:close/>
                <a:moveTo>
                  <a:pt x="8358" y="3706"/>
                </a:moveTo>
                <a:lnTo>
                  <a:pt x="8358" y="3706"/>
                </a:lnTo>
                <a:lnTo>
                  <a:pt x="8356" y="3708"/>
                </a:lnTo>
                <a:lnTo>
                  <a:pt x="8354" y="3710"/>
                </a:lnTo>
                <a:lnTo>
                  <a:pt x="8346" y="3714"/>
                </a:lnTo>
                <a:lnTo>
                  <a:pt x="8340" y="3718"/>
                </a:lnTo>
                <a:lnTo>
                  <a:pt x="8338" y="3720"/>
                </a:lnTo>
                <a:lnTo>
                  <a:pt x="8338" y="3722"/>
                </a:lnTo>
                <a:lnTo>
                  <a:pt x="8340" y="3722"/>
                </a:lnTo>
                <a:lnTo>
                  <a:pt x="8344" y="3722"/>
                </a:lnTo>
                <a:lnTo>
                  <a:pt x="8352" y="3720"/>
                </a:lnTo>
                <a:lnTo>
                  <a:pt x="8364" y="3712"/>
                </a:lnTo>
                <a:lnTo>
                  <a:pt x="8374" y="3704"/>
                </a:lnTo>
                <a:lnTo>
                  <a:pt x="8374" y="3702"/>
                </a:lnTo>
                <a:lnTo>
                  <a:pt x="8374" y="3700"/>
                </a:lnTo>
                <a:lnTo>
                  <a:pt x="8368" y="3700"/>
                </a:lnTo>
                <a:lnTo>
                  <a:pt x="8358" y="3706"/>
                </a:lnTo>
                <a:close/>
                <a:moveTo>
                  <a:pt x="8050" y="3552"/>
                </a:moveTo>
                <a:lnTo>
                  <a:pt x="8050" y="3552"/>
                </a:lnTo>
                <a:lnTo>
                  <a:pt x="8050" y="3556"/>
                </a:lnTo>
                <a:lnTo>
                  <a:pt x="8050" y="3562"/>
                </a:lnTo>
                <a:lnTo>
                  <a:pt x="8054" y="3566"/>
                </a:lnTo>
                <a:lnTo>
                  <a:pt x="8056" y="3566"/>
                </a:lnTo>
                <a:lnTo>
                  <a:pt x="8056" y="3562"/>
                </a:lnTo>
                <a:lnTo>
                  <a:pt x="8056" y="3556"/>
                </a:lnTo>
                <a:lnTo>
                  <a:pt x="8052" y="3552"/>
                </a:lnTo>
                <a:lnTo>
                  <a:pt x="8050" y="3552"/>
                </a:lnTo>
                <a:close/>
                <a:moveTo>
                  <a:pt x="7034" y="3210"/>
                </a:moveTo>
                <a:lnTo>
                  <a:pt x="7034" y="3210"/>
                </a:lnTo>
                <a:lnTo>
                  <a:pt x="7032" y="3208"/>
                </a:lnTo>
                <a:lnTo>
                  <a:pt x="7030" y="3210"/>
                </a:lnTo>
                <a:lnTo>
                  <a:pt x="7030" y="3214"/>
                </a:lnTo>
                <a:lnTo>
                  <a:pt x="7032" y="3220"/>
                </a:lnTo>
                <a:lnTo>
                  <a:pt x="7036" y="3222"/>
                </a:lnTo>
                <a:lnTo>
                  <a:pt x="7038" y="3220"/>
                </a:lnTo>
                <a:lnTo>
                  <a:pt x="7036" y="3214"/>
                </a:lnTo>
                <a:lnTo>
                  <a:pt x="7034" y="3210"/>
                </a:lnTo>
                <a:close/>
                <a:moveTo>
                  <a:pt x="7154" y="3110"/>
                </a:moveTo>
                <a:lnTo>
                  <a:pt x="7154" y="3110"/>
                </a:lnTo>
                <a:lnTo>
                  <a:pt x="7158" y="3108"/>
                </a:lnTo>
                <a:lnTo>
                  <a:pt x="7160" y="3104"/>
                </a:lnTo>
                <a:lnTo>
                  <a:pt x="7162" y="3100"/>
                </a:lnTo>
                <a:lnTo>
                  <a:pt x="7160" y="3094"/>
                </a:lnTo>
                <a:lnTo>
                  <a:pt x="7160" y="3090"/>
                </a:lnTo>
                <a:lnTo>
                  <a:pt x="7158" y="3088"/>
                </a:lnTo>
                <a:lnTo>
                  <a:pt x="7154" y="3086"/>
                </a:lnTo>
                <a:lnTo>
                  <a:pt x="7150" y="3088"/>
                </a:lnTo>
                <a:lnTo>
                  <a:pt x="7148" y="3090"/>
                </a:lnTo>
                <a:lnTo>
                  <a:pt x="7148" y="3092"/>
                </a:lnTo>
                <a:lnTo>
                  <a:pt x="7152" y="3096"/>
                </a:lnTo>
                <a:lnTo>
                  <a:pt x="7152" y="3100"/>
                </a:lnTo>
                <a:lnTo>
                  <a:pt x="7150" y="3106"/>
                </a:lnTo>
                <a:lnTo>
                  <a:pt x="7150" y="3110"/>
                </a:lnTo>
                <a:lnTo>
                  <a:pt x="7152" y="3112"/>
                </a:lnTo>
                <a:lnTo>
                  <a:pt x="7154" y="3110"/>
                </a:lnTo>
                <a:close/>
                <a:moveTo>
                  <a:pt x="7226" y="3234"/>
                </a:moveTo>
                <a:lnTo>
                  <a:pt x="7226" y="3234"/>
                </a:lnTo>
                <a:lnTo>
                  <a:pt x="7228" y="3234"/>
                </a:lnTo>
                <a:lnTo>
                  <a:pt x="7232" y="3232"/>
                </a:lnTo>
                <a:lnTo>
                  <a:pt x="7238" y="3222"/>
                </a:lnTo>
                <a:lnTo>
                  <a:pt x="7244" y="3210"/>
                </a:lnTo>
                <a:lnTo>
                  <a:pt x="7244" y="3206"/>
                </a:lnTo>
                <a:lnTo>
                  <a:pt x="7244" y="3204"/>
                </a:lnTo>
                <a:lnTo>
                  <a:pt x="7242" y="3204"/>
                </a:lnTo>
                <a:lnTo>
                  <a:pt x="7238" y="3204"/>
                </a:lnTo>
                <a:lnTo>
                  <a:pt x="7230" y="3208"/>
                </a:lnTo>
                <a:lnTo>
                  <a:pt x="7224" y="3214"/>
                </a:lnTo>
                <a:lnTo>
                  <a:pt x="7222" y="3218"/>
                </a:lnTo>
                <a:lnTo>
                  <a:pt x="7224" y="3220"/>
                </a:lnTo>
                <a:lnTo>
                  <a:pt x="7224" y="3224"/>
                </a:lnTo>
                <a:lnTo>
                  <a:pt x="7224" y="3226"/>
                </a:lnTo>
                <a:lnTo>
                  <a:pt x="7224" y="3230"/>
                </a:lnTo>
                <a:lnTo>
                  <a:pt x="7226" y="3234"/>
                </a:lnTo>
                <a:close/>
                <a:moveTo>
                  <a:pt x="7168" y="3044"/>
                </a:moveTo>
                <a:lnTo>
                  <a:pt x="7168" y="3044"/>
                </a:lnTo>
                <a:lnTo>
                  <a:pt x="7166" y="3042"/>
                </a:lnTo>
                <a:lnTo>
                  <a:pt x="7162" y="3044"/>
                </a:lnTo>
                <a:lnTo>
                  <a:pt x="7152" y="3048"/>
                </a:lnTo>
                <a:lnTo>
                  <a:pt x="7150" y="3050"/>
                </a:lnTo>
                <a:lnTo>
                  <a:pt x="7148" y="3052"/>
                </a:lnTo>
                <a:lnTo>
                  <a:pt x="7150" y="3056"/>
                </a:lnTo>
                <a:lnTo>
                  <a:pt x="7156" y="3060"/>
                </a:lnTo>
                <a:lnTo>
                  <a:pt x="7166" y="3064"/>
                </a:lnTo>
                <a:lnTo>
                  <a:pt x="7170" y="3066"/>
                </a:lnTo>
                <a:lnTo>
                  <a:pt x="7176" y="3064"/>
                </a:lnTo>
                <a:lnTo>
                  <a:pt x="7178" y="3062"/>
                </a:lnTo>
                <a:lnTo>
                  <a:pt x="7178" y="3060"/>
                </a:lnTo>
                <a:lnTo>
                  <a:pt x="7178" y="3058"/>
                </a:lnTo>
                <a:lnTo>
                  <a:pt x="7176" y="3054"/>
                </a:lnTo>
                <a:lnTo>
                  <a:pt x="7172" y="3050"/>
                </a:lnTo>
                <a:lnTo>
                  <a:pt x="7170" y="3048"/>
                </a:lnTo>
                <a:lnTo>
                  <a:pt x="7170" y="3046"/>
                </a:lnTo>
                <a:lnTo>
                  <a:pt x="7168" y="3044"/>
                </a:lnTo>
                <a:close/>
                <a:moveTo>
                  <a:pt x="7100" y="2966"/>
                </a:moveTo>
                <a:lnTo>
                  <a:pt x="7100" y="2966"/>
                </a:lnTo>
                <a:lnTo>
                  <a:pt x="7096" y="2968"/>
                </a:lnTo>
                <a:lnTo>
                  <a:pt x="7094" y="2970"/>
                </a:lnTo>
                <a:lnTo>
                  <a:pt x="7096" y="2974"/>
                </a:lnTo>
                <a:lnTo>
                  <a:pt x="7098" y="2976"/>
                </a:lnTo>
                <a:lnTo>
                  <a:pt x="7100" y="2978"/>
                </a:lnTo>
                <a:lnTo>
                  <a:pt x="7102" y="2976"/>
                </a:lnTo>
                <a:lnTo>
                  <a:pt x="7104" y="2972"/>
                </a:lnTo>
                <a:lnTo>
                  <a:pt x="7104" y="2968"/>
                </a:lnTo>
                <a:lnTo>
                  <a:pt x="7102" y="2966"/>
                </a:lnTo>
                <a:lnTo>
                  <a:pt x="7100" y="2966"/>
                </a:lnTo>
                <a:close/>
                <a:moveTo>
                  <a:pt x="6938" y="3124"/>
                </a:moveTo>
                <a:lnTo>
                  <a:pt x="6938" y="3124"/>
                </a:lnTo>
                <a:lnTo>
                  <a:pt x="6938" y="3126"/>
                </a:lnTo>
                <a:lnTo>
                  <a:pt x="6940" y="3132"/>
                </a:lnTo>
                <a:lnTo>
                  <a:pt x="6944" y="3136"/>
                </a:lnTo>
                <a:lnTo>
                  <a:pt x="6950" y="3136"/>
                </a:lnTo>
                <a:lnTo>
                  <a:pt x="6952" y="3136"/>
                </a:lnTo>
                <a:lnTo>
                  <a:pt x="6952" y="3134"/>
                </a:lnTo>
                <a:lnTo>
                  <a:pt x="6948" y="3128"/>
                </a:lnTo>
                <a:lnTo>
                  <a:pt x="6942" y="3124"/>
                </a:lnTo>
                <a:lnTo>
                  <a:pt x="6938" y="3124"/>
                </a:lnTo>
                <a:close/>
                <a:moveTo>
                  <a:pt x="7062" y="3248"/>
                </a:moveTo>
                <a:lnTo>
                  <a:pt x="7062" y="3248"/>
                </a:lnTo>
                <a:lnTo>
                  <a:pt x="7060" y="3252"/>
                </a:lnTo>
                <a:lnTo>
                  <a:pt x="7058" y="3252"/>
                </a:lnTo>
                <a:lnTo>
                  <a:pt x="7056" y="3256"/>
                </a:lnTo>
                <a:lnTo>
                  <a:pt x="7056" y="3264"/>
                </a:lnTo>
                <a:lnTo>
                  <a:pt x="7058" y="3268"/>
                </a:lnTo>
                <a:lnTo>
                  <a:pt x="7060" y="3270"/>
                </a:lnTo>
                <a:lnTo>
                  <a:pt x="7072" y="3270"/>
                </a:lnTo>
                <a:lnTo>
                  <a:pt x="7086" y="3272"/>
                </a:lnTo>
                <a:lnTo>
                  <a:pt x="7094" y="3274"/>
                </a:lnTo>
                <a:lnTo>
                  <a:pt x="7102" y="3278"/>
                </a:lnTo>
                <a:lnTo>
                  <a:pt x="7106" y="3282"/>
                </a:lnTo>
                <a:lnTo>
                  <a:pt x="7112" y="3284"/>
                </a:lnTo>
                <a:lnTo>
                  <a:pt x="7124" y="3284"/>
                </a:lnTo>
                <a:lnTo>
                  <a:pt x="7136" y="3282"/>
                </a:lnTo>
                <a:lnTo>
                  <a:pt x="7152" y="3280"/>
                </a:lnTo>
                <a:lnTo>
                  <a:pt x="7160" y="3280"/>
                </a:lnTo>
                <a:lnTo>
                  <a:pt x="7164" y="3278"/>
                </a:lnTo>
                <a:lnTo>
                  <a:pt x="7168" y="3274"/>
                </a:lnTo>
                <a:lnTo>
                  <a:pt x="7168" y="3272"/>
                </a:lnTo>
                <a:lnTo>
                  <a:pt x="7166" y="3270"/>
                </a:lnTo>
                <a:lnTo>
                  <a:pt x="7164" y="3268"/>
                </a:lnTo>
                <a:lnTo>
                  <a:pt x="7158" y="3268"/>
                </a:lnTo>
                <a:lnTo>
                  <a:pt x="7152" y="3272"/>
                </a:lnTo>
                <a:lnTo>
                  <a:pt x="7148" y="3274"/>
                </a:lnTo>
                <a:lnTo>
                  <a:pt x="7146" y="3274"/>
                </a:lnTo>
                <a:lnTo>
                  <a:pt x="7146" y="3270"/>
                </a:lnTo>
                <a:lnTo>
                  <a:pt x="7144" y="3266"/>
                </a:lnTo>
                <a:lnTo>
                  <a:pt x="7142" y="3264"/>
                </a:lnTo>
                <a:lnTo>
                  <a:pt x="7136" y="3264"/>
                </a:lnTo>
                <a:lnTo>
                  <a:pt x="7130" y="3264"/>
                </a:lnTo>
                <a:lnTo>
                  <a:pt x="7126" y="3264"/>
                </a:lnTo>
                <a:lnTo>
                  <a:pt x="7118" y="3262"/>
                </a:lnTo>
                <a:lnTo>
                  <a:pt x="7108" y="3260"/>
                </a:lnTo>
                <a:lnTo>
                  <a:pt x="7102" y="3260"/>
                </a:lnTo>
                <a:lnTo>
                  <a:pt x="7094" y="3260"/>
                </a:lnTo>
                <a:lnTo>
                  <a:pt x="7090" y="3260"/>
                </a:lnTo>
                <a:lnTo>
                  <a:pt x="7086" y="3260"/>
                </a:lnTo>
                <a:lnTo>
                  <a:pt x="7084" y="3256"/>
                </a:lnTo>
                <a:lnTo>
                  <a:pt x="7080" y="3250"/>
                </a:lnTo>
                <a:lnTo>
                  <a:pt x="7078" y="3250"/>
                </a:lnTo>
                <a:lnTo>
                  <a:pt x="7076" y="3252"/>
                </a:lnTo>
                <a:lnTo>
                  <a:pt x="7074" y="3252"/>
                </a:lnTo>
                <a:lnTo>
                  <a:pt x="7072" y="3252"/>
                </a:lnTo>
                <a:lnTo>
                  <a:pt x="7068" y="3248"/>
                </a:lnTo>
                <a:lnTo>
                  <a:pt x="7064" y="3246"/>
                </a:lnTo>
                <a:lnTo>
                  <a:pt x="7062" y="3248"/>
                </a:lnTo>
                <a:close/>
                <a:moveTo>
                  <a:pt x="6928" y="3106"/>
                </a:moveTo>
                <a:lnTo>
                  <a:pt x="6928" y="3106"/>
                </a:lnTo>
                <a:lnTo>
                  <a:pt x="6928" y="3110"/>
                </a:lnTo>
                <a:lnTo>
                  <a:pt x="6932" y="3112"/>
                </a:lnTo>
                <a:lnTo>
                  <a:pt x="6936" y="3112"/>
                </a:lnTo>
                <a:lnTo>
                  <a:pt x="6940" y="3114"/>
                </a:lnTo>
                <a:lnTo>
                  <a:pt x="6944" y="3116"/>
                </a:lnTo>
                <a:lnTo>
                  <a:pt x="6944" y="3114"/>
                </a:lnTo>
                <a:lnTo>
                  <a:pt x="6944" y="3112"/>
                </a:lnTo>
                <a:lnTo>
                  <a:pt x="6942" y="3108"/>
                </a:lnTo>
                <a:lnTo>
                  <a:pt x="6938" y="3104"/>
                </a:lnTo>
                <a:lnTo>
                  <a:pt x="6936" y="3098"/>
                </a:lnTo>
                <a:lnTo>
                  <a:pt x="6936" y="3096"/>
                </a:lnTo>
                <a:lnTo>
                  <a:pt x="6934" y="3098"/>
                </a:lnTo>
                <a:lnTo>
                  <a:pt x="6932" y="3100"/>
                </a:lnTo>
                <a:lnTo>
                  <a:pt x="6930" y="3100"/>
                </a:lnTo>
                <a:lnTo>
                  <a:pt x="6928" y="3102"/>
                </a:lnTo>
                <a:lnTo>
                  <a:pt x="6928" y="3106"/>
                </a:lnTo>
                <a:close/>
                <a:moveTo>
                  <a:pt x="7092" y="3110"/>
                </a:moveTo>
                <a:lnTo>
                  <a:pt x="7092" y="3110"/>
                </a:lnTo>
                <a:lnTo>
                  <a:pt x="7086" y="3106"/>
                </a:lnTo>
                <a:lnTo>
                  <a:pt x="7084" y="3102"/>
                </a:lnTo>
                <a:lnTo>
                  <a:pt x="7080" y="3086"/>
                </a:lnTo>
                <a:lnTo>
                  <a:pt x="7080" y="3084"/>
                </a:lnTo>
                <a:lnTo>
                  <a:pt x="7078" y="3082"/>
                </a:lnTo>
                <a:lnTo>
                  <a:pt x="7072" y="3080"/>
                </a:lnTo>
                <a:lnTo>
                  <a:pt x="7064" y="3078"/>
                </a:lnTo>
                <a:lnTo>
                  <a:pt x="7058" y="3074"/>
                </a:lnTo>
                <a:lnTo>
                  <a:pt x="7050" y="3068"/>
                </a:lnTo>
                <a:lnTo>
                  <a:pt x="7048" y="3066"/>
                </a:lnTo>
                <a:lnTo>
                  <a:pt x="7044" y="3066"/>
                </a:lnTo>
                <a:lnTo>
                  <a:pt x="7036" y="3066"/>
                </a:lnTo>
                <a:lnTo>
                  <a:pt x="7030" y="3070"/>
                </a:lnTo>
                <a:lnTo>
                  <a:pt x="7028" y="3072"/>
                </a:lnTo>
                <a:lnTo>
                  <a:pt x="7038" y="3074"/>
                </a:lnTo>
                <a:lnTo>
                  <a:pt x="7052" y="3082"/>
                </a:lnTo>
                <a:lnTo>
                  <a:pt x="7058" y="3088"/>
                </a:lnTo>
                <a:lnTo>
                  <a:pt x="7060" y="3092"/>
                </a:lnTo>
                <a:lnTo>
                  <a:pt x="7062" y="3096"/>
                </a:lnTo>
                <a:lnTo>
                  <a:pt x="7068" y="3098"/>
                </a:lnTo>
                <a:lnTo>
                  <a:pt x="7072" y="3098"/>
                </a:lnTo>
                <a:lnTo>
                  <a:pt x="7076" y="3100"/>
                </a:lnTo>
                <a:lnTo>
                  <a:pt x="7082" y="3108"/>
                </a:lnTo>
                <a:lnTo>
                  <a:pt x="7086" y="3116"/>
                </a:lnTo>
                <a:lnTo>
                  <a:pt x="7092" y="3122"/>
                </a:lnTo>
                <a:lnTo>
                  <a:pt x="7096" y="3122"/>
                </a:lnTo>
                <a:lnTo>
                  <a:pt x="7098" y="3118"/>
                </a:lnTo>
                <a:lnTo>
                  <a:pt x="7096" y="3114"/>
                </a:lnTo>
                <a:lnTo>
                  <a:pt x="7092" y="3110"/>
                </a:lnTo>
                <a:close/>
                <a:moveTo>
                  <a:pt x="7132" y="3176"/>
                </a:moveTo>
                <a:lnTo>
                  <a:pt x="7132" y="3176"/>
                </a:lnTo>
                <a:lnTo>
                  <a:pt x="7136" y="3178"/>
                </a:lnTo>
                <a:lnTo>
                  <a:pt x="7136" y="3176"/>
                </a:lnTo>
                <a:lnTo>
                  <a:pt x="7138" y="3172"/>
                </a:lnTo>
                <a:lnTo>
                  <a:pt x="7138" y="3166"/>
                </a:lnTo>
                <a:lnTo>
                  <a:pt x="7136" y="3164"/>
                </a:lnTo>
                <a:lnTo>
                  <a:pt x="7134" y="3164"/>
                </a:lnTo>
                <a:lnTo>
                  <a:pt x="7130" y="3166"/>
                </a:lnTo>
                <a:lnTo>
                  <a:pt x="7128" y="3170"/>
                </a:lnTo>
                <a:lnTo>
                  <a:pt x="7130" y="3174"/>
                </a:lnTo>
                <a:lnTo>
                  <a:pt x="7132" y="3176"/>
                </a:lnTo>
                <a:close/>
                <a:moveTo>
                  <a:pt x="7202" y="3244"/>
                </a:moveTo>
                <a:lnTo>
                  <a:pt x="7202" y="3244"/>
                </a:lnTo>
                <a:lnTo>
                  <a:pt x="7200" y="3242"/>
                </a:lnTo>
                <a:lnTo>
                  <a:pt x="7198" y="3248"/>
                </a:lnTo>
                <a:lnTo>
                  <a:pt x="7198" y="3256"/>
                </a:lnTo>
                <a:lnTo>
                  <a:pt x="7200" y="3258"/>
                </a:lnTo>
                <a:lnTo>
                  <a:pt x="7202" y="3258"/>
                </a:lnTo>
                <a:lnTo>
                  <a:pt x="7206" y="3258"/>
                </a:lnTo>
                <a:lnTo>
                  <a:pt x="7206" y="3254"/>
                </a:lnTo>
                <a:lnTo>
                  <a:pt x="7202" y="3244"/>
                </a:lnTo>
                <a:close/>
                <a:moveTo>
                  <a:pt x="6898" y="3024"/>
                </a:moveTo>
                <a:lnTo>
                  <a:pt x="6898" y="3024"/>
                </a:lnTo>
                <a:lnTo>
                  <a:pt x="6898" y="3028"/>
                </a:lnTo>
                <a:lnTo>
                  <a:pt x="6902" y="3034"/>
                </a:lnTo>
                <a:lnTo>
                  <a:pt x="6908" y="3040"/>
                </a:lnTo>
                <a:lnTo>
                  <a:pt x="6914" y="3044"/>
                </a:lnTo>
                <a:lnTo>
                  <a:pt x="6916" y="3042"/>
                </a:lnTo>
                <a:lnTo>
                  <a:pt x="6912" y="3036"/>
                </a:lnTo>
                <a:lnTo>
                  <a:pt x="6908" y="3030"/>
                </a:lnTo>
                <a:lnTo>
                  <a:pt x="6906" y="3026"/>
                </a:lnTo>
                <a:lnTo>
                  <a:pt x="6906" y="3022"/>
                </a:lnTo>
                <a:lnTo>
                  <a:pt x="6904" y="3020"/>
                </a:lnTo>
                <a:lnTo>
                  <a:pt x="6900" y="3020"/>
                </a:lnTo>
                <a:lnTo>
                  <a:pt x="6898" y="3024"/>
                </a:lnTo>
                <a:close/>
                <a:moveTo>
                  <a:pt x="7128" y="3010"/>
                </a:moveTo>
                <a:lnTo>
                  <a:pt x="7128" y="3010"/>
                </a:lnTo>
                <a:lnTo>
                  <a:pt x="7124" y="3010"/>
                </a:lnTo>
                <a:lnTo>
                  <a:pt x="7120" y="3008"/>
                </a:lnTo>
                <a:lnTo>
                  <a:pt x="7116" y="3010"/>
                </a:lnTo>
                <a:lnTo>
                  <a:pt x="7116" y="3012"/>
                </a:lnTo>
                <a:lnTo>
                  <a:pt x="7114" y="3016"/>
                </a:lnTo>
                <a:lnTo>
                  <a:pt x="7114" y="3018"/>
                </a:lnTo>
                <a:lnTo>
                  <a:pt x="7116" y="3020"/>
                </a:lnTo>
                <a:lnTo>
                  <a:pt x="7118" y="3020"/>
                </a:lnTo>
                <a:lnTo>
                  <a:pt x="7122" y="3018"/>
                </a:lnTo>
                <a:lnTo>
                  <a:pt x="7122" y="3016"/>
                </a:lnTo>
                <a:lnTo>
                  <a:pt x="7124" y="3016"/>
                </a:lnTo>
                <a:lnTo>
                  <a:pt x="7126" y="3018"/>
                </a:lnTo>
                <a:lnTo>
                  <a:pt x="7128" y="3020"/>
                </a:lnTo>
                <a:lnTo>
                  <a:pt x="7132" y="3010"/>
                </a:lnTo>
                <a:lnTo>
                  <a:pt x="7132" y="3008"/>
                </a:lnTo>
                <a:lnTo>
                  <a:pt x="7128" y="3010"/>
                </a:lnTo>
                <a:close/>
                <a:moveTo>
                  <a:pt x="7142" y="3002"/>
                </a:moveTo>
                <a:lnTo>
                  <a:pt x="7142" y="3002"/>
                </a:lnTo>
                <a:lnTo>
                  <a:pt x="7142" y="3004"/>
                </a:lnTo>
                <a:lnTo>
                  <a:pt x="7144" y="3004"/>
                </a:lnTo>
                <a:lnTo>
                  <a:pt x="7154" y="3002"/>
                </a:lnTo>
                <a:lnTo>
                  <a:pt x="7156" y="3000"/>
                </a:lnTo>
                <a:lnTo>
                  <a:pt x="7152" y="2996"/>
                </a:lnTo>
                <a:lnTo>
                  <a:pt x="7146" y="2996"/>
                </a:lnTo>
                <a:lnTo>
                  <a:pt x="7144" y="2998"/>
                </a:lnTo>
                <a:lnTo>
                  <a:pt x="7142" y="3002"/>
                </a:lnTo>
                <a:close/>
                <a:moveTo>
                  <a:pt x="7120" y="3174"/>
                </a:moveTo>
                <a:lnTo>
                  <a:pt x="7120" y="3174"/>
                </a:lnTo>
                <a:lnTo>
                  <a:pt x="7122" y="3174"/>
                </a:lnTo>
                <a:lnTo>
                  <a:pt x="7124" y="3172"/>
                </a:lnTo>
                <a:lnTo>
                  <a:pt x="7126" y="3168"/>
                </a:lnTo>
                <a:lnTo>
                  <a:pt x="7124" y="3166"/>
                </a:lnTo>
                <a:lnTo>
                  <a:pt x="7122" y="3166"/>
                </a:lnTo>
                <a:lnTo>
                  <a:pt x="7118" y="3168"/>
                </a:lnTo>
                <a:lnTo>
                  <a:pt x="7118" y="3170"/>
                </a:lnTo>
                <a:lnTo>
                  <a:pt x="7120" y="3174"/>
                </a:lnTo>
                <a:close/>
                <a:moveTo>
                  <a:pt x="7094" y="3190"/>
                </a:moveTo>
                <a:lnTo>
                  <a:pt x="7094" y="3190"/>
                </a:lnTo>
                <a:lnTo>
                  <a:pt x="7096" y="3188"/>
                </a:lnTo>
                <a:lnTo>
                  <a:pt x="7094" y="3186"/>
                </a:lnTo>
                <a:lnTo>
                  <a:pt x="7092" y="3186"/>
                </a:lnTo>
                <a:lnTo>
                  <a:pt x="7088" y="3188"/>
                </a:lnTo>
                <a:lnTo>
                  <a:pt x="7086" y="3188"/>
                </a:lnTo>
                <a:lnTo>
                  <a:pt x="7084" y="3192"/>
                </a:lnTo>
                <a:lnTo>
                  <a:pt x="7086" y="3194"/>
                </a:lnTo>
                <a:lnTo>
                  <a:pt x="7090" y="3194"/>
                </a:lnTo>
                <a:lnTo>
                  <a:pt x="7094" y="3190"/>
                </a:lnTo>
                <a:close/>
                <a:moveTo>
                  <a:pt x="7086" y="3144"/>
                </a:moveTo>
                <a:lnTo>
                  <a:pt x="7086" y="3144"/>
                </a:lnTo>
                <a:lnTo>
                  <a:pt x="7088" y="3144"/>
                </a:lnTo>
                <a:lnTo>
                  <a:pt x="7090" y="3142"/>
                </a:lnTo>
                <a:lnTo>
                  <a:pt x="7090" y="3138"/>
                </a:lnTo>
                <a:lnTo>
                  <a:pt x="7090" y="3136"/>
                </a:lnTo>
                <a:lnTo>
                  <a:pt x="7088" y="3136"/>
                </a:lnTo>
                <a:lnTo>
                  <a:pt x="7086" y="3138"/>
                </a:lnTo>
                <a:lnTo>
                  <a:pt x="7084" y="3142"/>
                </a:lnTo>
                <a:lnTo>
                  <a:pt x="7086" y="3144"/>
                </a:lnTo>
                <a:close/>
                <a:moveTo>
                  <a:pt x="7090" y="3156"/>
                </a:moveTo>
                <a:lnTo>
                  <a:pt x="7090" y="3156"/>
                </a:lnTo>
                <a:lnTo>
                  <a:pt x="7094" y="3156"/>
                </a:lnTo>
                <a:lnTo>
                  <a:pt x="7092" y="3150"/>
                </a:lnTo>
                <a:lnTo>
                  <a:pt x="7090" y="3150"/>
                </a:lnTo>
                <a:lnTo>
                  <a:pt x="7088" y="3152"/>
                </a:lnTo>
                <a:lnTo>
                  <a:pt x="7088" y="3156"/>
                </a:lnTo>
                <a:lnTo>
                  <a:pt x="7090" y="3156"/>
                </a:lnTo>
                <a:close/>
                <a:moveTo>
                  <a:pt x="7170" y="3136"/>
                </a:moveTo>
                <a:lnTo>
                  <a:pt x="7170" y="3136"/>
                </a:lnTo>
                <a:lnTo>
                  <a:pt x="7168" y="3136"/>
                </a:lnTo>
                <a:lnTo>
                  <a:pt x="7162" y="3136"/>
                </a:lnTo>
                <a:lnTo>
                  <a:pt x="7156" y="3140"/>
                </a:lnTo>
                <a:lnTo>
                  <a:pt x="7154" y="3144"/>
                </a:lnTo>
                <a:lnTo>
                  <a:pt x="7156" y="3146"/>
                </a:lnTo>
                <a:lnTo>
                  <a:pt x="7162" y="3144"/>
                </a:lnTo>
                <a:lnTo>
                  <a:pt x="7166" y="3140"/>
                </a:lnTo>
                <a:lnTo>
                  <a:pt x="7170" y="3136"/>
                </a:lnTo>
                <a:close/>
                <a:moveTo>
                  <a:pt x="6936" y="3086"/>
                </a:moveTo>
                <a:lnTo>
                  <a:pt x="6936" y="3086"/>
                </a:lnTo>
                <a:lnTo>
                  <a:pt x="6938" y="3086"/>
                </a:lnTo>
                <a:lnTo>
                  <a:pt x="6940" y="3084"/>
                </a:lnTo>
                <a:lnTo>
                  <a:pt x="6940" y="3080"/>
                </a:lnTo>
                <a:lnTo>
                  <a:pt x="6940" y="3076"/>
                </a:lnTo>
                <a:lnTo>
                  <a:pt x="6938" y="3076"/>
                </a:lnTo>
                <a:lnTo>
                  <a:pt x="6936" y="3076"/>
                </a:lnTo>
                <a:lnTo>
                  <a:pt x="6934" y="3080"/>
                </a:lnTo>
                <a:lnTo>
                  <a:pt x="6932" y="3084"/>
                </a:lnTo>
                <a:lnTo>
                  <a:pt x="6934" y="3086"/>
                </a:lnTo>
                <a:lnTo>
                  <a:pt x="6936" y="3086"/>
                </a:lnTo>
                <a:close/>
                <a:moveTo>
                  <a:pt x="7094" y="3066"/>
                </a:moveTo>
                <a:lnTo>
                  <a:pt x="7094" y="3066"/>
                </a:lnTo>
                <a:lnTo>
                  <a:pt x="7094" y="3072"/>
                </a:lnTo>
                <a:lnTo>
                  <a:pt x="7096" y="3076"/>
                </a:lnTo>
                <a:lnTo>
                  <a:pt x="7100" y="3078"/>
                </a:lnTo>
                <a:lnTo>
                  <a:pt x="7102" y="3076"/>
                </a:lnTo>
                <a:lnTo>
                  <a:pt x="7102" y="3074"/>
                </a:lnTo>
                <a:lnTo>
                  <a:pt x="7098" y="3070"/>
                </a:lnTo>
                <a:lnTo>
                  <a:pt x="7096" y="3066"/>
                </a:lnTo>
                <a:lnTo>
                  <a:pt x="7094" y="3064"/>
                </a:lnTo>
                <a:lnTo>
                  <a:pt x="7094" y="3066"/>
                </a:lnTo>
                <a:close/>
                <a:moveTo>
                  <a:pt x="7102" y="3120"/>
                </a:moveTo>
                <a:lnTo>
                  <a:pt x="7102" y="3120"/>
                </a:lnTo>
                <a:lnTo>
                  <a:pt x="7102" y="3124"/>
                </a:lnTo>
                <a:lnTo>
                  <a:pt x="7106" y="3128"/>
                </a:lnTo>
                <a:lnTo>
                  <a:pt x="7116" y="3140"/>
                </a:lnTo>
                <a:lnTo>
                  <a:pt x="7120" y="3144"/>
                </a:lnTo>
                <a:lnTo>
                  <a:pt x="7122" y="3146"/>
                </a:lnTo>
                <a:lnTo>
                  <a:pt x="7124" y="3142"/>
                </a:lnTo>
                <a:lnTo>
                  <a:pt x="7120" y="3138"/>
                </a:lnTo>
                <a:lnTo>
                  <a:pt x="7116" y="3132"/>
                </a:lnTo>
                <a:lnTo>
                  <a:pt x="7110" y="3124"/>
                </a:lnTo>
                <a:lnTo>
                  <a:pt x="7106" y="3120"/>
                </a:lnTo>
                <a:lnTo>
                  <a:pt x="7104" y="3120"/>
                </a:lnTo>
                <a:lnTo>
                  <a:pt x="7102" y="3120"/>
                </a:lnTo>
                <a:close/>
                <a:moveTo>
                  <a:pt x="11690" y="3124"/>
                </a:moveTo>
                <a:lnTo>
                  <a:pt x="11690" y="3124"/>
                </a:lnTo>
                <a:lnTo>
                  <a:pt x="11694" y="3116"/>
                </a:lnTo>
                <a:lnTo>
                  <a:pt x="11694" y="3108"/>
                </a:lnTo>
                <a:lnTo>
                  <a:pt x="11694" y="3106"/>
                </a:lnTo>
                <a:lnTo>
                  <a:pt x="11692" y="3104"/>
                </a:lnTo>
                <a:lnTo>
                  <a:pt x="11688" y="3106"/>
                </a:lnTo>
                <a:lnTo>
                  <a:pt x="11684" y="3110"/>
                </a:lnTo>
                <a:lnTo>
                  <a:pt x="11682" y="3114"/>
                </a:lnTo>
                <a:lnTo>
                  <a:pt x="11680" y="3118"/>
                </a:lnTo>
                <a:lnTo>
                  <a:pt x="11680" y="3122"/>
                </a:lnTo>
                <a:lnTo>
                  <a:pt x="11682" y="3124"/>
                </a:lnTo>
                <a:lnTo>
                  <a:pt x="11684" y="3126"/>
                </a:lnTo>
                <a:lnTo>
                  <a:pt x="11686" y="3126"/>
                </a:lnTo>
                <a:lnTo>
                  <a:pt x="11688" y="3126"/>
                </a:lnTo>
                <a:lnTo>
                  <a:pt x="11690" y="3124"/>
                </a:lnTo>
                <a:close/>
                <a:moveTo>
                  <a:pt x="11438" y="3278"/>
                </a:moveTo>
                <a:lnTo>
                  <a:pt x="11438" y="3278"/>
                </a:lnTo>
                <a:lnTo>
                  <a:pt x="11430" y="3286"/>
                </a:lnTo>
                <a:lnTo>
                  <a:pt x="11426" y="3292"/>
                </a:lnTo>
                <a:lnTo>
                  <a:pt x="11418" y="3294"/>
                </a:lnTo>
                <a:lnTo>
                  <a:pt x="11412" y="3296"/>
                </a:lnTo>
                <a:lnTo>
                  <a:pt x="11406" y="3306"/>
                </a:lnTo>
                <a:lnTo>
                  <a:pt x="11402" y="3310"/>
                </a:lnTo>
                <a:lnTo>
                  <a:pt x="11398" y="3314"/>
                </a:lnTo>
                <a:lnTo>
                  <a:pt x="11392" y="3314"/>
                </a:lnTo>
                <a:lnTo>
                  <a:pt x="11388" y="3314"/>
                </a:lnTo>
                <a:lnTo>
                  <a:pt x="11386" y="3316"/>
                </a:lnTo>
                <a:lnTo>
                  <a:pt x="11384" y="3320"/>
                </a:lnTo>
                <a:lnTo>
                  <a:pt x="11384" y="3326"/>
                </a:lnTo>
                <a:lnTo>
                  <a:pt x="11384" y="3332"/>
                </a:lnTo>
                <a:lnTo>
                  <a:pt x="11388" y="3336"/>
                </a:lnTo>
                <a:lnTo>
                  <a:pt x="11392" y="3336"/>
                </a:lnTo>
                <a:lnTo>
                  <a:pt x="11398" y="3336"/>
                </a:lnTo>
                <a:lnTo>
                  <a:pt x="11410" y="3334"/>
                </a:lnTo>
                <a:lnTo>
                  <a:pt x="11418" y="3334"/>
                </a:lnTo>
                <a:lnTo>
                  <a:pt x="11424" y="3336"/>
                </a:lnTo>
                <a:lnTo>
                  <a:pt x="11430" y="3340"/>
                </a:lnTo>
                <a:lnTo>
                  <a:pt x="11434" y="3338"/>
                </a:lnTo>
                <a:lnTo>
                  <a:pt x="11434" y="3336"/>
                </a:lnTo>
                <a:lnTo>
                  <a:pt x="11434" y="3332"/>
                </a:lnTo>
                <a:lnTo>
                  <a:pt x="11434" y="3324"/>
                </a:lnTo>
                <a:lnTo>
                  <a:pt x="11436" y="3320"/>
                </a:lnTo>
                <a:lnTo>
                  <a:pt x="11440" y="3316"/>
                </a:lnTo>
                <a:lnTo>
                  <a:pt x="11444" y="3314"/>
                </a:lnTo>
                <a:lnTo>
                  <a:pt x="11448" y="3316"/>
                </a:lnTo>
                <a:lnTo>
                  <a:pt x="11450" y="3320"/>
                </a:lnTo>
                <a:lnTo>
                  <a:pt x="11460" y="3320"/>
                </a:lnTo>
                <a:lnTo>
                  <a:pt x="11484" y="3314"/>
                </a:lnTo>
                <a:lnTo>
                  <a:pt x="11510" y="3306"/>
                </a:lnTo>
                <a:lnTo>
                  <a:pt x="11514" y="3304"/>
                </a:lnTo>
                <a:lnTo>
                  <a:pt x="11518" y="3302"/>
                </a:lnTo>
                <a:lnTo>
                  <a:pt x="11520" y="3296"/>
                </a:lnTo>
                <a:lnTo>
                  <a:pt x="11522" y="3294"/>
                </a:lnTo>
                <a:lnTo>
                  <a:pt x="11524" y="3294"/>
                </a:lnTo>
                <a:lnTo>
                  <a:pt x="11536" y="3298"/>
                </a:lnTo>
                <a:lnTo>
                  <a:pt x="11544" y="3300"/>
                </a:lnTo>
                <a:lnTo>
                  <a:pt x="11550" y="3300"/>
                </a:lnTo>
                <a:lnTo>
                  <a:pt x="11560" y="3298"/>
                </a:lnTo>
                <a:lnTo>
                  <a:pt x="11564" y="3296"/>
                </a:lnTo>
                <a:lnTo>
                  <a:pt x="11566" y="3302"/>
                </a:lnTo>
                <a:lnTo>
                  <a:pt x="11566" y="3306"/>
                </a:lnTo>
                <a:lnTo>
                  <a:pt x="11564" y="3308"/>
                </a:lnTo>
                <a:lnTo>
                  <a:pt x="11560" y="3314"/>
                </a:lnTo>
                <a:lnTo>
                  <a:pt x="11556" y="3318"/>
                </a:lnTo>
                <a:lnTo>
                  <a:pt x="11554" y="3320"/>
                </a:lnTo>
                <a:lnTo>
                  <a:pt x="11554" y="3324"/>
                </a:lnTo>
                <a:lnTo>
                  <a:pt x="11554" y="3330"/>
                </a:lnTo>
                <a:lnTo>
                  <a:pt x="11552" y="3336"/>
                </a:lnTo>
                <a:lnTo>
                  <a:pt x="11552" y="3340"/>
                </a:lnTo>
                <a:lnTo>
                  <a:pt x="11554" y="3342"/>
                </a:lnTo>
                <a:lnTo>
                  <a:pt x="11556" y="3346"/>
                </a:lnTo>
                <a:lnTo>
                  <a:pt x="11562" y="3348"/>
                </a:lnTo>
                <a:lnTo>
                  <a:pt x="11562" y="3352"/>
                </a:lnTo>
                <a:lnTo>
                  <a:pt x="11564" y="3356"/>
                </a:lnTo>
                <a:lnTo>
                  <a:pt x="11574" y="3362"/>
                </a:lnTo>
                <a:lnTo>
                  <a:pt x="11572" y="3364"/>
                </a:lnTo>
                <a:lnTo>
                  <a:pt x="11576" y="3366"/>
                </a:lnTo>
                <a:lnTo>
                  <a:pt x="11580" y="3364"/>
                </a:lnTo>
                <a:lnTo>
                  <a:pt x="11584" y="3360"/>
                </a:lnTo>
                <a:lnTo>
                  <a:pt x="11588" y="3354"/>
                </a:lnTo>
                <a:lnTo>
                  <a:pt x="11604" y="3328"/>
                </a:lnTo>
                <a:lnTo>
                  <a:pt x="11608" y="3324"/>
                </a:lnTo>
                <a:lnTo>
                  <a:pt x="11612" y="3320"/>
                </a:lnTo>
                <a:lnTo>
                  <a:pt x="11622" y="3318"/>
                </a:lnTo>
                <a:lnTo>
                  <a:pt x="11626" y="3316"/>
                </a:lnTo>
                <a:lnTo>
                  <a:pt x="11626" y="3314"/>
                </a:lnTo>
                <a:lnTo>
                  <a:pt x="11624" y="3312"/>
                </a:lnTo>
                <a:lnTo>
                  <a:pt x="11618" y="3308"/>
                </a:lnTo>
                <a:lnTo>
                  <a:pt x="11612" y="3302"/>
                </a:lnTo>
                <a:lnTo>
                  <a:pt x="11610" y="3296"/>
                </a:lnTo>
                <a:lnTo>
                  <a:pt x="11610" y="3290"/>
                </a:lnTo>
                <a:lnTo>
                  <a:pt x="11612" y="3284"/>
                </a:lnTo>
                <a:lnTo>
                  <a:pt x="11616" y="3280"/>
                </a:lnTo>
                <a:lnTo>
                  <a:pt x="11620" y="3280"/>
                </a:lnTo>
                <a:lnTo>
                  <a:pt x="11622" y="3280"/>
                </a:lnTo>
                <a:lnTo>
                  <a:pt x="11624" y="3286"/>
                </a:lnTo>
                <a:lnTo>
                  <a:pt x="11624" y="3292"/>
                </a:lnTo>
                <a:lnTo>
                  <a:pt x="11626" y="3294"/>
                </a:lnTo>
                <a:lnTo>
                  <a:pt x="11630" y="3296"/>
                </a:lnTo>
                <a:lnTo>
                  <a:pt x="11634" y="3296"/>
                </a:lnTo>
                <a:lnTo>
                  <a:pt x="11638" y="3294"/>
                </a:lnTo>
                <a:lnTo>
                  <a:pt x="11634" y="3300"/>
                </a:lnTo>
                <a:lnTo>
                  <a:pt x="11632" y="3302"/>
                </a:lnTo>
                <a:lnTo>
                  <a:pt x="11630" y="3304"/>
                </a:lnTo>
                <a:lnTo>
                  <a:pt x="11638" y="3304"/>
                </a:lnTo>
                <a:lnTo>
                  <a:pt x="11650" y="3302"/>
                </a:lnTo>
                <a:lnTo>
                  <a:pt x="11662" y="3302"/>
                </a:lnTo>
                <a:lnTo>
                  <a:pt x="11670" y="3302"/>
                </a:lnTo>
                <a:lnTo>
                  <a:pt x="11674" y="3302"/>
                </a:lnTo>
                <a:lnTo>
                  <a:pt x="11676" y="3300"/>
                </a:lnTo>
                <a:lnTo>
                  <a:pt x="11682" y="3292"/>
                </a:lnTo>
                <a:lnTo>
                  <a:pt x="11688" y="3282"/>
                </a:lnTo>
                <a:lnTo>
                  <a:pt x="11696" y="3276"/>
                </a:lnTo>
                <a:lnTo>
                  <a:pt x="11698" y="3276"/>
                </a:lnTo>
                <a:lnTo>
                  <a:pt x="11700" y="3276"/>
                </a:lnTo>
                <a:lnTo>
                  <a:pt x="11700" y="3282"/>
                </a:lnTo>
                <a:lnTo>
                  <a:pt x="11700" y="3288"/>
                </a:lnTo>
                <a:lnTo>
                  <a:pt x="11698" y="3296"/>
                </a:lnTo>
                <a:lnTo>
                  <a:pt x="11700" y="3300"/>
                </a:lnTo>
                <a:lnTo>
                  <a:pt x="11702" y="3302"/>
                </a:lnTo>
                <a:lnTo>
                  <a:pt x="11704" y="3302"/>
                </a:lnTo>
                <a:lnTo>
                  <a:pt x="11708" y="3298"/>
                </a:lnTo>
                <a:lnTo>
                  <a:pt x="11712" y="3286"/>
                </a:lnTo>
                <a:lnTo>
                  <a:pt x="11714" y="3274"/>
                </a:lnTo>
                <a:lnTo>
                  <a:pt x="11718" y="3268"/>
                </a:lnTo>
                <a:lnTo>
                  <a:pt x="11720" y="3266"/>
                </a:lnTo>
                <a:lnTo>
                  <a:pt x="11722" y="3264"/>
                </a:lnTo>
                <a:lnTo>
                  <a:pt x="11730" y="3270"/>
                </a:lnTo>
                <a:lnTo>
                  <a:pt x="11736" y="3274"/>
                </a:lnTo>
                <a:lnTo>
                  <a:pt x="11736" y="3270"/>
                </a:lnTo>
                <a:lnTo>
                  <a:pt x="11736" y="3264"/>
                </a:lnTo>
                <a:lnTo>
                  <a:pt x="11736" y="3258"/>
                </a:lnTo>
                <a:lnTo>
                  <a:pt x="11738" y="3254"/>
                </a:lnTo>
                <a:lnTo>
                  <a:pt x="11740" y="3250"/>
                </a:lnTo>
                <a:lnTo>
                  <a:pt x="11744" y="3248"/>
                </a:lnTo>
                <a:lnTo>
                  <a:pt x="11750" y="3246"/>
                </a:lnTo>
                <a:lnTo>
                  <a:pt x="11752" y="3248"/>
                </a:lnTo>
                <a:lnTo>
                  <a:pt x="11752" y="3252"/>
                </a:lnTo>
                <a:lnTo>
                  <a:pt x="11750" y="3256"/>
                </a:lnTo>
                <a:lnTo>
                  <a:pt x="11746" y="3266"/>
                </a:lnTo>
                <a:lnTo>
                  <a:pt x="11742" y="3280"/>
                </a:lnTo>
                <a:lnTo>
                  <a:pt x="11742" y="3288"/>
                </a:lnTo>
                <a:lnTo>
                  <a:pt x="11744" y="3288"/>
                </a:lnTo>
                <a:lnTo>
                  <a:pt x="11748" y="3284"/>
                </a:lnTo>
                <a:lnTo>
                  <a:pt x="11752" y="3280"/>
                </a:lnTo>
                <a:lnTo>
                  <a:pt x="11754" y="3278"/>
                </a:lnTo>
                <a:lnTo>
                  <a:pt x="11760" y="3276"/>
                </a:lnTo>
                <a:lnTo>
                  <a:pt x="11762" y="3274"/>
                </a:lnTo>
                <a:lnTo>
                  <a:pt x="11764" y="3272"/>
                </a:lnTo>
                <a:lnTo>
                  <a:pt x="11766" y="3258"/>
                </a:lnTo>
                <a:lnTo>
                  <a:pt x="11770" y="3252"/>
                </a:lnTo>
                <a:lnTo>
                  <a:pt x="11774" y="3248"/>
                </a:lnTo>
                <a:lnTo>
                  <a:pt x="11778" y="3246"/>
                </a:lnTo>
                <a:lnTo>
                  <a:pt x="11784" y="3248"/>
                </a:lnTo>
                <a:lnTo>
                  <a:pt x="11786" y="3248"/>
                </a:lnTo>
                <a:lnTo>
                  <a:pt x="11788" y="3246"/>
                </a:lnTo>
                <a:lnTo>
                  <a:pt x="11786" y="3242"/>
                </a:lnTo>
                <a:lnTo>
                  <a:pt x="11780" y="3232"/>
                </a:lnTo>
                <a:lnTo>
                  <a:pt x="11776" y="3226"/>
                </a:lnTo>
                <a:lnTo>
                  <a:pt x="11774" y="3222"/>
                </a:lnTo>
                <a:lnTo>
                  <a:pt x="11772" y="3210"/>
                </a:lnTo>
                <a:lnTo>
                  <a:pt x="11776" y="3200"/>
                </a:lnTo>
                <a:lnTo>
                  <a:pt x="11780" y="3188"/>
                </a:lnTo>
                <a:lnTo>
                  <a:pt x="11786" y="3176"/>
                </a:lnTo>
                <a:lnTo>
                  <a:pt x="11790" y="3164"/>
                </a:lnTo>
                <a:lnTo>
                  <a:pt x="11792" y="3152"/>
                </a:lnTo>
                <a:lnTo>
                  <a:pt x="11790" y="3138"/>
                </a:lnTo>
                <a:lnTo>
                  <a:pt x="11788" y="3128"/>
                </a:lnTo>
                <a:lnTo>
                  <a:pt x="11786" y="3120"/>
                </a:lnTo>
                <a:lnTo>
                  <a:pt x="11788" y="3112"/>
                </a:lnTo>
                <a:lnTo>
                  <a:pt x="11790" y="3106"/>
                </a:lnTo>
                <a:lnTo>
                  <a:pt x="11792" y="3100"/>
                </a:lnTo>
                <a:lnTo>
                  <a:pt x="11796" y="3098"/>
                </a:lnTo>
                <a:lnTo>
                  <a:pt x="11800" y="3098"/>
                </a:lnTo>
                <a:lnTo>
                  <a:pt x="11806" y="3102"/>
                </a:lnTo>
                <a:lnTo>
                  <a:pt x="11810" y="3104"/>
                </a:lnTo>
                <a:lnTo>
                  <a:pt x="11812" y="3104"/>
                </a:lnTo>
                <a:lnTo>
                  <a:pt x="11812" y="3096"/>
                </a:lnTo>
                <a:lnTo>
                  <a:pt x="11812" y="3082"/>
                </a:lnTo>
                <a:lnTo>
                  <a:pt x="11814" y="3074"/>
                </a:lnTo>
                <a:lnTo>
                  <a:pt x="11820" y="3068"/>
                </a:lnTo>
                <a:lnTo>
                  <a:pt x="11824" y="3058"/>
                </a:lnTo>
                <a:lnTo>
                  <a:pt x="11828" y="3050"/>
                </a:lnTo>
                <a:lnTo>
                  <a:pt x="11830" y="3040"/>
                </a:lnTo>
                <a:lnTo>
                  <a:pt x="11832" y="3030"/>
                </a:lnTo>
                <a:lnTo>
                  <a:pt x="11832" y="3020"/>
                </a:lnTo>
                <a:lnTo>
                  <a:pt x="11830" y="3010"/>
                </a:lnTo>
                <a:lnTo>
                  <a:pt x="11826" y="3002"/>
                </a:lnTo>
                <a:lnTo>
                  <a:pt x="11820" y="2994"/>
                </a:lnTo>
                <a:lnTo>
                  <a:pt x="11814" y="2988"/>
                </a:lnTo>
                <a:lnTo>
                  <a:pt x="11810" y="2980"/>
                </a:lnTo>
                <a:lnTo>
                  <a:pt x="11806" y="2964"/>
                </a:lnTo>
                <a:lnTo>
                  <a:pt x="11806" y="2950"/>
                </a:lnTo>
                <a:lnTo>
                  <a:pt x="11806" y="2940"/>
                </a:lnTo>
                <a:lnTo>
                  <a:pt x="11808" y="2936"/>
                </a:lnTo>
                <a:lnTo>
                  <a:pt x="11806" y="2934"/>
                </a:lnTo>
                <a:lnTo>
                  <a:pt x="11802" y="2932"/>
                </a:lnTo>
                <a:lnTo>
                  <a:pt x="11796" y="2930"/>
                </a:lnTo>
                <a:lnTo>
                  <a:pt x="11790" y="2926"/>
                </a:lnTo>
                <a:lnTo>
                  <a:pt x="11788" y="2926"/>
                </a:lnTo>
                <a:lnTo>
                  <a:pt x="11786" y="2928"/>
                </a:lnTo>
                <a:lnTo>
                  <a:pt x="11782" y="2936"/>
                </a:lnTo>
                <a:lnTo>
                  <a:pt x="11782" y="2940"/>
                </a:lnTo>
                <a:lnTo>
                  <a:pt x="11784" y="2944"/>
                </a:lnTo>
                <a:lnTo>
                  <a:pt x="11786" y="2944"/>
                </a:lnTo>
                <a:lnTo>
                  <a:pt x="11790" y="2944"/>
                </a:lnTo>
                <a:lnTo>
                  <a:pt x="11796" y="2944"/>
                </a:lnTo>
                <a:lnTo>
                  <a:pt x="11798" y="2946"/>
                </a:lnTo>
                <a:lnTo>
                  <a:pt x="11800" y="2948"/>
                </a:lnTo>
                <a:lnTo>
                  <a:pt x="11800" y="2952"/>
                </a:lnTo>
                <a:lnTo>
                  <a:pt x="11798" y="2960"/>
                </a:lnTo>
                <a:lnTo>
                  <a:pt x="11794" y="2960"/>
                </a:lnTo>
                <a:lnTo>
                  <a:pt x="11792" y="2960"/>
                </a:lnTo>
                <a:lnTo>
                  <a:pt x="11790" y="2958"/>
                </a:lnTo>
                <a:lnTo>
                  <a:pt x="11786" y="2958"/>
                </a:lnTo>
                <a:lnTo>
                  <a:pt x="11782" y="2962"/>
                </a:lnTo>
                <a:lnTo>
                  <a:pt x="11780" y="2964"/>
                </a:lnTo>
                <a:lnTo>
                  <a:pt x="11778" y="2964"/>
                </a:lnTo>
                <a:lnTo>
                  <a:pt x="11776" y="2962"/>
                </a:lnTo>
                <a:lnTo>
                  <a:pt x="11776" y="2956"/>
                </a:lnTo>
                <a:lnTo>
                  <a:pt x="11774" y="2944"/>
                </a:lnTo>
                <a:lnTo>
                  <a:pt x="11772" y="2942"/>
                </a:lnTo>
                <a:lnTo>
                  <a:pt x="11770" y="2940"/>
                </a:lnTo>
                <a:lnTo>
                  <a:pt x="11766" y="2940"/>
                </a:lnTo>
                <a:lnTo>
                  <a:pt x="11764" y="2944"/>
                </a:lnTo>
                <a:lnTo>
                  <a:pt x="11762" y="2948"/>
                </a:lnTo>
                <a:lnTo>
                  <a:pt x="11762" y="2956"/>
                </a:lnTo>
                <a:lnTo>
                  <a:pt x="11760" y="2964"/>
                </a:lnTo>
                <a:lnTo>
                  <a:pt x="11758" y="2966"/>
                </a:lnTo>
                <a:lnTo>
                  <a:pt x="11754" y="2968"/>
                </a:lnTo>
                <a:lnTo>
                  <a:pt x="11750" y="2968"/>
                </a:lnTo>
                <a:lnTo>
                  <a:pt x="11746" y="2970"/>
                </a:lnTo>
                <a:lnTo>
                  <a:pt x="11744" y="2972"/>
                </a:lnTo>
                <a:lnTo>
                  <a:pt x="11744" y="2976"/>
                </a:lnTo>
                <a:lnTo>
                  <a:pt x="11746" y="2984"/>
                </a:lnTo>
                <a:lnTo>
                  <a:pt x="11748" y="2994"/>
                </a:lnTo>
                <a:lnTo>
                  <a:pt x="11748" y="3000"/>
                </a:lnTo>
                <a:lnTo>
                  <a:pt x="11746" y="3004"/>
                </a:lnTo>
                <a:lnTo>
                  <a:pt x="11744" y="3006"/>
                </a:lnTo>
                <a:lnTo>
                  <a:pt x="11740" y="3008"/>
                </a:lnTo>
                <a:lnTo>
                  <a:pt x="11738" y="3010"/>
                </a:lnTo>
                <a:lnTo>
                  <a:pt x="11738" y="3014"/>
                </a:lnTo>
                <a:lnTo>
                  <a:pt x="11738" y="3016"/>
                </a:lnTo>
                <a:lnTo>
                  <a:pt x="11740" y="3016"/>
                </a:lnTo>
                <a:lnTo>
                  <a:pt x="11744" y="3018"/>
                </a:lnTo>
                <a:lnTo>
                  <a:pt x="11746" y="3020"/>
                </a:lnTo>
                <a:lnTo>
                  <a:pt x="11748" y="3024"/>
                </a:lnTo>
                <a:lnTo>
                  <a:pt x="11748" y="3032"/>
                </a:lnTo>
                <a:lnTo>
                  <a:pt x="11748" y="3046"/>
                </a:lnTo>
                <a:lnTo>
                  <a:pt x="11742" y="3066"/>
                </a:lnTo>
                <a:lnTo>
                  <a:pt x="11738" y="3082"/>
                </a:lnTo>
                <a:lnTo>
                  <a:pt x="11732" y="3094"/>
                </a:lnTo>
                <a:lnTo>
                  <a:pt x="11728" y="3104"/>
                </a:lnTo>
                <a:lnTo>
                  <a:pt x="11722" y="3112"/>
                </a:lnTo>
                <a:lnTo>
                  <a:pt x="11710" y="3124"/>
                </a:lnTo>
                <a:lnTo>
                  <a:pt x="11698" y="3142"/>
                </a:lnTo>
                <a:lnTo>
                  <a:pt x="11690" y="3152"/>
                </a:lnTo>
                <a:lnTo>
                  <a:pt x="11684" y="3158"/>
                </a:lnTo>
                <a:lnTo>
                  <a:pt x="11676" y="3164"/>
                </a:lnTo>
                <a:lnTo>
                  <a:pt x="11670" y="3166"/>
                </a:lnTo>
                <a:lnTo>
                  <a:pt x="11656" y="3172"/>
                </a:lnTo>
                <a:lnTo>
                  <a:pt x="11648" y="3176"/>
                </a:lnTo>
                <a:lnTo>
                  <a:pt x="11640" y="3182"/>
                </a:lnTo>
                <a:lnTo>
                  <a:pt x="11632" y="3190"/>
                </a:lnTo>
                <a:lnTo>
                  <a:pt x="11630" y="3188"/>
                </a:lnTo>
                <a:lnTo>
                  <a:pt x="11630" y="3186"/>
                </a:lnTo>
                <a:lnTo>
                  <a:pt x="11632" y="3178"/>
                </a:lnTo>
                <a:lnTo>
                  <a:pt x="11632" y="3174"/>
                </a:lnTo>
                <a:lnTo>
                  <a:pt x="11630" y="3170"/>
                </a:lnTo>
                <a:lnTo>
                  <a:pt x="11628" y="3168"/>
                </a:lnTo>
                <a:lnTo>
                  <a:pt x="11628" y="3164"/>
                </a:lnTo>
                <a:lnTo>
                  <a:pt x="11636" y="3160"/>
                </a:lnTo>
                <a:lnTo>
                  <a:pt x="11644" y="3152"/>
                </a:lnTo>
                <a:lnTo>
                  <a:pt x="11644" y="3148"/>
                </a:lnTo>
                <a:lnTo>
                  <a:pt x="11642" y="3144"/>
                </a:lnTo>
                <a:lnTo>
                  <a:pt x="11640" y="3144"/>
                </a:lnTo>
                <a:lnTo>
                  <a:pt x="11636" y="3144"/>
                </a:lnTo>
                <a:lnTo>
                  <a:pt x="11628" y="3148"/>
                </a:lnTo>
                <a:lnTo>
                  <a:pt x="11622" y="3152"/>
                </a:lnTo>
                <a:lnTo>
                  <a:pt x="11620" y="3156"/>
                </a:lnTo>
                <a:lnTo>
                  <a:pt x="11618" y="3160"/>
                </a:lnTo>
                <a:lnTo>
                  <a:pt x="11618" y="3166"/>
                </a:lnTo>
                <a:lnTo>
                  <a:pt x="11618" y="3176"/>
                </a:lnTo>
                <a:lnTo>
                  <a:pt x="11616" y="3186"/>
                </a:lnTo>
                <a:lnTo>
                  <a:pt x="11612" y="3196"/>
                </a:lnTo>
                <a:lnTo>
                  <a:pt x="11604" y="3206"/>
                </a:lnTo>
                <a:lnTo>
                  <a:pt x="11592" y="3220"/>
                </a:lnTo>
                <a:lnTo>
                  <a:pt x="11588" y="3226"/>
                </a:lnTo>
                <a:lnTo>
                  <a:pt x="11588" y="3230"/>
                </a:lnTo>
                <a:lnTo>
                  <a:pt x="11588" y="3236"/>
                </a:lnTo>
                <a:lnTo>
                  <a:pt x="11588" y="3242"/>
                </a:lnTo>
                <a:lnTo>
                  <a:pt x="11586" y="3246"/>
                </a:lnTo>
                <a:lnTo>
                  <a:pt x="11584" y="3248"/>
                </a:lnTo>
                <a:lnTo>
                  <a:pt x="11578" y="3250"/>
                </a:lnTo>
                <a:lnTo>
                  <a:pt x="11570" y="3252"/>
                </a:lnTo>
                <a:lnTo>
                  <a:pt x="11564" y="3254"/>
                </a:lnTo>
                <a:lnTo>
                  <a:pt x="11560" y="3252"/>
                </a:lnTo>
                <a:lnTo>
                  <a:pt x="11560" y="3250"/>
                </a:lnTo>
                <a:lnTo>
                  <a:pt x="11560" y="3248"/>
                </a:lnTo>
                <a:lnTo>
                  <a:pt x="11562" y="3242"/>
                </a:lnTo>
                <a:lnTo>
                  <a:pt x="11560" y="3242"/>
                </a:lnTo>
                <a:lnTo>
                  <a:pt x="11558" y="3240"/>
                </a:lnTo>
                <a:lnTo>
                  <a:pt x="11550" y="3242"/>
                </a:lnTo>
                <a:lnTo>
                  <a:pt x="11540" y="3244"/>
                </a:lnTo>
                <a:lnTo>
                  <a:pt x="11514" y="3252"/>
                </a:lnTo>
                <a:lnTo>
                  <a:pt x="11502" y="3256"/>
                </a:lnTo>
                <a:lnTo>
                  <a:pt x="11492" y="3258"/>
                </a:lnTo>
                <a:lnTo>
                  <a:pt x="11482" y="3258"/>
                </a:lnTo>
                <a:lnTo>
                  <a:pt x="11480" y="3256"/>
                </a:lnTo>
                <a:lnTo>
                  <a:pt x="11478" y="3254"/>
                </a:lnTo>
                <a:lnTo>
                  <a:pt x="11476" y="3250"/>
                </a:lnTo>
                <a:lnTo>
                  <a:pt x="11472" y="3248"/>
                </a:lnTo>
                <a:lnTo>
                  <a:pt x="11468" y="3250"/>
                </a:lnTo>
                <a:lnTo>
                  <a:pt x="11464" y="3252"/>
                </a:lnTo>
                <a:lnTo>
                  <a:pt x="11452" y="3262"/>
                </a:lnTo>
                <a:lnTo>
                  <a:pt x="11438" y="3278"/>
                </a:lnTo>
                <a:close/>
                <a:moveTo>
                  <a:pt x="11364" y="3348"/>
                </a:moveTo>
                <a:lnTo>
                  <a:pt x="11364" y="3348"/>
                </a:lnTo>
                <a:lnTo>
                  <a:pt x="11362" y="3354"/>
                </a:lnTo>
                <a:lnTo>
                  <a:pt x="11358" y="3354"/>
                </a:lnTo>
                <a:lnTo>
                  <a:pt x="11356" y="3354"/>
                </a:lnTo>
                <a:lnTo>
                  <a:pt x="11352" y="3360"/>
                </a:lnTo>
                <a:lnTo>
                  <a:pt x="11350" y="3362"/>
                </a:lnTo>
                <a:lnTo>
                  <a:pt x="11348" y="3364"/>
                </a:lnTo>
                <a:lnTo>
                  <a:pt x="11344" y="3360"/>
                </a:lnTo>
                <a:lnTo>
                  <a:pt x="11342" y="3358"/>
                </a:lnTo>
                <a:lnTo>
                  <a:pt x="11340" y="3362"/>
                </a:lnTo>
                <a:lnTo>
                  <a:pt x="11340" y="3366"/>
                </a:lnTo>
                <a:lnTo>
                  <a:pt x="11338" y="3368"/>
                </a:lnTo>
                <a:lnTo>
                  <a:pt x="11332" y="3368"/>
                </a:lnTo>
                <a:lnTo>
                  <a:pt x="11328" y="3368"/>
                </a:lnTo>
                <a:lnTo>
                  <a:pt x="11330" y="3374"/>
                </a:lnTo>
                <a:lnTo>
                  <a:pt x="11334" y="3382"/>
                </a:lnTo>
                <a:lnTo>
                  <a:pt x="11332" y="3386"/>
                </a:lnTo>
                <a:lnTo>
                  <a:pt x="11332" y="3390"/>
                </a:lnTo>
                <a:lnTo>
                  <a:pt x="11334" y="3396"/>
                </a:lnTo>
                <a:lnTo>
                  <a:pt x="11338" y="3400"/>
                </a:lnTo>
                <a:lnTo>
                  <a:pt x="11338" y="3404"/>
                </a:lnTo>
                <a:lnTo>
                  <a:pt x="11338" y="3408"/>
                </a:lnTo>
                <a:lnTo>
                  <a:pt x="11338" y="3410"/>
                </a:lnTo>
                <a:lnTo>
                  <a:pt x="11346" y="3404"/>
                </a:lnTo>
                <a:lnTo>
                  <a:pt x="11350" y="3400"/>
                </a:lnTo>
                <a:lnTo>
                  <a:pt x="11352" y="3400"/>
                </a:lnTo>
                <a:lnTo>
                  <a:pt x="11352" y="3402"/>
                </a:lnTo>
                <a:lnTo>
                  <a:pt x="11354" y="3406"/>
                </a:lnTo>
                <a:lnTo>
                  <a:pt x="11356" y="3406"/>
                </a:lnTo>
                <a:lnTo>
                  <a:pt x="11360" y="3404"/>
                </a:lnTo>
                <a:lnTo>
                  <a:pt x="11362" y="3402"/>
                </a:lnTo>
                <a:lnTo>
                  <a:pt x="11364" y="3400"/>
                </a:lnTo>
                <a:lnTo>
                  <a:pt x="11362" y="3398"/>
                </a:lnTo>
                <a:lnTo>
                  <a:pt x="11358" y="3394"/>
                </a:lnTo>
                <a:lnTo>
                  <a:pt x="11354" y="3392"/>
                </a:lnTo>
                <a:lnTo>
                  <a:pt x="11354" y="3388"/>
                </a:lnTo>
                <a:lnTo>
                  <a:pt x="11354" y="3382"/>
                </a:lnTo>
                <a:lnTo>
                  <a:pt x="11354" y="3380"/>
                </a:lnTo>
                <a:lnTo>
                  <a:pt x="11356" y="3380"/>
                </a:lnTo>
                <a:lnTo>
                  <a:pt x="11360" y="3382"/>
                </a:lnTo>
                <a:lnTo>
                  <a:pt x="11362" y="3386"/>
                </a:lnTo>
                <a:lnTo>
                  <a:pt x="11368" y="3396"/>
                </a:lnTo>
                <a:lnTo>
                  <a:pt x="11370" y="3406"/>
                </a:lnTo>
                <a:lnTo>
                  <a:pt x="11368" y="3416"/>
                </a:lnTo>
                <a:lnTo>
                  <a:pt x="11362" y="3428"/>
                </a:lnTo>
                <a:lnTo>
                  <a:pt x="11356" y="3436"/>
                </a:lnTo>
                <a:lnTo>
                  <a:pt x="11354" y="3442"/>
                </a:lnTo>
                <a:lnTo>
                  <a:pt x="11358" y="3458"/>
                </a:lnTo>
                <a:lnTo>
                  <a:pt x="11358" y="3464"/>
                </a:lnTo>
                <a:lnTo>
                  <a:pt x="11358" y="3468"/>
                </a:lnTo>
                <a:lnTo>
                  <a:pt x="11354" y="3474"/>
                </a:lnTo>
                <a:lnTo>
                  <a:pt x="11354" y="3476"/>
                </a:lnTo>
                <a:lnTo>
                  <a:pt x="11364" y="3480"/>
                </a:lnTo>
                <a:lnTo>
                  <a:pt x="11370" y="3482"/>
                </a:lnTo>
                <a:lnTo>
                  <a:pt x="11374" y="3486"/>
                </a:lnTo>
                <a:lnTo>
                  <a:pt x="11374" y="3490"/>
                </a:lnTo>
                <a:lnTo>
                  <a:pt x="11376" y="3492"/>
                </a:lnTo>
                <a:lnTo>
                  <a:pt x="11384" y="3486"/>
                </a:lnTo>
                <a:lnTo>
                  <a:pt x="11388" y="3482"/>
                </a:lnTo>
                <a:lnTo>
                  <a:pt x="11392" y="3480"/>
                </a:lnTo>
                <a:lnTo>
                  <a:pt x="11392" y="3476"/>
                </a:lnTo>
                <a:lnTo>
                  <a:pt x="11390" y="3474"/>
                </a:lnTo>
                <a:lnTo>
                  <a:pt x="11388" y="3472"/>
                </a:lnTo>
                <a:lnTo>
                  <a:pt x="11388" y="3470"/>
                </a:lnTo>
                <a:lnTo>
                  <a:pt x="11390" y="3468"/>
                </a:lnTo>
                <a:lnTo>
                  <a:pt x="11394" y="3468"/>
                </a:lnTo>
                <a:lnTo>
                  <a:pt x="11396" y="3470"/>
                </a:lnTo>
                <a:lnTo>
                  <a:pt x="11398" y="3472"/>
                </a:lnTo>
                <a:lnTo>
                  <a:pt x="11402" y="3472"/>
                </a:lnTo>
                <a:lnTo>
                  <a:pt x="11404" y="3468"/>
                </a:lnTo>
                <a:lnTo>
                  <a:pt x="11406" y="3458"/>
                </a:lnTo>
                <a:lnTo>
                  <a:pt x="11410" y="3434"/>
                </a:lnTo>
                <a:lnTo>
                  <a:pt x="11416" y="3410"/>
                </a:lnTo>
                <a:lnTo>
                  <a:pt x="11420" y="3402"/>
                </a:lnTo>
                <a:lnTo>
                  <a:pt x="11422" y="3400"/>
                </a:lnTo>
                <a:lnTo>
                  <a:pt x="11426" y="3398"/>
                </a:lnTo>
                <a:lnTo>
                  <a:pt x="11428" y="3396"/>
                </a:lnTo>
                <a:lnTo>
                  <a:pt x="11430" y="3394"/>
                </a:lnTo>
                <a:lnTo>
                  <a:pt x="11428" y="3386"/>
                </a:lnTo>
                <a:lnTo>
                  <a:pt x="11424" y="3380"/>
                </a:lnTo>
                <a:lnTo>
                  <a:pt x="11418" y="3378"/>
                </a:lnTo>
                <a:lnTo>
                  <a:pt x="11414" y="3376"/>
                </a:lnTo>
                <a:lnTo>
                  <a:pt x="11410" y="3376"/>
                </a:lnTo>
                <a:lnTo>
                  <a:pt x="11408" y="3374"/>
                </a:lnTo>
                <a:lnTo>
                  <a:pt x="11412" y="3368"/>
                </a:lnTo>
                <a:lnTo>
                  <a:pt x="11414" y="3362"/>
                </a:lnTo>
                <a:lnTo>
                  <a:pt x="11416" y="3358"/>
                </a:lnTo>
                <a:lnTo>
                  <a:pt x="11414" y="3354"/>
                </a:lnTo>
                <a:lnTo>
                  <a:pt x="11410" y="3352"/>
                </a:lnTo>
                <a:lnTo>
                  <a:pt x="11406" y="3352"/>
                </a:lnTo>
                <a:lnTo>
                  <a:pt x="11398" y="3354"/>
                </a:lnTo>
                <a:lnTo>
                  <a:pt x="11396" y="3356"/>
                </a:lnTo>
                <a:lnTo>
                  <a:pt x="11392" y="3356"/>
                </a:lnTo>
                <a:lnTo>
                  <a:pt x="11390" y="3354"/>
                </a:lnTo>
                <a:lnTo>
                  <a:pt x="11388" y="3348"/>
                </a:lnTo>
                <a:lnTo>
                  <a:pt x="11386" y="3344"/>
                </a:lnTo>
                <a:lnTo>
                  <a:pt x="11384" y="3342"/>
                </a:lnTo>
                <a:lnTo>
                  <a:pt x="11378" y="3338"/>
                </a:lnTo>
                <a:lnTo>
                  <a:pt x="11374" y="3338"/>
                </a:lnTo>
                <a:lnTo>
                  <a:pt x="11370" y="3340"/>
                </a:lnTo>
                <a:lnTo>
                  <a:pt x="11368" y="3342"/>
                </a:lnTo>
                <a:lnTo>
                  <a:pt x="11364" y="3348"/>
                </a:lnTo>
                <a:close/>
                <a:moveTo>
                  <a:pt x="11528" y="3322"/>
                </a:moveTo>
                <a:lnTo>
                  <a:pt x="11528" y="3322"/>
                </a:lnTo>
                <a:lnTo>
                  <a:pt x="11522" y="3318"/>
                </a:lnTo>
                <a:lnTo>
                  <a:pt x="11516" y="3316"/>
                </a:lnTo>
                <a:lnTo>
                  <a:pt x="11508" y="3316"/>
                </a:lnTo>
                <a:lnTo>
                  <a:pt x="11500" y="3318"/>
                </a:lnTo>
                <a:lnTo>
                  <a:pt x="11496" y="3322"/>
                </a:lnTo>
                <a:lnTo>
                  <a:pt x="11492" y="3326"/>
                </a:lnTo>
                <a:lnTo>
                  <a:pt x="11490" y="3332"/>
                </a:lnTo>
                <a:lnTo>
                  <a:pt x="11488" y="3336"/>
                </a:lnTo>
                <a:lnTo>
                  <a:pt x="11486" y="3336"/>
                </a:lnTo>
                <a:lnTo>
                  <a:pt x="11484" y="3336"/>
                </a:lnTo>
                <a:lnTo>
                  <a:pt x="11482" y="3334"/>
                </a:lnTo>
                <a:lnTo>
                  <a:pt x="11478" y="3336"/>
                </a:lnTo>
                <a:lnTo>
                  <a:pt x="11474" y="3338"/>
                </a:lnTo>
                <a:lnTo>
                  <a:pt x="11472" y="3340"/>
                </a:lnTo>
                <a:lnTo>
                  <a:pt x="11470" y="3334"/>
                </a:lnTo>
                <a:lnTo>
                  <a:pt x="11468" y="3328"/>
                </a:lnTo>
                <a:lnTo>
                  <a:pt x="11466" y="3328"/>
                </a:lnTo>
                <a:lnTo>
                  <a:pt x="11462" y="3332"/>
                </a:lnTo>
                <a:lnTo>
                  <a:pt x="11456" y="3344"/>
                </a:lnTo>
                <a:lnTo>
                  <a:pt x="11452" y="3350"/>
                </a:lnTo>
                <a:lnTo>
                  <a:pt x="11448" y="3356"/>
                </a:lnTo>
                <a:lnTo>
                  <a:pt x="11438" y="3364"/>
                </a:lnTo>
                <a:lnTo>
                  <a:pt x="11432" y="3368"/>
                </a:lnTo>
                <a:lnTo>
                  <a:pt x="11438" y="3368"/>
                </a:lnTo>
                <a:lnTo>
                  <a:pt x="11442" y="3368"/>
                </a:lnTo>
                <a:lnTo>
                  <a:pt x="11444" y="3368"/>
                </a:lnTo>
                <a:lnTo>
                  <a:pt x="11446" y="3370"/>
                </a:lnTo>
                <a:lnTo>
                  <a:pt x="11446" y="3374"/>
                </a:lnTo>
                <a:lnTo>
                  <a:pt x="11446" y="3380"/>
                </a:lnTo>
                <a:lnTo>
                  <a:pt x="11448" y="3384"/>
                </a:lnTo>
                <a:lnTo>
                  <a:pt x="11450" y="3388"/>
                </a:lnTo>
                <a:lnTo>
                  <a:pt x="11452" y="3392"/>
                </a:lnTo>
                <a:lnTo>
                  <a:pt x="11454" y="3394"/>
                </a:lnTo>
                <a:lnTo>
                  <a:pt x="11452" y="3398"/>
                </a:lnTo>
                <a:lnTo>
                  <a:pt x="11452" y="3400"/>
                </a:lnTo>
                <a:lnTo>
                  <a:pt x="11462" y="3402"/>
                </a:lnTo>
                <a:lnTo>
                  <a:pt x="11466" y="3400"/>
                </a:lnTo>
                <a:lnTo>
                  <a:pt x="11468" y="3398"/>
                </a:lnTo>
                <a:lnTo>
                  <a:pt x="11474" y="3386"/>
                </a:lnTo>
                <a:lnTo>
                  <a:pt x="11476" y="3378"/>
                </a:lnTo>
                <a:lnTo>
                  <a:pt x="11478" y="3372"/>
                </a:lnTo>
                <a:lnTo>
                  <a:pt x="11484" y="3366"/>
                </a:lnTo>
                <a:lnTo>
                  <a:pt x="11490" y="3362"/>
                </a:lnTo>
                <a:lnTo>
                  <a:pt x="11496" y="3362"/>
                </a:lnTo>
                <a:lnTo>
                  <a:pt x="11502" y="3364"/>
                </a:lnTo>
                <a:lnTo>
                  <a:pt x="11510" y="3368"/>
                </a:lnTo>
                <a:lnTo>
                  <a:pt x="11512" y="3370"/>
                </a:lnTo>
                <a:lnTo>
                  <a:pt x="11514" y="3372"/>
                </a:lnTo>
                <a:lnTo>
                  <a:pt x="11516" y="3370"/>
                </a:lnTo>
                <a:lnTo>
                  <a:pt x="11518" y="3364"/>
                </a:lnTo>
                <a:lnTo>
                  <a:pt x="11520" y="3358"/>
                </a:lnTo>
                <a:lnTo>
                  <a:pt x="11524" y="3354"/>
                </a:lnTo>
                <a:lnTo>
                  <a:pt x="11530" y="3350"/>
                </a:lnTo>
                <a:lnTo>
                  <a:pt x="11534" y="3346"/>
                </a:lnTo>
                <a:lnTo>
                  <a:pt x="11536" y="3344"/>
                </a:lnTo>
                <a:lnTo>
                  <a:pt x="11534" y="3340"/>
                </a:lnTo>
                <a:lnTo>
                  <a:pt x="11532" y="3332"/>
                </a:lnTo>
                <a:lnTo>
                  <a:pt x="11534" y="3328"/>
                </a:lnTo>
                <a:lnTo>
                  <a:pt x="11532" y="3324"/>
                </a:lnTo>
                <a:lnTo>
                  <a:pt x="11528" y="3322"/>
                </a:lnTo>
                <a:close/>
                <a:moveTo>
                  <a:pt x="11746" y="2888"/>
                </a:moveTo>
                <a:lnTo>
                  <a:pt x="11746" y="2888"/>
                </a:lnTo>
                <a:lnTo>
                  <a:pt x="11752" y="2894"/>
                </a:lnTo>
                <a:lnTo>
                  <a:pt x="11754" y="2900"/>
                </a:lnTo>
                <a:lnTo>
                  <a:pt x="11754" y="2904"/>
                </a:lnTo>
                <a:lnTo>
                  <a:pt x="11752" y="2910"/>
                </a:lnTo>
                <a:lnTo>
                  <a:pt x="11748" y="2920"/>
                </a:lnTo>
                <a:lnTo>
                  <a:pt x="11750" y="2926"/>
                </a:lnTo>
                <a:lnTo>
                  <a:pt x="11752" y="2932"/>
                </a:lnTo>
                <a:lnTo>
                  <a:pt x="11756" y="2934"/>
                </a:lnTo>
                <a:lnTo>
                  <a:pt x="11758" y="2934"/>
                </a:lnTo>
                <a:lnTo>
                  <a:pt x="11762" y="2930"/>
                </a:lnTo>
                <a:lnTo>
                  <a:pt x="11768" y="2920"/>
                </a:lnTo>
                <a:lnTo>
                  <a:pt x="11774" y="2910"/>
                </a:lnTo>
                <a:lnTo>
                  <a:pt x="11776" y="2910"/>
                </a:lnTo>
                <a:lnTo>
                  <a:pt x="11778" y="2910"/>
                </a:lnTo>
                <a:lnTo>
                  <a:pt x="11784" y="2914"/>
                </a:lnTo>
                <a:lnTo>
                  <a:pt x="11790" y="2914"/>
                </a:lnTo>
                <a:lnTo>
                  <a:pt x="11796" y="2912"/>
                </a:lnTo>
                <a:lnTo>
                  <a:pt x="11800" y="2908"/>
                </a:lnTo>
                <a:lnTo>
                  <a:pt x="11798" y="2906"/>
                </a:lnTo>
                <a:lnTo>
                  <a:pt x="11782" y="2896"/>
                </a:lnTo>
                <a:lnTo>
                  <a:pt x="11774" y="2892"/>
                </a:lnTo>
                <a:lnTo>
                  <a:pt x="11766" y="2886"/>
                </a:lnTo>
                <a:lnTo>
                  <a:pt x="11764" y="2878"/>
                </a:lnTo>
                <a:lnTo>
                  <a:pt x="11764" y="2876"/>
                </a:lnTo>
                <a:lnTo>
                  <a:pt x="11764" y="2872"/>
                </a:lnTo>
                <a:lnTo>
                  <a:pt x="11770" y="2866"/>
                </a:lnTo>
                <a:lnTo>
                  <a:pt x="11774" y="2864"/>
                </a:lnTo>
                <a:lnTo>
                  <a:pt x="11778" y="2866"/>
                </a:lnTo>
                <a:lnTo>
                  <a:pt x="11780" y="2870"/>
                </a:lnTo>
                <a:lnTo>
                  <a:pt x="11784" y="2874"/>
                </a:lnTo>
                <a:lnTo>
                  <a:pt x="11788" y="2876"/>
                </a:lnTo>
                <a:lnTo>
                  <a:pt x="11794" y="2876"/>
                </a:lnTo>
                <a:lnTo>
                  <a:pt x="11800" y="2874"/>
                </a:lnTo>
                <a:lnTo>
                  <a:pt x="11808" y="2868"/>
                </a:lnTo>
                <a:lnTo>
                  <a:pt x="11814" y="2866"/>
                </a:lnTo>
                <a:lnTo>
                  <a:pt x="11818" y="2866"/>
                </a:lnTo>
                <a:lnTo>
                  <a:pt x="11826" y="2868"/>
                </a:lnTo>
                <a:lnTo>
                  <a:pt x="11842" y="2878"/>
                </a:lnTo>
                <a:lnTo>
                  <a:pt x="11872" y="2896"/>
                </a:lnTo>
                <a:lnTo>
                  <a:pt x="11880" y="2898"/>
                </a:lnTo>
                <a:lnTo>
                  <a:pt x="11884" y="2896"/>
                </a:lnTo>
                <a:lnTo>
                  <a:pt x="11888" y="2890"/>
                </a:lnTo>
                <a:lnTo>
                  <a:pt x="11890" y="2882"/>
                </a:lnTo>
                <a:lnTo>
                  <a:pt x="11896" y="2864"/>
                </a:lnTo>
                <a:lnTo>
                  <a:pt x="11900" y="2856"/>
                </a:lnTo>
                <a:lnTo>
                  <a:pt x="11906" y="2850"/>
                </a:lnTo>
                <a:lnTo>
                  <a:pt x="11918" y="2846"/>
                </a:lnTo>
                <a:lnTo>
                  <a:pt x="11930" y="2846"/>
                </a:lnTo>
                <a:lnTo>
                  <a:pt x="11942" y="2844"/>
                </a:lnTo>
                <a:lnTo>
                  <a:pt x="11956" y="2840"/>
                </a:lnTo>
                <a:lnTo>
                  <a:pt x="11978" y="2828"/>
                </a:lnTo>
                <a:lnTo>
                  <a:pt x="11984" y="2824"/>
                </a:lnTo>
                <a:lnTo>
                  <a:pt x="11984" y="2822"/>
                </a:lnTo>
                <a:lnTo>
                  <a:pt x="11984" y="2820"/>
                </a:lnTo>
                <a:lnTo>
                  <a:pt x="11982" y="2820"/>
                </a:lnTo>
                <a:lnTo>
                  <a:pt x="11978" y="2820"/>
                </a:lnTo>
                <a:lnTo>
                  <a:pt x="11972" y="2822"/>
                </a:lnTo>
                <a:lnTo>
                  <a:pt x="11970" y="2822"/>
                </a:lnTo>
                <a:lnTo>
                  <a:pt x="11966" y="2820"/>
                </a:lnTo>
                <a:lnTo>
                  <a:pt x="11962" y="2818"/>
                </a:lnTo>
                <a:lnTo>
                  <a:pt x="11958" y="2810"/>
                </a:lnTo>
                <a:lnTo>
                  <a:pt x="11956" y="2802"/>
                </a:lnTo>
                <a:lnTo>
                  <a:pt x="11956" y="2794"/>
                </a:lnTo>
                <a:lnTo>
                  <a:pt x="11958" y="2786"/>
                </a:lnTo>
                <a:lnTo>
                  <a:pt x="11962" y="2780"/>
                </a:lnTo>
                <a:lnTo>
                  <a:pt x="11966" y="2770"/>
                </a:lnTo>
                <a:lnTo>
                  <a:pt x="11966" y="2768"/>
                </a:lnTo>
                <a:lnTo>
                  <a:pt x="11964" y="2768"/>
                </a:lnTo>
                <a:lnTo>
                  <a:pt x="11960" y="2770"/>
                </a:lnTo>
                <a:lnTo>
                  <a:pt x="11958" y="2772"/>
                </a:lnTo>
                <a:lnTo>
                  <a:pt x="11950" y="2780"/>
                </a:lnTo>
                <a:lnTo>
                  <a:pt x="11944" y="2788"/>
                </a:lnTo>
                <a:lnTo>
                  <a:pt x="11938" y="2790"/>
                </a:lnTo>
                <a:lnTo>
                  <a:pt x="11932" y="2792"/>
                </a:lnTo>
                <a:lnTo>
                  <a:pt x="11928" y="2790"/>
                </a:lnTo>
                <a:lnTo>
                  <a:pt x="11926" y="2788"/>
                </a:lnTo>
                <a:lnTo>
                  <a:pt x="11924" y="2784"/>
                </a:lnTo>
                <a:lnTo>
                  <a:pt x="11922" y="2782"/>
                </a:lnTo>
                <a:lnTo>
                  <a:pt x="11920" y="2780"/>
                </a:lnTo>
                <a:lnTo>
                  <a:pt x="11916" y="2778"/>
                </a:lnTo>
                <a:lnTo>
                  <a:pt x="11910" y="2776"/>
                </a:lnTo>
                <a:lnTo>
                  <a:pt x="11900" y="2774"/>
                </a:lnTo>
                <a:lnTo>
                  <a:pt x="11892" y="2770"/>
                </a:lnTo>
                <a:lnTo>
                  <a:pt x="11882" y="2762"/>
                </a:lnTo>
                <a:lnTo>
                  <a:pt x="11872" y="2754"/>
                </a:lnTo>
                <a:lnTo>
                  <a:pt x="11854" y="2734"/>
                </a:lnTo>
                <a:lnTo>
                  <a:pt x="11840" y="2716"/>
                </a:lnTo>
                <a:lnTo>
                  <a:pt x="11836" y="2710"/>
                </a:lnTo>
                <a:lnTo>
                  <a:pt x="11828" y="2706"/>
                </a:lnTo>
                <a:lnTo>
                  <a:pt x="11822" y="2704"/>
                </a:lnTo>
                <a:lnTo>
                  <a:pt x="11818" y="2704"/>
                </a:lnTo>
                <a:lnTo>
                  <a:pt x="11814" y="2706"/>
                </a:lnTo>
                <a:lnTo>
                  <a:pt x="11812" y="2712"/>
                </a:lnTo>
                <a:lnTo>
                  <a:pt x="11812" y="2720"/>
                </a:lnTo>
                <a:lnTo>
                  <a:pt x="11816" y="2728"/>
                </a:lnTo>
                <a:lnTo>
                  <a:pt x="11820" y="2738"/>
                </a:lnTo>
                <a:lnTo>
                  <a:pt x="11822" y="2746"/>
                </a:lnTo>
                <a:lnTo>
                  <a:pt x="11820" y="2752"/>
                </a:lnTo>
                <a:lnTo>
                  <a:pt x="11820" y="2756"/>
                </a:lnTo>
                <a:lnTo>
                  <a:pt x="11816" y="2764"/>
                </a:lnTo>
                <a:lnTo>
                  <a:pt x="11814" y="2768"/>
                </a:lnTo>
                <a:lnTo>
                  <a:pt x="11816" y="2774"/>
                </a:lnTo>
                <a:lnTo>
                  <a:pt x="11818" y="2778"/>
                </a:lnTo>
                <a:lnTo>
                  <a:pt x="11816" y="2784"/>
                </a:lnTo>
                <a:lnTo>
                  <a:pt x="11812" y="2792"/>
                </a:lnTo>
                <a:lnTo>
                  <a:pt x="11806" y="2800"/>
                </a:lnTo>
                <a:lnTo>
                  <a:pt x="11804" y="2806"/>
                </a:lnTo>
                <a:lnTo>
                  <a:pt x="11804" y="2810"/>
                </a:lnTo>
                <a:lnTo>
                  <a:pt x="11806" y="2820"/>
                </a:lnTo>
                <a:lnTo>
                  <a:pt x="11806" y="2830"/>
                </a:lnTo>
                <a:lnTo>
                  <a:pt x="11804" y="2834"/>
                </a:lnTo>
                <a:lnTo>
                  <a:pt x="11800" y="2836"/>
                </a:lnTo>
                <a:lnTo>
                  <a:pt x="11794" y="2836"/>
                </a:lnTo>
                <a:lnTo>
                  <a:pt x="11788" y="2832"/>
                </a:lnTo>
                <a:lnTo>
                  <a:pt x="11774" y="2826"/>
                </a:lnTo>
                <a:lnTo>
                  <a:pt x="11764" y="2824"/>
                </a:lnTo>
                <a:lnTo>
                  <a:pt x="11762" y="2824"/>
                </a:lnTo>
                <a:lnTo>
                  <a:pt x="11762" y="2826"/>
                </a:lnTo>
                <a:lnTo>
                  <a:pt x="11762" y="2830"/>
                </a:lnTo>
                <a:lnTo>
                  <a:pt x="11766" y="2836"/>
                </a:lnTo>
                <a:lnTo>
                  <a:pt x="11768" y="2838"/>
                </a:lnTo>
                <a:lnTo>
                  <a:pt x="11770" y="2842"/>
                </a:lnTo>
                <a:lnTo>
                  <a:pt x="11766" y="2848"/>
                </a:lnTo>
                <a:lnTo>
                  <a:pt x="11760" y="2854"/>
                </a:lnTo>
                <a:lnTo>
                  <a:pt x="11754" y="2862"/>
                </a:lnTo>
                <a:lnTo>
                  <a:pt x="11746" y="2868"/>
                </a:lnTo>
                <a:lnTo>
                  <a:pt x="11742" y="2876"/>
                </a:lnTo>
                <a:lnTo>
                  <a:pt x="11740" y="2878"/>
                </a:lnTo>
                <a:lnTo>
                  <a:pt x="11740" y="2882"/>
                </a:lnTo>
                <a:lnTo>
                  <a:pt x="11742" y="2886"/>
                </a:lnTo>
                <a:lnTo>
                  <a:pt x="11746" y="2888"/>
                </a:lnTo>
                <a:close/>
                <a:moveTo>
                  <a:pt x="11370" y="3520"/>
                </a:moveTo>
                <a:lnTo>
                  <a:pt x="11370" y="3520"/>
                </a:lnTo>
                <a:lnTo>
                  <a:pt x="11368" y="3522"/>
                </a:lnTo>
                <a:lnTo>
                  <a:pt x="11366" y="3524"/>
                </a:lnTo>
                <a:lnTo>
                  <a:pt x="11366" y="3528"/>
                </a:lnTo>
                <a:lnTo>
                  <a:pt x="11366" y="3530"/>
                </a:lnTo>
                <a:lnTo>
                  <a:pt x="11370" y="3532"/>
                </a:lnTo>
                <a:lnTo>
                  <a:pt x="11374" y="3530"/>
                </a:lnTo>
                <a:lnTo>
                  <a:pt x="11374" y="3528"/>
                </a:lnTo>
                <a:lnTo>
                  <a:pt x="11372" y="3524"/>
                </a:lnTo>
                <a:lnTo>
                  <a:pt x="11370" y="3520"/>
                </a:lnTo>
                <a:close/>
                <a:moveTo>
                  <a:pt x="11300" y="3398"/>
                </a:moveTo>
                <a:lnTo>
                  <a:pt x="11300" y="3398"/>
                </a:lnTo>
                <a:lnTo>
                  <a:pt x="11296" y="3398"/>
                </a:lnTo>
                <a:lnTo>
                  <a:pt x="11294" y="3402"/>
                </a:lnTo>
                <a:lnTo>
                  <a:pt x="11294" y="3406"/>
                </a:lnTo>
                <a:lnTo>
                  <a:pt x="11296" y="3408"/>
                </a:lnTo>
                <a:lnTo>
                  <a:pt x="11302" y="3406"/>
                </a:lnTo>
                <a:lnTo>
                  <a:pt x="11304" y="3404"/>
                </a:lnTo>
                <a:lnTo>
                  <a:pt x="11304" y="3402"/>
                </a:lnTo>
                <a:lnTo>
                  <a:pt x="11300" y="3398"/>
                </a:lnTo>
                <a:close/>
                <a:moveTo>
                  <a:pt x="11356" y="3414"/>
                </a:moveTo>
                <a:lnTo>
                  <a:pt x="11356" y="3414"/>
                </a:lnTo>
                <a:lnTo>
                  <a:pt x="11356" y="3412"/>
                </a:lnTo>
                <a:lnTo>
                  <a:pt x="11352" y="3412"/>
                </a:lnTo>
                <a:lnTo>
                  <a:pt x="11348" y="3416"/>
                </a:lnTo>
                <a:lnTo>
                  <a:pt x="11348" y="3424"/>
                </a:lnTo>
                <a:lnTo>
                  <a:pt x="11350" y="3426"/>
                </a:lnTo>
                <a:lnTo>
                  <a:pt x="11352" y="3424"/>
                </a:lnTo>
                <a:lnTo>
                  <a:pt x="11356" y="3420"/>
                </a:lnTo>
                <a:lnTo>
                  <a:pt x="11356" y="3414"/>
                </a:lnTo>
                <a:close/>
                <a:moveTo>
                  <a:pt x="11550" y="3304"/>
                </a:moveTo>
                <a:lnTo>
                  <a:pt x="11550" y="3304"/>
                </a:lnTo>
                <a:lnTo>
                  <a:pt x="11548" y="3304"/>
                </a:lnTo>
                <a:lnTo>
                  <a:pt x="11544" y="3308"/>
                </a:lnTo>
                <a:lnTo>
                  <a:pt x="11540" y="3316"/>
                </a:lnTo>
                <a:lnTo>
                  <a:pt x="11540" y="3320"/>
                </a:lnTo>
                <a:lnTo>
                  <a:pt x="11542" y="3324"/>
                </a:lnTo>
                <a:lnTo>
                  <a:pt x="11544" y="3324"/>
                </a:lnTo>
                <a:lnTo>
                  <a:pt x="11548" y="3318"/>
                </a:lnTo>
                <a:lnTo>
                  <a:pt x="11550" y="3310"/>
                </a:lnTo>
                <a:lnTo>
                  <a:pt x="11550" y="3304"/>
                </a:lnTo>
                <a:close/>
                <a:moveTo>
                  <a:pt x="11484" y="3218"/>
                </a:moveTo>
                <a:lnTo>
                  <a:pt x="11484" y="3218"/>
                </a:lnTo>
                <a:lnTo>
                  <a:pt x="11486" y="3216"/>
                </a:lnTo>
                <a:lnTo>
                  <a:pt x="11484" y="3212"/>
                </a:lnTo>
                <a:lnTo>
                  <a:pt x="11482" y="3210"/>
                </a:lnTo>
                <a:lnTo>
                  <a:pt x="11480" y="3208"/>
                </a:lnTo>
                <a:lnTo>
                  <a:pt x="11478" y="3210"/>
                </a:lnTo>
                <a:lnTo>
                  <a:pt x="11476" y="3214"/>
                </a:lnTo>
                <a:lnTo>
                  <a:pt x="11478" y="3216"/>
                </a:lnTo>
                <a:lnTo>
                  <a:pt x="11482" y="3218"/>
                </a:lnTo>
                <a:lnTo>
                  <a:pt x="11484" y="3218"/>
                </a:lnTo>
                <a:close/>
                <a:moveTo>
                  <a:pt x="11262" y="3740"/>
                </a:moveTo>
                <a:lnTo>
                  <a:pt x="11262" y="3740"/>
                </a:lnTo>
                <a:lnTo>
                  <a:pt x="11262" y="3736"/>
                </a:lnTo>
                <a:lnTo>
                  <a:pt x="11264" y="3732"/>
                </a:lnTo>
                <a:lnTo>
                  <a:pt x="11276" y="3720"/>
                </a:lnTo>
                <a:lnTo>
                  <a:pt x="11282" y="3712"/>
                </a:lnTo>
                <a:lnTo>
                  <a:pt x="11282" y="3708"/>
                </a:lnTo>
                <a:lnTo>
                  <a:pt x="11278" y="3708"/>
                </a:lnTo>
                <a:lnTo>
                  <a:pt x="11272" y="3712"/>
                </a:lnTo>
                <a:lnTo>
                  <a:pt x="11262" y="3722"/>
                </a:lnTo>
                <a:lnTo>
                  <a:pt x="11258" y="3728"/>
                </a:lnTo>
                <a:lnTo>
                  <a:pt x="11254" y="3738"/>
                </a:lnTo>
                <a:lnTo>
                  <a:pt x="11254" y="3742"/>
                </a:lnTo>
                <a:lnTo>
                  <a:pt x="11256" y="3744"/>
                </a:lnTo>
                <a:lnTo>
                  <a:pt x="11260" y="3744"/>
                </a:lnTo>
                <a:lnTo>
                  <a:pt x="11262" y="3740"/>
                </a:lnTo>
                <a:close/>
                <a:moveTo>
                  <a:pt x="11304" y="3662"/>
                </a:moveTo>
                <a:lnTo>
                  <a:pt x="11304" y="3662"/>
                </a:lnTo>
                <a:lnTo>
                  <a:pt x="11308" y="3664"/>
                </a:lnTo>
                <a:lnTo>
                  <a:pt x="11310" y="3664"/>
                </a:lnTo>
                <a:lnTo>
                  <a:pt x="11310" y="3660"/>
                </a:lnTo>
                <a:lnTo>
                  <a:pt x="11308" y="3654"/>
                </a:lnTo>
                <a:lnTo>
                  <a:pt x="11306" y="3652"/>
                </a:lnTo>
                <a:lnTo>
                  <a:pt x="11304" y="3654"/>
                </a:lnTo>
                <a:lnTo>
                  <a:pt x="11304" y="3658"/>
                </a:lnTo>
                <a:lnTo>
                  <a:pt x="11304" y="3662"/>
                </a:lnTo>
                <a:close/>
                <a:moveTo>
                  <a:pt x="11320" y="3638"/>
                </a:moveTo>
                <a:lnTo>
                  <a:pt x="11320" y="3638"/>
                </a:lnTo>
                <a:lnTo>
                  <a:pt x="11320" y="3640"/>
                </a:lnTo>
                <a:lnTo>
                  <a:pt x="11322" y="3640"/>
                </a:lnTo>
                <a:lnTo>
                  <a:pt x="11330" y="3636"/>
                </a:lnTo>
                <a:lnTo>
                  <a:pt x="11336" y="3628"/>
                </a:lnTo>
                <a:lnTo>
                  <a:pt x="11336" y="3624"/>
                </a:lnTo>
                <a:lnTo>
                  <a:pt x="11336" y="3622"/>
                </a:lnTo>
                <a:lnTo>
                  <a:pt x="11332" y="3622"/>
                </a:lnTo>
                <a:lnTo>
                  <a:pt x="11328" y="3624"/>
                </a:lnTo>
                <a:lnTo>
                  <a:pt x="11322" y="3630"/>
                </a:lnTo>
                <a:lnTo>
                  <a:pt x="11320" y="3632"/>
                </a:lnTo>
                <a:lnTo>
                  <a:pt x="11320" y="3638"/>
                </a:lnTo>
                <a:close/>
                <a:moveTo>
                  <a:pt x="11104" y="3838"/>
                </a:moveTo>
                <a:lnTo>
                  <a:pt x="11104" y="3838"/>
                </a:lnTo>
                <a:lnTo>
                  <a:pt x="11104" y="3834"/>
                </a:lnTo>
                <a:lnTo>
                  <a:pt x="11100" y="3830"/>
                </a:lnTo>
                <a:lnTo>
                  <a:pt x="11098" y="3830"/>
                </a:lnTo>
                <a:lnTo>
                  <a:pt x="11096" y="3832"/>
                </a:lnTo>
                <a:lnTo>
                  <a:pt x="11094" y="3834"/>
                </a:lnTo>
                <a:lnTo>
                  <a:pt x="11096" y="3838"/>
                </a:lnTo>
                <a:lnTo>
                  <a:pt x="11098" y="3840"/>
                </a:lnTo>
                <a:lnTo>
                  <a:pt x="11102" y="3840"/>
                </a:lnTo>
                <a:lnTo>
                  <a:pt x="11104" y="3838"/>
                </a:lnTo>
                <a:close/>
                <a:moveTo>
                  <a:pt x="11122" y="3824"/>
                </a:moveTo>
                <a:lnTo>
                  <a:pt x="11122" y="3824"/>
                </a:lnTo>
                <a:lnTo>
                  <a:pt x="11120" y="3824"/>
                </a:lnTo>
                <a:lnTo>
                  <a:pt x="11116" y="3826"/>
                </a:lnTo>
                <a:lnTo>
                  <a:pt x="11110" y="3830"/>
                </a:lnTo>
                <a:lnTo>
                  <a:pt x="11110" y="3832"/>
                </a:lnTo>
                <a:lnTo>
                  <a:pt x="11112" y="3834"/>
                </a:lnTo>
                <a:lnTo>
                  <a:pt x="11116" y="3836"/>
                </a:lnTo>
                <a:lnTo>
                  <a:pt x="11118" y="3834"/>
                </a:lnTo>
                <a:lnTo>
                  <a:pt x="11122" y="3824"/>
                </a:lnTo>
                <a:close/>
                <a:moveTo>
                  <a:pt x="11164" y="3810"/>
                </a:moveTo>
                <a:lnTo>
                  <a:pt x="11164" y="3810"/>
                </a:lnTo>
                <a:lnTo>
                  <a:pt x="11162" y="3810"/>
                </a:lnTo>
                <a:lnTo>
                  <a:pt x="11158" y="3810"/>
                </a:lnTo>
                <a:lnTo>
                  <a:pt x="11156" y="3814"/>
                </a:lnTo>
                <a:lnTo>
                  <a:pt x="11156" y="3816"/>
                </a:lnTo>
                <a:lnTo>
                  <a:pt x="11160" y="3818"/>
                </a:lnTo>
                <a:lnTo>
                  <a:pt x="11162" y="3816"/>
                </a:lnTo>
                <a:lnTo>
                  <a:pt x="11164" y="3814"/>
                </a:lnTo>
                <a:lnTo>
                  <a:pt x="11164" y="3810"/>
                </a:lnTo>
                <a:close/>
                <a:moveTo>
                  <a:pt x="11654" y="2152"/>
                </a:moveTo>
                <a:lnTo>
                  <a:pt x="11654" y="2152"/>
                </a:lnTo>
                <a:lnTo>
                  <a:pt x="11660" y="2154"/>
                </a:lnTo>
                <a:lnTo>
                  <a:pt x="11664" y="2152"/>
                </a:lnTo>
                <a:lnTo>
                  <a:pt x="11668" y="2148"/>
                </a:lnTo>
                <a:lnTo>
                  <a:pt x="11670" y="2144"/>
                </a:lnTo>
                <a:lnTo>
                  <a:pt x="11672" y="2138"/>
                </a:lnTo>
                <a:lnTo>
                  <a:pt x="11672" y="2134"/>
                </a:lnTo>
                <a:lnTo>
                  <a:pt x="11668" y="2130"/>
                </a:lnTo>
                <a:lnTo>
                  <a:pt x="11664" y="2128"/>
                </a:lnTo>
                <a:lnTo>
                  <a:pt x="11658" y="2128"/>
                </a:lnTo>
                <a:lnTo>
                  <a:pt x="11652" y="2128"/>
                </a:lnTo>
                <a:lnTo>
                  <a:pt x="11650" y="2132"/>
                </a:lnTo>
                <a:lnTo>
                  <a:pt x="11648" y="2134"/>
                </a:lnTo>
                <a:lnTo>
                  <a:pt x="11646" y="2138"/>
                </a:lnTo>
                <a:lnTo>
                  <a:pt x="11648" y="2142"/>
                </a:lnTo>
                <a:lnTo>
                  <a:pt x="11650" y="2146"/>
                </a:lnTo>
                <a:lnTo>
                  <a:pt x="11654" y="2152"/>
                </a:lnTo>
                <a:close/>
                <a:moveTo>
                  <a:pt x="13688" y="1366"/>
                </a:moveTo>
                <a:lnTo>
                  <a:pt x="13688" y="1366"/>
                </a:lnTo>
                <a:lnTo>
                  <a:pt x="13680" y="1356"/>
                </a:lnTo>
                <a:lnTo>
                  <a:pt x="13670" y="1348"/>
                </a:lnTo>
                <a:lnTo>
                  <a:pt x="13660" y="1344"/>
                </a:lnTo>
                <a:lnTo>
                  <a:pt x="13648" y="1340"/>
                </a:lnTo>
                <a:lnTo>
                  <a:pt x="13620" y="1338"/>
                </a:lnTo>
                <a:lnTo>
                  <a:pt x="13588" y="1336"/>
                </a:lnTo>
                <a:lnTo>
                  <a:pt x="13580" y="1336"/>
                </a:lnTo>
                <a:lnTo>
                  <a:pt x="13576" y="1340"/>
                </a:lnTo>
                <a:lnTo>
                  <a:pt x="13574" y="1342"/>
                </a:lnTo>
                <a:lnTo>
                  <a:pt x="13574" y="1348"/>
                </a:lnTo>
                <a:lnTo>
                  <a:pt x="13578" y="1358"/>
                </a:lnTo>
                <a:lnTo>
                  <a:pt x="13584" y="1372"/>
                </a:lnTo>
                <a:lnTo>
                  <a:pt x="13590" y="1382"/>
                </a:lnTo>
                <a:lnTo>
                  <a:pt x="13592" y="1390"/>
                </a:lnTo>
                <a:lnTo>
                  <a:pt x="13592" y="1392"/>
                </a:lnTo>
                <a:lnTo>
                  <a:pt x="13588" y="1392"/>
                </a:lnTo>
                <a:lnTo>
                  <a:pt x="13572" y="1384"/>
                </a:lnTo>
                <a:lnTo>
                  <a:pt x="13564" y="1378"/>
                </a:lnTo>
                <a:lnTo>
                  <a:pt x="13558" y="1372"/>
                </a:lnTo>
                <a:lnTo>
                  <a:pt x="13554" y="1366"/>
                </a:lnTo>
                <a:lnTo>
                  <a:pt x="13552" y="1362"/>
                </a:lnTo>
                <a:lnTo>
                  <a:pt x="13552" y="1350"/>
                </a:lnTo>
                <a:lnTo>
                  <a:pt x="13554" y="1338"/>
                </a:lnTo>
                <a:lnTo>
                  <a:pt x="13554" y="1326"/>
                </a:lnTo>
                <a:lnTo>
                  <a:pt x="13552" y="1320"/>
                </a:lnTo>
                <a:lnTo>
                  <a:pt x="13550" y="1314"/>
                </a:lnTo>
                <a:lnTo>
                  <a:pt x="13544" y="1306"/>
                </a:lnTo>
                <a:lnTo>
                  <a:pt x="13534" y="1300"/>
                </a:lnTo>
                <a:lnTo>
                  <a:pt x="13522" y="1292"/>
                </a:lnTo>
                <a:lnTo>
                  <a:pt x="13506" y="1284"/>
                </a:lnTo>
                <a:lnTo>
                  <a:pt x="13470" y="1266"/>
                </a:lnTo>
                <a:lnTo>
                  <a:pt x="13434" y="1248"/>
                </a:lnTo>
                <a:lnTo>
                  <a:pt x="13366" y="1214"/>
                </a:lnTo>
                <a:lnTo>
                  <a:pt x="13366" y="1208"/>
                </a:lnTo>
                <a:lnTo>
                  <a:pt x="13336" y="1194"/>
                </a:lnTo>
                <a:lnTo>
                  <a:pt x="13306" y="1180"/>
                </a:lnTo>
                <a:lnTo>
                  <a:pt x="13276" y="1170"/>
                </a:lnTo>
                <a:lnTo>
                  <a:pt x="13244" y="1162"/>
                </a:lnTo>
                <a:lnTo>
                  <a:pt x="13200" y="1150"/>
                </a:lnTo>
                <a:lnTo>
                  <a:pt x="13182" y="1146"/>
                </a:lnTo>
                <a:lnTo>
                  <a:pt x="13158" y="1142"/>
                </a:lnTo>
                <a:lnTo>
                  <a:pt x="13098" y="1138"/>
                </a:lnTo>
                <a:lnTo>
                  <a:pt x="13058" y="1134"/>
                </a:lnTo>
                <a:lnTo>
                  <a:pt x="13032" y="1128"/>
                </a:lnTo>
                <a:lnTo>
                  <a:pt x="13014" y="1122"/>
                </a:lnTo>
                <a:lnTo>
                  <a:pt x="13004" y="1118"/>
                </a:lnTo>
                <a:lnTo>
                  <a:pt x="12996" y="1116"/>
                </a:lnTo>
                <a:lnTo>
                  <a:pt x="12992" y="1118"/>
                </a:lnTo>
                <a:lnTo>
                  <a:pt x="12984" y="1126"/>
                </a:lnTo>
                <a:lnTo>
                  <a:pt x="12974" y="1142"/>
                </a:lnTo>
                <a:lnTo>
                  <a:pt x="12968" y="1150"/>
                </a:lnTo>
                <a:lnTo>
                  <a:pt x="12966" y="1158"/>
                </a:lnTo>
                <a:lnTo>
                  <a:pt x="12966" y="1162"/>
                </a:lnTo>
                <a:lnTo>
                  <a:pt x="12968" y="1168"/>
                </a:lnTo>
                <a:lnTo>
                  <a:pt x="12972" y="1170"/>
                </a:lnTo>
                <a:lnTo>
                  <a:pt x="12976" y="1174"/>
                </a:lnTo>
                <a:lnTo>
                  <a:pt x="12988" y="1178"/>
                </a:lnTo>
                <a:lnTo>
                  <a:pt x="12998" y="1182"/>
                </a:lnTo>
                <a:lnTo>
                  <a:pt x="13002" y="1184"/>
                </a:lnTo>
                <a:lnTo>
                  <a:pt x="13004" y="1188"/>
                </a:lnTo>
                <a:lnTo>
                  <a:pt x="13004" y="1192"/>
                </a:lnTo>
                <a:lnTo>
                  <a:pt x="13002" y="1196"/>
                </a:lnTo>
                <a:lnTo>
                  <a:pt x="12998" y="1204"/>
                </a:lnTo>
                <a:lnTo>
                  <a:pt x="12988" y="1212"/>
                </a:lnTo>
                <a:lnTo>
                  <a:pt x="12972" y="1224"/>
                </a:lnTo>
                <a:lnTo>
                  <a:pt x="12966" y="1228"/>
                </a:lnTo>
                <a:lnTo>
                  <a:pt x="12960" y="1228"/>
                </a:lnTo>
                <a:lnTo>
                  <a:pt x="12956" y="1228"/>
                </a:lnTo>
                <a:lnTo>
                  <a:pt x="12952" y="1226"/>
                </a:lnTo>
                <a:lnTo>
                  <a:pt x="12946" y="1220"/>
                </a:lnTo>
                <a:lnTo>
                  <a:pt x="12940" y="1210"/>
                </a:lnTo>
                <a:lnTo>
                  <a:pt x="12934" y="1202"/>
                </a:lnTo>
                <a:lnTo>
                  <a:pt x="12928" y="1198"/>
                </a:lnTo>
                <a:lnTo>
                  <a:pt x="12922" y="1196"/>
                </a:lnTo>
                <a:lnTo>
                  <a:pt x="12916" y="1194"/>
                </a:lnTo>
                <a:lnTo>
                  <a:pt x="12908" y="1194"/>
                </a:lnTo>
                <a:lnTo>
                  <a:pt x="12900" y="1194"/>
                </a:lnTo>
                <a:lnTo>
                  <a:pt x="12894" y="1192"/>
                </a:lnTo>
                <a:lnTo>
                  <a:pt x="12892" y="1190"/>
                </a:lnTo>
                <a:lnTo>
                  <a:pt x="12890" y="1186"/>
                </a:lnTo>
                <a:lnTo>
                  <a:pt x="12888" y="1178"/>
                </a:lnTo>
                <a:lnTo>
                  <a:pt x="12888" y="1170"/>
                </a:lnTo>
                <a:lnTo>
                  <a:pt x="12888" y="1162"/>
                </a:lnTo>
                <a:lnTo>
                  <a:pt x="12886" y="1158"/>
                </a:lnTo>
                <a:lnTo>
                  <a:pt x="12882" y="1156"/>
                </a:lnTo>
                <a:lnTo>
                  <a:pt x="12876" y="1156"/>
                </a:lnTo>
                <a:lnTo>
                  <a:pt x="12870" y="1156"/>
                </a:lnTo>
                <a:lnTo>
                  <a:pt x="12846" y="1164"/>
                </a:lnTo>
                <a:lnTo>
                  <a:pt x="12832" y="1168"/>
                </a:lnTo>
                <a:lnTo>
                  <a:pt x="12820" y="1170"/>
                </a:lnTo>
                <a:lnTo>
                  <a:pt x="12808" y="1170"/>
                </a:lnTo>
                <a:lnTo>
                  <a:pt x="12796" y="1170"/>
                </a:lnTo>
                <a:lnTo>
                  <a:pt x="12778" y="1168"/>
                </a:lnTo>
                <a:lnTo>
                  <a:pt x="12758" y="1162"/>
                </a:lnTo>
                <a:lnTo>
                  <a:pt x="12740" y="1158"/>
                </a:lnTo>
                <a:lnTo>
                  <a:pt x="12716" y="1154"/>
                </a:lnTo>
                <a:lnTo>
                  <a:pt x="12704" y="1152"/>
                </a:lnTo>
                <a:lnTo>
                  <a:pt x="12688" y="1154"/>
                </a:lnTo>
                <a:lnTo>
                  <a:pt x="12672" y="1154"/>
                </a:lnTo>
                <a:lnTo>
                  <a:pt x="12654" y="1158"/>
                </a:lnTo>
                <a:lnTo>
                  <a:pt x="12620" y="1164"/>
                </a:lnTo>
                <a:lnTo>
                  <a:pt x="12594" y="1166"/>
                </a:lnTo>
                <a:lnTo>
                  <a:pt x="12574" y="1164"/>
                </a:lnTo>
                <a:lnTo>
                  <a:pt x="12562" y="1160"/>
                </a:lnTo>
                <a:lnTo>
                  <a:pt x="12558" y="1156"/>
                </a:lnTo>
                <a:lnTo>
                  <a:pt x="12554" y="1152"/>
                </a:lnTo>
                <a:lnTo>
                  <a:pt x="12552" y="1142"/>
                </a:lnTo>
                <a:lnTo>
                  <a:pt x="12552" y="1132"/>
                </a:lnTo>
                <a:lnTo>
                  <a:pt x="12556" y="1122"/>
                </a:lnTo>
                <a:lnTo>
                  <a:pt x="12558" y="1118"/>
                </a:lnTo>
                <a:lnTo>
                  <a:pt x="12558" y="1112"/>
                </a:lnTo>
                <a:lnTo>
                  <a:pt x="12556" y="1104"/>
                </a:lnTo>
                <a:lnTo>
                  <a:pt x="12552" y="1098"/>
                </a:lnTo>
                <a:lnTo>
                  <a:pt x="12544" y="1090"/>
                </a:lnTo>
                <a:lnTo>
                  <a:pt x="12536" y="1084"/>
                </a:lnTo>
                <a:lnTo>
                  <a:pt x="12524" y="1078"/>
                </a:lnTo>
                <a:lnTo>
                  <a:pt x="12512" y="1072"/>
                </a:lnTo>
                <a:lnTo>
                  <a:pt x="12496" y="1066"/>
                </a:lnTo>
                <a:lnTo>
                  <a:pt x="12480" y="1062"/>
                </a:lnTo>
                <a:lnTo>
                  <a:pt x="12460" y="1058"/>
                </a:lnTo>
                <a:lnTo>
                  <a:pt x="12440" y="1056"/>
                </a:lnTo>
                <a:lnTo>
                  <a:pt x="12416" y="1056"/>
                </a:lnTo>
                <a:lnTo>
                  <a:pt x="12392" y="1056"/>
                </a:lnTo>
                <a:lnTo>
                  <a:pt x="12364" y="1058"/>
                </a:lnTo>
                <a:lnTo>
                  <a:pt x="12336" y="1064"/>
                </a:lnTo>
                <a:lnTo>
                  <a:pt x="12308" y="1068"/>
                </a:lnTo>
                <a:lnTo>
                  <a:pt x="12284" y="1068"/>
                </a:lnTo>
                <a:lnTo>
                  <a:pt x="12264" y="1068"/>
                </a:lnTo>
                <a:lnTo>
                  <a:pt x="12246" y="1064"/>
                </a:lnTo>
                <a:lnTo>
                  <a:pt x="12230" y="1060"/>
                </a:lnTo>
                <a:lnTo>
                  <a:pt x="12218" y="1054"/>
                </a:lnTo>
                <a:lnTo>
                  <a:pt x="12206" y="1046"/>
                </a:lnTo>
                <a:lnTo>
                  <a:pt x="12196" y="1038"/>
                </a:lnTo>
                <a:lnTo>
                  <a:pt x="12180" y="1022"/>
                </a:lnTo>
                <a:lnTo>
                  <a:pt x="12168" y="1004"/>
                </a:lnTo>
                <a:lnTo>
                  <a:pt x="12152" y="988"/>
                </a:lnTo>
                <a:lnTo>
                  <a:pt x="12144" y="982"/>
                </a:lnTo>
                <a:lnTo>
                  <a:pt x="12136" y="978"/>
                </a:lnTo>
                <a:lnTo>
                  <a:pt x="12116" y="972"/>
                </a:lnTo>
                <a:lnTo>
                  <a:pt x="12102" y="968"/>
                </a:lnTo>
                <a:lnTo>
                  <a:pt x="12076" y="966"/>
                </a:lnTo>
                <a:lnTo>
                  <a:pt x="12042" y="964"/>
                </a:lnTo>
                <a:lnTo>
                  <a:pt x="12018" y="960"/>
                </a:lnTo>
                <a:lnTo>
                  <a:pt x="11988" y="954"/>
                </a:lnTo>
                <a:lnTo>
                  <a:pt x="11958" y="946"/>
                </a:lnTo>
                <a:lnTo>
                  <a:pt x="11932" y="942"/>
                </a:lnTo>
                <a:lnTo>
                  <a:pt x="11890" y="940"/>
                </a:lnTo>
                <a:lnTo>
                  <a:pt x="11854" y="936"/>
                </a:lnTo>
                <a:lnTo>
                  <a:pt x="11834" y="934"/>
                </a:lnTo>
                <a:lnTo>
                  <a:pt x="11810" y="928"/>
                </a:lnTo>
                <a:lnTo>
                  <a:pt x="11790" y="924"/>
                </a:lnTo>
                <a:lnTo>
                  <a:pt x="11782" y="924"/>
                </a:lnTo>
                <a:lnTo>
                  <a:pt x="11780" y="926"/>
                </a:lnTo>
                <a:lnTo>
                  <a:pt x="11778" y="928"/>
                </a:lnTo>
                <a:lnTo>
                  <a:pt x="11780" y="934"/>
                </a:lnTo>
                <a:lnTo>
                  <a:pt x="11780" y="940"/>
                </a:lnTo>
                <a:lnTo>
                  <a:pt x="11778" y="942"/>
                </a:lnTo>
                <a:lnTo>
                  <a:pt x="11776" y="946"/>
                </a:lnTo>
                <a:lnTo>
                  <a:pt x="11772" y="948"/>
                </a:lnTo>
                <a:lnTo>
                  <a:pt x="11764" y="950"/>
                </a:lnTo>
                <a:lnTo>
                  <a:pt x="11742" y="954"/>
                </a:lnTo>
                <a:lnTo>
                  <a:pt x="11730" y="954"/>
                </a:lnTo>
                <a:lnTo>
                  <a:pt x="11722" y="958"/>
                </a:lnTo>
                <a:lnTo>
                  <a:pt x="11720" y="962"/>
                </a:lnTo>
                <a:lnTo>
                  <a:pt x="11718" y="968"/>
                </a:lnTo>
                <a:lnTo>
                  <a:pt x="11720" y="974"/>
                </a:lnTo>
                <a:lnTo>
                  <a:pt x="11724" y="982"/>
                </a:lnTo>
                <a:lnTo>
                  <a:pt x="11734" y="996"/>
                </a:lnTo>
                <a:lnTo>
                  <a:pt x="11746" y="1010"/>
                </a:lnTo>
                <a:lnTo>
                  <a:pt x="11748" y="1016"/>
                </a:lnTo>
                <a:lnTo>
                  <a:pt x="11750" y="1022"/>
                </a:lnTo>
                <a:lnTo>
                  <a:pt x="11748" y="1024"/>
                </a:lnTo>
                <a:lnTo>
                  <a:pt x="11744" y="1026"/>
                </a:lnTo>
                <a:lnTo>
                  <a:pt x="11736" y="1026"/>
                </a:lnTo>
                <a:lnTo>
                  <a:pt x="11724" y="1024"/>
                </a:lnTo>
                <a:lnTo>
                  <a:pt x="11698" y="1018"/>
                </a:lnTo>
                <a:lnTo>
                  <a:pt x="11680" y="1016"/>
                </a:lnTo>
                <a:lnTo>
                  <a:pt x="11668" y="1018"/>
                </a:lnTo>
                <a:lnTo>
                  <a:pt x="11658" y="1020"/>
                </a:lnTo>
                <a:lnTo>
                  <a:pt x="11650" y="1022"/>
                </a:lnTo>
                <a:lnTo>
                  <a:pt x="11640" y="1024"/>
                </a:lnTo>
                <a:lnTo>
                  <a:pt x="11624" y="1024"/>
                </a:lnTo>
                <a:lnTo>
                  <a:pt x="11604" y="1020"/>
                </a:lnTo>
                <a:lnTo>
                  <a:pt x="11592" y="1018"/>
                </a:lnTo>
                <a:lnTo>
                  <a:pt x="11582" y="1016"/>
                </a:lnTo>
                <a:lnTo>
                  <a:pt x="11574" y="1018"/>
                </a:lnTo>
                <a:lnTo>
                  <a:pt x="11566" y="1020"/>
                </a:lnTo>
                <a:lnTo>
                  <a:pt x="11552" y="1024"/>
                </a:lnTo>
                <a:lnTo>
                  <a:pt x="11538" y="1030"/>
                </a:lnTo>
                <a:lnTo>
                  <a:pt x="11526" y="1036"/>
                </a:lnTo>
                <a:lnTo>
                  <a:pt x="11520" y="1036"/>
                </a:lnTo>
                <a:lnTo>
                  <a:pt x="11512" y="1036"/>
                </a:lnTo>
                <a:lnTo>
                  <a:pt x="11504" y="1034"/>
                </a:lnTo>
                <a:lnTo>
                  <a:pt x="11496" y="1032"/>
                </a:lnTo>
                <a:lnTo>
                  <a:pt x="11486" y="1026"/>
                </a:lnTo>
                <a:lnTo>
                  <a:pt x="11474" y="1018"/>
                </a:lnTo>
                <a:lnTo>
                  <a:pt x="11464" y="1012"/>
                </a:lnTo>
                <a:lnTo>
                  <a:pt x="11454" y="1010"/>
                </a:lnTo>
                <a:lnTo>
                  <a:pt x="11446" y="1010"/>
                </a:lnTo>
                <a:lnTo>
                  <a:pt x="11440" y="1014"/>
                </a:lnTo>
                <a:lnTo>
                  <a:pt x="11434" y="1020"/>
                </a:lnTo>
                <a:lnTo>
                  <a:pt x="11428" y="1028"/>
                </a:lnTo>
                <a:lnTo>
                  <a:pt x="11418" y="1046"/>
                </a:lnTo>
                <a:lnTo>
                  <a:pt x="11408" y="1064"/>
                </a:lnTo>
                <a:lnTo>
                  <a:pt x="11404" y="1070"/>
                </a:lnTo>
                <a:lnTo>
                  <a:pt x="11396" y="1076"/>
                </a:lnTo>
                <a:lnTo>
                  <a:pt x="11390" y="1078"/>
                </a:lnTo>
                <a:lnTo>
                  <a:pt x="11380" y="1078"/>
                </a:lnTo>
                <a:lnTo>
                  <a:pt x="11370" y="1072"/>
                </a:lnTo>
                <a:lnTo>
                  <a:pt x="11358" y="1062"/>
                </a:lnTo>
                <a:lnTo>
                  <a:pt x="11316" y="1022"/>
                </a:lnTo>
                <a:lnTo>
                  <a:pt x="11290" y="994"/>
                </a:lnTo>
                <a:lnTo>
                  <a:pt x="11278" y="984"/>
                </a:lnTo>
                <a:lnTo>
                  <a:pt x="11268" y="976"/>
                </a:lnTo>
                <a:lnTo>
                  <a:pt x="11256" y="968"/>
                </a:lnTo>
                <a:lnTo>
                  <a:pt x="11242" y="962"/>
                </a:lnTo>
                <a:lnTo>
                  <a:pt x="11234" y="960"/>
                </a:lnTo>
                <a:lnTo>
                  <a:pt x="11230" y="960"/>
                </a:lnTo>
                <a:lnTo>
                  <a:pt x="11226" y="962"/>
                </a:lnTo>
                <a:lnTo>
                  <a:pt x="11226" y="964"/>
                </a:lnTo>
                <a:lnTo>
                  <a:pt x="11228" y="972"/>
                </a:lnTo>
                <a:lnTo>
                  <a:pt x="11232" y="982"/>
                </a:lnTo>
                <a:lnTo>
                  <a:pt x="11236" y="992"/>
                </a:lnTo>
                <a:lnTo>
                  <a:pt x="11238" y="996"/>
                </a:lnTo>
                <a:lnTo>
                  <a:pt x="11238" y="998"/>
                </a:lnTo>
                <a:lnTo>
                  <a:pt x="11234" y="996"/>
                </a:lnTo>
                <a:lnTo>
                  <a:pt x="11224" y="988"/>
                </a:lnTo>
                <a:lnTo>
                  <a:pt x="11206" y="976"/>
                </a:lnTo>
                <a:lnTo>
                  <a:pt x="11184" y="964"/>
                </a:lnTo>
                <a:lnTo>
                  <a:pt x="11158" y="954"/>
                </a:lnTo>
                <a:lnTo>
                  <a:pt x="11130" y="944"/>
                </a:lnTo>
                <a:lnTo>
                  <a:pt x="11096" y="934"/>
                </a:lnTo>
                <a:lnTo>
                  <a:pt x="11058" y="926"/>
                </a:lnTo>
                <a:lnTo>
                  <a:pt x="11018" y="920"/>
                </a:lnTo>
                <a:lnTo>
                  <a:pt x="10970" y="916"/>
                </a:lnTo>
                <a:lnTo>
                  <a:pt x="10918" y="910"/>
                </a:lnTo>
                <a:lnTo>
                  <a:pt x="10900" y="908"/>
                </a:lnTo>
                <a:lnTo>
                  <a:pt x="10890" y="904"/>
                </a:lnTo>
                <a:lnTo>
                  <a:pt x="10882" y="900"/>
                </a:lnTo>
                <a:lnTo>
                  <a:pt x="10880" y="898"/>
                </a:lnTo>
                <a:lnTo>
                  <a:pt x="10880" y="894"/>
                </a:lnTo>
                <a:lnTo>
                  <a:pt x="10882" y="890"/>
                </a:lnTo>
                <a:lnTo>
                  <a:pt x="10890" y="884"/>
                </a:lnTo>
                <a:lnTo>
                  <a:pt x="10896" y="878"/>
                </a:lnTo>
                <a:lnTo>
                  <a:pt x="10898" y="874"/>
                </a:lnTo>
                <a:lnTo>
                  <a:pt x="10896" y="872"/>
                </a:lnTo>
                <a:lnTo>
                  <a:pt x="10890" y="870"/>
                </a:lnTo>
                <a:lnTo>
                  <a:pt x="10880" y="870"/>
                </a:lnTo>
                <a:lnTo>
                  <a:pt x="10834" y="866"/>
                </a:lnTo>
                <a:lnTo>
                  <a:pt x="10792" y="864"/>
                </a:lnTo>
                <a:lnTo>
                  <a:pt x="10752" y="864"/>
                </a:lnTo>
                <a:lnTo>
                  <a:pt x="10732" y="866"/>
                </a:lnTo>
                <a:lnTo>
                  <a:pt x="10710" y="868"/>
                </a:lnTo>
                <a:lnTo>
                  <a:pt x="10702" y="870"/>
                </a:lnTo>
                <a:lnTo>
                  <a:pt x="10694" y="870"/>
                </a:lnTo>
                <a:lnTo>
                  <a:pt x="10688" y="870"/>
                </a:lnTo>
                <a:lnTo>
                  <a:pt x="10684" y="866"/>
                </a:lnTo>
                <a:lnTo>
                  <a:pt x="10678" y="860"/>
                </a:lnTo>
                <a:lnTo>
                  <a:pt x="10674" y="854"/>
                </a:lnTo>
                <a:lnTo>
                  <a:pt x="10672" y="848"/>
                </a:lnTo>
                <a:lnTo>
                  <a:pt x="10668" y="842"/>
                </a:lnTo>
                <a:lnTo>
                  <a:pt x="10666" y="842"/>
                </a:lnTo>
                <a:lnTo>
                  <a:pt x="10662" y="842"/>
                </a:lnTo>
                <a:lnTo>
                  <a:pt x="10650" y="848"/>
                </a:lnTo>
                <a:lnTo>
                  <a:pt x="10636" y="852"/>
                </a:lnTo>
                <a:lnTo>
                  <a:pt x="10626" y="854"/>
                </a:lnTo>
                <a:lnTo>
                  <a:pt x="10618" y="852"/>
                </a:lnTo>
                <a:lnTo>
                  <a:pt x="10610" y="848"/>
                </a:lnTo>
                <a:lnTo>
                  <a:pt x="10602" y="842"/>
                </a:lnTo>
                <a:lnTo>
                  <a:pt x="10594" y="838"/>
                </a:lnTo>
                <a:lnTo>
                  <a:pt x="10580" y="838"/>
                </a:lnTo>
                <a:lnTo>
                  <a:pt x="10564" y="840"/>
                </a:lnTo>
                <a:lnTo>
                  <a:pt x="10548" y="844"/>
                </a:lnTo>
                <a:lnTo>
                  <a:pt x="10542" y="850"/>
                </a:lnTo>
                <a:lnTo>
                  <a:pt x="10538" y="856"/>
                </a:lnTo>
                <a:lnTo>
                  <a:pt x="10536" y="864"/>
                </a:lnTo>
                <a:lnTo>
                  <a:pt x="10532" y="872"/>
                </a:lnTo>
                <a:lnTo>
                  <a:pt x="10522" y="878"/>
                </a:lnTo>
                <a:lnTo>
                  <a:pt x="10504" y="886"/>
                </a:lnTo>
                <a:lnTo>
                  <a:pt x="10474" y="892"/>
                </a:lnTo>
                <a:lnTo>
                  <a:pt x="10442" y="896"/>
                </a:lnTo>
                <a:lnTo>
                  <a:pt x="10418" y="896"/>
                </a:lnTo>
                <a:lnTo>
                  <a:pt x="10404" y="896"/>
                </a:lnTo>
                <a:lnTo>
                  <a:pt x="10402" y="894"/>
                </a:lnTo>
                <a:lnTo>
                  <a:pt x="10400" y="892"/>
                </a:lnTo>
                <a:lnTo>
                  <a:pt x="10400" y="888"/>
                </a:lnTo>
                <a:lnTo>
                  <a:pt x="10404" y="886"/>
                </a:lnTo>
                <a:lnTo>
                  <a:pt x="10416" y="876"/>
                </a:lnTo>
                <a:lnTo>
                  <a:pt x="10438" y="866"/>
                </a:lnTo>
                <a:lnTo>
                  <a:pt x="10468" y="852"/>
                </a:lnTo>
                <a:lnTo>
                  <a:pt x="10498" y="838"/>
                </a:lnTo>
                <a:lnTo>
                  <a:pt x="10520" y="828"/>
                </a:lnTo>
                <a:lnTo>
                  <a:pt x="10548" y="808"/>
                </a:lnTo>
                <a:lnTo>
                  <a:pt x="10562" y="800"/>
                </a:lnTo>
                <a:lnTo>
                  <a:pt x="10576" y="792"/>
                </a:lnTo>
                <a:lnTo>
                  <a:pt x="10596" y="784"/>
                </a:lnTo>
                <a:lnTo>
                  <a:pt x="10622" y="776"/>
                </a:lnTo>
                <a:lnTo>
                  <a:pt x="10650" y="766"/>
                </a:lnTo>
                <a:lnTo>
                  <a:pt x="10670" y="754"/>
                </a:lnTo>
                <a:lnTo>
                  <a:pt x="10678" y="748"/>
                </a:lnTo>
                <a:lnTo>
                  <a:pt x="10684" y="740"/>
                </a:lnTo>
                <a:lnTo>
                  <a:pt x="10692" y="728"/>
                </a:lnTo>
                <a:lnTo>
                  <a:pt x="10694" y="714"/>
                </a:lnTo>
                <a:lnTo>
                  <a:pt x="10694" y="700"/>
                </a:lnTo>
                <a:lnTo>
                  <a:pt x="10692" y="688"/>
                </a:lnTo>
                <a:lnTo>
                  <a:pt x="10686" y="678"/>
                </a:lnTo>
                <a:lnTo>
                  <a:pt x="10680" y="670"/>
                </a:lnTo>
                <a:lnTo>
                  <a:pt x="10672" y="664"/>
                </a:lnTo>
                <a:lnTo>
                  <a:pt x="10664" y="660"/>
                </a:lnTo>
                <a:lnTo>
                  <a:pt x="10656" y="658"/>
                </a:lnTo>
                <a:lnTo>
                  <a:pt x="10636" y="652"/>
                </a:lnTo>
                <a:lnTo>
                  <a:pt x="10626" y="646"/>
                </a:lnTo>
                <a:lnTo>
                  <a:pt x="10614" y="638"/>
                </a:lnTo>
                <a:lnTo>
                  <a:pt x="10600" y="630"/>
                </a:lnTo>
                <a:lnTo>
                  <a:pt x="10588" y="624"/>
                </a:lnTo>
                <a:lnTo>
                  <a:pt x="10574" y="624"/>
                </a:lnTo>
                <a:lnTo>
                  <a:pt x="10562" y="624"/>
                </a:lnTo>
                <a:lnTo>
                  <a:pt x="10532" y="626"/>
                </a:lnTo>
                <a:lnTo>
                  <a:pt x="10518" y="626"/>
                </a:lnTo>
                <a:lnTo>
                  <a:pt x="10500" y="624"/>
                </a:lnTo>
                <a:lnTo>
                  <a:pt x="10486" y="622"/>
                </a:lnTo>
                <a:lnTo>
                  <a:pt x="10478" y="622"/>
                </a:lnTo>
                <a:lnTo>
                  <a:pt x="10472" y="624"/>
                </a:lnTo>
                <a:lnTo>
                  <a:pt x="10466" y="628"/>
                </a:lnTo>
                <a:lnTo>
                  <a:pt x="10462" y="632"/>
                </a:lnTo>
                <a:lnTo>
                  <a:pt x="10454" y="636"/>
                </a:lnTo>
                <a:lnTo>
                  <a:pt x="10442" y="640"/>
                </a:lnTo>
                <a:lnTo>
                  <a:pt x="10426" y="642"/>
                </a:lnTo>
                <a:lnTo>
                  <a:pt x="10404" y="644"/>
                </a:lnTo>
                <a:lnTo>
                  <a:pt x="10400" y="644"/>
                </a:lnTo>
                <a:lnTo>
                  <a:pt x="10400" y="642"/>
                </a:lnTo>
                <a:lnTo>
                  <a:pt x="10406" y="636"/>
                </a:lnTo>
                <a:lnTo>
                  <a:pt x="10416" y="628"/>
                </a:lnTo>
                <a:lnTo>
                  <a:pt x="10426" y="620"/>
                </a:lnTo>
                <a:lnTo>
                  <a:pt x="10430" y="616"/>
                </a:lnTo>
                <a:lnTo>
                  <a:pt x="10430" y="612"/>
                </a:lnTo>
                <a:lnTo>
                  <a:pt x="10428" y="608"/>
                </a:lnTo>
                <a:lnTo>
                  <a:pt x="10422" y="606"/>
                </a:lnTo>
                <a:lnTo>
                  <a:pt x="10412" y="604"/>
                </a:lnTo>
                <a:lnTo>
                  <a:pt x="10396" y="602"/>
                </a:lnTo>
                <a:lnTo>
                  <a:pt x="10366" y="600"/>
                </a:lnTo>
                <a:lnTo>
                  <a:pt x="10348" y="598"/>
                </a:lnTo>
                <a:lnTo>
                  <a:pt x="10336" y="594"/>
                </a:lnTo>
                <a:lnTo>
                  <a:pt x="10334" y="592"/>
                </a:lnTo>
                <a:lnTo>
                  <a:pt x="10338" y="588"/>
                </a:lnTo>
                <a:lnTo>
                  <a:pt x="10346" y="584"/>
                </a:lnTo>
                <a:lnTo>
                  <a:pt x="10374" y="578"/>
                </a:lnTo>
                <a:lnTo>
                  <a:pt x="10380" y="576"/>
                </a:lnTo>
                <a:lnTo>
                  <a:pt x="10384" y="572"/>
                </a:lnTo>
                <a:lnTo>
                  <a:pt x="10384" y="570"/>
                </a:lnTo>
                <a:lnTo>
                  <a:pt x="10384" y="566"/>
                </a:lnTo>
                <a:lnTo>
                  <a:pt x="10380" y="562"/>
                </a:lnTo>
                <a:lnTo>
                  <a:pt x="10374" y="558"/>
                </a:lnTo>
                <a:lnTo>
                  <a:pt x="10358" y="552"/>
                </a:lnTo>
                <a:lnTo>
                  <a:pt x="10336" y="548"/>
                </a:lnTo>
                <a:lnTo>
                  <a:pt x="10310" y="546"/>
                </a:lnTo>
                <a:lnTo>
                  <a:pt x="10296" y="548"/>
                </a:lnTo>
                <a:lnTo>
                  <a:pt x="10280" y="550"/>
                </a:lnTo>
                <a:lnTo>
                  <a:pt x="10266" y="554"/>
                </a:lnTo>
                <a:lnTo>
                  <a:pt x="10250" y="560"/>
                </a:lnTo>
                <a:lnTo>
                  <a:pt x="10230" y="570"/>
                </a:lnTo>
                <a:lnTo>
                  <a:pt x="10214" y="578"/>
                </a:lnTo>
                <a:lnTo>
                  <a:pt x="10202" y="586"/>
                </a:lnTo>
                <a:lnTo>
                  <a:pt x="10192" y="594"/>
                </a:lnTo>
                <a:lnTo>
                  <a:pt x="10184" y="602"/>
                </a:lnTo>
                <a:lnTo>
                  <a:pt x="10180" y="608"/>
                </a:lnTo>
                <a:lnTo>
                  <a:pt x="10174" y="618"/>
                </a:lnTo>
                <a:lnTo>
                  <a:pt x="10172" y="626"/>
                </a:lnTo>
                <a:lnTo>
                  <a:pt x="10168" y="634"/>
                </a:lnTo>
                <a:lnTo>
                  <a:pt x="10166" y="636"/>
                </a:lnTo>
                <a:lnTo>
                  <a:pt x="10160" y="638"/>
                </a:lnTo>
                <a:lnTo>
                  <a:pt x="10144" y="640"/>
                </a:lnTo>
                <a:lnTo>
                  <a:pt x="10112" y="640"/>
                </a:lnTo>
                <a:lnTo>
                  <a:pt x="10098" y="642"/>
                </a:lnTo>
                <a:lnTo>
                  <a:pt x="10094" y="644"/>
                </a:lnTo>
                <a:lnTo>
                  <a:pt x="10094" y="646"/>
                </a:lnTo>
                <a:lnTo>
                  <a:pt x="10096" y="648"/>
                </a:lnTo>
                <a:lnTo>
                  <a:pt x="10098" y="652"/>
                </a:lnTo>
                <a:lnTo>
                  <a:pt x="10098" y="654"/>
                </a:lnTo>
                <a:lnTo>
                  <a:pt x="10094" y="658"/>
                </a:lnTo>
                <a:lnTo>
                  <a:pt x="10080" y="664"/>
                </a:lnTo>
                <a:lnTo>
                  <a:pt x="10050" y="670"/>
                </a:lnTo>
                <a:lnTo>
                  <a:pt x="10020" y="676"/>
                </a:lnTo>
                <a:lnTo>
                  <a:pt x="10006" y="676"/>
                </a:lnTo>
                <a:lnTo>
                  <a:pt x="10002" y="676"/>
                </a:lnTo>
                <a:lnTo>
                  <a:pt x="10000" y="674"/>
                </a:lnTo>
                <a:lnTo>
                  <a:pt x="10000" y="670"/>
                </a:lnTo>
                <a:lnTo>
                  <a:pt x="10000" y="666"/>
                </a:lnTo>
                <a:lnTo>
                  <a:pt x="9998" y="664"/>
                </a:lnTo>
                <a:lnTo>
                  <a:pt x="9994" y="662"/>
                </a:lnTo>
                <a:lnTo>
                  <a:pt x="9988" y="660"/>
                </a:lnTo>
                <a:lnTo>
                  <a:pt x="9964" y="660"/>
                </a:lnTo>
                <a:lnTo>
                  <a:pt x="9922" y="664"/>
                </a:lnTo>
                <a:lnTo>
                  <a:pt x="9882" y="670"/>
                </a:lnTo>
                <a:lnTo>
                  <a:pt x="9870" y="674"/>
                </a:lnTo>
                <a:lnTo>
                  <a:pt x="9862" y="678"/>
                </a:lnTo>
                <a:lnTo>
                  <a:pt x="9858" y="680"/>
                </a:lnTo>
                <a:lnTo>
                  <a:pt x="9856" y="684"/>
                </a:lnTo>
                <a:lnTo>
                  <a:pt x="9858" y="690"/>
                </a:lnTo>
                <a:lnTo>
                  <a:pt x="9860" y="692"/>
                </a:lnTo>
                <a:lnTo>
                  <a:pt x="9858" y="696"/>
                </a:lnTo>
                <a:lnTo>
                  <a:pt x="9856" y="698"/>
                </a:lnTo>
                <a:lnTo>
                  <a:pt x="9852" y="700"/>
                </a:lnTo>
                <a:lnTo>
                  <a:pt x="9844" y="704"/>
                </a:lnTo>
                <a:lnTo>
                  <a:pt x="9830" y="706"/>
                </a:lnTo>
                <a:lnTo>
                  <a:pt x="9786" y="710"/>
                </a:lnTo>
                <a:lnTo>
                  <a:pt x="9738" y="716"/>
                </a:lnTo>
                <a:lnTo>
                  <a:pt x="9708" y="720"/>
                </a:lnTo>
                <a:lnTo>
                  <a:pt x="9688" y="726"/>
                </a:lnTo>
                <a:lnTo>
                  <a:pt x="9678" y="732"/>
                </a:lnTo>
                <a:lnTo>
                  <a:pt x="9672" y="738"/>
                </a:lnTo>
                <a:lnTo>
                  <a:pt x="9664" y="742"/>
                </a:lnTo>
                <a:lnTo>
                  <a:pt x="9652" y="746"/>
                </a:lnTo>
                <a:lnTo>
                  <a:pt x="9630" y="748"/>
                </a:lnTo>
                <a:lnTo>
                  <a:pt x="9618" y="750"/>
                </a:lnTo>
                <a:lnTo>
                  <a:pt x="9606" y="752"/>
                </a:lnTo>
                <a:lnTo>
                  <a:pt x="9596" y="756"/>
                </a:lnTo>
                <a:lnTo>
                  <a:pt x="9588" y="760"/>
                </a:lnTo>
                <a:lnTo>
                  <a:pt x="9580" y="766"/>
                </a:lnTo>
                <a:lnTo>
                  <a:pt x="9574" y="772"/>
                </a:lnTo>
                <a:lnTo>
                  <a:pt x="9570" y="778"/>
                </a:lnTo>
                <a:lnTo>
                  <a:pt x="9568" y="784"/>
                </a:lnTo>
                <a:lnTo>
                  <a:pt x="9566" y="790"/>
                </a:lnTo>
                <a:lnTo>
                  <a:pt x="9566" y="796"/>
                </a:lnTo>
                <a:lnTo>
                  <a:pt x="9568" y="802"/>
                </a:lnTo>
                <a:lnTo>
                  <a:pt x="9570" y="806"/>
                </a:lnTo>
                <a:lnTo>
                  <a:pt x="9574" y="810"/>
                </a:lnTo>
                <a:lnTo>
                  <a:pt x="9580" y="814"/>
                </a:lnTo>
                <a:lnTo>
                  <a:pt x="9586" y="818"/>
                </a:lnTo>
                <a:lnTo>
                  <a:pt x="9592" y="818"/>
                </a:lnTo>
                <a:lnTo>
                  <a:pt x="9604" y="820"/>
                </a:lnTo>
                <a:lnTo>
                  <a:pt x="9612" y="824"/>
                </a:lnTo>
                <a:lnTo>
                  <a:pt x="9614" y="828"/>
                </a:lnTo>
                <a:lnTo>
                  <a:pt x="9612" y="832"/>
                </a:lnTo>
                <a:lnTo>
                  <a:pt x="9604" y="838"/>
                </a:lnTo>
                <a:lnTo>
                  <a:pt x="9594" y="842"/>
                </a:lnTo>
                <a:lnTo>
                  <a:pt x="9578" y="848"/>
                </a:lnTo>
                <a:lnTo>
                  <a:pt x="9560" y="852"/>
                </a:lnTo>
                <a:lnTo>
                  <a:pt x="9526" y="858"/>
                </a:lnTo>
                <a:lnTo>
                  <a:pt x="9494" y="860"/>
                </a:lnTo>
                <a:lnTo>
                  <a:pt x="9430" y="862"/>
                </a:lnTo>
                <a:lnTo>
                  <a:pt x="9402" y="862"/>
                </a:lnTo>
                <a:lnTo>
                  <a:pt x="9378" y="866"/>
                </a:lnTo>
                <a:lnTo>
                  <a:pt x="9368" y="868"/>
                </a:lnTo>
                <a:lnTo>
                  <a:pt x="9358" y="870"/>
                </a:lnTo>
                <a:lnTo>
                  <a:pt x="9352" y="876"/>
                </a:lnTo>
                <a:lnTo>
                  <a:pt x="9346" y="882"/>
                </a:lnTo>
                <a:lnTo>
                  <a:pt x="9340" y="892"/>
                </a:lnTo>
                <a:lnTo>
                  <a:pt x="9338" y="894"/>
                </a:lnTo>
                <a:lnTo>
                  <a:pt x="9340" y="898"/>
                </a:lnTo>
                <a:lnTo>
                  <a:pt x="9344" y="900"/>
                </a:lnTo>
                <a:lnTo>
                  <a:pt x="9352" y="902"/>
                </a:lnTo>
                <a:lnTo>
                  <a:pt x="9358" y="906"/>
                </a:lnTo>
                <a:lnTo>
                  <a:pt x="9364" y="910"/>
                </a:lnTo>
                <a:lnTo>
                  <a:pt x="9366" y="914"/>
                </a:lnTo>
                <a:lnTo>
                  <a:pt x="9366" y="918"/>
                </a:lnTo>
                <a:lnTo>
                  <a:pt x="9364" y="924"/>
                </a:lnTo>
                <a:lnTo>
                  <a:pt x="9360" y="930"/>
                </a:lnTo>
                <a:lnTo>
                  <a:pt x="9356" y="938"/>
                </a:lnTo>
                <a:lnTo>
                  <a:pt x="9356" y="944"/>
                </a:lnTo>
                <a:lnTo>
                  <a:pt x="9356" y="948"/>
                </a:lnTo>
                <a:lnTo>
                  <a:pt x="9360" y="952"/>
                </a:lnTo>
                <a:lnTo>
                  <a:pt x="9368" y="956"/>
                </a:lnTo>
                <a:lnTo>
                  <a:pt x="9382" y="958"/>
                </a:lnTo>
                <a:lnTo>
                  <a:pt x="9394" y="960"/>
                </a:lnTo>
                <a:lnTo>
                  <a:pt x="9408" y="962"/>
                </a:lnTo>
                <a:lnTo>
                  <a:pt x="9412" y="966"/>
                </a:lnTo>
                <a:lnTo>
                  <a:pt x="9418" y="968"/>
                </a:lnTo>
                <a:lnTo>
                  <a:pt x="9420" y="974"/>
                </a:lnTo>
                <a:lnTo>
                  <a:pt x="9422" y="978"/>
                </a:lnTo>
                <a:lnTo>
                  <a:pt x="9422" y="984"/>
                </a:lnTo>
                <a:lnTo>
                  <a:pt x="9426" y="988"/>
                </a:lnTo>
                <a:lnTo>
                  <a:pt x="9428" y="992"/>
                </a:lnTo>
                <a:lnTo>
                  <a:pt x="9434" y="994"/>
                </a:lnTo>
                <a:lnTo>
                  <a:pt x="9446" y="996"/>
                </a:lnTo>
                <a:lnTo>
                  <a:pt x="9458" y="996"/>
                </a:lnTo>
                <a:lnTo>
                  <a:pt x="9468" y="998"/>
                </a:lnTo>
                <a:lnTo>
                  <a:pt x="9472" y="1000"/>
                </a:lnTo>
                <a:lnTo>
                  <a:pt x="9474" y="1002"/>
                </a:lnTo>
                <a:lnTo>
                  <a:pt x="9476" y="1006"/>
                </a:lnTo>
                <a:lnTo>
                  <a:pt x="9476" y="1012"/>
                </a:lnTo>
                <a:lnTo>
                  <a:pt x="9474" y="1018"/>
                </a:lnTo>
                <a:lnTo>
                  <a:pt x="9470" y="1028"/>
                </a:lnTo>
                <a:lnTo>
                  <a:pt x="9466" y="1036"/>
                </a:lnTo>
                <a:lnTo>
                  <a:pt x="9466" y="1044"/>
                </a:lnTo>
                <a:lnTo>
                  <a:pt x="9464" y="1050"/>
                </a:lnTo>
                <a:lnTo>
                  <a:pt x="9466" y="1056"/>
                </a:lnTo>
                <a:lnTo>
                  <a:pt x="9470" y="1066"/>
                </a:lnTo>
                <a:lnTo>
                  <a:pt x="9478" y="1074"/>
                </a:lnTo>
                <a:lnTo>
                  <a:pt x="9484" y="1082"/>
                </a:lnTo>
                <a:lnTo>
                  <a:pt x="9486" y="1086"/>
                </a:lnTo>
                <a:lnTo>
                  <a:pt x="9486" y="1090"/>
                </a:lnTo>
                <a:lnTo>
                  <a:pt x="9486" y="1094"/>
                </a:lnTo>
                <a:lnTo>
                  <a:pt x="9484" y="1100"/>
                </a:lnTo>
                <a:lnTo>
                  <a:pt x="9480" y="1106"/>
                </a:lnTo>
                <a:lnTo>
                  <a:pt x="9472" y="1112"/>
                </a:lnTo>
                <a:lnTo>
                  <a:pt x="9458" y="1122"/>
                </a:lnTo>
                <a:lnTo>
                  <a:pt x="9456" y="1122"/>
                </a:lnTo>
                <a:lnTo>
                  <a:pt x="9454" y="1120"/>
                </a:lnTo>
                <a:lnTo>
                  <a:pt x="9454" y="1112"/>
                </a:lnTo>
                <a:lnTo>
                  <a:pt x="9458" y="1098"/>
                </a:lnTo>
                <a:lnTo>
                  <a:pt x="9460" y="1084"/>
                </a:lnTo>
                <a:lnTo>
                  <a:pt x="9460" y="1076"/>
                </a:lnTo>
                <a:lnTo>
                  <a:pt x="9460" y="1070"/>
                </a:lnTo>
                <a:lnTo>
                  <a:pt x="9458" y="1066"/>
                </a:lnTo>
                <a:lnTo>
                  <a:pt x="9454" y="1064"/>
                </a:lnTo>
                <a:lnTo>
                  <a:pt x="9448" y="1062"/>
                </a:lnTo>
                <a:lnTo>
                  <a:pt x="9440" y="1064"/>
                </a:lnTo>
                <a:lnTo>
                  <a:pt x="9432" y="1066"/>
                </a:lnTo>
                <a:lnTo>
                  <a:pt x="9426" y="1068"/>
                </a:lnTo>
                <a:lnTo>
                  <a:pt x="9424" y="1066"/>
                </a:lnTo>
                <a:lnTo>
                  <a:pt x="9424" y="1064"/>
                </a:lnTo>
                <a:lnTo>
                  <a:pt x="9430" y="1054"/>
                </a:lnTo>
                <a:lnTo>
                  <a:pt x="9440" y="1042"/>
                </a:lnTo>
                <a:lnTo>
                  <a:pt x="9448" y="1030"/>
                </a:lnTo>
                <a:lnTo>
                  <a:pt x="9450" y="1024"/>
                </a:lnTo>
                <a:lnTo>
                  <a:pt x="9452" y="1020"/>
                </a:lnTo>
                <a:lnTo>
                  <a:pt x="9450" y="1016"/>
                </a:lnTo>
                <a:lnTo>
                  <a:pt x="9446" y="1012"/>
                </a:lnTo>
                <a:lnTo>
                  <a:pt x="9440" y="1010"/>
                </a:lnTo>
                <a:lnTo>
                  <a:pt x="9428" y="1010"/>
                </a:lnTo>
                <a:lnTo>
                  <a:pt x="9408" y="1008"/>
                </a:lnTo>
                <a:lnTo>
                  <a:pt x="9392" y="1004"/>
                </a:lnTo>
                <a:lnTo>
                  <a:pt x="9380" y="998"/>
                </a:lnTo>
                <a:lnTo>
                  <a:pt x="9372" y="990"/>
                </a:lnTo>
                <a:lnTo>
                  <a:pt x="9362" y="982"/>
                </a:lnTo>
                <a:lnTo>
                  <a:pt x="9348" y="974"/>
                </a:lnTo>
                <a:lnTo>
                  <a:pt x="9330" y="966"/>
                </a:lnTo>
                <a:lnTo>
                  <a:pt x="9304" y="962"/>
                </a:lnTo>
                <a:lnTo>
                  <a:pt x="9288" y="960"/>
                </a:lnTo>
                <a:lnTo>
                  <a:pt x="9274" y="958"/>
                </a:lnTo>
                <a:lnTo>
                  <a:pt x="9262" y="960"/>
                </a:lnTo>
                <a:lnTo>
                  <a:pt x="9254" y="962"/>
                </a:lnTo>
                <a:lnTo>
                  <a:pt x="9246" y="964"/>
                </a:lnTo>
                <a:lnTo>
                  <a:pt x="9240" y="968"/>
                </a:lnTo>
                <a:lnTo>
                  <a:pt x="9234" y="974"/>
                </a:lnTo>
                <a:lnTo>
                  <a:pt x="9230" y="982"/>
                </a:lnTo>
                <a:lnTo>
                  <a:pt x="9228" y="988"/>
                </a:lnTo>
                <a:lnTo>
                  <a:pt x="9226" y="992"/>
                </a:lnTo>
                <a:lnTo>
                  <a:pt x="9222" y="992"/>
                </a:lnTo>
                <a:lnTo>
                  <a:pt x="9218" y="992"/>
                </a:lnTo>
                <a:lnTo>
                  <a:pt x="9204" y="988"/>
                </a:lnTo>
                <a:lnTo>
                  <a:pt x="9190" y="988"/>
                </a:lnTo>
                <a:lnTo>
                  <a:pt x="9180" y="990"/>
                </a:lnTo>
                <a:lnTo>
                  <a:pt x="9172" y="996"/>
                </a:lnTo>
                <a:lnTo>
                  <a:pt x="9170" y="1000"/>
                </a:lnTo>
                <a:lnTo>
                  <a:pt x="9170" y="1004"/>
                </a:lnTo>
                <a:lnTo>
                  <a:pt x="9170" y="1006"/>
                </a:lnTo>
                <a:lnTo>
                  <a:pt x="9172" y="1012"/>
                </a:lnTo>
                <a:lnTo>
                  <a:pt x="9178" y="1016"/>
                </a:lnTo>
                <a:lnTo>
                  <a:pt x="9184" y="1020"/>
                </a:lnTo>
                <a:lnTo>
                  <a:pt x="9202" y="1028"/>
                </a:lnTo>
                <a:lnTo>
                  <a:pt x="9220" y="1034"/>
                </a:lnTo>
                <a:lnTo>
                  <a:pt x="9230" y="1040"/>
                </a:lnTo>
                <a:lnTo>
                  <a:pt x="9232" y="1042"/>
                </a:lnTo>
                <a:lnTo>
                  <a:pt x="9234" y="1044"/>
                </a:lnTo>
                <a:lnTo>
                  <a:pt x="9230" y="1046"/>
                </a:lnTo>
                <a:lnTo>
                  <a:pt x="9220" y="1048"/>
                </a:lnTo>
                <a:lnTo>
                  <a:pt x="9206" y="1048"/>
                </a:lnTo>
                <a:lnTo>
                  <a:pt x="9168" y="1044"/>
                </a:lnTo>
                <a:lnTo>
                  <a:pt x="9160" y="1042"/>
                </a:lnTo>
                <a:lnTo>
                  <a:pt x="9152" y="1040"/>
                </a:lnTo>
                <a:lnTo>
                  <a:pt x="9148" y="1036"/>
                </a:lnTo>
                <a:lnTo>
                  <a:pt x="9146" y="1030"/>
                </a:lnTo>
                <a:lnTo>
                  <a:pt x="9144" y="1024"/>
                </a:lnTo>
                <a:lnTo>
                  <a:pt x="9144" y="1018"/>
                </a:lnTo>
                <a:lnTo>
                  <a:pt x="9148" y="1004"/>
                </a:lnTo>
                <a:lnTo>
                  <a:pt x="9152" y="988"/>
                </a:lnTo>
                <a:lnTo>
                  <a:pt x="9156" y="972"/>
                </a:lnTo>
                <a:lnTo>
                  <a:pt x="9158" y="956"/>
                </a:lnTo>
                <a:lnTo>
                  <a:pt x="9156" y="950"/>
                </a:lnTo>
                <a:lnTo>
                  <a:pt x="9154" y="944"/>
                </a:lnTo>
                <a:lnTo>
                  <a:pt x="9146" y="934"/>
                </a:lnTo>
                <a:lnTo>
                  <a:pt x="9140" y="926"/>
                </a:lnTo>
                <a:lnTo>
                  <a:pt x="9132" y="922"/>
                </a:lnTo>
                <a:lnTo>
                  <a:pt x="9128" y="920"/>
                </a:lnTo>
                <a:lnTo>
                  <a:pt x="9124" y="922"/>
                </a:lnTo>
                <a:lnTo>
                  <a:pt x="9122" y="928"/>
                </a:lnTo>
                <a:lnTo>
                  <a:pt x="9122" y="938"/>
                </a:lnTo>
                <a:lnTo>
                  <a:pt x="9126" y="952"/>
                </a:lnTo>
                <a:lnTo>
                  <a:pt x="9128" y="962"/>
                </a:lnTo>
                <a:lnTo>
                  <a:pt x="9128" y="970"/>
                </a:lnTo>
                <a:lnTo>
                  <a:pt x="9124" y="978"/>
                </a:lnTo>
                <a:lnTo>
                  <a:pt x="9118" y="984"/>
                </a:lnTo>
                <a:lnTo>
                  <a:pt x="9112" y="988"/>
                </a:lnTo>
                <a:lnTo>
                  <a:pt x="9104" y="992"/>
                </a:lnTo>
                <a:lnTo>
                  <a:pt x="9086" y="998"/>
                </a:lnTo>
                <a:lnTo>
                  <a:pt x="9070" y="1004"/>
                </a:lnTo>
                <a:lnTo>
                  <a:pt x="9064" y="1008"/>
                </a:lnTo>
                <a:lnTo>
                  <a:pt x="9060" y="1012"/>
                </a:lnTo>
                <a:lnTo>
                  <a:pt x="9056" y="1018"/>
                </a:lnTo>
                <a:lnTo>
                  <a:pt x="9056" y="1024"/>
                </a:lnTo>
                <a:lnTo>
                  <a:pt x="9060" y="1032"/>
                </a:lnTo>
                <a:lnTo>
                  <a:pt x="9066" y="1042"/>
                </a:lnTo>
                <a:lnTo>
                  <a:pt x="9090" y="1068"/>
                </a:lnTo>
                <a:lnTo>
                  <a:pt x="9096" y="1078"/>
                </a:lnTo>
                <a:lnTo>
                  <a:pt x="9100" y="1086"/>
                </a:lnTo>
                <a:lnTo>
                  <a:pt x="9100" y="1094"/>
                </a:lnTo>
                <a:lnTo>
                  <a:pt x="9098" y="1102"/>
                </a:lnTo>
                <a:lnTo>
                  <a:pt x="9092" y="1112"/>
                </a:lnTo>
                <a:lnTo>
                  <a:pt x="9082" y="1126"/>
                </a:lnTo>
                <a:lnTo>
                  <a:pt x="9072" y="1138"/>
                </a:lnTo>
                <a:lnTo>
                  <a:pt x="9068" y="1148"/>
                </a:lnTo>
                <a:lnTo>
                  <a:pt x="9068" y="1156"/>
                </a:lnTo>
                <a:lnTo>
                  <a:pt x="9070" y="1162"/>
                </a:lnTo>
                <a:lnTo>
                  <a:pt x="9078" y="1172"/>
                </a:lnTo>
                <a:lnTo>
                  <a:pt x="9080" y="1180"/>
                </a:lnTo>
                <a:lnTo>
                  <a:pt x="9082" y="1190"/>
                </a:lnTo>
                <a:lnTo>
                  <a:pt x="9082" y="1196"/>
                </a:lnTo>
                <a:lnTo>
                  <a:pt x="9084" y="1198"/>
                </a:lnTo>
                <a:lnTo>
                  <a:pt x="9088" y="1200"/>
                </a:lnTo>
                <a:lnTo>
                  <a:pt x="9092" y="1202"/>
                </a:lnTo>
                <a:lnTo>
                  <a:pt x="9106" y="1200"/>
                </a:lnTo>
                <a:lnTo>
                  <a:pt x="9122" y="1196"/>
                </a:lnTo>
                <a:lnTo>
                  <a:pt x="9142" y="1192"/>
                </a:lnTo>
                <a:lnTo>
                  <a:pt x="9164" y="1190"/>
                </a:lnTo>
                <a:lnTo>
                  <a:pt x="9176" y="1192"/>
                </a:lnTo>
                <a:lnTo>
                  <a:pt x="9188" y="1194"/>
                </a:lnTo>
                <a:lnTo>
                  <a:pt x="9198" y="1198"/>
                </a:lnTo>
                <a:lnTo>
                  <a:pt x="9210" y="1204"/>
                </a:lnTo>
                <a:lnTo>
                  <a:pt x="9228" y="1216"/>
                </a:lnTo>
                <a:lnTo>
                  <a:pt x="9240" y="1226"/>
                </a:lnTo>
                <a:lnTo>
                  <a:pt x="9246" y="1236"/>
                </a:lnTo>
                <a:lnTo>
                  <a:pt x="9248" y="1242"/>
                </a:lnTo>
                <a:lnTo>
                  <a:pt x="9248" y="1248"/>
                </a:lnTo>
                <a:lnTo>
                  <a:pt x="9246" y="1254"/>
                </a:lnTo>
                <a:lnTo>
                  <a:pt x="9238" y="1264"/>
                </a:lnTo>
                <a:lnTo>
                  <a:pt x="9232" y="1278"/>
                </a:lnTo>
                <a:lnTo>
                  <a:pt x="9224" y="1292"/>
                </a:lnTo>
                <a:lnTo>
                  <a:pt x="9220" y="1296"/>
                </a:lnTo>
                <a:lnTo>
                  <a:pt x="9218" y="1296"/>
                </a:lnTo>
                <a:lnTo>
                  <a:pt x="9218" y="1292"/>
                </a:lnTo>
                <a:lnTo>
                  <a:pt x="9220" y="1280"/>
                </a:lnTo>
                <a:lnTo>
                  <a:pt x="9222" y="1266"/>
                </a:lnTo>
                <a:lnTo>
                  <a:pt x="9222" y="1252"/>
                </a:lnTo>
                <a:lnTo>
                  <a:pt x="9218" y="1238"/>
                </a:lnTo>
                <a:lnTo>
                  <a:pt x="9212" y="1226"/>
                </a:lnTo>
                <a:lnTo>
                  <a:pt x="9206" y="1220"/>
                </a:lnTo>
                <a:lnTo>
                  <a:pt x="9200" y="1216"/>
                </a:lnTo>
                <a:lnTo>
                  <a:pt x="9194" y="1212"/>
                </a:lnTo>
                <a:lnTo>
                  <a:pt x="9186" y="1210"/>
                </a:lnTo>
                <a:lnTo>
                  <a:pt x="9176" y="1210"/>
                </a:lnTo>
                <a:lnTo>
                  <a:pt x="9166" y="1210"/>
                </a:lnTo>
                <a:lnTo>
                  <a:pt x="9154" y="1212"/>
                </a:lnTo>
                <a:lnTo>
                  <a:pt x="9142" y="1216"/>
                </a:lnTo>
                <a:lnTo>
                  <a:pt x="9130" y="1220"/>
                </a:lnTo>
                <a:lnTo>
                  <a:pt x="9122" y="1224"/>
                </a:lnTo>
                <a:lnTo>
                  <a:pt x="9116" y="1230"/>
                </a:lnTo>
                <a:lnTo>
                  <a:pt x="9112" y="1236"/>
                </a:lnTo>
                <a:lnTo>
                  <a:pt x="9110" y="1242"/>
                </a:lnTo>
                <a:lnTo>
                  <a:pt x="9110" y="1248"/>
                </a:lnTo>
                <a:lnTo>
                  <a:pt x="9114" y="1262"/>
                </a:lnTo>
                <a:lnTo>
                  <a:pt x="9118" y="1274"/>
                </a:lnTo>
                <a:lnTo>
                  <a:pt x="9122" y="1286"/>
                </a:lnTo>
                <a:lnTo>
                  <a:pt x="9122" y="1292"/>
                </a:lnTo>
                <a:lnTo>
                  <a:pt x="9120" y="1296"/>
                </a:lnTo>
                <a:lnTo>
                  <a:pt x="9116" y="1302"/>
                </a:lnTo>
                <a:lnTo>
                  <a:pt x="9110" y="1304"/>
                </a:lnTo>
                <a:lnTo>
                  <a:pt x="9098" y="1312"/>
                </a:lnTo>
                <a:lnTo>
                  <a:pt x="9090" y="1320"/>
                </a:lnTo>
                <a:lnTo>
                  <a:pt x="9086" y="1328"/>
                </a:lnTo>
                <a:lnTo>
                  <a:pt x="9084" y="1336"/>
                </a:lnTo>
                <a:lnTo>
                  <a:pt x="9082" y="1344"/>
                </a:lnTo>
                <a:lnTo>
                  <a:pt x="9078" y="1352"/>
                </a:lnTo>
                <a:lnTo>
                  <a:pt x="9068" y="1360"/>
                </a:lnTo>
                <a:lnTo>
                  <a:pt x="9054" y="1368"/>
                </a:lnTo>
                <a:lnTo>
                  <a:pt x="9040" y="1376"/>
                </a:lnTo>
                <a:lnTo>
                  <a:pt x="9032" y="1382"/>
                </a:lnTo>
                <a:lnTo>
                  <a:pt x="9024" y="1396"/>
                </a:lnTo>
                <a:lnTo>
                  <a:pt x="9018" y="1400"/>
                </a:lnTo>
                <a:lnTo>
                  <a:pt x="9006" y="1402"/>
                </a:lnTo>
                <a:lnTo>
                  <a:pt x="8988" y="1400"/>
                </a:lnTo>
                <a:lnTo>
                  <a:pt x="8958" y="1394"/>
                </a:lnTo>
                <a:lnTo>
                  <a:pt x="8932" y="1390"/>
                </a:lnTo>
                <a:lnTo>
                  <a:pt x="8924" y="1386"/>
                </a:lnTo>
                <a:lnTo>
                  <a:pt x="8924" y="1384"/>
                </a:lnTo>
                <a:lnTo>
                  <a:pt x="8928" y="1384"/>
                </a:lnTo>
                <a:lnTo>
                  <a:pt x="8942" y="1380"/>
                </a:lnTo>
                <a:lnTo>
                  <a:pt x="8960" y="1374"/>
                </a:lnTo>
                <a:lnTo>
                  <a:pt x="8982" y="1368"/>
                </a:lnTo>
                <a:lnTo>
                  <a:pt x="8992" y="1362"/>
                </a:lnTo>
                <a:lnTo>
                  <a:pt x="9002" y="1356"/>
                </a:lnTo>
                <a:lnTo>
                  <a:pt x="9010" y="1348"/>
                </a:lnTo>
                <a:lnTo>
                  <a:pt x="9016" y="1338"/>
                </a:lnTo>
                <a:lnTo>
                  <a:pt x="9026" y="1322"/>
                </a:lnTo>
                <a:lnTo>
                  <a:pt x="9034" y="1312"/>
                </a:lnTo>
                <a:lnTo>
                  <a:pt x="9042" y="1306"/>
                </a:lnTo>
                <a:lnTo>
                  <a:pt x="9048" y="1302"/>
                </a:lnTo>
                <a:lnTo>
                  <a:pt x="9054" y="1300"/>
                </a:lnTo>
                <a:lnTo>
                  <a:pt x="9058" y="1294"/>
                </a:lnTo>
                <a:lnTo>
                  <a:pt x="9062" y="1286"/>
                </a:lnTo>
                <a:lnTo>
                  <a:pt x="9066" y="1272"/>
                </a:lnTo>
                <a:lnTo>
                  <a:pt x="9066" y="1256"/>
                </a:lnTo>
                <a:lnTo>
                  <a:pt x="9062" y="1244"/>
                </a:lnTo>
                <a:lnTo>
                  <a:pt x="9056" y="1234"/>
                </a:lnTo>
                <a:lnTo>
                  <a:pt x="9048" y="1224"/>
                </a:lnTo>
                <a:lnTo>
                  <a:pt x="9040" y="1214"/>
                </a:lnTo>
                <a:lnTo>
                  <a:pt x="9034" y="1202"/>
                </a:lnTo>
                <a:lnTo>
                  <a:pt x="9030" y="1186"/>
                </a:lnTo>
                <a:lnTo>
                  <a:pt x="9032" y="1166"/>
                </a:lnTo>
                <a:lnTo>
                  <a:pt x="9038" y="1126"/>
                </a:lnTo>
                <a:lnTo>
                  <a:pt x="9040" y="1110"/>
                </a:lnTo>
                <a:lnTo>
                  <a:pt x="9042" y="1094"/>
                </a:lnTo>
                <a:lnTo>
                  <a:pt x="9040" y="1080"/>
                </a:lnTo>
                <a:lnTo>
                  <a:pt x="9036" y="1068"/>
                </a:lnTo>
                <a:lnTo>
                  <a:pt x="9028" y="1056"/>
                </a:lnTo>
                <a:lnTo>
                  <a:pt x="9014" y="1042"/>
                </a:lnTo>
                <a:lnTo>
                  <a:pt x="9004" y="1032"/>
                </a:lnTo>
                <a:lnTo>
                  <a:pt x="9002" y="1028"/>
                </a:lnTo>
                <a:lnTo>
                  <a:pt x="9002" y="1024"/>
                </a:lnTo>
                <a:lnTo>
                  <a:pt x="9002" y="1020"/>
                </a:lnTo>
                <a:lnTo>
                  <a:pt x="9006" y="1018"/>
                </a:lnTo>
                <a:lnTo>
                  <a:pt x="9014" y="1012"/>
                </a:lnTo>
                <a:lnTo>
                  <a:pt x="9024" y="1004"/>
                </a:lnTo>
                <a:lnTo>
                  <a:pt x="9034" y="994"/>
                </a:lnTo>
                <a:lnTo>
                  <a:pt x="9038" y="988"/>
                </a:lnTo>
                <a:lnTo>
                  <a:pt x="9042" y="982"/>
                </a:lnTo>
                <a:lnTo>
                  <a:pt x="9044" y="974"/>
                </a:lnTo>
                <a:lnTo>
                  <a:pt x="9044" y="964"/>
                </a:lnTo>
                <a:lnTo>
                  <a:pt x="9044" y="952"/>
                </a:lnTo>
                <a:lnTo>
                  <a:pt x="9040" y="944"/>
                </a:lnTo>
                <a:lnTo>
                  <a:pt x="9036" y="936"/>
                </a:lnTo>
                <a:lnTo>
                  <a:pt x="9030" y="932"/>
                </a:lnTo>
                <a:lnTo>
                  <a:pt x="9022" y="928"/>
                </a:lnTo>
                <a:lnTo>
                  <a:pt x="9014" y="924"/>
                </a:lnTo>
                <a:lnTo>
                  <a:pt x="8994" y="922"/>
                </a:lnTo>
                <a:lnTo>
                  <a:pt x="8974" y="922"/>
                </a:lnTo>
                <a:lnTo>
                  <a:pt x="8952" y="922"/>
                </a:lnTo>
                <a:lnTo>
                  <a:pt x="8932" y="924"/>
                </a:lnTo>
                <a:lnTo>
                  <a:pt x="8916" y="922"/>
                </a:lnTo>
                <a:lnTo>
                  <a:pt x="8908" y="920"/>
                </a:lnTo>
                <a:lnTo>
                  <a:pt x="8900" y="922"/>
                </a:lnTo>
                <a:lnTo>
                  <a:pt x="8896" y="926"/>
                </a:lnTo>
                <a:lnTo>
                  <a:pt x="8890" y="932"/>
                </a:lnTo>
                <a:lnTo>
                  <a:pt x="8882" y="946"/>
                </a:lnTo>
                <a:lnTo>
                  <a:pt x="8876" y="966"/>
                </a:lnTo>
                <a:lnTo>
                  <a:pt x="8868" y="986"/>
                </a:lnTo>
                <a:lnTo>
                  <a:pt x="8860" y="1006"/>
                </a:lnTo>
                <a:lnTo>
                  <a:pt x="8854" y="1016"/>
                </a:lnTo>
                <a:lnTo>
                  <a:pt x="8846" y="1024"/>
                </a:lnTo>
                <a:lnTo>
                  <a:pt x="8838" y="1030"/>
                </a:lnTo>
                <a:lnTo>
                  <a:pt x="8826" y="1036"/>
                </a:lnTo>
                <a:lnTo>
                  <a:pt x="8804" y="1048"/>
                </a:lnTo>
                <a:lnTo>
                  <a:pt x="8798" y="1052"/>
                </a:lnTo>
                <a:lnTo>
                  <a:pt x="8794" y="1058"/>
                </a:lnTo>
                <a:lnTo>
                  <a:pt x="8792" y="1062"/>
                </a:lnTo>
                <a:lnTo>
                  <a:pt x="8794" y="1066"/>
                </a:lnTo>
                <a:lnTo>
                  <a:pt x="8800" y="1074"/>
                </a:lnTo>
                <a:lnTo>
                  <a:pt x="8808" y="1082"/>
                </a:lnTo>
                <a:lnTo>
                  <a:pt x="8812" y="1088"/>
                </a:lnTo>
                <a:lnTo>
                  <a:pt x="8814" y="1094"/>
                </a:lnTo>
                <a:lnTo>
                  <a:pt x="8816" y="1102"/>
                </a:lnTo>
                <a:lnTo>
                  <a:pt x="8814" y="1108"/>
                </a:lnTo>
                <a:lnTo>
                  <a:pt x="8812" y="1118"/>
                </a:lnTo>
                <a:lnTo>
                  <a:pt x="8806" y="1128"/>
                </a:lnTo>
                <a:lnTo>
                  <a:pt x="8800" y="1138"/>
                </a:lnTo>
                <a:lnTo>
                  <a:pt x="8798" y="1146"/>
                </a:lnTo>
                <a:lnTo>
                  <a:pt x="8800" y="1154"/>
                </a:lnTo>
                <a:lnTo>
                  <a:pt x="8804" y="1162"/>
                </a:lnTo>
                <a:lnTo>
                  <a:pt x="8812" y="1168"/>
                </a:lnTo>
                <a:lnTo>
                  <a:pt x="8820" y="1174"/>
                </a:lnTo>
                <a:lnTo>
                  <a:pt x="8842" y="1184"/>
                </a:lnTo>
                <a:lnTo>
                  <a:pt x="8862" y="1196"/>
                </a:lnTo>
                <a:lnTo>
                  <a:pt x="8872" y="1200"/>
                </a:lnTo>
                <a:lnTo>
                  <a:pt x="8878" y="1208"/>
                </a:lnTo>
                <a:lnTo>
                  <a:pt x="8884" y="1214"/>
                </a:lnTo>
                <a:lnTo>
                  <a:pt x="8886" y="1220"/>
                </a:lnTo>
                <a:lnTo>
                  <a:pt x="8886" y="1230"/>
                </a:lnTo>
                <a:lnTo>
                  <a:pt x="8880" y="1238"/>
                </a:lnTo>
                <a:lnTo>
                  <a:pt x="8870" y="1254"/>
                </a:lnTo>
                <a:lnTo>
                  <a:pt x="8866" y="1258"/>
                </a:lnTo>
                <a:lnTo>
                  <a:pt x="8862" y="1260"/>
                </a:lnTo>
                <a:lnTo>
                  <a:pt x="8858" y="1260"/>
                </a:lnTo>
                <a:lnTo>
                  <a:pt x="8854" y="1258"/>
                </a:lnTo>
                <a:lnTo>
                  <a:pt x="8844" y="1252"/>
                </a:lnTo>
                <a:lnTo>
                  <a:pt x="8830" y="1240"/>
                </a:lnTo>
                <a:lnTo>
                  <a:pt x="8806" y="1224"/>
                </a:lnTo>
                <a:lnTo>
                  <a:pt x="8772" y="1204"/>
                </a:lnTo>
                <a:lnTo>
                  <a:pt x="8752" y="1194"/>
                </a:lnTo>
                <a:lnTo>
                  <a:pt x="8726" y="1184"/>
                </a:lnTo>
                <a:lnTo>
                  <a:pt x="8698" y="1174"/>
                </a:lnTo>
                <a:lnTo>
                  <a:pt x="8674" y="1166"/>
                </a:lnTo>
                <a:lnTo>
                  <a:pt x="8652" y="1160"/>
                </a:lnTo>
                <a:lnTo>
                  <a:pt x="8630" y="1156"/>
                </a:lnTo>
                <a:lnTo>
                  <a:pt x="8612" y="1152"/>
                </a:lnTo>
                <a:lnTo>
                  <a:pt x="8594" y="1152"/>
                </a:lnTo>
                <a:lnTo>
                  <a:pt x="8580" y="1152"/>
                </a:lnTo>
                <a:lnTo>
                  <a:pt x="8568" y="1152"/>
                </a:lnTo>
                <a:lnTo>
                  <a:pt x="8556" y="1156"/>
                </a:lnTo>
                <a:lnTo>
                  <a:pt x="8548" y="1158"/>
                </a:lnTo>
                <a:lnTo>
                  <a:pt x="8542" y="1162"/>
                </a:lnTo>
                <a:lnTo>
                  <a:pt x="8540" y="1168"/>
                </a:lnTo>
                <a:lnTo>
                  <a:pt x="8538" y="1174"/>
                </a:lnTo>
                <a:lnTo>
                  <a:pt x="8538" y="1180"/>
                </a:lnTo>
                <a:lnTo>
                  <a:pt x="8542" y="1186"/>
                </a:lnTo>
                <a:lnTo>
                  <a:pt x="8548" y="1194"/>
                </a:lnTo>
                <a:lnTo>
                  <a:pt x="8552" y="1198"/>
                </a:lnTo>
                <a:lnTo>
                  <a:pt x="8552" y="1204"/>
                </a:lnTo>
                <a:lnTo>
                  <a:pt x="8552" y="1210"/>
                </a:lnTo>
                <a:lnTo>
                  <a:pt x="8550" y="1216"/>
                </a:lnTo>
                <a:lnTo>
                  <a:pt x="8542" y="1228"/>
                </a:lnTo>
                <a:lnTo>
                  <a:pt x="8530" y="1238"/>
                </a:lnTo>
                <a:lnTo>
                  <a:pt x="8518" y="1244"/>
                </a:lnTo>
                <a:lnTo>
                  <a:pt x="8512" y="1246"/>
                </a:lnTo>
                <a:lnTo>
                  <a:pt x="8506" y="1246"/>
                </a:lnTo>
                <a:lnTo>
                  <a:pt x="8500" y="1244"/>
                </a:lnTo>
                <a:lnTo>
                  <a:pt x="8496" y="1242"/>
                </a:lnTo>
                <a:lnTo>
                  <a:pt x="8494" y="1236"/>
                </a:lnTo>
                <a:lnTo>
                  <a:pt x="8494" y="1230"/>
                </a:lnTo>
                <a:lnTo>
                  <a:pt x="8492" y="1216"/>
                </a:lnTo>
                <a:lnTo>
                  <a:pt x="8490" y="1208"/>
                </a:lnTo>
                <a:lnTo>
                  <a:pt x="8486" y="1206"/>
                </a:lnTo>
                <a:lnTo>
                  <a:pt x="8478" y="1206"/>
                </a:lnTo>
                <a:lnTo>
                  <a:pt x="8470" y="1208"/>
                </a:lnTo>
                <a:lnTo>
                  <a:pt x="8458" y="1214"/>
                </a:lnTo>
                <a:lnTo>
                  <a:pt x="8430" y="1234"/>
                </a:lnTo>
                <a:lnTo>
                  <a:pt x="8416" y="1242"/>
                </a:lnTo>
                <a:lnTo>
                  <a:pt x="8410" y="1242"/>
                </a:lnTo>
                <a:lnTo>
                  <a:pt x="8404" y="1242"/>
                </a:lnTo>
                <a:lnTo>
                  <a:pt x="8394" y="1240"/>
                </a:lnTo>
                <a:lnTo>
                  <a:pt x="8386" y="1236"/>
                </a:lnTo>
                <a:lnTo>
                  <a:pt x="8378" y="1232"/>
                </a:lnTo>
                <a:lnTo>
                  <a:pt x="8366" y="1230"/>
                </a:lnTo>
                <a:lnTo>
                  <a:pt x="8358" y="1232"/>
                </a:lnTo>
                <a:lnTo>
                  <a:pt x="8350" y="1234"/>
                </a:lnTo>
                <a:lnTo>
                  <a:pt x="8330" y="1246"/>
                </a:lnTo>
                <a:lnTo>
                  <a:pt x="8308" y="1256"/>
                </a:lnTo>
                <a:lnTo>
                  <a:pt x="8300" y="1258"/>
                </a:lnTo>
                <a:lnTo>
                  <a:pt x="8294" y="1260"/>
                </a:lnTo>
                <a:lnTo>
                  <a:pt x="8288" y="1260"/>
                </a:lnTo>
                <a:lnTo>
                  <a:pt x="8284" y="1258"/>
                </a:lnTo>
                <a:lnTo>
                  <a:pt x="8280" y="1254"/>
                </a:lnTo>
                <a:lnTo>
                  <a:pt x="8278" y="1250"/>
                </a:lnTo>
                <a:lnTo>
                  <a:pt x="8278" y="1240"/>
                </a:lnTo>
                <a:lnTo>
                  <a:pt x="8280" y="1230"/>
                </a:lnTo>
                <a:lnTo>
                  <a:pt x="8286" y="1220"/>
                </a:lnTo>
                <a:lnTo>
                  <a:pt x="8294" y="1212"/>
                </a:lnTo>
                <a:lnTo>
                  <a:pt x="8300" y="1206"/>
                </a:lnTo>
                <a:lnTo>
                  <a:pt x="8300" y="1204"/>
                </a:lnTo>
                <a:lnTo>
                  <a:pt x="8298" y="1204"/>
                </a:lnTo>
                <a:lnTo>
                  <a:pt x="8290" y="1204"/>
                </a:lnTo>
                <a:lnTo>
                  <a:pt x="8276" y="1206"/>
                </a:lnTo>
                <a:lnTo>
                  <a:pt x="8256" y="1214"/>
                </a:lnTo>
                <a:lnTo>
                  <a:pt x="8230" y="1224"/>
                </a:lnTo>
                <a:lnTo>
                  <a:pt x="8200" y="1236"/>
                </a:lnTo>
                <a:lnTo>
                  <a:pt x="8164" y="1254"/>
                </a:lnTo>
                <a:lnTo>
                  <a:pt x="8130" y="1270"/>
                </a:lnTo>
                <a:lnTo>
                  <a:pt x="8104" y="1278"/>
                </a:lnTo>
                <a:lnTo>
                  <a:pt x="8084" y="1282"/>
                </a:lnTo>
                <a:lnTo>
                  <a:pt x="8068" y="1286"/>
                </a:lnTo>
                <a:lnTo>
                  <a:pt x="8056" y="1288"/>
                </a:lnTo>
                <a:lnTo>
                  <a:pt x="8048" y="1294"/>
                </a:lnTo>
                <a:lnTo>
                  <a:pt x="8040" y="1304"/>
                </a:lnTo>
                <a:lnTo>
                  <a:pt x="8034" y="1322"/>
                </a:lnTo>
                <a:lnTo>
                  <a:pt x="8026" y="1342"/>
                </a:lnTo>
                <a:lnTo>
                  <a:pt x="8020" y="1352"/>
                </a:lnTo>
                <a:lnTo>
                  <a:pt x="8016" y="1356"/>
                </a:lnTo>
                <a:lnTo>
                  <a:pt x="8010" y="1358"/>
                </a:lnTo>
                <a:lnTo>
                  <a:pt x="7996" y="1354"/>
                </a:lnTo>
                <a:lnTo>
                  <a:pt x="7986" y="1356"/>
                </a:lnTo>
                <a:lnTo>
                  <a:pt x="7976" y="1360"/>
                </a:lnTo>
                <a:lnTo>
                  <a:pt x="7966" y="1364"/>
                </a:lnTo>
                <a:lnTo>
                  <a:pt x="7960" y="1364"/>
                </a:lnTo>
                <a:lnTo>
                  <a:pt x="7956" y="1362"/>
                </a:lnTo>
                <a:lnTo>
                  <a:pt x="7954" y="1358"/>
                </a:lnTo>
                <a:lnTo>
                  <a:pt x="7952" y="1352"/>
                </a:lnTo>
                <a:lnTo>
                  <a:pt x="7948" y="1344"/>
                </a:lnTo>
                <a:lnTo>
                  <a:pt x="7942" y="1338"/>
                </a:lnTo>
                <a:lnTo>
                  <a:pt x="7930" y="1330"/>
                </a:lnTo>
                <a:lnTo>
                  <a:pt x="7920" y="1324"/>
                </a:lnTo>
                <a:lnTo>
                  <a:pt x="7918" y="1322"/>
                </a:lnTo>
                <a:lnTo>
                  <a:pt x="7918" y="1318"/>
                </a:lnTo>
                <a:lnTo>
                  <a:pt x="7918" y="1314"/>
                </a:lnTo>
                <a:lnTo>
                  <a:pt x="7920" y="1312"/>
                </a:lnTo>
                <a:lnTo>
                  <a:pt x="7926" y="1304"/>
                </a:lnTo>
                <a:lnTo>
                  <a:pt x="7934" y="1300"/>
                </a:lnTo>
                <a:lnTo>
                  <a:pt x="7946" y="1296"/>
                </a:lnTo>
                <a:lnTo>
                  <a:pt x="7958" y="1292"/>
                </a:lnTo>
                <a:lnTo>
                  <a:pt x="7970" y="1292"/>
                </a:lnTo>
                <a:lnTo>
                  <a:pt x="7976" y="1290"/>
                </a:lnTo>
                <a:lnTo>
                  <a:pt x="7980" y="1288"/>
                </a:lnTo>
                <a:lnTo>
                  <a:pt x="7982" y="1286"/>
                </a:lnTo>
                <a:lnTo>
                  <a:pt x="7984" y="1282"/>
                </a:lnTo>
                <a:lnTo>
                  <a:pt x="7982" y="1274"/>
                </a:lnTo>
                <a:lnTo>
                  <a:pt x="7978" y="1264"/>
                </a:lnTo>
                <a:lnTo>
                  <a:pt x="7968" y="1254"/>
                </a:lnTo>
                <a:lnTo>
                  <a:pt x="7956" y="1246"/>
                </a:lnTo>
                <a:lnTo>
                  <a:pt x="7942" y="1240"/>
                </a:lnTo>
                <a:lnTo>
                  <a:pt x="7934" y="1238"/>
                </a:lnTo>
                <a:lnTo>
                  <a:pt x="7926" y="1238"/>
                </a:lnTo>
                <a:lnTo>
                  <a:pt x="7910" y="1238"/>
                </a:lnTo>
                <a:lnTo>
                  <a:pt x="7892" y="1236"/>
                </a:lnTo>
                <a:lnTo>
                  <a:pt x="7866" y="1230"/>
                </a:lnTo>
                <a:lnTo>
                  <a:pt x="7858" y="1230"/>
                </a:lnTo>
                <a:lnTo>
                  <a:pt x="7856" y="1230"/>
                </a:lnTo>
                <a:lnTo>
                  <a:pt x="7860" y="1236"/>
                </a:lnTo>
                <a:lnTo>
                  <a:pt x="7870" y="1246"/>
                </a:lnTo>
                <a:lnTo>
                  <a:pt x="7876" y="1252"/>
                </a:lnTo>
                <a:lnTo>
                  <a:pt x="7880" y="1258"/>
                </a:lnTo>
                <a:lnTo>
                  <a:pt x="7882" y="1264"/>
                </a:lnTo>
                <a:lnTo>
                  <a:pt x="7884" y="1270"/>
                </a:lnTo>
                <a:lnTo>
                  <a:pt x="7882" y="1284"/>
                </a:lnTo>
                <a:lnTo>
                  <a:pt x="7876" y="1296"/>
                </a:lnTo>
                <a:lnTo>
                  <a:pt x="7872" y="1306"/>
                </a:lnTo>
                <a:lnTo>
                  <a:pt x="7870" y="1318"/>
                </a:lnTo>
                <a:lnTo>
                  <a:pt x="7870" y="1324"/>
                </a:lnTo>
                <a:lnTo>
                  <a:pt x="7874" y="1328"/>
                </a:lnTo>
                <a:lnTo>
                  <a:pt x="7878" y="1334"/>
                </a:lnTo>
                <a:lnTo>
                  <a:pt x="7884" y="1340"/>
                </a:lnTo>
                <a:lnTo>
                  <a:pt x="7896" y="1348"/>
                </a:lnTo>
                <a:lnTo>
                  <a:pt x="7900" y="1352"/>
                </a:lnTo>
                <a:lnTo>
                  <a:pt x="7902" y="1356"/>
                </a:lnTo>
                <a:lnTo>
                  <a:pt x="7902" y="1364"/>
                </a:lnTo>
                <a:lnTo>
                  <a:pt x="7898" y="1372"/>
                </a:lnTo>
                <a:lnTo>
                  <a:pt x="7892" y="1380"/>
                </a:lnTo>
                <a:lnTo>
                  <a:pt x="7888" y="1390"/>
                </a:lnTo>
                <a:lnTo>
                  <a:pt x="7884" y="1400"/>
                </a:lnTo>
                <a:lnTo>
                  <a:pt x="7886" y="1414"/>
                </a:lnTo>
                <a:lnTo>
                  <a:pt x="7886" y="1424"/>
                </a:lnTo>
                <a:lnTo>
                  <a:pt x="7884" y="1422"/>
                </a:lnTo>
                <a:lnTo>
                  <a:pt x="7876" y="1414"/>
                </a:lnTo>
                <a:lnTo>
                  <a:pt x="7864" y="1402"/>
                </a:lnTo>
                <a:lnTo>
                  <a:pt x="7850" y="1390"/>
                </a:lnTo>
                <a:lnTo>
                  <a:pt x="7842" y="1386"/>
                </a:lnTo>
                <a:lnTo>
                  <a:pt x="7832" y="1382"/>
                </a:lnTo>
                <a:lnTo>
                  <a:pt x="7822" y="1382"/>
                </a:lnTo>
                <a:lnTo>
                  <a:pt x="7810" y="1382"/>
                </a:lnTo>
                <a:lnTo>
                  <a:pt x="7798" y="1386"/>
                </a:lnTo>
                <a:lnTo>
                  <a:pt x="7786" y="1394"/>
                </a:lnTo>
                <a:lnTo>
                  <a:pt x="7762" y="1410"/>
                </a:lnTo>
                <a:lnTo>
                  <a:pt x="7740" y="1422"/>
                </a:lnTo>
                <a:lnTo>
                  <a:pt x="7724" y="1432"/>
                </a:lnTo>
                <a:lnTo>
                  <a:pt x="7712" y="1440"/>
                </a:lnTo>
                <a:lnTo>
                  <a:pt x="7706" y="1448"/>
                </a:lnTo>
                <a:lnTo>
                  <a:pt x="7706" y="1452"/>
                </a:lnTo>
                <a:lnTo>
                  <a:pt x="7706" y="1456"/>
                </a:lnTo>
                <a:lnTo>
                  <a:pt x="7712" y="1468"/>
                </a:lnTo>
                <a:lnTo>
                  <a:pt x="7724" y="1482"/>
                </a:lnTo>
                <a:lnTo>
                  <a:pt x="7736" y="1498"/>
                </a:lnTo>
                <a:lnTo>
                  <a:pt x="7738" y="1504"/>
                </a:lnTo>
                <a:lnTo>
                  <a:pt x="7740" y="1508"/>
                </a:lnTo>
                <a:lnTo>
                  <a:pt x="7738" y="1512"/>
                </a:lnTo>
                <a:lnTo>
                  <a:pt x="7736" y="1516"/>
                </a:lnTo>
                <a:lnTo>
                  <a:pt x="7732" y="1518"/>
                </a:lnTo>
                <a:lnTo>
                  <a:pt x="7726" y="1520"/>
                </a:lnTo>
                <a:lnTo>
                  <a:pt x="7710" y="1520"/>
                </a:lnTo>
                <a:lnTo>
                  <a:pt x="7690" y="1516"/>
                </a:lnTo>
                <a:lnTo>
                  <a:pt x="7668" y="1508"/>
                </a:lnTo>
                <a:lnTo>
                  <a:pt x="7642" y="1496"/>
                </a:lnTo>
                <a:lnTo>
                  <a:pt x="7618" y="1486"/>
                </a:lnTo>
                <a:lnTo>
                  <a:pt x="7600" y="1482"/>
                </a:lnTo>
                <a:lnTo>
                  <a:pt x="7586" y="1480"/>
                </a:lnTo>
                <a:lnTo>
                  <a:pt x="7576" y="1482"/>
                </a:lnTo>
                <a:lnTo>
                  <a:pt x="7574" y="1484"/>
                </a:lnTo>
                <a:lnTo>
                  <a:pt x="7572" y="1486"/>
                </a:lnTo>
                <a:lnTo>
                  <a:pt x="7572" y="1494"/>
                </a:lnTo>
                <a:lnTo>
                  <a:pt x="7576" y="1504"/>
                </a:lnTo>
                <a:lnTo>
                  <a:pt x="7584" y="1514"/>
                </a:lnTo>
                <a:lnTo>
                  <a:pt x="7596" y="1524"/>
                </a:lnTo>
                <a:lnTo>
                  <a:pt x="7610" y="1530"/>
                </a:lnTo>
                <a:lnTo>
                  <a:pt x="7632" y="1540"/>
                </a:lnTo>
                <a:lnTo>
                  <a:pt x="7638" y="1544"/>
                </a:lnTo>
                <a:lnTo>
                  <a:pt x="7640" y="1546"/>
                </a:lnTo>
                <a:lnTo>
                  <a:pt x="7640" y="1548"/>
                </a:lnTo>
                <a:lnTo>
                  <a:pt x="7636" y="1554"/>
                </a:lnTo>
                <a:lnTo>
                  <a:pt x="7624" y="1562"/>
                </a:lnTo>
                <a:lnTo>
                  <a:pt x="7610" y="1568"/>
                </a:lnTo>
                <a:lnTo>
                  <a:pt x="7604" y="1570"/>
                </a:lnTo>
                <a:lnTo>
                  <a:pt x="7600" y="1568"/>
                </a:lnTo>
                <a:lnTo>
                  <a:pt x="7592" y="1564"/>
                </a:lnTo>
                <a:lnTo>
                  <a:pt x="7586" y="1558"/>
                </a:lnTo>
                <a:lnTo>
                  <a:pt x="7580" y="1550"/>
                </a:lnTo>
                <a:lnTo>
                  <a:pt x="7570" y="1540"/>
                </a:lnTo>
                <a:lnTo>
                  <a:pt x="7560" y="1532"/>
                </a:lnTo>
                <a:lnTo>
                  <a:pt x="7552" y="1530"/>
                </a:lnTo>
                <a:lnTo>
                  <a:pt x="7544" y="1528"/>
                </a:lnTo>
                <a:lnTo>
                  <a:pt x="7528" y="1524"/>
                </a:lnTo>
                <a:lnTo>
                  <a:pt x="7520" y="1518"/>
                </a:lnTo>
                <a:lnTo>
                  <a:pt x="7516" y="1512"/>
                </a:lnTo>
                <a:lnTo>
                  <a:pt x="7516" y="1506"/>
                </a:lnTo>
                <a:lnTo>
                  <a:pt x="7516" y="1498"/>
                </a:lnTo>
                <a:lnTo>
                  <a:pt x="7514" y="1490"/>
                </a:lnTo>
                <a:lnTo>
                  <a:pt x="7512" y="1482"/>
                </a:lnTo>
                <a:lnTo>
                  <a:pt x="7504" y="1474"/>
                </a:lnTo>
                <a:lnTo>
                  <a:pt x="7498" y="1468"/>
                </a:lnTo>
                <a:lnTo>
                  <a:pt x="7496" y="1464"/>
                </a:lnTo>
                <a:lnTo>
                  <a:pt x="7496" y="1460"/>
                </a:lnTo>
                <a:lnTo>
                  <a:pt x="7496" y="1458"/>
                </a:lnTo>
                <a:lnTo>
                  <a:pt x="7500" y="1452"/>
                </a:lnTo>
                <a:lnTo>
                  <a:pt x="7506" y="1446"/>
                </a:lnTo>
                <a:lnTo>
                  <a:pt x="7512" y="1438"/>
                </a:lnTo>
                <a:lnTo>
                  <a:pt x="7514" y="1432"/>
                </a:lnTo>
                <a:lnTo>
                  <a:pt x="7512" y="1428"/>
                </a:lnTo>
                <a:lnTo>
                  <a:pt x="7510" y="1424"/>
                </a:lnTo>
                <a:lnTo>
                  <a:pt x="7506" y="1418"/>
                </a:lnTo>
                <a:lnTo>
                  <a:pt x="7500" y="1412"/>
                </a:lnTo>
                <a:lnTo>
                  <a:pt x="7484" y="1402"/>
                </a:lnTo>
                <a:lnTo>
                  <a:pt x="7470" y="1394"/>
                </a:lnTo>
                <a:lnTo>
                  <a:pt x="7442" y="1378"/>
                </a:lnTo>
                <a:lnTo>
                  <a:pt x="7432" y="1370"/>
                </a:lnTo>
                <a:lnTo>
                  <a:pt x="7422" y="1364"/>
                </a:lnTo>
                <a:lnTo>
                  <a:pt x="7416" y="1354"/>
                </a:lnTo>
                <a:lnTo>
                  <a:pt x="7412" y="1344"/>
                </a:lnTo>
                <a:lnTo>
                  <a:pt x="7410" y="1336"/>
                </a:lnTo>
                <a:lnTo>
                  <a:pt x="7410" y="1334"/>
                </a:lnTo>
                <a:lnTo>
                  <a:pt x="7420" y="1344"/>
                </a:lnTo>
                <a:lnTo>
                  <a:pt x="7430" y="1352"/>
                </a:lnTo>
                <a:lnTo>
                  <a:pt x="7446" y="1362"/>
                </a:lnTo>
                <a:lnTo>
                  <a:pt x="7466" y="1370"/>
                </a:lnTo>
                <a:lnTo>
                  <a:pt x="7492" y="1376"/>
                </a:lnTo>
                <a:lnTo>
                  <a:pt x="7520" y="1382"/>
                </a:lnTo>
                <a:lnTo>
                  <a:pt x="7548" y="1390"/>
                </a:lnTo>
                <a:lnTo>
                  <a:pt x="7606" y="1408"/>
                </a:lnTo>
                <a:lnTo>
                  <a:pt x="7632" y="1414"/>
                </a:lnTo>
                <a:lnTo>
                  <a:pt x="7646" y="1416"/>
                </a:lnTo>
                <a:lnTo>
                  <a:pt x="7660" y="1416"/>
                </a:lnTo>
                <a:lnTo>
                  <a:pt x="7674" y="1416"/>
                </a:lnTo>
                <a:lnTo>
                  <a:pt x="7686" y="1414"/>
                </a:lnTo>
                <a:lnTo>
                  <a:pt x="7700" y="1408"/>
                </a:lnTo>
                <a:lnTo>
                  <a:pt x="7714" y="1402"/>
                </a:lnTo>
                <a:lnTo>
                  <a:pt x="7738" y="1388"/>
                </a:lnTo>
                <a:lnTo>
                  <a:pt x="7756" y="1374"/>
                </a:lnTo>
                <a:lnTo>
                  <a:pt x="7770" y="1360"/>
                </a:lnTo>
                <a:lnTo>
                  <a:pt x="7774" y="1354"/>
                </a:lnTo>
                <a:lnTo>
                  <a:pt x="7776" y="1346"/>
                </a:lnTo>
                <a:lnTo>
                  <a:pt x="7778" y="1340"/>
                </a:lnTo>
                <a:lnTo>
                  <a:pt x="7778" y="1334"/>
                </a:lnTo>
                <a:lnTo>
                  <a:pt x="7774" y="1326"/>
                </a:lnTo>
                <a:lnTo>
                  <a:pt x="7770" y="1320"/>
                </a:lnTo>
                <a:lnTo>
                  <a:pt x="7764" y="1312"/>
                </a:lnTo>
                <a:lnTo>
                  <a:pt x="7756" y="1304"/>
                </a:lnTo>
                <a:lnTo>
                  <a:pt x="7734" y="1288"/>
                </a:lnTo>
                <a:lnTo>
                  <a:pt x="7694" y="1264"/>
                </a:lnTo>
                <a:lnTo>
                  <a:pt x="7666" y="1252"/>
                </a:lnTo>
                <a:lnTo>
                  <a:pt x="7638" y="1238"/>
                </a:lnTo>
                <a:lnTo>
                  <a:pt x="7594" y="1212"/>
                </a:lnTo>
                <a:lnTo>
                  <a:pt x="7570" y="1198"/>
                </a:lnTo>
                <a:lnTo>
                  <a:pt x="7552" y="1190"/>
                </a:lnTo>
                <a:lnTo>
                  <a:pt x="7538" y="1188"/>
                </a:lnTo>
                <a:lnTo>
                  <a:pt x="7528" y="1188"/>
                </a:lnTo>
                <a:lnTo>
                  <a:pt x="7518" y="1190"/>
                </a:lnTo>
                <a:lnTo>
                  <a:pt x="7508" y="1190"/>
                </a:lnTo>
                <a:lnTo>
                  <a:pt x="7492" y="1188"/>
                </a:lnTo>
                <a:lnTo>
                  <a:pt x="7472" y="1182"/>
                </a:lnTo>
                <a:lnTo>
                  <a:pt x="7452" y="1176"/>
                </a:lnTo>
                <a:lnTo>
                  <a:pt x="7442" y="1170"/>
                </a:lnTo>
                <a:lnTo>
                  <a:pt x="7440" y="1166"/>
                </a:lnTo>
                <a:lnTo>
                  <a:pt x="7440" y="1164"/>
                </a:lnTo>
                <a:lnTo>
                  <a:pt x="7442" y="1160"/>
                </a:lnTo>
                <a:lnTo>
                  <a:pt x="7442" y="1156"/>
                </a:lnTo>
                <a:lnTo>
                  <a:pt x="7436" y="1152"/>
                </a:lnTo>
                <a:lnTo>
                  <a:pt x="7424" y="1146"/>
                </a:lnTo>
                <a:lnTo>
                  <a:pt x="7410" y="1140"/>
                </a:lnTo>
                <a:lnTo>
                  <a:pt x="7402" y="1140"/>
                </a:lnTo>
                <a:lnTo>
                  <a:pt x="7398" y="1144"/>
                </a:lnTo>
                <a:lnTo>
                  <a:pt x="7394" y="1148"/>
                </a:lnTo>
                <a:lnTo>
                  <a:pt x="7390" y="1152"/>
                </a:lnTo>
                <a:lnTo>
                  <a:pt x="7384" y="1156"/>
                </a:lnTo>
                <a:lnTo>
                  <a:pt x="7370" y="1156"/>
                </a:lnTo>
                <a:lnTo>
                  <a:pt x="7350" y="1150"/>
                </a:lnTo>
                <a:lnTo>
                  <a:pt x="7342" y="1150"/>
                </a:lnTo>
                <a:lnTo>
                  <a:pt x="7336" y="1150"/>
                </a:lnTo>
                <a:lnTo>
                  <a:pt x="7332" y="1148"/>
                </a:lnTo>
                <a:lnTo>
                  <a:pt x="7328" y="1146"/>
                </a:lnTo>
                <a:lnTo>
                  <a:pt x="7326" y="1144"/>
                </a:lnTo>
                <a:lnTo>
                  <a:pt x="7322" y="1148"/>
                </a:lnTo>
                <a:lnTo>
                  <a:pt x="7320" y="1152"/>
                </a:lnTo>
                <a:lnTo>
                  <a:pt x="7314" y="1154"/>
                </a:lnTo>
                <a:lnTo>
                  <a:pt x="7304" y="1156"/>
                </a:lnTo>
                <a:lnTo>
                  <a:pt x="7302" y="1154"/>
                </a:lnTo>
                <a:lnTo>
                  <a:pt x="7304" y="1152"/>
                </a:lnTo>
                <a:lnTo>
                  <a:pt x="7306" y="1148"/>
                </a:lnTo>
                <a:lnTo>
                  <a:pt x="7306" y="1142"/>
                </a:lnTo>
                <a:lnTo>
                  <a:pt x="7304" y="1140"/>
                </a:lnTo>
                <a:lnTo>
                  <a:pt x="7302" y="1138"/>
                </a:lnTo>
                <a:lnTo>
                  <a:pt x="7298" y="1136"/>
                </a:lnTo>
                <a:lnTo>
                  <a:pt x="7292" y="1134"/>
                </a:lnTo>
                <a:lnTo>
                  <a:pt x="7282" y="1134"/>
                </a:lnTo>
                <a:lnTo>
                  <a:pt x="7276" y="1130"/>
                </a:lnTo>
                <a:lnTo>
                  <a:pt x="7270" y="1128"/>
                </a:lnTo>
                <a:lnTo>
                  <a:pt x="7264" y="1128"/>
                </a:lnTo>
                <a:lnTo>
                  <a:pt x="7260" y="1126"/>
                </a:lnTo>
                <a:lnTo>
                  <a:pt x="7264" y="1124"/>
                </a:lnTo>
                <a:lnTo>
                  <a:pt x="7276" y="1124"/>
                </a:lnTo>
                <a:lnTo>
                  <a:pt x="7298" y="1128"/>
                </a:lnTo>
                <a:lnTo>
                  <a:pt x="7308" y="1130"/>
                </a:lnTo>
                <a:lnTo>
                  <a:pt x="7318" y="1130"/>
                </a:lnTo>
                <a:lnTo>
                  <a:pt x="7324" y="1128"/>
                </a:lnTo>
                <a:lnTo>
                  <a:pt x="7330" y="1124"/>
                </a:lnTo>
                <a:lnTo>
                  <a:pt x="7338" y="1118"/>
                </a:lnTo>
                <a:lnTo>
                  <a:pt x="7342" y="1116"/>
                </a:lnTo>
                <a:lnTo>
                  <a:pt x="7348" y="1116"/>
                </a:lnTo>
                <a:lnTo>
                  <a:pt x="7352" y="1116"/>
                </a:lnTo>
                <a:lnTo>
                  <a:pt x="7356" y="1116"/>
                </a:lnTo>
                <a:lnTo>
                  <a:pt x="7358" y="1114"/>
                </a:lnTo>
                <a:lnTo>
                  <a:pt x="7360" y="1110"/>
                </a:lnTo>
                <a:lnTo>
                  <a:pt x="7360" y="1108"/>
                </a:lnTo>
                <a:lnTo>
                  <a:pt x="7358" y="1106"/>
                </a:lnTo>
                <a:lnTo>
                  <a:pt x="7356" y="1104"/>
                </a:lnTo>
                <a:lnTo>
                  <a:pt x="7352" y="1104"/>
                </a:lnTo>
                <a:lnTo>
                  <a:pt x="7346" y="1102"/>
                </a:lnTo>
                <a:lnTo>
                  <a:pt x="7342" y="1100"/>
                </a:lnTo>
                <a:lnTo>
                  <a:pt x="7340" y="1096"/>
                </a:lnTo>
                <a:lnTo>
                  <a:pt x="7336" y="1094"/>
                </a:lnTo>
                <a:lnTo>
                  <a:pt x="7332" y="1094"/>
                </a:lnTo>
                <a:lnTo>
                  <a:pt x="7328" y="1092"/>
                </a:lnTo>
                <a:lnTo>
                  <a:pt x="7326" y="1088"/>
                </a:lnTo>
                <a:lnTo>
                  <a:pt x="7320" y="1084"/>
                </a:lnTo>
                <a:lnTo>
                  <a:pt x="7318" y="1084"/>
                </a:lnTo>
                <a:lnTo>
                  <a:pt x="7314" y="1084"/>
                </a:lnTo>
                <a:lnTo>
                  <a:pt x="7308" y="1086"/>
                </a:lnTo>
                <a:lnTo>
                  <a:pt x="7308" y="1084"/>
                </a:lnTo>
                <a:lnTo>
                  <a:pt x="7306" y="1082"/>
                </a:lnTo>
                <a:lnTo>
                  <a:pt x="7298" y="1084"/>
                </a:lnTo>
                <a:lnTo>
                  <a:pt x="7290" y="1084"/>
                </a:lnTo>
                <a:lnTo>
                  <a:pt x="7290" y="1082"/>
                </a:lnTo>
                <a:lnTo>
                  <a:pt x="7290" y="1080"/>
                </a:lnTo>
                <a:lnTo>
                  <a:pt x="7290" y="1078"/>
                </a:lnTo>
                <a:lnTo>
                  <a:pt x="7286" y="1074"/>
                </a:lnTo>
                <a:lnTo>
                  <a:pt x="7280" y="1072"/>
                </a:lnTo>
                <a:lnTo>
                  <a:pt x="7274" y="1072"/>
                </a:lnTo>
                <a:lnTo>
                  <a:pt x="7268" y="1072"/>
                </a:lnTo>
                <a:lnTo>
                  <a:pt x="7262" y="1074"/>
                </a:lnTo>
                <a:lnTo>
                  <a:pt x="7258" y="1078"/>
                </a:lnTo>
                <a:lnTo>
                  <a:pt x="7256" y="1082"/>
                </a:lnTo>
                <a:lnTo>
                  <a:pt x="7254" y="1088"/>
                </a:lnTo>
                <a:lnTo>
                  <a:pt x="7254" y="1098"/>
                </a:lnTo>
                <a:lnTo>
                  <a:pt x="7256" y="1104"/>
                </a:lnTo>
                <a:lnTo>
                  <a:pt x="7254" y="1102"/>
                </a:lnTo>
                <a:lnTo>
                  <a:pt x="7248" y="1100"/>
                </a:lnTo>
                <a:lnTo>
                  <a:pt x="7246" y="1100"/>
                </a:lnTo>
                <a:lnTo>
                  <a:pt x="7242" y="1100"/>
                </a:lnTo>
                <a:lnTo>
                  <a:pt x="7236" y="1102"/>
                </a:lnTo>
                <a:lnTo>
                  <a:pt x="7232" y="1100"/>
                </a:lnTo>
                <a:lnTo>
                  <a:pt x="7232" y="1098"/>
                </a:lnTo>
                <a:lnTo>
                  <a:pt x="7238" y="1094"/>
                </a:lnTo>
                <a:lnTo>
                  <a:pt x="7244" y="1090"/>
                </a:lnTo>
                <a:lnTo>
                  <a:pt x="7248" y="1086"/>
                </a:lnTo>
                <a:lnTo>
                  <a:pt x="7250" y="1084"/>
                </a:lnTo>
                <a:lnTo>
                  <a:pt x="7246" y="1082"/>
                </a:lnTo>
                <a:lnTo>
                  <a:pt x="7240" y="1084"/>
                </a:lnTo>
                <a:lnTo>
                  <a:pt x="7238" y="1082"/>
                </a:lnTo>
                <a:lnTo>
                  <a:pt x="7240" y="1078"/>
                </a:lnTo>
                <a:lnTo>
                  <a:pt x="7242" y="1076"/>
                </a:lnTo>
                <a:lnTo>
                  <a:pt x="7250" y="1074"/>
                </a:lnTo>
                <a:lnTo>
                  <a:pt x="7256" y="1070"/>
                </a:lnTo>
                <a:lnTo>
                  <a:pt x="7258" y="1068"/>
                </a:lnTo>
                <a:lnTo>
                  <a:pt x="7258" y="1066"/>
                </a:lnTo>
                <a:lnTo>
                  <a:pt x="7258" y="1064"/>
                </a:lnTo>
                <a:lnTo>
                  <a:pt x="7256" y="1062"/>
                </a:lnTo>
                <a:lnTo>
                  <a:pt x="7250" y="1064"/>
                </a:lnTo>
                <a:lnTo>
                  <a:pt x="7246" y="1064"/>
                </a:lnTo>
                <a:lnTo>
                  <a:pt x="7246" y="1062"/>
                </a:lnTo>
                <a:lnTo>
                  <a:pt x="7244" y="1060"/>
                </a:lnTo>
                <a:lnTo>
                  <a:pt x="7244" y="1058"/>
                </a:lnTo>
                <a:lnTo>
                  <a:pt x="7244" y="1056"/>
                </a:lnTo>
                <a:lnTo>
                  <a:pt x="7238" y="1058"/>
                </a:lnTo>
                <a:lnTo>
                  <a:pt x="7232" y="1058"/>
                </a:lnTo>
                <a:lnTo>
                  <a:pt x="7230" y="1058"/>
                </a:lnTo>
                <a:lnTo>
                  <a:pt x="7226" y="1056"/>
                </a:lnTo>
                <a:lnTo>
                  <a:pt x="7222" y="1054"/>
                </a:lnTo>
                <a:lnTo>
                  <a:pt x="7220" y="1054"/>
                </a:lnTo>
                <a:lnTo>
                  <a:pt x="7218" y="1058"/>
                </a:lnTo>
                <a:lnTo>
                  <a:pt x="7216" y="1062"/>
                </a:lnTo>
                <a:lnTo>
                  <a:pt x="7214" y="1062"/>
                </a:lnTo>
                <a:lnTo>
                  <a:pt x="7212" y="1062"/>
                </a:lnTo>
                <a:lnTo>
                  <a:pt x="7208" y="1060"/>
                </a:lnTo>
                <a:lnTo>
                  <a:pt x="7206" y="1060"/>
                </a:lnTo>
                <a:lnTo>
                  <a:pt x="7202" y="1064"/>
                </a:lnTo>
                <a:lnTo>
                  <a:pt x="7202" y="1066"/>
                </a:lnTo>
                <a:lnTo>
                  <a:pt x="7202" y="1068"/>
                </a:lnTo>
                <a:lnTo>
                  <a:pt x="7204" y="1070"/>
                </a:lnTo>
                <a:lnTo>
                  <a:pt x="7208" y="1070"/>
                </a:lnTo>
                <a:lnTo>
                  <a:pt x="7214" y="1072"/>
                </a:lnTo>
                <a:lnTo>
                  <a:pt x="7212" y="1074"/>
                </a:lnTo>
                <a:lnTo>
                  <a:pt x="7208" y="1076"/>
                </a:lnTo>
                <a:lnTo>
                  <a:pt x="7208" y="1080"/>
                </a:lnTo>
                <a:lnTo>
                  <a:pt x="7204" y="1082"/>
                </a:lnTo>
                <a:lnTo>
                  <a:pt x="7200" y="1082"/>
                </a:lnTo>
                <a:lnTo>
                  <a:pt x="7200" y="1086"/>
                </a:lnTo>
                <a:lnTo>
                  <a:pt x="7198" y="1088"/>
                </a:lnTo>
                <a:lnTo>
                  <a:pt x="7196" y="1090"/>
                </a:lnTo>
                <a:lnTo>
                  <a:pt x="7194" y="1092"/>
                </a:lnTo>
                <a:lnTo>
                  <a:pt x="7194" y="1096"/>
                </a:lnTo>
                <a:lnTo>
                  <a:pt x="7196" y="1100"/>
                </a:lnTo>
                <a:lnTo>
                  <a:pt x="7194" y="1102"/>
                </a:lnTo>
                <a:lnTo>
                  <a:pt x="7190" y="1102"/>
                </a:lnTo>
                <a:lnTo>
                  <a:pt x="7180" y="1106"/>
                </a:lnTo>
                <a:lnTo>
                  <a:pt x="7176" y="1108"/>
                </a:lnTo>
                <a:lnTo>
                  <a:pt x="7176" y="1102"/>
                </a:lnTo>
                <a:lnTo>
                  <a:pt x="7180" y="1094"/>
                </a:lnTo>
                <a:lnTo>
                  <a:pt x="7180" y="1088"/>
                </a:lnTo>
                <a:lnTo>
                  <a:pt x="7180" y="1084"/>
                </a:lnTo>
                <a:lnTo>
                  <a:pt x="7182" y="1078"/>
                </a:lnTo>
                <a:lnTo>
                  <a:pt x="7184" y="1070"/>
                </a:lnTo>
                <a:lnTo>
                  <a:pt x="7184" y="1068"/>
                </a:lnTo>
                <a:lnTo>
                  <a:pt x="7182" y="1066"/>
                </a:lnTo>
                <a:lnTo>
                  <a:pt x="7178" y="1066"/>
                </a:lnTo>
                <a:lnTo>
                  <a:pt x="7174" y="1070"/>
                </a:lnTo>
                <a:lnTo>
                  <a:pt x="7164" y="1078"/>
                </a:lnTo>
                <a:lnTo>
                  <a:pt x="7140" y="1102"/>
                </a:lnTo>
                <a:lnTo>
                  <a:pt x="7134" y="1108"/>
                </a:lnTo>
                <a:lnTo>
                  <a:pt x="7134" y="1112"/>
                </a:lnTo>
                <a:lnTo>
                  <a:pt x="7134" y="1116"/>
                </a:lnTo>
                <a:lnTo>
                  <a:pt x="7130" y="1122"/>
                </a:lnTo>
                <a:lnTo>
                  <a:pt x="7124" y="1126"/>
                </a:lnTo>
                <a:lnTo>
                  <a:pt x="7122" y="1128"/>
                </a:lnTo>
                <a:lnTo>
                  <a:pt x="7118" y="1126"/>
                </a:lnTo>
                <a:lnTo>
                  <a:pt x="7116" y="1128"/>
                </a:lnTo>
                <a:lnTo>
                  <a:pt x="7112" y="1130"/>
                </a:lnTo>
                <a:lnTo>
                  <a:pt x="7112" y="1128"/>
                </a:lnTo>
                <a:lnTo>
                  <a:pt x="7112" y="1126"/>
                </a:lnTo>
                <a:lnTo>
                  <a:pt x="7116" y="1120"/>
                </a:lnTo>
                <a:lnTo>
                  <a:pt x="7120" y="1114"/>
                </a:lnTo>
                <a:lnTo>
                  <a:pt x="7120" y="1112"/>
                </a:lnTo>
                <a:lnTo>
                  <a:pt x="7120" y="1110"/>
                </a:lnTo>
                <a:lnTo>
                  <a:pt x="7122" y="1106"/>
                </a:lnTo>
                <a:lnTo>
                  <a:pt x="7126" y="1102"/>
                </a:lnTo>
                <a:lnTo>
                  <a:pt x="7124" y="1100"/>
                </a:lnTo>
                <a:lnTo>
                  <a:pt x="7124" y="1098"/>
                </a:lnTo>
                <a:lnTo>
                  <a:pt x="7124" y="1096"/>
                </a:lnTo>
                <a:lnTo>
                  <a:pt x="7132" y="1088"/>
                </a:lnTo>
                <a:lnTo>
                  <a:pt x="7150" y="1072"/>
                </a:lnTo>
                <a:lnTo>
                  <a:pt x="7152" y="1072"/>
                </a:lnTo>
                <a:lnTo>
                  <a:pt x="7150" y="1070"/>
                </a:lnTo>
                <a:lnTo>
                  <a:pt x="7144" y="1070"/>
                </a:lnTo>
                <a:lnTo>
                  <a:pt x="7138" y="1070"/>
                </a:lnTo>
                <a:lnTo>
                  <a:pt x="7136" y="1068"/>
                </a:lnTo>
                <a:lnTo>
                  <a:pt x="7132" y="1064"/>
                </a:lnTo>
                <a:lnTo>
                  <a:pt x="7130" y="1064"/>
                </a:lnTo>
                <a:lnTo>
                  <a:pt x="7128" y="1070"/>
                </a:lnTo>
                <a:lnTo>
                  <a:pt x="7126" y="1076"/>
                </a:lnTo>
                <a:lnTo>
                  <a:pt x="7122" y="1070"/>
                </a:lnTo>
                <a:lnTo>
                  <a:pt x="7118" y="1066"/>
                </a:lnTo>
                <a:lnTo>
                  <a:pt x="7114" y="1066"/>
                </a:lnTo>
                <a:lnTo>
                  <a:pt x="7112" y="1066"/>
                </a:lnTo>
                <a:lnTo>
                  <a:pt x="7108" y="1066"/>
                </a:lnTo>
                <a:lnTo>
                  <a:pt x="7106" y="1066"/>
                </a:lnTo>
                <a:lnTo>
                  <a:pt x="7102" y="1064"/>
                </a:lnTo>
                <a:lnTo>
                  <a:pt x="7098" y="1064"/>
                </a:lnTo>
                <a:lnTo>
                  <a:pt x="7096" y="1066"/>
                </a:lnTo>
                <a:lnTo>
                  <a:pt x="7098" y="1068"/>
                </a:lnTo>
                <a:lnTo>
                  <a:pt x="7100" y="1072"/>
                </a:lnTo>
                <a:lnTo>
                  <a:pt x="7100" y="1076"/>
                </a:lnTo>
                <a:lnTo>
                  <a:pt x="7098" y="1076"/>
                </a:lnTo>
                <a:lnTo>
                  <a:pt x="7094" y="1074"/>
                </a:lnTo>
                <a:lnTo>
                  <a:pt x="7088" y="1072"/>
                </a:lnTo>
                <a:lnTo>
                  <a:pt x="7084" y="1074"/>
                </a:lnTo>
                <a:lnTo>
                  <a:pt x="7086" y="1078"/>
                </a:lnTo>
                <a:lnTo>
                  <a:pt x="7094" y="1082"/>
                </a:lnTo>
                <a:lnTo>
                  <a:pt x="7102" y="1086"/>
                </a:lnTo>
                <a:lnTo>
                  <a:pt x="7106" y="1088"/>
                </a:lnTo>
                <a:lnTo>
                  <a:pt x="7104" y="1088"/>
                </a:lnTo>
                <a:lnTo>
                  <a:pt x="7094" y="1086"/>
                </a:lnTo>
                <a:lnTo>
                  <a:pt x="7088" y="1084"/>
                </a:lnTo>
                <a:lnTo>
                  <a:pt x="7088" y="1086"/>
                </a:lnTo>
                <a:lnTo>
                  <a:pt x="7086" y="1088"/>
                </a:lnTo>
                <a:lnTo>
                  <a:pt x="7084" y="1090"/>
                </a:lnTo>
                <a:lnTo>
                  <a:pt x="7080" y="1094"/>
                </a:lnTo>
                <a:lnTo>
                  <a:pt x="7072" y="1100"/>
                </a:lnTo>
                <a:lnTo>
                  <a:pt x="7060" y="1106"/>
                </a:lnTo>
                <a:lnTo>
                  <a:pt x="7056" y="1110"/>
                </a:lnTo>
                <a:lnTo>
                  <a:pt x="7056" y="1112"/>
                </a:lnTo>
                <a:lnTo>
                  <a:pt x="7050" y="1116"/>
                </a:lnTo>
                <a:lnTo>
                  <a:pt x="7046" y="1118"/>
                </a:lnTo>
                <a:lnTo>
                  <a:pt x="7044" y="1120"/>
                </a:lnTo>
                <a:lnTo>
                  <a:pt x="7044" y="1122"/>
                </a:lnTo>
                <a:lnTo>
                  <a:pt x="7048" y="1124"/>
                </a:lnTo>
                <a:lnTo>
                  <a:pt x="7046" y="1126"/>
                </a:lnTo>
                <a:lnTo>
                  <a:pt x="7044" y="1126"/>
                </a:lnTo>
                <a:lnTo>
                  <a:pt x="7042" y="1128"/>
                </a:lnTo>
                <a:lnTo>
                  <a:pt x="7042" y="1130"/>
                </a:lnTo>
                <a:lnTo>
                  <a:pt x="7046" y="1132"/>
                </a:lnTo>
                <a:lnTo>
                  <a:pt x="7052" y="1134"/>
                </a:lnTo>
                <a:lnTo>
                  <a:pt x="7054" y="1136"/>
                </a:lnTo>
                <a:lnTo>
                  <a:pt x="7052" y="1136"/>
                </a:lnTo>
                <a:lnTo>
                  <a:pt x="7048" y="1136"/>
                </a:lnTo>
                <a:lnTo>
                  <a:pt x="7040" y="1136"/>
                </a:lnTo>
                <a:lnTo>
                  <a:pt x="7034" y="1132"/>
                </a:lnTo>
                <a:lnTo>
                  <a:pt x="7034" y="1130"/>
                </a:lnTo>
                <a:lnTo>
                  <a:pt x="7034" y="1128"/>
                </a:lnTo>
                <a:lnTo>
                  <a:pt x="7036" y="1124"/>
                </a:lnTo>
                <a:lnTo>
                  <a:pt x="7034" y="1122"/>
                </a:lnTo>
                <a:lnTo>
                  <a:pt x="7028" y="1118"/>
                </a:lnTo>
                <a:lnTo>
                  <a:pt x="7018" y="1116"/>
                </a:lnTo>
                <a:lnTo>
                  <a:pt x="7012" y="1116"/>
                </a:lnTo>
                <a:lnTo>
                  <a:pt x="7008" y="1116"/>
                </a:lnTo>
                <a:lnTo>
                  <a:pt x="7006" y="1114"/>
                </a:lnTo>
                <a:lnTo>
                  <a:pt x="7004" y="1114"/>
                </a:lnTo>
                <a:lnTo>
                  <a:pt x="7002" y="1114"/>
                </a:lnTo>
                <a:lnTo>
                  <a:pt x="6998" y="1114"/>
                </a:lnTo>
                <a:lnTo>
                  <a:pt x="6992" y="1112"/>
                </a:lnTo>
                <a:lnTo>
                  <a:pt x="6990" y="1112"/>
                </a:lnTo>
                <a:lnTo>
                  <a:pt x="6988" y="1120"/>
                </a:lnTo>
                <a:lnTo>
                  <a:pt x="6988" y="1124"/>
                </a:lnTo>
                <a:lnTo>
                  <a:pt x="6984" y="1120"/>
                </a:lnTo>
                <a:lnTo>
                  <a:pt x="6982" y="1116"/>
                </a:lnTo>
                <a:lnTo>
                  <a:pt x="6978" y="1114"/>
                </a:lnTo>
                <a:lnTo>
                  <a:pt x="6974" y="1114"/>
                </a:lnTo>
                <a:lnTo>
                  <a:pt x="6968" y="1114"/>
                </a:lnTo>
                <a:lnTo>
                  <a:pt x="6964" y="1118"/>
                </a:lnTo>
                <a:lnTo>
                  <a:pt x="6964" y="1120"/>
                </a:lnTo>
                <a:lnTo>
                  <a:pt x="6966" y="1122"/>
                </a:lnTo>
                <a:lnTo>
                  <a:pt x="6970" y="1124"/>
                </a:lnTo>
                <a:lnTo>
                  <a:pt x="6972" y="1124"/>
                </a:lnTo>
                <a:lnTo>
                  <a:pt x="6972" y="1126"/>
                </a:lnTo>
                <a:lnTo>
                  <a:pt x="6974" y="1128"/>
                </a:lnTo>
                <a:lnTo>
                  <a:pt x="6978" y="1128"/>
                </a:lnTo>
                <a:lnTo>
                  <a:pt x="6982" y="1128"/>
                </a:lnTo>
                <a:lnTo>
                  <a:pt x="6986" y="1132"/>
                </a:lnTo>
                <a:lnTo>
                  <a:pt x="6988" y="1134"/>
                </a:lnTo>
                <a:lnTo>
                  <a:pt x="6992" y="1134"/>
                </a:lnTo>
                <a:lnTo>
                  <a:pt x="6994" y="1134"/>
                </a:lnTo>
                <a:lnTo>
                  <a:pt x="6992" y="1138"/>
                </a:lnTo>
                <a:lnTo>
                  <a:pt x="6990" y="1140"/>
                </a:lnTo>
                <a:lnTo>
                  <a:pt x="6990" y="1142"/>
                </a:lnTo>
                <a:lnTo>
                  <a:pt x="6996" y="1150"/>
                </a:lnTo>
                <a:lnTo>
                  <a:pt x="6998" y="1154"/>
                </a:lnTo>
                <a:lnTo>
                  <a:pt x="6996" y="1152"/>
                </a:lnTo>
                <a:lnTo>
                  <a:pt x="6980" y="1140"/>
                </a:lnTo>
                <a:lnTo>
                  <a:pt x="6970" y="1134"/>
                </a:lnTo>
                <a:lnTo>
                  <a:pt x="6964" y="1134"/>
                </a:lnTo>
                <a:lnTo>
                  <a:pt x="6962" y="1136"/>
                </a:lnTo>
                <a:lnTo>
                  <a:pt x="6964" y="1138"/>
                </a:lnTo>
                <a:lnTo>
                  <a:pt x="6964" y="1140"/>
                </a:lnTo>
                <a:lnTo>
                  <a:pt x="6964" y="1142"/>
                </a:lnTo>
                <a:lnTo>
                  <a:pt x="6960" y="1144"/>
                </a:lnTo>
                <a:lnTo>
                  <a:pt x="6958" y="1144"/>
                </a:lnTo>
                <a:lnTo>
                  <a:pt x="6956" y="1142"/>
                </a:lnTo>
                <a:lnTo>
                  <a:pt x="6958" y="1140"/>
                </a:lnTo>
                <a:lnTo>
                  <a:pt x="6958" y="1138"/>
                </a:lnTo>
                <a:lnTo>
                  <a:pt x="6956" y="1138"/>
                </a:lnTo>
                <a:lnTo>
                  <a:pt x="6950" y="1142"/>
                </a:lnTo>
                <a:lnTo>
                  <a:pt x="6938" y="1152"/>
                </a:lnTo>
                <a:lnTo>
                  <a:pt x="6936" y="1152"/>
                </a:lnTo>
                <a:lnTo>
                  <a:pt x="6934" y="1154"/>
                </a:lnTo>
                <a:lnTo>
                  <a:pt x="6934" y="1162"/>
                </a:lnTo>
                <a:lnTo>
                  <a:pt x="6932" y="1168"/>
                </a:lnTo>
                <a:lnTo>
                  <a:pt x="6928" y="1172"/>
                </a:lnTo>
                <a:lnTo>
                  <a:pt x="6922" y="1180"/>
                </a:lnTo>
                <a:lnTo>
                  <a:pt x="6914" y="1186"/>
                </a:lnTo>
                <a:lnTo>
                  <a:pt x="6922" y="1172"/>
                </a:lnTo>
                <a:lnTo>
                  <a:pt x="6926" y="1160"/>
                </a:lnTo>
                <a:lnTo>
                  <a:pt x="6928" y="1150"/>
                </a:lnTo>
                <a:lnTo>
                  <a:pt x="6928" y="1140"/>
                </a:lnTo>
                <a:lnTo>
                  <a:pt x="6926" y="1136"/>
                </a:lnTo>
                <a:lnTo>
                  <a:pt x="6924" y="1138"/>
                </a:lnTo>
                <a:lnTo>
                  <a:pt x="6922" y="1142"/>
                </a:lnTo>
                <a:lnTo>
                  <a:pt x="6920" y="1142"/>
                </a:lnTo>
                <a:lnTo>
                  <a:pt x="6918" y="1140"/>
                </a:lnTo>
                <a:lnTo>
                  <a:pt x="6916" y="1140"/>
                </a:lnTo>
                <a:lnTo>
                  <a:pt x="6908" y="1150"/>
                </a:lnTo>
                <a:lnTo>
                  <a:pt x="6906" y="1156"/>
                </a:lnTo>
                <a:lnTo>
                  <a:pt x="6906" y="1160"/>
                </a:lnTo>
                <a:lnTo>
                  <a:pt x="6908" y="1160"/>
                </a:lnTo>
                <a:lnTo>
                  <a:pt x="6904" y="1164"/>
                </a:lnTo>
                <a:lnTo>
                  <a:pt x="6902" y="1166"/>
                </a:lnTo>
                <a:lnTo>
                  <a:pt x="6898" y="1166"/>
                </a:lnTo>
                <a:lnTo>
                  <a:pt x="6898" y="1162"/>
                </a:lnTo>
                <a:lnTo>
                  <a:pt x="6900" y="1158"/>
                </a:lnTo>
                <a:lnTo>
                  <a:pt x="6902" y="1152"/>
                </a:lnTo>
                <a:lnTo>
                  <a:pt x="6902" y="1150"/>
                </a:lnTo>
                <a:lnTo>
                  <a:pt x="6900" y="1148"/>
                </a:lnTo>
                <a:lnTo>
                  <a:pt x="6896" y="1148"/>
                </a:lnTo>
                <a:lnTo>
                  <a:pt x="6888" y="1150"/>
                </a:lnTo>
                <a:lnTo>
                  <a:pt x="6882" y="1152"/>
                </a:lnTo>
                <a:lnTo>
                  <a:pt x="6870" y="1160"/>
                </a:lnTo>
                <a:lnTo>
                  <a:pt x="6868" y="1162"/>
                </a:lnTo>
                <a:lnTo>
                  <a:pt x="6870" y="1164"/>
                </a:lnTo>
                <a:lnTo>
                  <a:pt x="6872" y="1166"/>
                </a:lnTo>
                <a:lnTo>
                  <a:pt x="6872" y="1168"/>
                </a:lnTo>
                <a:lnTo>
                  <a:pt x="6872" y="1170"/>
                </a:lnTo>
                <a:lnTo>
                  <a:pt x="6872" y="1174"/>
                </a:lnTo>
                <a:lnTo>
                  <a:pt x="6874" y="1174"/>
                </a:lnTo>
                <a:lnTo>
                  <a:pt x="6882" y="1178"/>
                </a:lnTo>
                <a:lnTo>
                  <a:pt x="6886" y="1178"/>
                </a:lnTo>
                <a:lnTo>
                  <a:pt x="6890" y="1182"/>
                </a:lnTo>
                <a:lnTo>
                  <a:pt x="6892" y="1186"/>
                </a:lnTo>
                <a:lnTo>
                  <a:pt x="6894" y="1192"/>
                </a:lnTo>
                <a:lnTo>
                  <a:pt x="6884" y="1188"/>
                </a:lnTo>
                <a:lnTo>
                  <a:pt x="6884" y="1186"/>
                </a:lnTo>
                <a:lnTo>
                  <a:pt x="6886" y="1184"/>
                </a:lnTo>
                <a:lnTo>
                  <a:pt x="6880" y="1182"/>
                </a:lnTo>
                <a:lnTo>
                  <a:pt x="6874" y="1180"/>
                </a:lnTo>
                <a:lnTo>
                  <a:pt x="6870" y="1178"/>
                </a:lnTo>
                <a:lnTo>
                  <a:pt x="6868" y="1172"/>
                </a:lnTo>
                <a:lnTo>
                  <a:pt x="6864" y="1168"/>
                </a:lnTo>
                <a:lnTo>
                  <a:pt x="6858" y="1168"/>
                </a:lnTo>
                <a:lnTo>
                  <a:pt x="6850" y="1172"/>
                </a:lnTo>
                <a:lnTo>
                  <a:pt x="6850" y="1174"/>
                </a:lnTo>
                <a:lnTo>
                  <a:pt x="6858" y="1180"/>
                </a:lnTo>
                <a:lnTo>
                  <a:pt x="6862" y="1184"/>
                </a:lnTo>
                <a:lnTo>
                  <a:pt x="6860" y="1186"/>
                </a:lnTo>
                <a:lnTo>
                  <a:pt x="6856" y="1184"/>
                </a:lnTo>
                <a:lnTo>
                  <a:pt x="6852" y="1180"/>
                </a:lnTo>
                <a:lnTo>
                  <a:pt x="6842" y="1172"/>
                </a:lnTo>
                <a:lnTo>
                  <a:pt x="6838" y="1172"/>
                </a:lnTo>
                <a:lnTo>
                  <a:pt x="6838" y="1174"/>
                </a:lnTo>
                <a:lnTo>
                  <a:pt x="6840" y="1178"/>
                </a:lnTo>
                <a:lnTo>
                  <a:pt x="6838" y="1180"/>
                </a:lnTo>
                <a:lnTo>
                  <a:pt x="6836" y="1182"/>
                </a:lnTo>
                <a:lnTo>
                  <a:pt x="6834" y="1184"/>
                </a:lnTo>
                <a:lnTo>
                  <a:pt x="6836" y="1190"/>
                </a:lnTo>
                <a:lnTo>
                  <a:pt x="6836" y="1194"/>
                </a:lnTo>
                <a:lnTo>
                  <a:pt x="6836" y="1196"/>
                </a:lnTo>
                <a:lnTo>
                  <a:pt x="6830" y="1198"/>
                </a:lnTo>
                <a:lnTo>
                  <a:pt x="6822" y="1200"/>
                </a:lnTo>
                <a:lnTo>
                  <a:pt x="6818" y="1202"/>
                </a:lnTo>
                <a:lnTo>
                  <a:pt x="6814" y="1206"/>
                </a:lnTo>
                <a:lnTo>
                  <a:pt x="6812" y="1210"/>
                </a:lnTo>
                <a:lnTo>
                  <a:pt x="6814" y="1212"/>
                </a:lnTo>
                <a:lnTo>
                  <a:pt x="6818" y="1214"/>
                </a:lnTo>
                <a:lnTo>
                  <a:pt x="6822" y="1214"/>
                </a:lnTo>
                <a:lnTo>
                  <a:pt x="6816" y="1216"/>
                </a:lnTo>
                <a:lnTo>
                  <a:pt x="6808" y="1220"/>
                </a:lnTo>
                <a:lnTo>
                  <a:pt x="6804" y="1222"/>
                </a:lnTo>
                <a:lnTo>
                  <a:pt x="6802" y="1226"/>
                </a:lnTo>
                <a:lnTo>
                  <a:pt x="6798" y="1228"/>
                </a:lnTo>
                <a:lnTo>
                  <a:pt x="6792" y="1230"/>
                </a:lnTo>
                <a:lnTo>
                  <a:pt x="6786" y="1230"/>
                </a:lnTo>
                <a:lnTo>
                  <a:pt x="6780" y="1232"/>
                </a:lnTo>
                <a:lnTo>
                  <a:pt x="6774" y="1240"/>
                </a:lnTo>
                <a:lnTo>
                  <a:pt x="6772" y="1244"/>
                </a:lnTo>
                <a:lnTo>
                  <a:pt x="6772" y="1246"/>
                </a:lnTo>
                <a:lnTo>
                  <a:pt x="6776" y="1248"/>
                </a:lnTo>
                <a:lnTo>
                  <a:pt x="6780" y="1246"/>
                </a:lnTo>
                <a:lnTo>
                  <a:pt x="6790" y="1244"/>
                </a:lnTo>
                <a:lnTo>
                  <a:pt x="6792" y="1244"/>
                </a:lnTo>
                <a:lnTo>
                  <a:pt x="6794" y="1244"/>
                </a:lnTo>
                <a:lnTo>
                  <a:pt x="6794" y="1246"/>
                </a:lnTo>
                <a:lnTo>
                  <a:pt x="6796" y="1248"/>
                </a:lnTo>
                <a:lnTo>
                  <a:pt x="6808" y="1242"/>
                </a:lnTo>
                <a:lnTo>
                  <a:pt x="6812" y="1240"/>
                </a:lnTo>
                <a:lnTo>
                  <a:pt x="6814" y="1240"/>
                </a:lnTo>
                <a:lnTo>
                  <a:pt x="6812" y="1244"/>
                </a:lnTo>
                <a:lnTo>
                  <a:pt x="6804" y="1250"/>
                </a:lnTo>
                <a:lnTo>
                  <a:pt x="6794" y="1254"/>
                </a:lnTo>
                <a:lnTo>
                  <a:pt x="6786" y="1254"/>
                </a:lnTo>
                <a:lnTo>
                  <a:pt x="6784" y="1252"/>
                </a:lnTo>
                <a:lnTo>
                  <a:pt x="6780" y="1252"/>
                </a:lnTo>
                <a:lnTo>
                  <a:pt x="6772" y="1250"/>
                </a:lnTo>
                <a:lnTo>
                  <a:pt x="6764" y="1252"/>
                </a:lnTo>
                <a:lnTo>
                  <a:pt x="6756" y="1254"/>
                </a:lnTo>
                <a:lnTo>
                  <a:pt x="6754" y="1258"/>
                </a:lnTo>
                <a:lnTo>
                  <a:pt x="6758" y="1260"/>
                </a:lnTo>
                <a:lnTo>
                  <a:pt x="6760" y="1262"/>
                </a:lnTo>
                <a:lnTo>
                  <a:pt x="6760" y="1264"/>
                </a:lnTo>
                <a:lnTo>
                  <a:pt x="6764" y="1264"/>
                </a:lnTo>
                <a:lnTo>
                  <a:pt x="6770" y="1266"/>
                </a:lnTo>
                <a:lnTo>
                  <a:pt x="6768" y="1270"/>
                </a:lnTo>
                <a:lnTo>
                  <a:pt x="6764" y="1274"/>
                </a:lnTo>
                <a:lnTo>
                  <a:pt x="6762" y="1278"/>
                </a:lnTo>
                <a:lnTo>
                  <a:pt x="6762" y="1282"/>
                </a:lnTo>
                <a:lnTo>
                  <a:pt x="6760" y="1286"/>
                </a:lnTo>
                <a:lnTo>
                  <a:pt x="6758" y="1284"/>
                </a:lnTo>
                <a:lnTo>
                  <a:pt x="6756" y="1278"/>
                </a:lnTo>
                <a:lnTo>
                  <a:pt x="6754" y="1272"/>
                </a:lnTo>
                <a:lnTo>
                  <a:pt x="6754" y="1266"/>
                </a:lnTo>
                <a:lnTo>
                  <a:pt x="6754" y="1262"/>
                </a:lnTo>
                <a:lnTo>
                  <a:pt x="6750" y="1262"/>
                </a:lnTo>
                <a:lnTo>
                  <a:pt x="6748" y="1266"/>
                </a:lnTo>
                <a:lnTo>
                  <a:pt x="6744" y="1270"/>
                </a:lnTo>
                <a:lnTo>
                  <a:pt x="6742" y="1272"/>
                </a:lnTo>
                <a:lnTo>
                  <a:pt x="6742" y="1270"/>
                </a:lnTo>
                <a:lnTo>
                  <a:pt x="6740" y="1268"/>
                </a:lnTo>
                <a:lnTo>
                  <a:pt x="6736" y="1268"/>
                </a:lnTo>
                <a:lnTo>
                  <a:pt x="6730" y="1270"/>
                </a:lnTo>
                <a:lnTo>
                  <a:pt x="6726" y="1272"/>
                </a:lnTo>
                <a:lnTo>
                  <a:pt x="6724" y="1274"/>
                </a:lnTo>
                <a:lnTo>
                  <a:pt x="6724" y="1276"/>
                </a:lnTo>
                <a:lnTo>
                  <a:pt x="6726" y="1278"/>
                </a:lnTo>
                <a:lnTo>
                  <a:pt x="6728" y="1276"/>
                </a:lnTo>
                <a:lnTo>
                  <a:pt x="6732" y="1276"/>
                </a:lnTo>
                <a:lnTo>
                  <a:pt x="6740" y="1276"/>
                </a:lnTo>
                <a:lnTo>
                  <a:pt x="6746" y="1278"/>
                </a:lnTo>
                <a:lnTo>
                  <a:pt x="6750" y="1280"/>
                </a:lnTo>
                <a:lnTo>
                  <a:pt x="6748" y="1282"/>
                </a:lnTo>
                <a:lnTo>
                  <a:pt x="6744" y="1282"/>
                </a:lnTo>
                <a:lnTo>
                  <a:pt x="6734" y="1284"/>
                </a:lnTo>
                <a:lnTo>
                  <a:pt x="6716" y="1286"/>
                </a:lnTo>
                <a:lnTo>
                  <a:pt x="6704" y="1290"/>
                </a:lnTo>
                <a:lnTo>
                  <a:pt x="6702" y="1294"/>
                </a:lnTo>
                <a:lnTo>
                  <a:pt x="6704" y="1296"/>
                </a:lnTo>
                <a:lnTo>
                  <a:pt x="6706" y="1296"/>
                </a:lnTo>
                <a:lnTo>
                  <a:pt x="6706" y="1298"/>
                </a:lnTo>
                <a:lnTo>
                  <a:pt x="6702" y="1300"/>
                </a:lnTo>
                <a:lnTo>
                  <a:pt x="6700" y="1302"/>
                </a:lnTo>
                <a:lnTo>
                  <a:pt x="6704" y="1304"/>
                </a:lnTo>
                <a:lnTo>
                  <a:pt x="6710" y="1304"/>
                </a:lnTo>
                <a:lnTo>
                  <a:pt x="6714" y="1304"/>
                </a:lnTo>
                <a:lnTo>
                  <a:pt x="6720" y="1298"/>
                </a:lnTo>
                <a:lnTo>
                  <a:pt x="6726" y="1294"/>
                </a:lnTo>
                <a:lnTo>
                  <a:pt x="6732" y="1294"/>
                </a:lnTo>
                <a:lnTo>
                  <a:pt x="6736" y="1294"/>
                </a:lnTo>
                <a:lnTo>
                  <a:pt x="6744" y="1296"/>
                </a:lnTo>
                <a:lnTo>
                  <a:pt x="6742" y="1298"/>
                </a:lnTo>
                <a:lnTo>
                  <a:pt x="6734" y="1298"/>
                </a:lnTo>
                <a:lnTo>
                  <a:pt x="6724" y="1300"/>
                </a:lnTo>
                <a:lnTo>
                  <a:pt x="6718" y="1304"/>
                </a:lnTo>
                <a:lnTo>
                  <a:pt x="6720" y="1306"/>
                </a:lnTo>
                <a:lnTo>
                  <a:pt x="6718" y="1308"/>
                </a:lnTo>
                <a:lnTo>
                  <a:pt x="6710" y="1310"/>
                </a:lnTo>
                <a:lnTo>
                  <a:pt x="6700" y="1312"/>
                </a:lnTo>
                <a:lnTo>
                  <a:pt x="6700" y="1314"/>
                </a:lnTo>
                <a:lnTo>
                  <a:pt x="6700" y="1316"/>
                </a:lnTo>
                <a:lnTo>
                  <a:pt x="6706" y="1318"/>
                </a:lnTo>
                <a:lnTo>
                  <a:pt x="6706" y="1320"/>
                </a:lnTo>
                <a:lnTo>
                  <a:pt x="6706" y="1322"/>
                </a:lnTo>
                <a:lnTo>
                  <a:pt x="6704" y="1322"/>
                </a:lnTo>
                <a:lnTo>
                  <a:pt x="6702" y="1320"/>
                </a:lnTo>
                <a:lnTo>
                  <a:pt x="6698" y="1320"/>
                </a:lnTo>
                <a:lnTo>
                  <a:pt x="6694" y="1322"/>
                </a:lnTo>
                <a:lnTo>
                  <a:pt x="6688" y="1328"/>
                </a:lnTo>
                <a:lnTo>
                  <a:pt x="6688" y="1330"/>
                </a:lnTo>
                <a:lnTo>
                  <a:pt x="6692" y="1332"/>
                </a:lnTo>
                <a:lnTo>
                  <a:pt x="6696" y="1332"/>
                </a:lnTo>
                <a:lnTo>
                  <a:pt x="6700" y="1330"/>
                </a:lnTo>
                <a:lnTo>
                  <a:pt x="6708" y="1330"/>
                </a:lnTo>
                <a:lnTo>
                  <a:pt x="6720" y="1330"/>
                </a:lnTo>
                <a:lnTo>
                  <a:pt x="6736" y="1332"/>
                </a:lnTo>
                <a:lnTo>
                  <a:pt x="6732" y="1334"/>
                </a:lnTo>
                <a:lnTo>
                  <a:pt x="6730" y="1336"/>
                </a:lnTo>
                <a:lnTo>
                  <a:pt x="6730" y="1338"/>
                </a:lnTo>
                <a:lnTo>
                  <a:pt x="6732" y="1342"/>
                </a:lnTo>
                <a:lnTo>
                  <a:pt x="6728" y="1340"/>
                </a:lnTo>
                <a:lnTo>
                  <a:pt x="6722" y="1336"/>
                </a:lnTo>
                <a:lnTo>
                  <a:pt x="6718" y="1334"/>
                </a:lnTo>
                <a:lnTo>
                  <a:pt x="6712" y="1332"/>
                </a:lnTo>
                <a:lnTo>
                  <a:pt x="6704" y="1334"/>
                </a:lnTo>
                <a:lnTo>
                  <a:pt x="6698" y="1334"/>
                </a:lnTo>
                <a:lnTo>
                  <a:pt x="6692" y="1336"/>
                </a:lnTo>
                <a:lnTo>
                  <a:pt x="6686" y="1338"/>
                </a:lnTo>
                <a:lnTo>
                  <a:pt x="6682" y="1338"/>
                </a:lnTo>
                <a:lnTo>
                  <a:pt x="6680" y="1338"/>
                </a:lnTo>
                <a:lnTo>
                  <a:pt x="6678" y="1340"/>
                </a:lnTo>
                <a:lnTo>
                  <a:pt x="6674" y="1340"/>
                </a:lnTo>
                <a:lnTo>
                  <a:pt x="6672" y="1340"/>
                </a:lnTo>
                <a:lnTo>
                  <a:pt x="6672" y="1342"/>
                </a:lnTo>
                <a:lnTo>
                  <a:pt x="6672" y="1346"/>
                </a:lnTo>
                <a:lnTo>
                  <a:pt x="6672" y="1348"/>
                </a:lnTo>
                <a:lnTo>
                  <a:pt x="6670" y="1350"/>
                </a:lnTo>
                <a:lnTo>
                  <a:pt x="6666" y="1350"/>
                </a:lnTo>
                <a:lnTo>
                  <a:pt x="6660" y="1352"/>
                </a:lnTo>
                <a:lnTo>
                  <a:pt x="6652" y="1352"/>
                </a:lnTo>
                <a:lnTo>
                  <a:pt x="6654" y="1356"/>
                </a:lnTo>
                <a:lnTo>
                  <a:pt x="6658" y="1360"/>
                </a:lnTo>
                <a:lnTo>
                  <a:pt x="6658" y="1362"/>
                </a:lnTo>
                <a:lnTo>
                  <a:pt x="6656" y="1364"/>
                </a:lnTo>
                <a:lnTo>
                  <a:pt x="6652" y="1366"/>
                </a:lnTo>
                <a:lnTo>
                  <a:pt x="6648" y="1366"/>
                </a:lnTo>
                <a:lnTo>
                  <a:pt x="6646" y="1366"/>
                </a:lnTo>
                <a:lnTo>
                  <a:pt x="6642" y="1370"/>
                </a:lnTo>
                <a:lnTo>
                  <a:pt x="6638" y="1374"/>
                </a:lnTo>
                <a:lnTo>
                  <a:pt x="6640" y="1374"/>
                </a:lnTo>
                <a:lnTo>
                  <a:pt x="6644" y="1376"/>
                </a:lnTo>
                <a:lnTo>
                  <a:pt x="6642" y="1378"/>
                </a:lnTo>
                <a:lnTo>
                  <a:pt x="6640" y="1380"/>
                </a:lnTo>
                <a:lnTo>
                  <a:pt x="6640" y="1382"/>
                </a:lnTo>
                <a:lnTo>
                  <a:pt x="6638" y="1382"/>
                </a:lnTo>
                <a:lnTo>
                  <a:pt x="6634" y="1382"/>
                </a:lnTo>
                <a:lnTo>
                  <a:pt x="6632" y="1382"/>
                </a:lnTo>
                <a:lnTo>
                  <a:pt x="6630" y="1382"/>
                </a:lnTo>
                <a:lnTo>
                  <a:pt x="6632" y="1386"/>
                </a:lnTo>
                <a:lnTo>
                  <a:pt x="6634" y="1388"/>
                </a:lnTo>
                <a:lnTo>
                  <a:pt x="6634" y="1390"/>
                </a:lnTo>
                <a:lnTo>
                  <a:pt x="6632" y="1394"/>
                </a:lnTo>
                <a:lnTo>
                  <a:pt x="6632" y="1396"/>
                </a:lnTo>
                <a:lnTo>
                  <a:pt x="6638" y="1398"/>
                </a:lnTo>
                <a:lnTo>
                  <a:pt x="6642" y="1398"/>
                </a:lnTo>
                <a:lnTo>
                  <a:pt x="6638" y="1400"/>
                </a:lnTo>
                <a:lnTo>
                  <a:pt x="6632" y="1402"/>
                </a:lnTo>
                <a:lnTo>
                  <a:pt x="6632" y="1404"/>
                </a:lnTo>
                <a:lnTo>
                  <a:pt x="6638" y="1404"/>
                </a:lnTo>
                <a:lnTo>
                  <a:pt x="6648" y="1402"/>
                </a:lnTo>
                <a:lnTo>
                  <a:pt x="6674" y="1396"/>
                </a:lnTo>
                <a:lnTo>
                  <a:pt x="6678" y="1396"/>
                </a:lnTo>
                <a:lnTo>
                  <a:pt x="6676" y="1398"/>
                </a:lnTo>
                <a:lnTo>
                  <a:pt x="6666" y="1402"/>
                </a:lnTo>
                <a:lnTo>
                  <a:pt x="6656" y="1404"/>
                </a:lnTo>
                <a:lnTo>
                  <a:pt x="6638" y="1408"/>
                </a:lnTo>
                <a:lnTo>
                  <a:pt x="6630" y="1408"/>
                </a:lnTo>
                <a:lnTo>
                  <a:pt x="6622" y="1412"/>
                </a:lnTo>
                <a:lnTo>
                  <a:pt x="6616" y="1414"/>
                </a:lnTo>
                <a:lnTo>
                  <a:pt x="6620" y="1414"/>
                </a:lnTo>
                <a:lnTo>
                  <a:pt x="6626" y="1414"/>
                </a:lnTo>
                <a:lnTo>
                  <a:pt x="6630" y="1416"/>
                </a:lnTo>
                <a:lnTo>
                  <a:pt x="6630" y="1418"/>
                </a:lnTo>
                <a:lnTo>
                  <a:pt x="6628" y="1422"/>
                </a:lnTo>
                <a:lnTo>
                  <a:pt x="6624" y="1422"/>
                </a:lnTo>
                <a:lnTo>
                  <a:pt x="6620" y="1426"/>
                </a:lnTo>
                <a:lnTo>
                  <a:pt x="6616" y="1432"/>
                </a:lnTo>
                <a:lnTo>
                  <a:pt x="6614" y="1436"/>
                </a:lnTo>
                <a:lnTo>
                  <a:pt x="6612" y="1438"/>
                </a:lnTo>
                <a:lnTo>
                  <a:pt x="6608" y="1438"/>
                </a:lnTo>
                <a:lnTo>
                  <a:pt x="6604" y="1440"/>
                </a:lnTo>
                <a:lnTo>
                  <a:pt x="6604" y="1444"/>
                </a:lnTo>
                <a:lnTo>
                  <a:pt x="6606" y="1450"/>
                </a:lnTo>
                <a:lnTo>
                  <a:pt x="6608" y="1450"/>
                </a:lnTo>
                <a:lnTo>
                  <a:pt x="6612" y="1450"/>
                </a:lnTo>
                <a:lnTo>
                  <a:pt x="6612" y="1454"/>
                </a:lnTo>
                <a:lnTo>
                  <a:pt x="6612" y="1458"/>
                </a:lnTo>
                <a:lnTo>
                  <a:pt x="6612" y="1460"/>
                </a:lnTo>
                <a:lnTo>
                  <a:pt x="6608" y="1464"/>
                </a:lnTo>
                <a:lnTo>
                  <a:pt x="6604" y="1468"/>
                </a:lnTo>
                <a:lnTo>
                  <a:pt x="6602" y="1468"/>
                </a:lnTo>
                <a:lnTo>
                  <a:pt x="6604" y="1470"/>
                </a:lnTo>
                <a:lnTo>
                  <a:pt x="6606" y="1474"/>
                </a:lnTo>
                <a:lnTo>
                  <a:pt x="6606" y="1478"/>
                </a:lnTo>
                <a:lnTo>
                  <a:pt x="6602" y="1482"/>
                </a:lnTo>
                <a:lnTo>
                  <a:pt x="6596" y="1484"/>
                </a:lnTo>
                <a:lnTo>
                  <a:pt x="6588" y="1484"/>
                </a:lnTo>
                <a:lnTo>
                  <a:pt x="6586" y="1486"/>
                </a:lnTo>
                <a:lnTo>
                  <a:pt x="6582" y="1488"/>
                </a:lnTo>
                <a:lnTo>
                  <a:pt x="6576" y="1490"/>
                </a:lnTo>
                <a:lnTo>
                  <a:pt x="6572" y="1490"/>
                </a:lnTo>
                <a:lnTo>
                  <a:pt x="6568" y="1492"/>
                </a:lnTo>
                <a:lnTo>
                  <a:pt x="6564" y="1494"/>
                </a:lnTo>
                <a:lnTo>
                  <a:pt x="6562" y="1494"/>
                </a:lnTo>
                <a:lnTo>
                  <a:pt x="6552" y="1492"/>
                </a:lnTo>
                <a:lnTo>
                  <a:pt x="6546" y="1494"/>
                </a:lnTo>
                <a:lnTo>
                  <a:pt x="6544" y="1496"/>
                </a:lnTo>
                <a:lnTo>
                  <a:pt x="6544" y="1498"/>
                </a:lnTo>
                <a:lnTo>
                  <a:pt x="6548" y="1498"/>
                </a:lnTo>
                <a:lnTo>
                  <a:pt x="6552" y="1498"/>
                </a:lnTo>
                <a:lnTo>
                  <a:pt x="6560" y="1498"/>
                </a:lnTo>
                <a:lnTo>
                  <a:pt x="6562" y="1500"/>
                </a:lnTo>
                <a:lnTo>
                  <a:pt x="6564" y="1500"/>
                </a:lnTo>
                <a:lnTo>
                  <a:pt x="6564" y="1504"/>
                </a:lnTo>
                <a:lnTo>
                  <a:pt x="6562" y="1506"/>
                </a:lnTo>
                <a:lnTo>
                  <a:pt x="6564" y="1506"/>
                </a:lnTo>
                <a:lnTo>
                  <a:pt x="6570" y="1502"/>
                </a:lnTo>
                <a:lnTo>
                  <a:pt x="6576" y="1500"/>
                </a:lnTo>
                <a:lnTo>
                  <a:pt x="6578" y="1500"/>
                </a:lnTo>
                <a:lnTo>
                  <a:pt x="6576" y="1504"/>
                </a:lnTo>
                <a:lnTo>
                  <a:pt x="6570" y="1506"/>
                </a:lnTo>
                <a:lnTo>
                  <a:pt x="6568" y="1508"/>
                </a:lnTo>
                <a:lnTo>
                  <a:pt x="6570" y="1512"/>
                </a:lnTo>
                <a:lnTo>
                  <a:pt x="6574" y="1514"/>
                </a:lnTo>
                <a:lnTo>
                  <a:pt x="6574" y="1516"/>
                </a:lnTo>
                <a:lnTo>
                  <a:pt x="6570" y="1520"/>
                </a:lnTo>
                <a:lnTo>
                  <a:pt x="6570" y="1524"/>
                </a:lnTo>
                <a:lnTo>
                  <a:pt x="6568" y="1524"/>
                </a:lnTo>
                <a:lnTo>
                  <a:pt x="6562" y="1526"/>
                </a:lnTo>
                <a:lnTo>
                  <a:pt x="6560" y="1526"/>
                </a:lnTo>
                <a:lnTo>
                  <a:pt x="6558" y="1524"/>
                </a:lnTo>
                <a:lnTo>
                  <a:pt x="6554" y="1520"/>
                </a:lnTo>
                <a:lnTo>
                  <a:pt x="6552" y="1516"/>
                </a:lnTo>
                <a:lnTo>
                  <a:pt x="6552" y="1514"/>
                </a:lnTo>
                <a:lnTo>
                  <a:pt x="6548" y="1514"/>
                </a:lnTo>
                <a:lnTo>
                  <a:pt x="6546" y="1516"/>
                </a:lnTo>
                <a:lnTo>
                  <a:pt x="6546" y="1518"/>
                </a:lnTo>
                <a:lnTo>
                  <a:pt x="6546" y="1520"/>
                </a:lnTo>
                <a:lnTo>
                  <a:pt x="6544" y="1520"/>
                </a:lnTo>
                <a:lnTo>
                  <a:pt x="6536" y="1522"/>
                </a:lnTo>
                <a:lnTo>
                  <a:pt x="6532" y="1524"/>
                </a:lnTo>
                <a:lnTo>
                  <a:pt x="6530" y="1528"/>
                </a:lnTo>
                <a:lnTo>
                  <a:pt x="6530" y="1530"/>
                </a:lnTo>
                <a:lnTo>
                  <a:pt x="6530" y="1534"/>
                </a:lnTo>
                <a:lnTo>
                  <a:pt x="6528" y="1536"/>
                </a:lnTo>
                <a:lnTo>
                  <a:pt x="6524" y="1538"/>
                </a:lnTo>
                <a:lnTo>
                  <a:pt x="6520" y="1538"/>
                </a:lnTo>
                <a:lnTo>
                  <a:pt x="6516" y="1540"/>
                </a:lnTo>
                <a:lnTo>
                  <a:pt x="6514" y="1544"/>
                </a:lnTo>
                <a:lnTo>
                  <a:pt x="6512" y="1552"/>
                </a:lnTo>
                <a:lnTo>
                  <a:pt x="6510" y="1556"/>
                </a:lnTo>
                <a:lnTo>
                  <a:pt x="6502" y="1562"/>
                </a:lnTo>
                <a:lnTo>
                  <a:pt x="6496" y="1566"/>
                </a:lnTo>
                <a:lnTo>
                  <a:pt x="6494" y="1570"/>
                </a:lnTo>
                <a:lnTo>
                  <a:pt x="6492" y="1572"/>
                </a:lnTo>
                <a:lnTo>
                  <a:pt x="6490" y="1576"/>
                </a:lnTo>
                <a:lnTo>
                  <a:pt x="6492" y="1578"/>
                </a:lnTo>
                <a:lnTo>
                  <a:pt x="6496" y="1576"/>
                </a:lnTo>
                <a:lnTo>
                  <a:pt x="6500" y="1574"/>
                </a:lnTo>
                <a:lnTo>
                  <a:pt x="6502" y="1574"/>
                </a:lnTo>
                <a:lnTo>
                  <a:pt x="6502" y="1576"/>
                </a:lnTo>
                <a:lnTo>
                  <a:pt x="6502" y="1578"/>
                </a:lnTo>
                <a:lnTo>
                  <a:pt x="6504" y="1580"/>
                </a:lnTo>
                <a:lnTo>
                  <a:pt x="6506" y="1582"/>
                </a:lnTo>
                <a:lnTo>
                  <a:pt x="6506" y="1584"/>
                </a:lnTo>
                <a:lnTo>
                  <a:pt x="6508" y="1586"/>
                </a:lnTo>
                <a:lnTo>
                  <a:pt x="6510" y="1588"/>
                </a:lnTo>
                <a:lnTo>
                  <a:pt x="6520" y="1586"/>
                </a:lnTo>
                <a:lnTo>
                  <a:pt x="6532" y="1582"/>
                </a:lnTo>
                <a:lnTo>
                  <a:pt x="6546" y="1572"/>
                </a:lnTo>
                <a:lnTo>
                  <a:pt x="6552" y="1566"/>
                </a:lnTo>
                <a:lnTo>
                  <a:pt x="6554" y="1564"/>
                </a:lnTo>
                <a:lnTo>
                  <a:pt x="6552" y="1562"/>
                </a:lnTo>
                <a:lnTo>
                  <a:pt x="6548" y="1562"/>
                </a:lnTo>
                <a:lnTo>
                  <a:pt x="6544" y="1562"/>
                </a:lnTo>
                <a:lnTo>
                  <a:pt x="6542" y="1562"/>
                </a:lnTo>
                <a:lnTo>
                  <a:pt x="6546" y="1560"/>
                </a:lnTo>
                <a:lnTo>
                  <a:pt x="6554" y="1554"/>
                </a:lnTo>
                <a:lnTo>
                  <a:pt x="6558" y="1552"/>
                </a:lnTo>
                <a:lnTo>
                  <a:pt x="6560" y="1552"/>
                </a:lnTo>
                <a:lnTo>
                  <a:pt x="6566" y="1552"/>
                </a:lnTo>
                <a:lnTo>
                  <a:pt x="6568" y="1554"/>
                </a:lnTo>
                <a:lnTo>
                  <a:pt x="6562" y="1558"/>
                </a:lnTo>
                <a:lnTo>
                  <a:pt x="6558" y="1560"/>
                </a:lnTo>
                <a:lnTo>
                  <a:pt x="6556" y="1562"/>
                </a:lnTo>
                <a:lnTo>
                  <a:pt x="6558" y="1564"/>
                </a:lnTo>
                <a:lnTo>
                  <a:pt x="6564" y="1566"/>
                </a:lnTo>
                <a:lnTo>
                  <a:pt x="6568" y="1568"/>
                </a:lnTo>
                <a:lnTo>
                  <a:pt x="6564" y="1570"/>
                </a:lnTo>
                <a:lnTo>
                  <a:pt x="6544" y="1580"/>
                </a:lnTo>
                <a:lnTo>
                  <a:pt x="6538" y="1584"/>
                </a:lnTo>
                <a:lnTo>
                  <a:pt x="6540" y="1584"/>
                </a:lnTo>
                <a:lnTo>
                  <a:pt x="6542" y="1584"/>
                </a:lnTo>
                <a:lnTo>
                  <a:pt x="6542" y="1586"/>
                </a:lnTo>
                <a:lnTo>
                  <a:pt x="6540" y="1588"/>
                </a:lnTo>
                <a:lnTo>
                  <a:pt x="6544" y="1590"/>
                </a:lnTo>
                <a:lnTo>
                  <a:pt x="6546" y="1592"/>
                </a:lnTo>
                <a:lnTo>
                  <a:pt x="6544" y="1594"/>
                </a:lnTo>
                <a:lnTo>
                  <a:pt x="6538" y="1594"/>
                </a:lnTo>
                <a:lnTo>
                  <a:pt x="6528" y="1592"/>
                </a:lnTo>
                <a:lnTo>
                  <a:pt x="6520" y="1592"/>
                </a:lnTo>
                <a:lnTo>
                  <a:pt x="6514" y="1594"/>
                </a:lnTo>
                <a:lnTo>
                  <a:pt x="6510" y="1596"/>
                </a:lnTo>
                <a:lnTo>
                  <a:pt x="6506" y="1600"/>
                </a:lnTo>
                <a:lnTo>
                  <a:pt x="6506" y="1598"/>
                </a:lnTo>
                <a:lnTo>
                  <a:pt x="6506" y="1594"/>
                </a:lnTo>
                <a:lnTo>
                  <a:pt x="6502" y="1586"/>
                </a:lnTo>
                <a:lnTo>
                  <a:pt x="6498" y="1580"/>
                </a:lnTo>
                <a:lnTo>
                  <a:pt x="6494" y="1580"/>
                </a:lnTo>
                <a:lnTo>
                  <a:pt x="6490" y="1582"/>
                </a:lnTo>
                <a:lnTo>
                  <a:pt x="6484" y="1584"/>
                </a:lnTo>
                <a:lnTo>
                  <a:pt x="6480" y="1586"/>
                </a:lnTo>
                <a:lnTo>
                  <a:pt x="6478" y="1586"/>
                </a:lnTo>
                <a:lnTo>
                  <a:pt x="6476" y="1590"/>
                </a:lnTo>
                <a:lnTo>
                  <a:pt x="6476" y="1594"/>
                </a:lnTo>
                <a:lnTo>
                  <a:pt x="6474" y="1592"/>
                </a:lnTo>
                <a:lnTo>
                  <a:pt x="6468" y="1590"/>
                </a:lnTo>
                <a:lnTo>
                  <a:pt x="6462" y="1592"/>
                </a:lnTo>
                <a:lnTo>
                  <a:pt x="6446" y="1598"/>
                </a:lnTo>
                <a:lnTo>
                  <a:pt x="6444" y="1600"/>
                </a:lnTo>
                <a:lnTo>
                  <a:pt x="6444" y="1602"/>
                </a:lnTo>
                <a:lnTo>
                  <a:pt x="6450" y="1606"/>
                </a:lnTo>
                <a:lnTo>
                  <a:pt x="6452" y="1608"/>
                </a:lnTo>
                <a:lnTo>
                  <a:pt x="6454" y="1610"/>
                </a:lnTo>
                <a:lnTo>
                  <a:pt x="6450" y="1612"/>
                </a:lnTo>
                <a:lnTo>
                  <a:pt x="6444" y="1612"/>
                </a:lnTo>
                <a:lnTo>
                  <a:pt x="6438" y="1614"/>
                </a:lnTo>
                <a:lnTo>
                  <a:pt x="6436" y="1614"/>
                </a:lnTo>
                <a:lnTo>
                  <a:pt x="6436" y="1616"/>
                </a:lnTo>
                <a:lnTo>
                  <a:pt x="6438" y="1618"/>
                </a:lnTo>
                <a:lnTo>
                  <a:pt x="6440" y="1620"/>
                </a:lnTo>
                <a:lnTo>
                  <a:pt x="6432" y="1618"/>
                </a:lnTo>
                <a:lnTo>
                  <a:pt x="6424" y="1616"/>
                </a:lnTo>
                <a:lnTo>
                  <a:pt x="6426" y="1618"/>
                </a:lnTo>
                <a:lnTo>
                  <a:pt x="6428" y="1622"/>
                </a:lnTo>
                <a:lnTo>
                  <a:pt x="6428" y="1624"/>
                </a:lnTo>
                <a:lnTo>
                  <a:pt x="6424" y="1624"/>
                </a:lnTo>
                <a:lnTo>
                  <a:pt x="6412" y="1626"/>
                </a:lnTo>
                <a:lnTo>
                  <a:pt x="6402" y="1624"/>
                </a:lnTo>
                <a:lnTo>
                  <a:pt x="6394" y="1624"/>
                </a:lnTo>
                <a:lnTo>
                  <a:pt x="6388" y="1624"/>
                </a:lnTo>
                <a:lnTo>
                  <a:pt x="6386" y="1628"/>
                </a:lnTo>
                <a:lnTo>
                  <a:pt x="6388" y="1632"/>
                </a:lnTo>
                <a:lnTo>
                  <a:pt x="6388" y="1634"/>
                </a:lnTo>
                <a:lnTo>
                  <a:pt x="6392" y="1636"/>
                </a:lnTo>
                <a:lnTo>
                  <a:pt x="6396" y="1638"/>
                </a:lnTo>
                <a:lnTo>
                  <a:pt x="6404" y="1638"/>
                </a:lnTo>
                <a:lnTo>
                  <a:pt x="6410" y="1636"/>
                </a:lnTo>
                <a:lnTo>
                  <a:pt x="6410" y="1638"/>
                </a:lnTo>
                <a:lnTo>
                  <a:pt x="6406" y="1642"/>
                </a:lnTo>
                <a:lnTo>
                  <a:pt x="6404" y="1646"/>
                </a:lnTo>
                <a:lnTo>
                  <a:pt x="6406" y="1648"/>
                </a:lnTo>
                <a:lnTo>
                  <a:pt x="6408" y="1652"/>
                </a:lnTo>
                <a:lnTo>
                  <a:pt x="6402" y="1650"/>
                </a:lnTo>
                <a:lnTo>
                  <a:pt x="6388" y="1646"/>
                </a:lnTo>
                <a:lnTo>
                  <a:pt x="6380" y="1646"/>
                </a:lnTo>
                <a:lnTo>
                  <a:pt x="6370" y="1648"/>
                </a:lnTo>
                <a:lnTo>
                  <a:pt x="6362" y="1650"/>
                </a:lnTo>
                <a:lnTo>
                  <a:pt x="6360" y="1652"/>
                </a:lnTo>
                <a:lnTo>
                  <a:pt x="6362" y="1654"/>
                </a:lnTo>
                <a:lnTo>
                  <a:pt x="6366" y="1654"/>
                </a:lnTo>
                <a:lnTo>
                  <a:pt x="6378" y="1656"/>
                </a:lnTo>
                <a:lnTo>
                  <a:pt x="6384" y="1658"/>
                </a:lnTo>
                <a:lnTo>
                  <a:pt x="6386" y="1662"/>
                </a:lnTo>
                <a:lnTo>
                  <a:pt x="6388" y="1666"/>
                </a:lnTo>
                <a:lnTo>
                  <a:pt x="6384" y="1664"/>
                </a:lnTo>
                <a:lnTo>
                  <a:pt x="6382" y="1662"/>
                </a:lnTo>
                <a:lnTo>
                  <a:pt x="6376" y="1662"/>
                </a:lnTo>
                <a:lnTo>
                  <a:pt x="6368" y="1662"/>
                </a:lnTo>
                <a:lnTo>
                  <a:pt x="6360" y="1664"/>
                </a:lnTo>
                <a:lnTo>
                  <a:pt x="6352" y="1668"/>
                </a:lnTo>
                <a:lnTo>
                  <a:pt x="6348" y="1670"/>
                </a:lnTo>
                <a:lnTo>
                  <a:pt x="6348" y="1672"/>
                </a:lnTo>
                <a:lnTo>
                  <a:pt x="6348" y="1674"/>
                </a:lnTo>
                <a:lnTo>
                  <a:pt x="6348" y="1676"/>
                </a:lnTo>
                <a:lnTo>
                  <a:pt x="6342" y="1676"/>
                </a:lnTo>
                <a:lnTo>
                  <a:pt x="6338" y="1674"/>
                </a:lnTo>
                <a:lnTo>
                  <a:pt x="6336" y="1676"/>
                </a:lnTo>
                <a:lnTo>
                  <a:pt x="6338" y="1678"/>
                </a:lnTo>
                <a:lnTo>
                  <a:pt x="6338" y="1680"/>
                </a:lnTo>
                <a:lnTo>
                  <a:pt x="6330" y="1680"/>
                </a:lnTo>
                <a:lnTo>
                  <a:pt x="6314" y="1678"/>
                </a:lnTo>
                <a:lnTo>
                  <a:pt x="6312" y="1678"/>
                </a:lnTo>
                <a:lnTo>
                  <a:pt x="6316" y="1684"/>
                </a:lnTo>
                <a:lnTo>
                  <a:pt x="6318" y="1686"/>
                </a:lnTo>
                <a:lnTo>
                  <a:pt x="6316" y="1686"/>
                </a:lnTo>
                <a:lnTo>
                  <a:pt x="6312" y="1686"/>
                </a:lnTo>
                <a:lnTo>
                  <a:pt x="6306" y="1686"/>
                </a:lnTo>
                <a:lnTo>
                  <a:pt x="6306" y="1688"/>
                </a:lnTo>
                <a:lnTo>
                  <a:pt x="6308" y="1690"/>
                </a:lnTo>
                <a:lnTo>
                  <a:pt x="6312" y="1692"/>
                </a:lnTo>
                <a:lnTo>
                  <a:pt x="6318" y="1694"/>
                </a:lnTo>
                <a:lnTo>
                  <a:pt x="6330" y="1694"/>
                </a:lnTo>
                <a:lnTo>
                  <a:pt x="6344" y="1694"/>
                </a:lnTo>
                <a:lnTo>
                  <a:pt x="6350" y="1696"/>
                </a:lnTo>
                <a:lnTo>
                  <a:pt x="6358" y="1698"/>
                </a:lnTo>
                <a:lnTo>
                  <a:pt x="6366" y="1702"/>
                </a:lnTo>
                <a:lnTo>
                  <a:pt x="6364" y="1702"/>
                </a:lnTo>
                <a:lnTo>
                  <a:pt x="6356" y="1702"/>
                </a:lnTo>
                <a:lnTo>
                  <a:pt x="6352" y="1702"/>
                </a:lnTo>
                <a:lnTo>
                  <a:pt x="6350" y="1702"/>
                </a:lnTo>
                <a:lnTo>
                  <a:pt x="6346" y="1704"/>
                </a:lnTo>
                <a:lnTo>
                  <a:pt x="6344" y="1702"/>
                </a:lnTo>
                <a:lnTo>
                  <a:pt x="6338" y="1698"/>
                </a:lnTo>
                <a:lnTo>
                  <a:pt x="6334" y="1696"/>
                </a:lnTo>
                <a:lnTo>
                  <a:pt x="6328" y="1696"/>
                </a:lnTo>
                <a:lnTo>
                  <a:pt x="6322" y="1698"/>
                </a:lnTo>
                <a:lnTo>
                  <a:pt x="6314" y="1702"/>
                </a:lnTo>
                <a:lnTo>
                  <a:pt x="6308" y="1706"/>
                </a:lnTo>
                <a:lnTo>
                  <a:pt x="6306" y="1710"/>
                </a:lnTo>
                <a:lnTo>
                  <a:pt x="6308" y="1714"/>
                </a:lnTo>
                <a:lnTo>
                  <a:pt x="6312" y="1716"/>
                </a:lnTo>
                <a:lnTo>
                  <a:pt x="6316" y="1720"/>
                </a:lnTo>
                <a:lnTo>
                  <a:pt x="6316" y="1722"/>
                </a:lnTo>
                <a:lnTo>
                  <a:pt x="6312" y="1724"/>
                </a:lnTo>
                <a:lnTo>
                  <a:pt x="6306" y="1728"/>
                </a:lnTo>
                <a:lnTo>
                  <a:pt x="6308" y="1730"/>
                </a:lnTo>
                <a:lnTo>
                  <a:pt x="6312" y="1732"/>
                </a:lnTo>
                <a:lnTo>
                  <a:pt x="6312" y="1734"/>
                </a:lnTo>
                <a:lnTo>
                  <a:pt x="6312" y="1736"/>
                </a:lnTo>
                <a:lnTo>
                  <a:pt x="6310" y="1738"/>
                </a:lnTo>
                <a:lnTo>
                  <a:pt x="6310" y="1740"/>
                </a:lnTo>
                <a:lnTo>
                  <a:pt x="6310" y="1744"/>
                </a:lnTo>
                <a:lnTo>
                  <a:pt x="6312" y="1746"/>
                </a:lnTo>
                <a:lnTo>
                  <a:pt x="6316" y="1748"/>
                </a:lnTo>
                <a:lnTo>
                  <a:pt x="6320" y="1748"/>
                </a:lnTo>
                <a:lnTo>
                  <a:pt x="6326" y="1748"/>
                </a:lnTo>
                <a:lnTo>
                  <a:pt x="6332" y="1744"/>
                </a:lnTo>
                <a:lnTo>
                  <a:pt x="6338" y="1742"/>
                </a:lnTo>
                <a:lnTo>
                  <a:pt x="6344" y="1742"/>
                </a:lnTo>
                <a:lnTo>
                  <a:pt x="6354" y="1744"/>
                </a:lnTo>
                <a:lnTo>
                  <a:pt x="6362" y="1744"/>
                </a:lnTo>
                <a:lnTo>
                  <a:pt x="6366" y="1744"/>
                </a:lnTo>
                <a:lnTo>
                  <a:pt x="6368" y="1740"/>
                </a:lnTo>
                <a:lnTo>
                  <a:pt x="6370" y="1736"/>
                </a:lnTo>
                <a:lnTo>
                  <a:pt x="6372" y="1736"/>
                </a:lnTo>
                <a:lnTo>
                  <a:pt x="6376" y="1738"/>
                </a:lnTo>
                <a:lnTo>
                  <a:pt x="6384" y="1742"/>
                </a:lnTo>
                <a:lnTo>
                  <a:pt x="6388" y="1742"/>
                </a:lnTo>
                <a:lnTo>
                  <a:pt x="6394" y="1742"/>
                </a:lnTo>
                <a:lnTo>
                  <a:pt x="6404" y="1742"/>
                </a:lnTo>
                <a:lnTo>
                  <a:pt x="6410" y="1742"/>
                </a:lnTo>
                <a:lnTo>
                  <a:pt x="6408" y="1744"/>
                </a:lnTo>
                <a:lnTo>
                  <a:pt x="6400" y="1746"/>
                </a:lnTo>
                <a:lnTo>
                  <a:pt x="6394" y="1748"/>
                </a:lnTo>
                <a:lnTo>
                  <a:pt x="6392" y="1752"/>
                </a:lnTo>
                <a:lnTo>
                  <a:pt x="6392" y="1754"/>
                </a:lnTo>
                <a:lnTo>
                  <a:pt x="6392" y="1756"/>
                </a:lnTo>
                <a:lnTo>
                  <a:pt x="6392" y="1758"/>
                </a:lnTo>
                <a:lnTo>
                  <a:pt x="6384" y="1750"/>
                </a:lnTo>
                <a:lnTo>
                  <a:pt x="6378" y="1746"/>
                </a:lnTo>
                <a:lnTo>
                  <a:pt x="6374" y="1744"/>
                </a:lnTo>
                <a:lnTo>
                  <a:pt x="6372" y="1746"/>
                </a:lnTo>
                <a:lnTo>
                  <a:pt x="6370" y="1748"/>
                </a:lnTo>
                <a:lnTo>
                  <a:pt x="6366" y="1750"/>
                </a:lnTo>
                <a:lnTo>
                  <a:pt x="6364" y="1752"/>
                </a:lnTo>
                <a:lnTo>
                  <a:pt x="6360" y="1750"/>
                </a:lnTo>
                <a:lnTo>
                  <a:pt x="6356" y="1748"/>
                </a:lnTo>
                <a:lnTo>
                  <a:pt x="6350" y="1748"/>
                </a:lnTo>
                <a:lnTo>
                  <a:pt x="6340" y="1750"/>
                </a:lnTo>
                <a:lnTo>
                  <a:pt x="6330" y="1754"/>
                </a:lnTo>
                <a:lnTo>
                  <a:pt x="6324" y="1754"/>
                </a:lnTo>
                <a:lnTo>
                  <a:pt x="6320" y="1754"/>
                </a:lnTo>
                <a:lnTo>
                  <a:pt x="6310" y="1752"/>
                </a:lnTo>
                <a:lnTo>
                  <a:pt x="6310" y="1754"/>
                </a:lnTo>
                <a:lnTo>
                  <a:pt x="6310" y="1760"/>
                </a:lnTo>
                <a:lnTo>
                  <a:pt x="6310" y="1764"/>
                </a:lnTo>
                <a:lnTo>
                  <a:pt x="6312" y="1764"/>
                </a:lnTo>
                <a:lnTo>
                  <a:pt x="6316" y="1766"/>
                </a:lnTo>
                <a:lnTo>
                  <a:pt x="6320" y="1766"/>
                </a:lnTo>
                <a:lnTo>
                  <a:pt x="6322" y="1768"/>
                </a:lnTo>
                <a:lnTo>
                  <a:pt x="6322" y="1770"/>
                </a:lnTo>
                <a:lnTo>
                  <a:pt x="6322" y="1774"/>
                </a:lnTo>
                <a:lnTo>
                  <a:pt x="6320" y="1774"/>
                </a:lnTo>
                <a:lnTo>
                  <a:pt x="6314" y="1772"/>
                </a:lnTo>
                <a:lnTo>
                  <a:pt x="6310" y="1770"/>
                </a:lnTo>
                <a:lnTo>
                  <a:pt x="6308" y="1772"/>
                </a:lnTo>
                <a:lnTo>
                  <a:pt x="6310" y="1774"/>
                </a:lnTo>
                <a:lnTo>
                  <a:pt x="6312" y="1778"/>
                </a:lnTo>
                <a:lnTo>
                  <a:pt x="6314" y="1780"/>
                </a:lnTo>
                <a:lnTo>
                  <a:pt x="6318" y="1780"/>
                </a:lnTo>
                <a:lnTo>
                  <a:pt x="6322" y="1780"/>
                </a:lnTo>
                <a:lnTo>
                  <a:pt x="6324" y="1782"/>
                </a:lnTo>
                <a:lnTo>
                  <a:pt x="6324" y="1786"/>
                </a:lnTo>
                <a:lnTo>
                  <a:pt x="6322" y="1790"/>
                </a:lnTo>
                <a:lnTo>
                  <a:pt x="6320" y="1792"/>
                </a:lnTo>
                <a:lnTo>
                  <a:pt x="6314" y="1796"/>
                </a:lnTo>
                <a:lnTo>
                  <a:pt x="6310" y="1798"/>
                </a:lnTo>
                <a:lnTo>
                  <a:pt x="6320" y="1808"/>
                </a:lnTo>
                <a:lnTo>
                  <a:pt x="6324" y="1810"/>
                </a:lnTo>
                <a:lnTo>
                  <a:pt x="6328" y="1806"/>
                </a:lnTo>
                <a:lnTo>
                  <a:pt x="6330" y="1806"/>
                </a:lnTo>
                <a:lnTo>
                  <a:pt x="6332" y="1808"/>
                </a:lnTo>
                <a:lnTo>
                  <a:pt x="6334" y="1810"/>
                </a:lnTo>
                <a:lnTo>
                  <a:pt x="6336" y="1810"/>
                </a:lnTo>
                <a:lnTo>
                  <a:pt x="6338" y="1808"/>
                </a:lnTo>
                <a:lnTo>
                  <a:pt x="6338" y="1814"/>
                </a:lnTo>
                <a:lnTo>
                  <a:pt x="6338" y="1818"/>
                </a:lnTo>
                <a:lnTo>
                  <a:pt x="6338" y="1820"/>
                </a:lnTo>
                <a:lnTo>
                  <a:pt x="6340" y="1820"/>
                </a:lnTo>
                <a:lnTo>
                  <a:pt x="6342" y="1818"/>
                </a:lnTo>
                <a:lnTo>
                  <a:pt x="6344" y="1816"/>
                </a:lnTo>
                <a:lnTo>
                  <a:pt x="6344" y="1812"/>
                </a:lnTo>
                <a:lnTo>
                  <a:pt x="6346" y="1806"/>
                </a:lnTo>
                <a:lnTo>
                  <a:pt x="6348" y="1804"/>
                </a:lnTo>
                <a:lnTo>
                  <a:pt x="6350" y="1802"/>
                </a:lnTo>
                <a:lnTo>
                  <a:pt x="6352" y="1804"/>
                </a:lnTo>
                <a:lnTo>
                  <a:pt x="6354" y="1806"/>
                </a:lnTo>
                <a:lnTo>
                  <a:pt x="6350" y="1812"/>
                </a:lnTo>
                <a:lnTo>
                  <a:pt x="6346" y="1820"/>
                </a:lnTo>
                <a:lnTo>
                  <a:pt x="6338" y="1826"/>
                </a:lnTo>
                <a:lnTo>
                  <a:pt x="6336" y="1828"/>
                </a:lnTo>
                <a:lnTo>
                  <a:pt x="6334" y="1828"/>
                </a:lnTo>
                <a:lnTo>
                  <a:pt x="6338" y="1832"/>
                </a:lnTo>
                <a:lnTo>
                  <a:pt x="6342" y="1834"/>
                </a:lnTo>
                <a:lnTo>
                  <a:pt x="6342" y="1836"/>
                </a:lnTo>
                <a:lnTo>
                  <a:pt x="6340" y="1838"/>
                </a:lnTo>
                <a:lnTo>
                  <a:pt x="6336" y="1840"/>
                </a:lnTo>
                <a:lnTo>
                  <a:pt x="6334" y="1840"/>
                </a:lnTo>
                <a:lnTo>
                  <a:pt x="6332" y="1840"/>
                </a:lnTo>
                <a:lnTo>
                  <a:pt x="6328" y="1838"/>
                </a:lnTo>
                <a:lnTo>
                  <a:pt x="6320" y="1844"/>
                </a:lnTo>
                <a:lnTo>
                  <a:pt x="6318" y="1848"/>
                </a:lnTo>
                <a:lnTo>
                  <a:pt x="6316" y="1852"/>
                </a:lnTo>
                <a:lnTo>
                  <a:pt x="6316" y="1858"/>
                </a:lnTo>
                <a:lnTo>
                  <a:pt x="6318" y="1862"/>
                </a:lnTo>
                <a:lnTo>
                  <a:pt x="6324" y="1866"/>
                </a:lnTo>
                <a:lnTo>
                  <a:pt x="6328" y="1866"/>
                </a:lnTo>
                <a:lnTo>
                  <a:pt x="6330" y="1864"/>
                </a:lnTo>
                <a:lnTo>
                  <a:pt x="6330" y="1862"/>
                </a:lnTo>
                <a:lnTo>
                  <a:pt x="6332" y="1862"/>
                </a:lnTo>
                <a:lnTo>
                  <a:pt x="6336" y="1864"/>
                </a:lnTo>
                <a:lnTo>
                  <a:pt x="6338" y="1864"/>
                </a:lnTo>
                <a:lnTo>
                  <a:pt x="6340" y="1862"/>
                </a:lnTo>
                <a:lnTo>
                  <a:pt x="6342" y="1858"/>
                </a:lnTo>
                <a:lnTo>
                  <a:pt x="6344" y="1858"/>
                </a:lnTo>
                <a:lnTo>
                  <a:pt x="6348" y="1858"/>
                </a:lnTo>
                <a:lnTo>
                  <a:pt x="6350" y="1862"/>
                </a:lnTo>
                <a:lnTo>
                  <a:pt x="6348" y="1864"/>
                </a:lnTo>
                <a:lnTo>
                  <a:pt x="6346" y="1866"/>
                </a:lnTo>
                <a:lnTo>
                  <a:pt x="6344" y="1868"/>
                </a:lnTo>
                <a:lnTo>
                  <a:pt x="6346" y="1870"/>
                </a:lnTo>
                <a:lnTo>
                  <a:pt x="6348" y="1872"/>
                </a:lnTo>
                <a:lnTo>
                  <a:pt x="6346" y="1876"/>
                </a:lnTo>
                <a:lnTo>
                  <a:pt x="6344" y="1878"/>
                </a:lnTo>
                <a:lnTo>
                  <a:pt x="6346" y="1882"/>
                </a:lnTo>
                <a:lnTo>
                  <a:pt x="6348" y="1884"/>
                </a:lnTo>
                <a:lnTo>
                  <a:pt x="6346" y="1886"/>
                </a:lnTo>
                <a:lnTo>
                  <a:pt x="6342" y="1888"/>
                </a:lnTo>
                <a:lnTo>
                  <a:pt x="6338" y="1890"/>
                </a:lnTo>
                <a:lnTo>
                  <a:pt x="6336" y="1888"/>
                </a:lnTo>
                <a:lnTo>
                  <a:pt x="6332" y="1884"/>
                </a:lnTo>
                <a:lnTo>
                  <a:pt x="6330" y="1884"/>
                </a:lnTo>
                <a:lnTo>
                  <a:pt x="6328" y="1892"/>
                </a:lnTo>
                <a:lnTo>
                  <a:pt x="6326" y="1904"/>
                </a:lnTo>
                <a:lnTo>
                  <a:pt x="6330" y="1910"/>
                </a:lnTo>
                <a:lnTo>
                  <a:pt x="6338" y="1916"/>
                </a:lnTo>
                <a:lnTo>
                  <a:pt x="6342" y="1918"/>
                </a:lnTo>
                <a:lnTo>
                  <a:pt x="6346" y="1918"/>
                </a:lnTo>
                <a:lnTo>
                  <a:pt x="6348" y="1920"/>
                </a:lnTo>
                <a:lnTo>
                  <a:pt x="6352" y="1926"/>
                </a:lnTo>
                <a:lnTo>
                  <a:pt x="6358" y="1928"/>
                </a:lnTo>
                <a:lnTo>
                  <a:pt x="6372" y="1934"/>
                </a:lnTo>
                <a:lnTo>
                  <a:pt x="6374" y="1936"/>
                </a:lnTo>
                <a:lnTo>
                  <a:pt x="6374" y="1938"/>
                </a:lnTo>
                <a:lnTo>
                  <a:pt x="6372" y="1940"/>
                </a:lnTo>
                <a:lnTo>
                  <a:pt x="6372" y="1942"/>
                </a:lnTo>
                <a:lnTo>
                  <a:pt x="6374" y="1944"/>
                </a:lnTo>
                <a:lnTo>
                  <a:pt x="6376" y="1946"/>
                </a:lnTo>
                <a:lnTo>
                  <a:pt x="6378" y="1944"/>
                </a:lnTo>
                <a:lnTo>
                  <a:pt x="6380" y="1942"/>
                </a:lnTo>
                <a:lnTo>
                  <a:pt x="6384" y="1944"/>
                </a:lnTo>
                <a:lnTo>
                  <a:pt x="6390" y="1946"/>
                </a:lnTo>
                <a:lnTo>
                  <a:pt x="6390" y="1948"/>
                </a:lnTo>
                <a:lnTo>
                  <a:pt x="6390" y="1950"/>
                </a:lnTo>
                <a:lnTo>
                  <a:pt x="6394" y="1948"/>
                </a:lnTo>
                <a:lnTo>
                  <a:pt x="6404" y="1946"/>
                </a:lnTo>
                <a:lnTo>
                  <a:pt x="6418" y="1944"/>
                </a:lnTo>
                <a:lnTo>
                  <a:pt x="6430" y="1942"/>
                </a:lnTo>
                <a:lnTo>
                  <a:pt x="6436" y="1940"/>
                </a:lnTo>
                <a:lnTo>
                  <a:pt x="6440" y="1938"/>
                </a:lnTo>
                <a:lnTo>
                  <a:pt x="6444" y="1934"/>
                </a:lnTo>
                <a:lnTo>
                  <a:pt x="6452" y="1930"/>
                </a:lnTo>
                <a:lnTo>
                  <a:pt x="6458" y="1926"/>
                </a:lnTo>
                <a:lnTo>
                  <a:pt x="6464" y="1918"/>
                </a:lnTo>
                <a:lnTo>
                  <a:pt x="6466" y="1914"/>
                </a:lnTo>
                <a:lnTo>
                  <a:pt x="6470" y="1912"/>
                </a:lnTo>
                <a:lnTo>
                  <a:pt x="6474" y="1910"/>
                </a:lnTo>
                <a:lnTo>
                  <a:pt x="6478" y="1910"/>
                </a:lnTo>
                <a:lnTo>
                  <a:pt x="6478" y="1906"/>
                </a:lnTo>
                <a:lnTo>
                  <a:pt x="6478" y="1904"/>
                </a:lnTo>
                <a:lnTo>
                  <a:pt x="6480" y="1902"/>
                </a:lnTo>
                <a:lnTo>
                  <a:pt x="6484" y="1902"/>
                </a:lnTo>
                <a:lnTo>
                  <a:pt x="6488" y="1900"/>
                </a:lnTo>
                <a:lnTo>
                  <a:pt x="6488" y="1898"/>
                </a:lnTo>
                <a:lnTo>
                  <a:pt x="6486" y="1896"/>
                </a:lnTo>
                <a:lnTo>
                  <a:pt x="6482" y="1894"/>
                </a:lnTo>
                <a:lnTo>
                  <a:pt x="6482" y="1892"/>
                </a:lnTo>
                <a:lnTo>
                  <a:pt x="6488" y="1892"/>
                </a:lnTo>
                <a:lnTo>
                  <a:pt x="6494" y="1890"/>
                </a:lnTo>
                <a:lnTo>
                  <a:pt x="6496" y="1888"/>
                </a:lnTo>
                <a:lnTo>
                  <a:pt x="6496" y="1884"/>
                </a:lnTo>
                <a:lnTo>
                  <a:pt x="6498" y="1880"/>
                </a:lnTo>
                <a:lnTo>
                  <a:pt x="6500" y="1882"/>
                </a:lnTo>
                <a:lnTo>
                  <a:pt x="6504" y="1886"/>
                </a:lnTo>
                <a:lnTo>
                  <a:pt x="6506" y="1886"/>
                </a:lnTo>
                <a:lnTo>
                  <a:pt x="6508" y="1886"/>
                </a:lnTo>
                <a:lnTo>
                  <a:pt x="6514" y="1884"/>
                </a:lnTo>
                <a:lnTo>
                  <a:pt x="6518" y="1884"/>
                </a:lnTo>
                <a:lnTo>
                  <a:pt x="6522" y="1882"/>
                </a:lnTo>
                <a:lnTo>
                  <a:pt x="6522" y="1876"/>
                </a:lnTo>
                <a:lnTo>
                  <a:pt x="6524" y="1872"/>
                </a:lnTo>
                <a:lnTo>
                  <a:pt x="6524" y="1870"/>
                </a:lnTo>
                <a:lnTo>
                  <a:pt x="6528" y="1866"/>
                </a:lnTo>
                <a:lnTo>
                  <a:pt x="6530" y="1866"/>
                </a:lnTo>
                <a:lnTo>
                  <a:pt x="6530" y="1864"/>
                </a:lnTo>
                <a:lnTo>
                  <a:pt x="6528" y="1858"/>
                </a:lnTo>
                <a:lnTo>
                  <a:pt x="6524" y="1854"/>
                </a:lnTo>
                <a:lnTo>
                  <a:pt x="6522" y="1848"/>
                </a:lnTo>
                <a:lnTo>
                  <a:pt x="6524" y="1846"/>
                </a:lnTo>
                <a:lnTo>
                  <a:pt x="6528" y="1848"/>
                </a:lnTo>
                <a:lnTo>
                  <a:pt x="6530" y="1850"/>
                </a:lnTo>
                <a:lnTo>
                  <a:pt x="6532" y="1850"/>
                </a:lnTo>
                <a:lnTo>
                  <a:pt x="6534" y="1848"/>
                </a:lnTo>
                <a:lnTo>
                  <a:pt x="6536" y="1846"/>
                </a:lnTo>
                <a:lnTo>
                  <a:pt x="6536" y="1848"/>
                </a:lnTo>
                <a:lnTo>
                  <a:pt x="6536" y="1852"/>
                </a:lnTo>
                <a:lnTo>
                  <a:pt x="6534" y="1854"/>
                </a:lnTo>
                <a:lnTo>
                  <a:pt x="6534" y="1856"/>
                </a:lnTo>
                <a:lnTo>
                  <a:pt x="6536" y="1860"/>
                </a:lnTo>
                <a:lnTo>
                  <a:pt x="6540" y="1864"/>
                </a:lnTo>
                <a:lnTo>
                  <a:pt x="6540" y="1870"/>
                </a:lnTo>
                <a:lnTo>
                  <a:pt x="6540" y="1872"/>
                </a:lnTo>
                <a:lnTo>
                  <a:pt x="6546" y="1874"/>
                </a:lnTo>
                <a:lnTo>
                  <a:pt x="6550" y="1874"/>
                </a:lnTo>
                <a:lnTo>
                  <a:pt x="6554" y="1876"/>
                </a:lnTo>
                <a:lnTo>
                  <a:pt x="6560" y="1878"/>
                </a:lnTo>
                <a:lnTo>
                  <a:pt x="6558" y="1880"/>
                </a:lnTo>
                <a:lnTo>
                  <a:pt x="6558" y="1884"/>
                </a:lnTo>
                <a:lnTo>
                  <a:pt x="6556" y="1888"/>
                </a:lnTo>
                <a:lnTo>
                  <a:pt x="6558" y="1894"/>
                </a:lnTo>
                <a:lnTo>
                  <a:pt x="6560" y="1902"/>
                </a:lnTo>
                <a:lnTo>
                  <a:pt x="6560" y="1910"/>
                </a:lnTo>
                <a:lnTo>
                  <a:pt x="6560" y="1920"/>
                </a:lnTo>
                <a:lnTo>
                  <a:pt x="6560" y="1924"/>
                </a:lnTo>
                <a:lnTo>
                  <a:pt x="6564" y="1930"/>
                </a:lnTo>
                <a:lnTo>
                  <a:pt x="6566" y="1932"/>
                </a:lnTo>
                <a:lnTo>
                  <a:pt x="6570" y="1934"/>
                </a:lnTo>
                <a:lnTo>
                  <a:pt x="6576" y="1930"/>
                </a:lnTo>
                <a:lnTo>
                  <a:pt x="6580" y="1928"/>
                </a:lnTo>
                <a:lnTo>
                  <a:pt x="6582" y="1928"/>
                </a:lnTo>
                <a:lnTo>
                  <a:pt x="6584" y="1932"/>
                </a:lnTo>
                <a:lnTo>
                  <a:pt x="6586" y="1936"/>
                </a:lnTo>
                <a:lnTo>
                  <a:pt x="6586" y="1940"/>
                </a:lnTo>
                <a:lnTo>
                  <a:pt x="6584" y="1946"/>
                </a:lnTo>
                <a:lnTo>
                  <a:pt x="6582" y="1954"/>
                </a:lnTo>
                <a:lnTo>
                  <a:pt x="6582" y="1960"/>
                </a:lnTo>
                <a:lnTo>
                  <a:pt x="6584" y="1968"/>
                </a:lnTo>
                <a:lnTo>
                  <a:pt x="6592" y="1988"/>
                </a:lnTo>
                <a:lnTo>
                  <a:pt x="6602" y="2010"/>
                </a:lnTo>
                <a:lnTo>
                  <a:pt x="6612" y="2028"/>
                </a:lnTo>
                <a:lnTo>
                  <a:pt x="6618" y="2032"/>
                </a:lnTo>
                <a:lnTo>
                  <a:pt x="6622" y="2034"/>
                </a:lnTo>
                <a:lnTo>
                  <a:pt x="6628" y="2034"/>
                </a:lnTo>
                <a:lnTo>
                  <a:pt x="6628" y="2036"/>
                </a:lnTo>
                <a:lnTo>
                  <a:pt x="6630" y="2038"/>
                </a:lnTo>
                <a:lnTo>
                  <a:pt x="6626" y="2042"/>
                </a:lnTo>
                <a:lnTo>
                  <a:pt x="6620" y="2046"/>
                </a:lnTo>
                <a:lnTo>
                  <a:pt x="6618" y="2048"/>
                </a:lnTo>
                <a:lnTo>
                  <a:pt x="6618" y="2050"/>
                </a:lnTo>
                <a:lnTo>
                  <a:pt x="6620" y="2056"/>
                </a:lnTo>
                <a:lnTo>
                  <a:pt x="6622" y="2060"/>
                </a:lnTo>
                <a:lnTo>
                  <a:pt x="6616" y="2058"/>
                </a:lnTo>
                <a:lnTo>
                  <a:pt x="6610" y="2056"/>
                </a:lnTo>
                <a:lnTo>
                  <a:pt x="6610" y="2058"/>
                </a:lnTo>
                <a:lnTo>
                  <a:pt x="6618" y="2068"/>
                </a:lnTo>
                <a:lnTo>
                  <a:pt x="6624" y="2076"/>
                </a:lnTo>
                <a:lnTo>
                  <a:pt x="6628" y="2086"/>
                </a:lnTo>
                <a:lnTo>
                  <a:pt x="6630" y="2094"/>
                </a:lnTo>
                <a:lnTo>
                  <a:pt x="6630" y="2098"/>
                </a:lnTo>
                <a:lnTo>
                  <a:pt x="6628" y="2104"/>
                </a:lnTo>
                <a:lnTo>
                  <a:pt x="6626" y="2110"/>
                </a:lnTo>
                <a:lnTo>
                  <a:pt x="6626" y="2114"/>
                </a:lnTo>
                <a:lnTo>
                  <a:pt x="6632" y="2116"/>
                </a:lnTo>
                <a:lnTo>
                  <a:pt x="6638" y="2114"/>
                </a:lnTo>
                <a:lnTo>
                  <a:pt x="6656" y="2112"/>
                </a:lnTo>
                <a:lnTo>
                  <a:pt x="6666" y="2112"/>
                </a:lnTo>
                <a:lnTo>
                  <a:pt x="6674" y="2112"/>
                </a:lnTo>
                <a:lnTo>
                  <a:pt x="6680" y="2110"/>
                </a:lnTo>
                <a:lnTo>
                  <a:pt x="6682" y="2106"/>
                </a:lnTo>
                <a:lnTo>
                  <a:pt x="6684" y="2092"/>
                </a:lnTo>
                <a:lnTo>
                  <a:pt x="6684" y="2084"/>
                </a:lnTo>
                <a:lnTo>
                  <a:pt x="6686" y="2078"/>
                </a:lnTo>
                <a:lnTo>
                  <a:pt x="6690" y="2074"/>
                </a:lnTo>
                <a:lnTo>
                  <a:pt x="6694" y="2074"/>
                </a:lnTo>
                <a:lnTo>
                  <a:pt x="6702" y="2074"/>
                </a:lnTo>
                <a:lnTo>
                  <a:pt x="6702" y="2070"/>
                </a:lnTo>
                <a:lnTo>
                  <a:pt x="6702" y="2068"/>
                </a:lnTo>
                <a:lnTo>
                  <a:pt x="6704" y="2066"/>
                </a:lnTo>
                <a:lnTo>
                  <a:pt x="6710" y="2064"/>
                </a:lnTo>
                <a:lnTo>
                  <a:pt x="6718" y="2064"/>
                </a:lnTo>
                <a:lnTo>
                  <a:pt x="6728" y="2062"/>
                </a:lnTo>
                <a:lnTo>
                  <a:pt x="6734" y="2064"/>
                </a:lnTo>
                <a:lnTo>
                  <a:pt x="6744" y="2068"/>
                </a:lnTo>
                <a:lnTo>
                  <a:pt x="6746" y="2068"/>
                </a:lnTo>
                <a:lnTo>
                  <a:pt x="6748" y="2066"/>
                </a:lnTo>
                <a:lnTo>
                  <a:pt x="6754" y="2054"/>
                </a:lnTo>
                <a:lnTo>
                  <a:pt x="6760" y="2038"/>
                </a:lnTo>
                <a:lnTo>
                  <a:pt x="6766" y="2026"/>
                </a:lnTo>
                <a:lnTo>
                  <a:pt x="6770" y="2018"/>
                </a:lnTo>
                <a:lnTo>
                  <a:pt x="6772" y="2010"/>
                </a:lnTo>
                <a:lnTo>
                  <a:pt x="6772" y="2002"/>
                </a:lnTo>
                <a:lnTo>
                  <a:pt x="6774" y="1992"/>
                </a:lnTo>
                <a:lnTo>
                  <a:pt x="6776" y="1984"/>
                </a:lnTo>
                <a:lnTo>
                  <a:pt x="6776" y="1976"/>
                </a:lnTo>
                <a:lnTo>
                  <a:pt x="6776" y="1972"/>
                </a:lnTo>
                <a:lnTo>
                  <a:pt x="6776" y="1968"/>
                </a:lnTo>
                <a:lnTo>
                  <a:pt x="6780" y="1962"/>
                </a:lnTo>
                <a:lnTo>
                  <a:pt x="6782" y="1956"/>
                </a:lnTo>
                <a:lnTo>
                  <a:pt x="6782" y="1952"/>
                </a:lnTo>
                <a:lnTo>
                  <a:pt x="6782" y="1948"/>
                </a:lnTo>
                <a:lnTo>
                  <a:pt x="6780" y="1944"/>
                </a:lnTo>
                <a:lnTo>
                  <a:pt x="6782" y="1940"/>
                </a:lnTo>
                <a:lnTo>
                  <a:pt x="6784" y="1934"/>
                </a:lnTo>
                <a:lnTo>
                  <a:pt x="6782" y="1928"/>
                </a:lnTo>
                <a:lnTo>
                  <a:pt x="6780" y="1924"/>
                </a:lnTo>
                <a:lnTo>
                  <a:pt x="6780" y="1922"/>
                </a:lnTo>
                <a:lnTo>
                  <a:pt x="6782" y="1920"/>
                </a:lnTo>
                <a:lnTo>
                  <a:pt x="6786" y="1920"/>
                </a:lnTo>
                <a:lnTo>
                  <a:pt x="6786" y="1918"/>
                </a:lnTo>
                <a:lnTo>
                  <a:pt x="6784" y="1916"/>
                </a:lnTo>
                <a:lnTo>
                  <a:pt x="6784" y="1912"/>
                </a:lnTo>
                <a:lnTo>
                  <a:pt x="6786" y="1910"/>
                </a:lnTo>
                <a:lnTo>
                  <a:pt x="6796" y="1906"/>
                </a:lnTo>
                <a:lnTo>
                  <a:pt x="6810" y="1900"/>
                </a:lnTo>
                <a:lnTo>
                  <a:pt x="6814" y="1896"/>
                </a:lnTo>
                <a:lnTo>
                  <a:pt x="6816" y="1892"/>
                </a:lnTo>
                <a:lnTo>
                  <a:pt x="6818" y="1888"/>
                </a:lnTo>
                <a:lnTo>
                  <a:pt x="6820" y="1886"/>
                </a:lnTo>
                <a:lnTo>
                  <a:pt x="6822" y="1888"/>
                </a:lnTo>
                <a:lnTo>
                  <a:pt x="6826" y="1892"/>
                </a:lnTo>
                <a:lnTo>
                  <a:pt x="6828" y="1892"/>
                </a:lnTo>
                <a:lnTo>
                  <a:pt x="6830" y="1890"/>
                </a:lnTo>
                <a:lnTo>
                  <a:pt x="6836" y="1882"/>
                </a:lnTo>
                <a:lnTo>
                  <a:pt x="6842" y="1880"/>
                </a:lnTo>
                <a:lnTo>
                  <a:pt x="6848" y="1876"/>
                </a:lnTo>
                <a:lnTo>
                  <a:pt x="6848" y="1874"/>
                </a:lnTo>
                <a:lnTo>
                  <a:pt x="6848" y="1872"/>
                </a:lnTo>
                <a:lnTo>
                  <a:pt x="6850" y="1872"/>
                </a:lnTo>
                <a:lnTo>
                  <a:pt x="6854" y="1870"/>
                </a:lnTo>
                <a:lnTo>
                  <a:pt x="6856" y="1868"/>
                </a:lnTo>
                <a:lnTo>
                  <a:pt x="6858" y="1866"/>
                </a:lnTo>
                <a:lnTo>
                  <a:pt x="6856" y="1864"/>
                </a:lnTo>
                <a:lnTo>
                  <a:pt x="6854" y="1858"/>
                </a:lnTo>
                <a:lnTo>
                  <a:pt x="6852" y="1856"/>
                </a:lnTo>
                <a:lnTo>
                  <a:pt x="6848" y="1858"/>
                </a:lnTo>
                <a:lnTo>
                  <a:pt x="6836" y="1864"/>
                </a:lnTo>
                <a:lnTo>
                  <a:pt x="6828" y="1866"/>
                </a:lnTo>
                <a:lnTo>
                  <a:pt x="6820" y="1868"/>
                </a:lnTo>
                <a:lnTo>
                  <a:pt x="6812" y="1866"/>
                </a:lnTo>
                <a:lnTo>
                  <a:pt x="6806" y="1862"/>
                </a:lnTo>
                <a:lnTo>
                  <a:pt x="6798" y="1858"/>
                </a:lnTo>
                <a:lnTo>
                  <a:pt x="6788" y="1856"/>
                </a:lnTo>
                <a:lnTo>
                  <a:pt x="6778" y="1854"/>
                </a:lnTo>
                <a:lnTo>
                  <a:pt x="6770" y="1856"/>
                </a:lnTo>
                <a:lnTo>
                  <a:pt x="6762" y="1856"/>
                </a:lnTo>
                <a:lnTo>
                  <a:pt x="6768" y="1852"/>
                </a:lnTo>
                <a:lnTo>
                  <a:pt x="6776" y="1848"/>
                </a:lnTo>
                <a:lnTo>
                  <a:pt x="6782" y="1846"/>
                </a:lnTo>
                <a:lnTo>
                  <a:pt x="6794" y="1848"/>
                </a:lnTo>
                <a:lnTo>
                  <a:pt x="6802" y="1850"/>
                </a:lnTo>
                <a:lnTo>
                  <a:pt x="6806" y="1850"/>
                </a:lnTo>
                <a:lnTo>
                  <a:pt x="6808" y="1850"/>
                </a:lnTo>
                <a:lnTo>
                  <a:pt x="6810" y="1848"/>
                </a:lnTo>
                <a:lnTo>
                  <a:pt x="6814" y="1850"/>
                </a:lnTo>
                <a:lnTo>
                  <a:pt x="6820" y="1856"/>
                </a:lnTo>
                <a:lnTo>
                  <a:pt x="6826" y="1860"/>
                </a:lnTo>
                <a:lnTo>
                  <a:pt x="6830" y="1862"/>
                </a:lnTo>
                <a:lnTo>
                  <a:pt x="6834" y="1860"/>
                </a:lnTo>
                <a:lnTo>
                  <a:pt x="6862" y="1844"/>
                </a:lnTo>
                <a:lnTo>
                  <a:pt x="6874" y="1836"/>
                </a:lnTo>
                <a:lnTo>
                  <a:pt x="6876" y="1832"/>
                </a:lnTo>
                <a:lnTo>
                  <a:pt x="6876" y="1828"/>
                </a:lnTo>
                <a:lnTo>
                  <a:pt x="6868" y="1818"/>
                </a:lnTo>
                <a:lnTo>
                  <a:pt x="6862" y="1814"/>
                </a:lnTo>
                <a:lnTo>
                  <a:pt x="6856" y="1812"/>
                </a:lnTo>
                <a:lnTo>
                  <a:pt x="6852" y="1812"/>
                </a:lnTo>
                <a:lnTo>
                  <a:pt x="6852" y="1806"/>
                </a:lnTo>
                <a:lnTo>
                  <a:pt x="6854" y="1802"/>
                </a:lnTo>
                <a:lnTo>
                  <a:pt x="6852" y="1800"/>
                </a:lnTo>
                <a:lnTo>
                  <a:pt x="6850" y="1798"/>
                </a:lnTo>
                <a:lnTo>
                  <a:pt x="6842" y="1794"/>
                </a:lnTo>
                <a:lnTo>
                  <a:pt x="6838" y="1788"/>
                </a:lnTo>
                <a:lnTo>
                  <a:pt x="6832" y="1784"/>
                </a:lnTo>
                <a:lnTo>
                  <a:pt x="6828" y="1784"/>
                </a:lnTo>
                <a:lnTo>
                  <a:pt x="6824" y="1784"/>
                </a:lnTo>
                <a:lnTo>
                  <a:pt x="6818" y="1786"/>
                </a:lnTo>
                <a:lnTo>
                  <a:pt x="6818" y="1782"/>
                </a:lnTo>
                <a:lnTo>
                  <a:pt x="6816" y="1780"/>
                </a:lnTo>
                <a:lnTo>
                  <a:pt x="6816" y="1778"/>
                </a:lnTo>
                <a:lnTo>
                  <a:pt x="6812" y="1778"/>
                </a:lnTo>
                <a:lnTo>
                  <a:pt x="6808" y="1778"/>
                </a:lnTo>
                <a:lnTo>
                  <a:pt x="6806" y="1776"/>
                </a:lnTo>
                <a:lnTo>
                  <a:pt x="6804" y="1768"/>
                </a:lnTo>
                <a:lnTo>
                  <a:pt x="6800" y="1758"/>
                </a:lnTo>
                <a:lnTo>
                  <a:pt x="6800" y="1746"/>
                </a:lnTo>
                <a:lnTo>
                  <a:pt x="6800" y="1734"/>
                </a:lnTo>
                <a:lnTo>
                  <a:pt x="6800" y="1722"/>
                </a:lnTo>
                <a:lnTo>
                  <a:pt x="6804" y="1716"/>
                </a:lnTo>
                <a:lnTo>
                  <a:pt x="6806" y="1714"/>
                </a:lnTo>
                <a:lnTo>
                  <a:pt x="6808" y="1712"/>
                </a:lnTo>
                <a:lnTo>
                  <a:pt x="6812" y="1712"/>
                </a:lnTo>
                <a:lnTo>
                  <a:pt x="6812" y="1710"/>
                </a:lnTo>
                <a:lnTo>
                  <a:pt x="6812" y="1702"/>
                </a:lnTo>
                <a:lnTo>
                  <a:pt x="6810" y="1692"/>
                </a:lnTo>
                <a:lnTo>
                  <a:pt x="6810" y="1686"/>
                </a:lnTo>
                <a:lnTo>
                  <a:pt x="6814" y="1678"/>
                </a:lnTo>
                <a:lnTo>
                  <a:pt x="6816" y="1672"/>
                </a:lnTo>
                <a:lnTo>
                  <a:pt x="6816" y="1670"/>
                </a:lnTo>
                <a:lnTo>
                  <a:pt x="6816" y="1668"/>
                </a:lnTo>
                <a:lnTo>
                  <a:pt x="6812" y="1668"/>
                </a:lnTo>
                <a:lnTo>
                  <a:pt x="6808" y="1668"/>
                </a:lnTo>
                <a:lnTo>
                  <a:pt x="6806" y="1664"/>
                </a:lnTo>
                <a:lnTo>
                  <a:pt x="6806" y="1660"/>
                </a:lnTo>
                <a:lnTo>
                  <a:pt x="6806" y="1654"/>
                </a:lnTo>
                <a:lnTo>
                  <a:pt x="6810" y="1656"/>
                </a:lnTo>
                <a:lnTo>
                  <a:pt x="6814" y="1658"/>
                </a:lnTo>
                <a:lnTo>
                  <a:pt x="6820" y="1658"/>
                </a:lnTo>
                <a:lnTo>
                  <a:pt x="6826" y="1656"/>
                </a:lnTo>
                <a:lnTo>
                  <a:pt x="6832" y="1652"/>
                </a:lnTo>
                <a:lnTo>
                  <a:pt x="6834" y="1650"/>
                </a:lnTo>
                <a:lnTo>
                  <a:pt x="6832" y="1646"/>
                </a:lnTo>
                <a:lnTo>
                  <a:pt x="6830" y="1644"/>
                </a:lnTo>
                <a:lnTo>
                  <a:pt x="6828" y="1642"/>
                </a:lnTo>
                <a:lnTo>
                  <a:pt x="6826" y="1640"/>
                </a:lnTo>
                <a:lnTo>
                  <a:pt x="6830" y="1638"/>
                </a:lnTo>
                <a:lnTo>
                  <a:pt x="6836" y="1638"/>
                </a:lnTo>
                <a:lnTo>
                  <a:pt x="6844" y="1634"/>
                </a:lnTo>
                <a:lnTo>
                  <a:pt x="6850" y="1630"/>
                </a:lnTo>
                <a:lnTo>
                  <a:pt x="6854" y="1624"/>
                </a:lnTo>
                <a:lnTo>
                  <a:pt x="6856" y="1620"/>
                </a:lnTo>
                <a:lnTo>
                  <a:pt x="6862" y="1610"/>
                </a:lnTo>
                <a:lnTo>
                  <a:pt x="6866" y="1608"/>
                </a:lnTo>
                <a:lnTo>
                  <a:pt x="6870" y="1610"/>
                </a:lnTo>
                <a:lnTo>
                  <a:pt x="6874" y="1612"/>
                </a:lnTo>
                <a:lnTo>
                  <a:pt x="6878" y="1610"/>
                </a:lnTo>
                <a:lnTo>
                  <a:pt x="6880" y="1602"/>
                </a:lnTo>
                <a:lnTo>
                  <a:pt x="6884" y="1594"/>
                </a:lnTo>
                <a:lnTo>
                  <a:pt x="6888" y="1592"/>
                </a:lnTo>
                <a:lnTo>
                  <a:pt x="6892" y="1592"/>
                </a:lnTo>
                <a:lnTo>
                  <a:pt x="6898" y="1592"/>
                </a:lnTo>
                <a:lnTo>
                  <a:pt x="6902" y="1590"/>
                </a:lnTo>
                <a:lnTo>
                  <a:pt x="6906" y="1586"/>
                </a:lnTo>
                <a:lnTo>
                  <a:pt x="6910" y="1582"/>
                </a:lnTo>
                <a:lnTo>
                  <a:pt x="6912" y="1580"/>
                </a:lnTo>
                <a:lnTo>
                  <a:pt x="6916" y="1582"/>
                </a:lnTo>
                <a:lnTo>
                  <a:pt x="6920" y="1582"/>
                </a:lnTo>
                <a:lnTo>
                  <a:pt x="6922" y="1580"/>
                </a:lnTo>
                <a:lnTo>
                  <a:pt x="6926" y="1576"/>
                </a:lnTo>
                <a:lnTo>
                  <a:pt x="6928" y="1572"/>
                </a:lnTo>
                <a:lnTo>
                  <a:pt x="6930" y="1570"/>
                </a:lnTo>
                <a:lnTo>
                  <a:pt x="6934" y="1570"/>
                </a:lnTo>
                <a:lnTo>
                  <a:pt x="6938" y="1570"/>
                </a:lnTo>
                <a:lnTo>
                  <a:pt x="6942" y="1568"/>
                </a:lnTo>
                <a:lnTo>
                  <a:pt x="6946" y="1558"/>
                </a:lnTo>
                <a:lnTo>
                  <a:pt x="6954" y="1544"/>
                </a:lnTo>
                <a:lnTo>
                  <a:pt x="6960" y="1538"/>
                </a:lnTo>
                <a:lnTo>
                  <a:pt x="6968" y="1530"/>
                </a:lnTo>
                <a:lnTo>
                  <a:pt x="6974" y="1526"/>
                </a:lnTo>
                <a:lnTo>
                  <a:pt x="6976" y="1524"/>
                </a:lnTo>
                <a:lnTo>
                  <a:pt x="6976" y="1520"/>
                </a:lnTo>
                <a:lnTo>
                  <a:pt x="6974" y="1520"/>
                </a:lnTo>
                <a:lnTo>
                  <a:pt x="6968" y="1514"/>
                </a:lnTo>
                <a:lnTo>
                  <a:pt x="6964" y="1512"/>
                </a:lnTo>
                <a:lnTo>
                  <a:pt x="6962" y="1506"/>
                </a:lnTo>
                <a:lnTo>
                  <a:pt x="6960" y="1502"/>
                </a:lnTo>
                <a:lnTo>
                  <a:pt x="6962" y="1498"/>
                </a:lnTo>
                <a:lnTo>
                  <a:pt x="6966" y="1492"/>
                </a:lnTo>
                <a:lnTo>
                  <a:pt x="6972" y="1486"/>
                </a:lnTo>
                <a:lnTo>
                  <a:pt x="6974" y="1480"/>
                </a:lnTo>
                <a:lnTo>
                  <a:pt x="6976" y="1474"/>
                </a:lnTo>
                <a:lnTo>
                  <a:pt x="6978" y="1468"/>
                </a:lnTo>
                <a:lnTo>
                  <a:pt x="6980" y="1464"/>
                </a:lnTo>
                <a:lnTo>
                  <a:pt x="6982" y="1462"/>
                </a:lnTo>
                <a:lnTo>
                  <a:pt x="6986" y="1460"/>
                </a:lnTo>
                <a:lnTo>
                  <a:pt x="6992" y="1460"/>
                </a:lnTo>
                <a:lnTo>
                  <a:pt x="6994" y="1458"/>
                </a:lnTo>
                <a:lnTo>
                  <a:pt x="6994" y="1456"/>
                </a:lnTo>
                <a:lnTo>
                  <a:pt x="6998" y="1450"/>
                </a:lnTo>
                <a:lnTo>
                  <a:pt x="7004" y="1444"/>
                </a:lnTo>
                <a:lnTo>
                  <a:pt x="7022" y="1430"/>
                </a:lnTo>
                <a:lnTo>
                  <a:pt x="7026" y="1428"/>
                </a:lnTo>
                <a:lnTo>
                  <a:pt x="7028" y="1430"/>
                </a:lnTo>
                <a:lnTo>
                  <a:pt x="7030" y="1434"/>
                </a:lnTo>
                <a:lnTo>
                  <a:pt x="7032" y="1436"/>
                </a:lnTo>
                <a:lnTo>
                  <a:pt x="7034" y="1438"/>
                </a:lnTo>
                <a:lnTo>
                  <a:pt x="7038" y="1438"/>
                </a:lnTo>
                <a:lnTo>
                  <a:pt x="7042" y="1436"/>
                </a:lnTo>
                <a:lnTo>
                  <a:pt x="7048" y="1434"/>
                </a:lnTo>
                <a:lnTo>
                  <a:pt x="7054" y="1432"/>
                </a:lnTo>
                <a:lnTo>
                  <a:pt x="7062" y="1434"/>
                </a:lnTo>
                <a:lnTo>
                  <a:pt x="7072" y="1434"/>
                </a:lnTo>
                <a:lnTo>
                  <a:pt x="7076" y="1434"/>
                </a:lnTo>
                <a:lnTo>
                  <a:pt x="7082" y="1432"/>
                </a:lnTo>
                <a:lnTo>
                  <a:pt x="7092" y="1434"/>
                </a:lnTo>
                <a:lnTo>
                  <a:pt x="7098" y="1438"/>
                </a:lnTo>
                <a:lnTo>
                  <a:pt x="7102" y="1440"/>
                </a:lnTo>
                <a:lnTo>
                  <a:pt x="7112" y="1444"/>
                </a:lnTo>
                <a:lnTo>
                  <a:pt x="7122" y="1448"/>
                </a:lnTo>
                <a:lnTo>
                  <a:pt x="7126" y="1450"/>
                </a:lnTo>
                <a:lnTo>
                  <a:pt x="7126" y="1454"/>
                </a:lnTo>
                <a:lnTo>
                  <a:pt x="7126" y="1462"/>
                </a:lnTo>
                <a:lnTo>
                  <a:pt x="7124" y="1472"/>
                </a:lnTo>
                <a:lnTo>
                  <a:pt x="7124" y="1480"/>
                </a:lnTo>
                <a:lnTo>
                  <a:pt x="7126" y="1484"/>
                </a:lnTo>
                <a:lnTo>
                  <a:pt x="7130" y="1486"/>
                </a:lnTo>
                <a:lnTo>
                  <a:pt x="7130" y="1490"/>
                </a:lnTo>
                <a:lnTo>
                  <a:pt x="7128" y="1494"/>
                </a:lnTo>
                <a:lnTo>
                  <a:pt x="7124" y="1494"/>
                </a:lnTo>
                <a:lnTo>
                  <a:pt x="7118" y="1494"/>
                </a:lnTo>
                <a:lnTo>
                  <a:pt x="7106" y="1496"/>
                </a:lnTo>
                <a:lnTo>
                  <a:pt x="7100" y="1498"/>
                </a:lnTo>
                <a:lnTo>
                  <a:pt x="7096" y="1502"/>
                </a:lnTo>
                <a:lnTo>
                  <a:pt x="7090" y="1512"/>
                </a:lnTo>
                <a:lnTo>
                  <a:pt x="7082" y="1526"/>
                </a:lnTo>
                <a:lnTo>
                  <a:pt x="7076" y="1532"/>
                </a:lnTo>
                <a:lnTo>
                  <a:pt x="7066" y="1540"/>
                </a:lnTo>
                <a:lnTo>
                  <a:pt x="7058" y="1546"/>
                </a:lnTo>
                <a:lnTo>
                  <a:pt x="7052" y="1550"/>
                </a:lnTo>
                <a:lnTo>
                  <a:pt x="7050" y="1554"/>
                </a:lnTo>
                <a:lnTo>
                  <a:pt x="7050" y="1556"/>
                </a:lnTo>
                <a:lnTo>
                  <a:pt x="7050" y="1558"/>
                </a:lnTo>
                <a:lnTo>
                  <a:pt x="7044" y="1560"/>
                </a:lnTo>
                <a:lnTo>
                  <a:pt x="7038" y="1562"/>
                </a:lnTo>
                <a:lnTo>
                  <a:pt x="7034" y="1566"/>
                </a:lnTo>
                <a:lnTo>
                  <a:pt x="7030" y="1572"/>
                </a:lnTo>
                <a:lnTo>
                  <a:pt x="7028" y="1576"/>
                </a:lnTo>
                <a:lnTo>
                  <a:pt x="7026" y="1578"/>
                </a:lnTo>
                <a:lnTo>
                  <a:pt x="7024" y="1576"/>
                </a:lnTo>
                <a:lnTo>
                  <a:pt x="7020" y="1576"/>
                </a:lnTo>
                <a:lnTo>
                  <a:pt x="7016" y="1578"/>
                </a:lnTo>
                <a:lnTo>
                  <a:pt x="7014" y="1582"/>
                </a:lnTo>
                <a:lnTo>
                  <a:pt x="7010" y="1586"/>
                </a:lnTo>
                <a:lnTo>
                  <a:pt x="7008" y="1588"/>
                </a:lnTo>
                <a:lnTo>
                  <a:pt x="7006" y="1588"/>
                </a:lnTo>
                <a:lnTo>
                  <a:pt x="7004" y="1588"/>
                </a:lnTo>
                <a:lnTo>
                  <a:pt x="7002" y="1590"/>
                </a:lnTo>
                <a:lnTo>
                  <a:pt x="7002" y="1596"/>
                </a:lnTo>
                <a:lnTo>
                  <a:pt x="7002" y="1602"/>
                </a:lnTo>
                <a:lnTo>
                  <a:pt x="7002" y="1606"/>
                </a:lnTo>
                <a:lnTo>
                  <a:pt x="6998" y="1610"/>
                </a:lnTo>
                <a:lnTo>
                  <a:pt x="6996" y="1610"/>
                </a:lnTo>
                <a:lnTo>
                  <a:pt x="6992" y="1612"/>
                </a:lnTo>
                <a:lnTo>
                  <a:pt x="6984" y="1610"/>
                </a:lnTo>
                <a:lnTo>
                  <a:pt x="6978" y="1608"/>
                </a:lnTo>
                <a:lnTo>
                  <a:pt x="6976" y="1610"/>
                </a:lnTo>
                <a:lnTo>
                  <a:pt x="6976" y="1612"/>
                </a:lnTo>
                <a:lnTo>
                  <a:pt x="6974" y="1616"/>
                </a:lnTo>
                <a:lnTo>
                  <a:pt x="6972" y="1622"/>
                </a:lnTo>
                <a:lnTo>
                  <a:pt x="6964" y="1632"/>
                </a:lnTo>
                <a:lnTo>
                  <a:pt x="6960" y="1638"/>
                </a:lnTo>
                <a:lnTo>
                  <a:pt x="6958" y="1646"/>
                </a:lnTo>
                <a:lnTo>
                  <a:pt x="6960" y="1654"/>
                </a:lnTo>
                <a:lnTo>
                  <a:pt x="6962" y="1664"/>
                </a:lnTo>
                <a:lnTo>
                  <a:pt x="6966" y="1672"/>
                </a:lnTo>
                <a:lnTo>
                  <a:pt x="6966" y="1678"/>
                </a:lnTo>
                <a:lnTo>
                  <a:pt x="6966" y="1680"/>
                </a:lnTo>
                <a:lnTo>
                  <a:pt x="6964" y="1684"/>
                </a:lnTo>
                <a:lnTo>
                  <a:pt x="6962" y="1686"/>
                </a:lnTo>
                <a:lnTo>
                  <a:pt x="6962" y="1690"/>
                </a:lnTo>
                <a:lnTo>
                  <a:pt x="6966" y="1696"/>
                </a:lnTo>
                <a:lnTo>
                  <a:pt x="6972" y="1704"/>
                </a:lnTo>
                <a:lnTo>
                  <a:pt x="6978" y="1710"/>
                </a:lnTo>
                <a:lnTo>
                  <a:pt x="6978" y="1714"/>
                </a:lnTo>
                <a:lnTo>
                  <a:pt x="6978" y="1716"/>
                </a:lnTo>
                <a:lnTo>
                  <a:pt x="6976" y="1716"/>
                </a:lnTo>
                <a:lnTo>
                  <a:pt x="6972" y="1718"/>
                </a:lnTo>
                <a:lnTo>
                  <a:pt x="6970" y="1720"/>
                </a:lnTo>
                <a:lnTo>
                  <a:pt x="6970" y="1724"/>
                </a:lnTo>
                <a:lnTo>
                  <a:pt x="6972" y="1732"/>
                </a:lnTo>
                <a:lnTo>
                  <a:pt x="6972" y="1740"/>
                </a:lnTo>
                <a:lnTo>
                  <a:pt x="6968" y="1762"/>
                </a:lnTo>
                <a:lnTo>
                  <a:pt x="6964" y="1772"/>
                </a:lnTo>
                <a:lnTo>
                  <a:pt x="6964" y="1780"/>
                </a:lnTo>
                <a:lnTo>
                  <a:pt x="6966" y="1782"/>
                </a:lnTo>
                <a:lnTo>
                  <a:pt x="6970" y="1784"/>
                </a:lnTo>
                <a:lnTo>
                  <a:pt x="6982" y="1788"/>
                </a:lnTo>
                <a:lnTo>
                  <a:pt x="7006" y="1792"/>
                </a:lnTo>
                <a:lnTo>
                  <a:pt x="7012" y="1796"/>
                </a:lnTo>
                <a:lnTo>
                  <a:pt x="7014" y="1798"/>
                </a:lnTo>
                <a:lnTo>
                  <a:pt x="7012" y="1802"/>
                </a:lnTo>
                <a:lnTo>
                  <a:pt x="7012" y="1810"/>
                </a:lnTo>
                <a:lnTo>
                  <a:pt x="7014" y="1818"/>
                </a:lnTo>
                <a:lnTo>
                  <a:pt x="7016" y="1820"/>
                </a:lnTo>
                <a:lnTo>
                  <a:pt x="7018" y="1822"/>
                </a:lnTo>
                <a:lnTo>
                  <a:pt x="7020" y="1820"/>
                </a:lnTo>
                <a:lnTo>
                  <a:pt x="7024" y="1818"/>
                </a:lnTo>
                <a:lnTo>
                  <a:pt x="7030" y="1812"/>
                </a:lnTo>
                <a:lnTo>
                  <a:pt x="7036" y="1812"/>
                </a:lnTo>
                <a:lnTo>
                  <a:pt x="7038" y="1812"/>
                </a:lnTo>
                <a:lnTo>
                  <a:pt x="7040" y="1814"/>
                </a:lnTo>
                <a:lnTo>
                  <a:pt x="7038" y="1818"/>
                </a:lnTo>
                <a:lnTo>
                  <a:pt x="7036" y="1822"/>
                </a:lnTo>
                <a:lnTo>
                  <a:pt x="7032" y="1830"/>
                </a:lnTo>
                <a:lnTo>
                  <a:pt x="7030" y="1832"/>
                </a:lnTo>
                <a:lnTo>
                  <a:pt x="7036" y="1832"/>
                </a:lnTo>
                <a:lnTo>
                  <a:pt x="7050" y="1824"/>
                </a:lnTo>
                <a:lnTo>
                  <a:pt x="7060" y="1822"/>
                </a:lnTo>
                <a:lnTo>
                  <a:pt x="7074" y="1820"/>
                </a:lnTo>
                <a:lnTo>
                  <a:pt x="7092" y="1816"/>
                </a:lnTo>
                <a:lnTo>
                  <a:pt x="7122" y="1806"/>
                </a:lnTo>
                <a:lnTo>
                  <a:pt x="7132" y="1802"/>
                </a:lnTo>
                <a:lnTo>
                  <a:pt x="7138" y="1800"/>
                </a:lnTo>
                <a:lnTo>
                  <a:pt x="7144" y="1802"/>
                </a:lnTo>
                <a:lnTo>
                  <a:pt x="7146" y="1802"/>
                </a:lnTo>
                <a:lnTo>
                  <a:pt x="7150" y="1804"/>
                </a:lnTo>
                <a:lnTo>
                  <a:pt x="7154" y="1798"/>
                </a:lnTo>
                <a:lnTo>
                  <a:pt x="7160" y="1794"/>
                </a:lnTo>
                <a:lnTo>
                  <a:pt x="7164" y="1794"/>
                </a:lnTo>
                <a:lnTo>
                  <a:pt x="7168" y="1796"/>
                </a:lnTo>
                <a:lnTo>
                  <a:pt x="7174" y="1794"/>
                </a:lnTo>
                <a:lnTo>
                  <a:pt x="7182" y="1792"/>
                </a:lnTo>
                <a:lnTo>
                  <a:pt x="7190" y="1788"/>
                </a:lnTo>
                <a:lnTo>
                  <a:pt x="7196" y="1788"/>
                </a:lnTo>
                <a:lnTo>
                  <a:pt x="7206" y="1788"/>
                </a:lnTo>
                <a:lnTo>
                  <a:pt x="7216" y="1788"/>
                </a:lnTo>
                <a:lnTo>
                  <a:pt x="7222" y="1786"/>
                </a:lnTo>
                <a:lnTo>
                  <a:pt x="7230" y="1784"/>
                </a:lnTo>
                <a:lnTo>
                  <a:pt x="7234" y="1786"/>
                </a:lnTo>
                <a:lnTo>
                  <a:pt x="7240" y="1786"/>
                </a:lnTo>
                <a:lnTo>
                  <a:pt x="7250" y="1780"/>
                </a:lnTo>
                <a:lnTo>
                  <a:pt x="7258" y="1772"/>
                </a:lnTo>
                <a:lnTo>
                  <a:pt x="7262" y="1772"/>
                </a:lnTo>
                <a:lnTo>
                  <a:pt x="7264" y="1772"/>
                </a:lnTo>
                <a:lnTo>
                  <a:pt x="7266" y="1774"/>
                </a:lnTo>
                <a:lnTo>
                  <a:pt x="7262" y="1776"/>
                </a:lnTo>
                <a:lnTo>
                  <a:pt x="7260" y="1778"/>
                </a:lnTo>
                <a:lnTo>
                  <a:pt x="7262" y="1784"/>
                </a:lnTo>
                <a:lnTo>
                  <a:pt x="7264" y="1788"/>
                </a:lnTo>
                <a:lnTo>
                  <a:pt x="7262" y="1788"/>
                </a:lnTo>
                <a:lnTo>
                  <a:pt x="7258" y="1786"/>
                </a:lnTo>
                <a:lnTo>
                  <a:pt x="7254" y="1786"/>
                </a:lnTo>
                <a:lnTo>
                  <a:pt x="7256" y="1792"/>
                </a:lnTo>
                <a:lnTo>
                  <a:pt x="7262" y="1798"/>
                </a:lnTo>
                <a:lnTo>
                  <a:pt x="7266" y="1798"/>
                </a:lnTo>
                <a:lnTo>
                  <a:pt x="7268" y="1798"/>
                </a:lnTo>
                <a:lnTo>
                  <a:pt x="7272" y="1804"/>
                </a:lnTo>
                <a:lnTo>
                  <a:pt x="7276" y="1806"/>
                </a:lnTo>
                <a:lnTo>
                  <a:pt x="7282" y="1808"/>
                </a:lnTo>
                <a:lnTo>
                  <a:pt x="7292" y="1808"/>
                </a:lnTo>
                <a:lnTo>
                  <a:pt x="7302" y="1808"/>
                </a:lnTo>
                <a:lnTo>
                  <a:pt x="7308" y="1810"/>
                </a:lnTo>
                <a:lnTo>
                  <a:pt x="7310" y="1812"/>
                </a:lnTo>
                <a:lnTo>
                  <a:pt x="7312" y="1816"/>
                </a:lnTo>
                <a:lnTo>
                  <a:pt x="7316" y="1818"/>
                </a:lnTo>
                <a:lnTo>
                  <a:pt x="7322" y="1820"/>
                </a:lnTo>
                <a:lnTo>
                  <a:pt x="7326" y="1820"/>
                </a:lnTo>
                <a:lnTo>
                  <a:pt x="7326" y="1822"/>
                </a:lnTo>
                <a:lnTo>
                  <a:pt x="7326" y="1824"/>
                </a:lnTo>
                <a:lnTo>
                  <a:pt x="7322" y="1828"/>
                </a:lnTo>
                <a:lnTo>
                  <a:pt x="7318" y="1828"/>
                </a:lnTo>
                <a:lnTo>
                  <a:pt x="7294" y="1820"/>
                </a:lnTo>
                <a:lnTo>
                  <a:pt x="7286" y="1820"/>
                </a:lnTo>
                <a:lnTo>
                  <a:pt x="7280" y="1820"/>
                </a:lnTo>
                <a:lnTo>
                  <a:pt x="7278" y="1824"/>
                </a:lnTo>
                <a:lnTo>
                  <a:pt x="7276" y="1826"/>
                </a:lnTo>
                <a:lnTo>
                  <a:pt x="7274" y="1830"/>
                </a:lnTo>
                <a:lnTo>
                  <a:pt x="7272" y="1832"/>
                </a:lnTo>
                <a:lnTo>
                  <a:pt x="7268" y="1834"/>
                </a:lnTo>
                <a:lnTo>
                  <a:pt x="7264" y="1832"/>
                </a:lnTo>
                <a:lnTo>
                  <a:pt x="7258" y="1830"/>
                </a:lnTo>
                <a:lnTo>
                  <a:pt x="7254" y="1830"/>
                </a:lnTo>
                <a:lnTo>
                  <a:pt x="7254" y="1834"/>
                </a:lnTo>
                <a:lnTo>
                  <a:pt x="7254" y="1836"/>
                </a:lnTo>
                <a:lnTo>
                  <a:pt x="7252" y="1840"/>
                </a:lnTo>
                <a:lnTo>
                  <a:pt x="7250" y="1840"/>
                </a:lnTo>
                <a:lnTo>
                  <a:pt x="7244" y="1838"/>
                </a:lnTo>
                <a:lnTo>
                  <a:pt x="7240" y="1834"/>
                </a:lnTo>
                <a:lnTo>
                  <a:pt x="7236" y="1834"/>
                </a:lnTo>
                <a:lnTo>
                  <a:pt x="7236" y="1836"/>
                </a:lnTo>
                <a:lnTo>
                  <a:pt x="7236" y="1838"/>
                </a:lnTo>
                <a:lnTo>
                  <a:pt x="7238" y="1846"/>
                </a:lnTo>
                <a:lnTo>
                  <a:pt x="7238" y="1850"/>
                </a:lnTo>
                <a:lnTo>
                  <a:pt x="7236" y="1854"/>
                </a:lnTo>
                <a:lnTo>
                  <a:pt x="7226" y="1858"/>
                </a:lnTo>
                <a:lnTo>
                  <a:pt x="7214" y="1858"/>
                </a:lnTo>
                <a:lnTo>
                  <a:pt x="7204" y="1858"/>
                </a:lnTo>
                <a:lnTo>
                  <a:pt x="7192" y="1854"/>
                </a:lnTo>
                <a:lnTo>
                  <a:pt x="7182" y="1848"/>
                </a:lnTo>
                <a:lnTo>
                  <a:pt x="7172" y="1846"/>
                </a:lnTo>
                <a:lnTo>
                  <a:pt x="7160" y="1846"/>
                </a:lnTo>
                <a:lnTo>
                  <a:pt x="7144" y="1842"/>
                </a:lnTo>
                <a:lnTo>
                  <a:pt x="7138" y="1842"/>
                </a:lnTo>
                <a:lnTo>
                  <a:pt x="7134" y="1842"/>
                </a:lnTo>
                <a:lnTo>
                  <a:pt x="7132" y="1844"/>
                </a:lnTo>
                <a:lnTo>
                  <a:pt x="7132" y="1846"/>
                </a:lnTo>
                <a:lnTo>
                  <a:pt x="7130" y="1850"/>
                </a:lnTo>
                <a:lnTo>
                  <a:pt x="7126" y="1852"/>
                </a:lnTo>
                <a:lnTo>
                  <a:pt x="7120" y="1852"/>
                </a:lnTo>
                <a:lnTo>
                  <a:pt x="7106" y="1850"/>
                </a:lnTo>
                <a:lnTo>
                  <a:pt x="7092" y="1852"/>
                </a:lnTo>
                <a:lnTo>
                  <a:pt x="7082" y="1856"/>
                </a:lnTo>
                <a:lnTo>
                  <a:pt x="7078" y="1858"/>
                </a:lnTo>
                <a:lnTo>
                  <a:pt x="7076" y="1862"/>
                </a:lnTo>
                <a:lnTo>
                  <a:pt x="7074" y="1864"/>
                </a:lnTo>
                <a:lnTo>
                  <a:pt x="7072" y="1866"/>
                </a:lnTo>
                <a:lnTo>
                  <a:pt x="7064" y="1868"/>
                </a:lnTo>
                <a:lnTo>
                  <a:pt x="7058" y="1872"/>
                </a:lnTo>
                <a:lnTo>
                  <a:pt x="7056" y="1874"/>
                </a:lnTo>
                <a:lnTo>
                  <a:pt x="7054" y="1880"/>
                </a:lnTo>
                <a:lnTo>
                  <a:pt x="7052" y="1890"/>
                </a:lnTo>
                <a:lnTo>
                  <a:pt x="7052" y="1898"/>
                </a:lnTo>
                <a:lnTo>
                  <a:pt x="7054" y="1904"/>
                </a:lnTo>
                <a:lnTo>
                  <a:pt x="7056" y="1912"/>
                </a:lnTo>
                <a:lnTo>
                  <a:pt x="7062" y="1920"/>
                </a:lnTo>
                <a:lnTo>
                  <a:pt x="7066" y="1928"/>
                </a:lnTo>
                <a:lnTo>
                  <a:pt x="7070" y="1930"/>
                </a:lnTo>
                <a:lnTo>
                  <a:pt x="7074" y="1932"/>
                </a:lnTo>
                <a:lnTo>
                  <a:pt x="7080" y="1930"/>
                </a:lnTo>
                <a:lnTo>
                  <a:pt x="7086" y="1928"/>
                </a:lnTo>
                <a:lnTo>
                  <a:pt x="7094" y="1924"/>
                </a:lnTo>
                <a:lnTo>
                  <a:pt x="7096" y="1924"/>
                </a:lnTo>
                <a:lnTo>
                  <a:pt x="7096" y="1928"/>
                </a:lnTo>
                <a:lnTo>
                  <a:pt x="7086" y="1956"/>
                </a:lnTo>
                <a:lnTo>
                  <a:pt x="7086" y="1964"/>
                </a:lnTo>
                <a:lnTo>
                  <a:pt x="7088" y="1972"/>
                </a:lnTo>
                <a:lnTo>
                  <a:pt x="7092" y="1986"/>
                </a:lnTo>
                <a:lnTo>
                  <a:pt x="7092" y="1992"/>
                </a:lnTo>
                <a:lnTo>
                  <a:pt x="7090" y="1998"/>
                </a:lnTo>
                <a:lnTo>
                  <a:pt x="7086" y="2004"/>
                </a:lnTo>
                <a:lnTo>
                  <a:pt x="7076" y="2008"/>
                </a:lnTo>
                <a:lnTo>
                  <a:pt x="7064" y="2012"/>
                </a:lnTo>
                <a:lnTo>
                  <a:pt x="7054" y="2010"/>
                </a:lnTo>
                <a:lnTo>
                  <a:pt x="7048" y="2008"/>
                </a:lnTo>
                <a:lnTo>
                  <a:pt x="7044" y="2002"/>
                </a:lnTo>
                <a:lnTo>
                  <a:pt x="7038" y="1990"/>
                </a:lnTo>
                <a:lnTo>
                  <a:pt x="7034" y="1984"/>
                </a:lnTo>
                <a:lnTo>
                  <a:pt x="7028" y="1980"/>
                </a:lnTo>
                <a:lnTo>
                  <a:pt x="7022" y="1976"/>
                </a:lnTo>
                <a:lnTo>
                  <a:pt x="7018" y="1974"/>
                </a:lnTo>
                <a:lnTo>
                  <a:pt x="7018" y="1970"/>
                </a:lnTo>
                <a:lnTo>
                  <a:pt x="7018" y="1968"/>
                </a:lnTo>
                <a:lnTo>
                  <a:pt x="7018" y="1966"/>
                </a:lnTo>
                <a:lnTo>
                  <a:pt x="7016" y="1964"/>
                </a:lnTo>
                <a:lnTo>
                  <a:pt x="7010" y="1966"/>
                </a:lnTo>
                <a:lnTo>
                  <a:pt x="6986" y="1974"/>
                </a:lnTo>
                <a:lnTo>
                  <a:pt x="6980" y="1978"/>
                </a:lnTo>
                <a:lnTo>
                  <a:pt x="6976" y="1980"/>
                </a:lnTo>
                <a:lnTo>
                  <a:pt x="6970" y="1992"/>
                </a:lnTo>
                <a:lnTo>
                  <a:pt x="6968" y="1996"/>
                </a:lnTo>
                <a:lnTo>
                  <a:pt x="6970" y="2002"/>
                </a:lnTo>
                <a:lnTo>
                  <a:pt x="6970" y="2006"/>
                </a:lnTo>
                <a:lnTo>
                  <a:pt x="6970" y="2008"/>
                </a:lnTo>
                <a:lnTo>
                  <a:pt x="6966" y="2012"/>
                </a:lnTo>
                <a:lnTo>
                  <a:pt x="6960" y="2018"/>
                </a:lnTo>
                <a:lnTo>
                  <a:pt x="6956" y="2022"/>
                </a:lnTo>
                <a:lnTo>
                  <a:pt x="6954" y="2026"/>
                </a:lnTo>
                <a:lnTo>
                  <a:pt x="6952" y="2038"/>
                </a:lnTo>
                <a:lnTo>
                  <a:pt x="6952" y="2048"/>
                </a:lnTo>
                <a:lnTo>
                  <a:pt x="6952" y="2070"/>
                </a:lnTo>
                <a:lnTo>
                  <a:pt x="6954" y="2084"/>
                </a:lnTo>
                <a:lnTo>
                  <a:pt x="6954" y="2088"/>
                </a:lnTo>
                <a:lnTo>
                  <a:pt x="6958" y="2094"/>
                </a:lnTo>
                <a:lnTo>
                  <a:pt x="6962" y="2100"/>
                </a:lnTo>
                <a:lnTo>
                  <a:pt x="6964" y="2108"/>
                </a:lnTo>
                <a:lnTo>
                  <a:pt x="6964" y="2120"/>
                </a:lnTo>
                <a:lnTo>
                  <a:pt x="6964" y="2124"/>
                </a:lnTo>
                <a:lnTo>
                  <a:pt x="6962" y="2124"/>
                </a:lnTo>
                <a:lnTo>
                  <a:pt x="6960" y="2126"/>
                </a:lnTo>
                <a:lnTo>
                  <a:pt x="6962" y="2134"/>
                </a:lnTo>
                <a:lnTo>
                  <a:pt x="6962" y="2136"/>
                </a:lnTo>
                <a:lnTo>
                  <a:pt x="6960" y="2138"/>
                </a:lnTo>
                <a:lnTo>
                  <a:pt x="6956" y="2142"/>
                </a:lnTo>
                <a:lnTo>
                  <a:pt x="6948" y="2142"/>
                </a:lnTo>
                <a:lnTo>
                  <a:pt x="6942" y="2142"/>
                </a:lnTo>
                <a:lnTo>
                  <a:pt x="6942" y="2140"/>
                </a:lnTo>
                <a:lnTo>
                  <a:pt x="6940" y="2140"/>
                </a:lnTo>
                <a:lnTo>
                  <a:pt x="6942" y="2134"/>
                </a:lnTo>
                <a:lnTo>
                  <a:pt x="6952" y="2122"/>
                </a:lnTo>
                <a:lnTo>
                  <a:pt x="6954" y="2118"/>
                </a:lnTo>
                <a:lnTo>
                  <a:pt x="6952" y="2118"/>
                </a:lnTo>
                <a:lnTo>
                  <a:pt x="6940" y="2130"/>
                </a:lnTo>
                <a:lnTo>
                  <a:pt x="6934" y="2138"/>
                </a:lnTo>
                <a:lnTo>
                  <a:pt x="6930" y="2138"/>
                </a:lnTo>
                <a:lnTo>
                  <a:pt x="6924" y="2138"/>
                </a:lnTo>
                <a:lnTo>
                  <a:pt x="6916" y="2138"/>
                </a:lnTo>
                <a:lnTo>
                  <a:pt x="6912" y="2140"/>
                </a:lnTo>
                <a:lnTo>
                  <a:pt x="6910" y="2142"/>
                </a:lnTo>
                <a:lnTo>
                  <a:pt x="6908" y="2148"/>
                </a:lnTo>
                <a:lnTo>
                  <a:pt x="6910" y="2152"/>
                </a:lnTo>
                <a:lnTo>
                  <a:pt x="6908" y="2158"/>
                </a:lnTo>
                <a:lnTo>
                  <a:pt x="6904" y="2162"/>
                </a:lnTo>
                <a:lnTo>
                  <a:pt x="6898" y="2168"/>
                </a:lnTo>
                <a:lnTo>
                  <a:pt x="6886" y="2174"/>
                </a:lnTo>
                <a:lnTo>
                  <a:pt x="6874" y="2176"/>
                </a:lnTo>
                <a:lnTo>
                  <a:pt x="6866" y="2176"/>
                </a:lnTo>
                <a:lnTo>
                  <a:pt x="6862" y="2174"/>
                </a:lnTo>
                <a:lnTo>
                  <a:pt x="6858" y="2170"/>
                </a:lnTo>
                <a:lnTo>
                  <a:pt x="6854" y="2166"/>
                </a:lnTo>
                <a:lnTo>
                  <a:pt x="6850" y="2154"/>
                </a:lnTo>
                <a:lnTo>
                  <a:pt x="6852" y="2154"/>
                </a:lnTo>
                <a:lnTo>
                  <a:pt x="6858" y="2158"/>
                </a:lnTo>
                <a:lnTo>
                  <a:pt x="6864" y="2162"/>
                </a:lnTo>
                <a:lnTo>
                  <a:pt x="6868" y="2162"/>
                </a:lnTo>
                <a:lnTo>
                  <a:pt x="6868" y="2160"/>
                </a:lnTo>
                <a:lnTo>
                  <a:pt x="6866" y="2158"/>
                </a:lnTo>
                <a:lnTo>
                  <a:pt x="6852" y="2150"/>
                </a:lnTo>
                <a:lnTo>
                  <a:pt x="6844" y="2146"/>
                </a:lnTo>
                <a:lnTo>
                  <a:pt x="6836" y="2146"/>
                </a:lnTo>
                <a:lnTo>
                  <a:pt x="6822" y="2148"/>
                </a:lnTo>
                <a:lnTo>
                  <a:pt x="6802" y="2152"/>
                </a:lnTo>
                <a:lnTo>
                  <a:pt x="6798" y="2156"/>
                </a:lnTo>
                <a:lnTo>
                  <a:pt x="6794" y="2158"/>
                </a:lnTo>
                <a:lnTo>
                  <a:pt x="6784" y="2162"/>
                </a:lnTo>
                <a:lnTo>
                  <a:pt x="6776" y="2164"/>
                </a:lnTo>
                <a:lnTo>
                  <a:pt x="6770" y="2168"/>
                </a:lnTo>
                <a:lnTo>
                  <a:pt x="6766" y="2172"/>
                </a:lnTo>
                <a:lnTo>
                  <a:pt x="6764" y="2176"/>
                </a:lnTo>
                <a:lnTo>
                  <a:pt x="6760" y="2178"/>
                </a:lnTo>
                <a:lnTo>
                  <a:pt x="6752" y="2182"/>
                </a:lnTo>
                <a:lnTo>
                  <a:pt x="6738" y="2186"/>
                </a:lnTo>
                <a:lnTo>
                  <a:pt x="6718" y="2192"/>
                </a:lnTo>
                <a:lnTo>
                  <a:pt x="6704" y="2198"/>
                </a:lnTo>
                <a:lnTo>
                  <a:pt x="6692" y="2202"/>
                </a:lnTo>
                <a:lnTo>
                  <a:pt x="6686" y="2202"/>
                </a:lnTo>
                <a:lnTo>
                  <a:pt x="6680" y="2202"/>
                </a:lnTo>
                <a:lnTo>
                  <a:pt x="6676" y="2200"/>
                </a:lnTo>
                <a:lnTo>
                  <a:pt x="6672" y="2196"/>
                </a:lnTo>
                <a:lnTo>
                  <a:pt x="6664" y="2188"/>
                </a:lnTo>
                <a:lnTo>
                  <a:pt x="6664" y="2192"/>
                </a:lnTo>
                <a:lnTo>
                  <a:pt x="6668" y="2200"/>
                </a:lnTo>
                <a:lnTo>
                  <a:pt x="6668" y="2202"/>
                </a:lnTo>
                <a:lnTo>
                  <a:pt x="6668" y="2204"/>
                </a:lnTo>
                <a:lnTo>
                  <a:pt x="6666" y="2206"/>
                </a:lnTo>
                <a:lnTo>
                  <a:pt x="6666" y="2208"/>
                </a:lnTo>
                <a:lnTo>
                  <a:pt x="6670" y="2208"/>
                </a:lnTo>
                <a:lnTo>
                  <a:pt x="6674" y="2206"/>
                </a:lnTo>
                <a:lnTo>
                  <a:pt x="6678" y="2206"/>
                </a:lnTo>
                <a:lnTo>
                  <a:pt x="6680" y="2206"/>
                </a:lnTo>
                <a:lnTo>
                  <a:pt x="6684" y="2210"/>
                </a:lnTo>
                <a:lnTo>
                  <a:pt x="6686" y="2208"/>
                </a:lnTo>
                <a:lnTo>
                  <a:pt x="6688" y="2208"/>
                </a:lnTo>
                <a:lnTo>
                  <a:pt x="6692" y="2208"/>
                </a:lnTo>
                <a:lnTo>
                  <a:pt x="6694" y="2210"/>
                </a:lnTo>
                <a:lnTo>
                  <a:pt x="6694" y="2218"/>
                </a:lnTo>
                <a:lnTo>
                  <a:pt x="6694" y="2220"/>
                </a:lnTo>
                <a:lnTo>
                  <a:pt x="6692" y="2220"/>
                </a:lnTo>
                <a:lnTo>
                  <a:pt x="6688" y="2218"/>
                </a:lnTo>
                <a:lnTo>
                  <a:pt x="6682" y="2216"/>
                </a:lnTo>
                <a:lnTo>
                  <a:pt x="6680" y="2214"/>
                </a:lnTo>
                <a:lnTo>
                  <a:pt x="6670" y="2212"/>
                </a:lnTo>
                <a:lnTo>
                  <a:pt x="6664" y="2210"/>
                </a:lnTo>
                <a:lnTo>
                  <a:pt x="6664" y="2208"/>
                </a:lnTo>
                <a:lnTo>
                  <a:pt x="6664" y="2204"/>
                </a:lnTo>
                <a:lnTo>
                  <a:pt x="6664" y="2200"/>
                </a:lnTo>
                <a:lnTo>
                  <a:pt x="6662" y="2198"/>
                </a:lnTo>
                <a:lnTo>
                  <a:pt x="6662" y="2194"/>
                </a:lnTo>
                <a:lnTo>
                  <a:pt x="6660" y="2188"/>
                </a:lnTo>
                <a:lnTo>
                  <a:pt x="6658" y="2188"/>
                </a:lnTo>
                <a:lnTo>
                  <a:pt x="6654" y="2190"/>
                </a:lnTo>
                <a:lnTo>
                  <a:pt x="6646" y="2190"/>
                </a:lnTo>
                <a:lnTo>
                  <a:pt x="6642" y="2188"/>
                </a:lnTo>
                <a:lnTo>
                  <a:pt x="6638" y="2184"/>
                </a:lnTo>
                <a:lnTo>
                  <a:pt x="6634" y="2178"/>
                </a:lnTo>
                <a:lnTo>
                  <a:pt x="6632" y="2174"/>
                </a:lnTo>
                <a:lnTo>
                  <a:pt x="6632" y="2172"/>
                </a:lnTo>
                <a:lnTo>
                  <a:pt x="6628" y="2172"/>
                </a:lnTo>
                <a:lnTo>
                  <a:pt x="6622" y="2172"/>
                </a:lnTo>
                <a:lnTo>
                  <a:pt x="6618" y="2170"/>
                </a:lnTo>
                <a:lnTo>
                  <a:pt x="6614" y="2168"/>
                </a:lnTo>
                <a:lnTo>
                  <a:pt x="6612" y="2168"/>
                </a:lnTo>
                <a:lnTo>
                  <a:pt x="6608" y="2172"/>
                </a:lnTo>
                <a:lnTo>
                  <a:pt x="6604" y="2178"/>
                </a:lnTo>
                <a:lnTo>
                  <a:pt x="6596" y="2184"/>
                </a:lnTo>
                <a:lnTo>
                  <a:pt x="6592" y="2186"/>
                </a:lnTo>
                <a:lnTo>
                  <a:pt x="6586" y="2188"/>
                </a:lnTo>
                <a:lnTo>
                  <a:pt x="6580" y="2188"/>
                </a:lnTo>
                <a:lnTo>
                  <a:pt x="6576" y="2190"/>
                </a:lnTo>
                <a:lnTo>
                  <a:pt x="6572" y="2198"/>
                </a:lnTo>
                <a:lnTo>
                  <a:pt x="6568" y="2202"/>
                </a:lnTo>
                <a:lnTo>
                  <a:pt x="6566" y="2202"/>
                </a:lnTo>
                <a:lnTo>
                  <a:pt x="6562" y="2200"/>
                </a:lnTo>
                <a:lnTo>
                  <a:pt x="6558" y="2198"/>
                </a:lnTo>
                <a:lnTo>
                  <a:pt x="6554" y="2198"/>
                </a:lnTo>
                <a:lnTo>
                  <a:pt x="6550" y="2198"/>
                </a:lnTo>
                <a:lnTo>
                  <a:pt x="6544" y="2200"/>
                </a:lnTo>
                <a:lnTo>
                  <a:pt x="6542" y="2200"/>
                </a:lnTo>
                <a:lnTo>
                  <a:pt x="6540" y="2198"/>
                </a:lnTo>
                <a:lnTo>
                  <a:pt x="6540" y="2196"/>
                </a:lnTo>
                <a:lnTo>
                  <a:pt x="6542" y="2194"/>
                </a:lnTo>
                <a:lnTo>
                  <a:pt x="6548" y="2190"/>
                </a:lnTo>
                <a:lnTo>
                  <a:pt x="6554" y="2186"/>
                </a:lnTo>
                <a:lnTo>
                  <a:pt x="6556" y="2184"/>
                </a:lnTo>
                <a:lnTo>
                  <a:pt x="6554" y="2182"/>
                </a:lnTo>
                <a:lnTo>
                  <a:pt x="6554" y="2180"/>
                </a:lnTo>
                <a:lnTo>
                  <a:pt x="6556" y="2176"/>
                </a:lnTo>
                <a:lnTo>
                  <a:pt x="6556" y="2174"/>
                </a:lnTo>
                <a:lnTo>
                  <a:pt x="6554" y="2174"/>
                </a:lnTo>
                <a:lnTo>
                  <a:pt x="6546" y="2176"/>
                </a:lnTo>
                <a:lnTo>
                  <a:pt x="6540" y="2178"/>
                </a:lnTo>
                <a:lnTo>
                  <a:pt x="6536" y="2178"/>
                </a:lnTo>
                <a:lnTo>
                  <a:pt x="6532" y="2178"/>
                </a:lnTo>
                <a:lnTo>
                  <a:pt x="6530" y="2176"/>
                </a:lnTo>
                <a:lnTo>
                  <a:pt x="6528" y="2172"/>
                </a:lnTo>
                <a:lnTo>
                  <a:pt x="6526" y="2172"/>
                </a:lnTo>
                <a:lnTo>
                  <a:pt x="6522" y="2172"/>
                </a:lnTo>
                <a:lnTo>
                  <a:pt x="6520" y="2174"/>
                </a:lnTo>
                <a:lnTo>
                  <a:pt x="6518" y="2172"/>
                </a:lnTo>
                <a:lnTo>
                  <a:pt x="6514" y="2168"/>
                </a:lnTo>
                <a:lnTo>
                  <a:pt x="6510" y="2168"/>
                </a:lnTo>
                <a:lnTo>
                  <a:pt x="6506" y="2168"/>
                </a:lnTo>
                <a:lnTo>
                  <a:pt x="6508" y="2166"/>
                </a:lnTo>
                <a:lnTo>
                  <a:pt x="6512" y="2162"/>
                </a:lnTo>
                <a:lnTo>
                  <a:pt x="6512" y="2158"/>
                </a:lnTo>
                <a:lnTo>
                  <a:pt x="6510" y="2156"/>
                </a:lnTo>
                <a:lnTo>
                  <a:pt x="6508" y="2150"/>
                </a:lnTo>
                <a:lnTo>
                  <a:pt x="6506" y="2150"/>
                </a:lnTo>
                <a:lnTo>
                  <a:pt x="6504" y="2150"/>
                </a:lnTo>
                <a:lnTo>
                  <a:pt x="6500" y="2150"/>
                </a:lnTo>
                <a:lnTo>
                  <a:pt x="6496" y="2148"/>
                </a:lnTo>
                <a:lnTo>
                  <a:pt x="6494" y="2148"/>
                </a:lnTo>
                <a:lnTo>
                  <a:pt x="6490" y="2148"/>
                </a:lnTo>
                <a:lnTo>
                  <a:pt x="6488" y="2148"/>
                </a:lnTo>
                <a:lnTo>
                  <a:pt x="6492" y="2142"/>
                </a:lnTo>
                <a:lnTo>
                  <a:pt x="6494" y="2142"/>
                </a:lnTo>
                <a:lnTo>
                  <a:pt x="6494" y="2144"/>
                </a:lnTo>
                <a:lnTo>
                  <a:pt x="6496" y="2144"/>
                </a:lnTo>
                <a:lnTo>
                  <a:pt x="6500" y="2146"/>
                </a:lnTo>
                <a:lnTo>
                  <a:pt x="6502" y="2144"/>
                </a:lnTo>
                <a:lnTo>
                  <a:pt x="6504" y="2144"/>
                </a:lnTo>
                <a:lnTo>
                  <a:pt x="6506" y="2144"/>
                </a:lnTo>
                <a:lnTo>
                  <a:pt x="6508" y="2146"/>
                </a:lnTo>
                <a:lnTo>
                  <a:pt x="6512" y="2144"/>
                </a:lnTo>
                <a:lnTo>
                  <a:pt x="6512" y="2142"/>
                </a:lnTo>
                <a:lnTo>
                  <a:pt x="6512" y="2140"/>
                </a:lnTo>
                <a:lnTo>
                  <a:pt x="6506" y="2134"/>
                </a:lnTo>
                <a:lnTo>
                  <a:pt x="6500" y="2132"/>
                </a:lnTo>
                <a:lnTo>
                  <a:pt x="6496" y="2134"/>
                </a:lnTo>
                <a:lnTo>
                  <a:pt x="6494" y="2134"/>
                </a:lnTo>
                <a:lnTo>
                  <a:pt x="6490" y="2132"/>
                </a:lnTo>
                <a:lnTo>
                  <a:pt x="6490" y="2130"/>
                </a:lnTo>
                <a:lnTo>
                  <a:pt x="6490" y="2128"/>
                </a:lnTo>
                <a:lnTo>
                  <a:pt x="6494" y="2124"/>
                </a:lnTo>
                <a:lnTo>
                  <a:pt x="6498" y="2122"/>
                </a:lnTo>
                <a:lnTo>
                  <a:pt x="6498" y="2120"/>
                </a:lnTo>
                <a:lnTo>
                  <a:pt x="6496" y="2118"/>
                </a:lnTo>
                <a:lnTo>
                  <a:pt x="6494" y="2114"/>
                </a:lnTo>
                <a:lnTo>
                  <a:pt x="6494" y="2112"/>
                </a:lnTo>
                <a:lnTo>
                  <a:pt x="6494" y="2110"/>
                </a:lnTo>
                <a:lnTo>
                  <a:pt x="6492" y="2106"/>
                </a:lnTo>
                <a:lnTo>
                  <a:pt x="6492" y="2104"/>
                </a:lnTo>
                <a:lnTo>
                  <a:pt x="6498" y="2102"/>
                </a:lnTo>
                <a:lnTo>
                  <a:pt x="6502" y="2100"/>
                </a:lnTo>
                <a:lnTo>
                  <a:pt x="6504" y="2098"/>
                </a:lnTo>
                <a:lnTo>
                  <a:pt x="6502" y="2096"/>
                </a:lnTo>
                <a:lnTo>
                  <a:pt x="6504" y="2094"/>
                </a:lnTo>
                <a:lnTo>
                  <a:pt x="6508" y="2092"/>
                </a:lnTo>
                <a:lnTo>
                  <a:pt x="6510" y="2090"/>
                </a:lnTo>
                <a:lnTo>
                  <a:pt x="6510" y="2088"/>
                </a:lnTo>
                <a:lnTo>
                  <a:pt x="6508" y="2086"/>
                </a:lnTo>
                <a:lnTo>
                  <a:pt x="6506" y="2082"/>
                </a:lnTo>
                <a:lnTo>
                  <a:pt x="6508" y="2082"/>
                </a:lnTo>
                <a:lnTo>
                  <a:pt x="6514" y="2084"/>
                </a:lnTo>
                <a:lnTo>
                  <a:pt x="6516" y="2084"/>
                </a:lnTo>
                <a:lnTo>
                  <a:pt x="6518" y="2084"/>
                </a:lnTo>
                <a:lnTo>
                  <a:pt x="6520" y="2080"/>
                </a:lnTo>
                <a:lnTo>
                  <a:pt x="6520" y="2078"/>
                </a:lnTo>
                <a:lnTo>
                  <a:pt x="6518" y="2068"/>
                </a:lnTo>
                <a:lnTo>
                  <a:pt x="6520" y="2060"/>
                </a:lnTo>
                <a:lnTo>
                  <a:pt x="6522" y="2056"/>
                </a:lnTo>
                <a:lnTo>
                  <a:pt x="6524" y="2056"/>
                </a:lnTo>
                <a:lnTo>
                  <a:pt x="6528" y="2056"/>
                </a:lnTo>
                <a:lnTo>
                  <a:pt x="6528" y="2058"/>
                </a:lnTo>
                <a:lnTo>
                  <a:pt x="6526" y="2062"/>
                </a:lnTo>
                <a:lnTo>
                  <a:pt x="6526" y="2064"/>
                </a:lnTo>
                <a:lnTo>
                  <a:pt x="6528" y="2066"/>
                </a:lnTo>
                <a:lnTo>
                  <a:pt x="6532" y="2068"/>
                </a:lnTo>
                <a:lnTo>
                  <a:pt x="6534" y="2066"/>
                </a:lnTo>
                <a:lnTo>
                  <a:pt x="6534" y="2064"/>
                </a:lnTo>
                <a:lnTo>
                  <a:pt x="6536" y="2064"/>
                </a:lnTo>
                <a:lnTo>
                  <a:pt x="6538" y="2064"/>
                </a:lnTo>
                <a:lnTo>
                  <a:pt x="6540" y="2064"/>
                </a:lnTo>
                <a:lnTo>
                  <a:pt x="6542" y="2060"/>
                </a:lnTo>
                <a:lnTo>
                  <a:pt x="6548" y="2050"/>
                </a:lnTo>
                <a:lnTo>
                  <a:pt x="6548" y="2046"/>
                </a:lnTo>
                <a:lnTo>
                  <a:pt x="6548" y="2044"/>
                </a:lnTo>
                <a:lnTo>
                  <a:pt x="6542" y="2042"/>
                </a:lnTo>
                <a:lnTo>
                  <a:pt x="6530" y="2042"/>
                </a:lnTo>
                <a:lnTo>
                  <a:pt x="6526" y="2040"/>
                </a:lnTo>
                <a:lnTo>
                  <a:pt x="6522" y="2040"/>
                </a:lnTo>
                <a:lnTo>
                  <a:pt x="6522" y="2038"/>
                </a:lnTo>
                <a:lnTo>
                  <a:pt x="6524" y="2036"/>
                </a:lnTo>
                <a:lnTo>
                  <a:pt x="6526" y="2030"/>
                </a:lnTo>
                <a:lnTo>
                  <a:pt x="6524" y="2026"/>
                </a:lnTo>
                <a:lnTo>
                  <a:pt x="6522" y="2022"/>
                </a:lnTo>
                <a:lnTo>
                  <a:pt x="6522" y="2018"/>
                </a:lnTo>
                <a:lnTo>
                  <a:pt x="6524" y="2008"/>
                </a:lnTo>
                <a:lnTo>
                  <a:pt x="6526" y="2004"/>
                </a:lnTo>
                <a:lnTo>
                  <a:pt x="6528" y="2002"/>
                </a:lnTo>
                <a:lnTo>
                  <a:pt x="6530" y="1998"/>
                </a:lnTo>
                <a:lnTo>
                  <a:pt x="6532" y="1994"/>
                </a:lnTo>
                <a:lnTo>
                  <a:pt x="6532" y="1988"/>
                </a:lnTo>
                <a:lnTo>
                  <a:pt x="6530" y="1980"/>
                </a:lnTo>
                <a:lnTo>
                  <a:pt x="6528" y="1976"/>
                </a:lnTo>
                <a:lnTo>
                  <a:pt x="6528" y="1974"/>
                </a:lnTo>
                <a:lnTo>
                  <a:pt x="6532" y="1968"/>
                </a:lnTo>
                <a:lnTo>
                  <a:pt x="6534" y="1966"/>
                </a:lnTo>
                <a:lnTo>
                  <a:pt x="6534" y="1964"/>
                </a:lnTo>
                <a:lnTo>
                  <a:pt x="6530" y="1964"/>
                </a:lnTo>
                <a:lnTo>
                  <a:pt x="6528" y="1966"/>
                </a:lnTo>
                <a:lnTo>
                  <a:pt x="6522" y="1970"/>
                </a:lnTo>
                <a:lnTo>
                  <a:pt x="6514" y="1974"/>
                </a:lnTo>
                <a:lnTo>
                  <a:pt x="6510" y="1974"/>
                </a:lnTo>
                <a:lnTo>
                  <a:pt x="6506" y="1978"/>
                </a:lnTo>
                <a:lnTo>
                  <a:pt x="6500" y="1988"/>
                </a:lnTo>
                <a:lnTo>
                  <a:pt x="6494" y="1994"/>
                </a:lnTo>
                <a:lnTo>
                  <a:pt x="6488" y="1998"/>
                </a:lnTo>
                <a:lnTo>
                  <a:pt x="6480" y="2002"/>
                </a:lnTo>
                <a:lnTo>
                  <a:pt x="6470" y="2002"/>
                </a:lnTo>
                <a:lnTo>
                  <a:pt x="6460" y="2004"/>
                </a:lnTo>
                <a:lnTo>
                  <a:pt x="6452" y="2006"/>
                </a:lnTo>
                <a:lnTo>
                  <a:pt x="6446" y="2012"/>
                </a:lnTo>
                <a:lnTo>
                  <a:pt x="6442" y="2018"/>
                </a:lnTo>
                <a:lnTo>
                  <a:pt x="6438" y="2026"/>
                </a:lnTo>
                <a:lnTo>
                  <a:pt x="6436" y="2034"/>
                </a:lnTo>
                <a:lnTo>
                  <a:pt x="6432" y="2054"/>
                </a:lnTo>
                <a:lnTo>
                  <a:pt x="6432" y="2070"/>
                </a:lnTo>
                <a:lnTo>
                  <a:pt x="6434" y="2080"/>
                </a:lnTo>
                <a:lnTo>
                  <a:pt x="6436" y="2088"/>
                </a:lnTo>
                <a:lnTo>
                  <a:pt x="6434" y="2096"/>
                </a:lnTo>
                <a:lnTo>
                  <a:pt x="6432" y="2102"/>
                </a:lnTo>
                <a:lnTo>
                  <a:pt x="6434" y="2104"/>
                </a:lnTo>
                <a:lnTo>
                  <a:pt x="6438" y="2106"/>
                </a:lnTo>
                <a:lnTo>
                  <a:pt x="6442" y="2110"/>
                </a:lnTo>
                <a:lnTo>
                  <a:pt x="6442" y="2108"/>
                </a:lnTo>
                <a:lnTo>
                  <a:pt x="6444" y="2104"/>
                </a:lnTo>
                <a:lnTo>
                  <a:pt x="6446" y="2106"/>
                </a:lnTo>
                <a:lnTo>
                  <a:pt x="6450" y="2108"/>
                </a:lnTo>
                <a:lnTo>
                  <a:pt x="6452" y="2110"/>
                </a:lnTo>
                <a:lnTo>
                  <a:pt x="6456" y="2114"/>
                </a:lnTo>
                <a:lnTo>
                  <a:pt x="6456" y="2122"/>
                </a:lnTo>
                <a:lnTo>
                  <a:pt x="6456" y="2128"/>
                </a:lnTo>
                <a:lnTo>
                  <a:pt x="6452" y="2126"/>
                </a:lnTo>
                <a:lnTo>
                  <a:pt x="6450" y="2124"/>
                </a:lnTo>
                <a:lnTo>
                  <a:pt x="6448" y="2128"/>
                </a:lnTo>
                <a:lnTo>
                  <a:pt x="6448" y="2132"/>
                </a:lnTo>
                <a:lnTo>
                  <a:pt x="6450" y="2132"/>
                </a:lnTo>
                <a:lnTo>
                  <a:pt x="6452" y="2130"/>
                </a:lnTo>
                <a:lnTo>
                  <a:pt x="6454" y="2130"/>
                </a:lnTo>
                <a:lnTo>
                  <a:pt x="6454" y="2142"/>
                </a:lnTo>
                <a:lnTo>
                  <a:pt x="6456" y="2148"/>
                </a:lnTo>
                <a:lnTo>
                  <a:pt x="6458" y="2154"/>
                </a:lnTo>
                <a:lnTo>
                  <a:pt x="6468" y="2164"/>
                </a:lnTo>
                <a:lnTo>
                  <a:pt x="6470" y="2168"/>
                </a:lnTo>
                <a:lnTo>
                  <a:pt x="6470" y="2170"/>
                </a:lnTo>
                <a:lnTo>
                  <a:pt x="6466" y="2172"/>
                </a:lnTo>
                <a:lnTo>
                  <a:pt x="6458" y="2172"/>
                </a:lnTo>
                <a:lnTo>
                  <a:pt x="6456" y="2174"/>
                </a:lnTo>
                <a:lnTo>
                  <a:pt x="6454" y="2178"/>
                </a:lnTo>
                <a:lnTo>
                  <a:pt x="6454" y="2180"/>
                </a:lnTo>
                <a:lnTo>
                  <a:pt x="6454" y="2182"/>
                </a:lnTo>
                <a:lnTo>
                  <a:pt x="6460" y="2180"/>
                </a:lnTo>
                <a:lnTo>
                  <a:pt x="6464" y="2180"/>
                </a:lnTo>
                <a:lnTo>
                  <a:pt x="6464" y="2184"/>
                </a:lnTo>
                <a:lnTo>
                  <a:pt x="6462" y="2186"/>
                </a:lnTo>
                <a:lnTo>
                  <a:pt x="6462" y="2188"/>
                </a:lnTo>
                <a:lnTo>
                  <a:pt x="6466" y="2192"/>
                </a:lnTo>
                <a:lnTo>
                  <a:pt x="6470" y="2194"/>
                </a:lnTo>
                <a:lnTo>
                  <a:pt x="6468" y="2196"/>
                </a:lnTo>
                <a:lnTo>
                  <a:pt x="6464" y="2198"/>
                </a:lnTo>
                <a:lnTo>
                  <a:pt x="6464" y="2200"/>
                </a:lnTo>
                <a:lnTo>
                  <a:pt x="6466" y="2202"/>
                </a:lnTo>
                <a:lnTo>
                  <a:pt x="6474" y="2204"/>
                </a:lnTo>
                <a:lnTo>
                  <a:pt x="6482" y="2206"/>
                </a:lnTo>
                <a:lnTo>
                  <a:pt x="6488" y="2212"/>
                </a:lnTo>
                <a:lnTo>
                  <a:pt x="6490" y="2214"/>
                </a:lnTo>
                <a:lnTo>
                  <a:pt x="6486" y="2212"/>
                </a:lnTo>
                <a:lnTo>
                  <a:pt x="6478" y="2208"/>
                </a:lnTo>
                <a:lnTo>
                  <a:pt x="6472" y="2208"/>
                </a:lnTo>
                <a:lnTo>
                  <a:pt x="6464" y="2208"/>
                </a:lnTo>
                <a:lnTo>
                  <a:pt x="6456" y="2206"/>
                </a:lnTo>
                <a:lnTo>
                  <a:pt x="6454" y="2206"/>
                </a:lnTo>
                <a:lnTo>
                  <a:pt x="6452" y="2208"/>
                </a:lnTo>
                <a:lnTo>
                  <a:pt x="6452" y="2216"/>
                </a:lnTo>
                <a:lnTo>
                  <a:pt x="6454" y="2228"/>
                </a:lnTo>
                <a:lnTo>
                  <a:pt x="6454" y="2232"/>
                </a:lnTo>
                <a:lnTo>
                  <a:pt x="6450" y="2236"/>
                </a:lnTo>
                <a:lnTo>
                  <a:pt x="6448" y="2236"/>
                </a:lnTo>
                <a:lnTo>
                  <a:pt x="6448" y="2232"/>
                </a:lnTo>
                <a:lnTo>
                  <a:pt x="6448" y="2226"/>
                </a:lnTo>
                <a:lnTo>
                  <a:pt x="6448" y="2224"/>
                </a:lnTo>
                <a:lnTo>
                  <a:pt x="6446" y="2222"/>
                </a:lnTo>
                <a:lnTo>
                  <a:pt x="6442" y="2222"/>
                </a:lnTo>
                <a:lnTo>
                  <a:pt x="6440" y="2224"/>
                </a:lnTo>
                <a:lnTo>
                  <a:pt x="6440" y="2228"/>
                </a:lnTo>
                <a:lnTo>
                  <a:pt x="6438" y="2232"/>
                </a:lnTo>
                <a:lnTo>
                  <a:pt x="6438" y="2234"/>
                </a:lnTo>
                <a:lnTo>
                  <a:pt x="6436" y="2232"/>
                </a:lnTo>
                <a:lnTo>
                  <a:pt x="6434" y="2230"/>
                </a:lnTo>
                <a:lnTo>
                  <a:pt x="6432" y="2226"/>
                </a:lnTo>
                <a:lnTo>
                  <a:pt x="6434" y="2222"/>
                </a:lnTo>
                <a:lnTo>
                  <a:pt x="6432" y="2220"/>
                </a:lnTo>
                <a:lnTo>
                  <a:pt x="6430" y="2218"/>
                </a:lnTo>
                <a:lnTo>
                  <a:pt x="6426" y="2216"/>
                </a:lnTo>
                <a:lnTo>
                  <a:pt x="6418" y="2216"/>
                </a:lnTo>
                <a:lnTo>
                  <a:pt x="6406" y="2216"/>
                </a:lnTo>
                <a:lnTo>
                  <a:pt x="6398" y="2218"/>
                </a:lnTo>
                <a:lnTo>
                  <a:pt x="6394" y="2222"/>
                </a:lnTo>
                <a:lnTo>
                  <a:pt x="6392" y="2230"/>
                </a:lnTo>
                <a:lnTo>
                  <a:pt x="6390" y="2234"/>
                </a:lnTo>
                <a:lnTo>
                  <a:pt x="6392" y="2236"/>
                </a:lnTo>
                <a:lnTo>
                  <a:pt x="6394" y="2238"/>
                </a:lnTo>
                <a:lnTo>
                  <a:pt x="6398" y="2240"/>
                </a:lnTo>
                <a:lnTo>
                  <a:pt x="6398" y="2242"/>
                </a:lnTo>
                <a:lnTo>
                  <a:pt x="6394" y="2244"/>
                </a:lnTo>
                <a:lnTo>
                  <a:pt x="6390" y="2242"/>
                </a:lnTo>
                <a:lnTo>
                  <a:pt x="6384" y="2234"/>
                </a:lnTo>
                <a:lnTo>
                  <a:pt x="6380" y="2232"/>
                </a:lnTo>
                <a:lnTo>
                  <a:pt x="6374" y="2230"/>
                </a:lnTo>
                <a:lnTo>
                  <a:pt x="6348" y="2234"/>
                </a:lnTo>
                <a:lnTo>
                  <a:pt x="6338" y="2238"/>
                </a:lnTo>
                <a:lnTo>
                  <a:pt x="6330" y="2240"/>
                </a:lnTo>
                <a:lnTo>
                  <a:pt x="6324" y="2244"/>
                </a:lnTo>
                <a:lnTo>
                  <a:pt x="6322" y="2248"/>
                </a:lnTo>
                <a:lnTo>
                  <a:pt x="6318" y="2252"/>
                </a:lnTo>
                <a:lnTo>
                  <a:pt x="6318" y="2254"/>
                </a:lnTo>
                <a:lnTo>
                  <a:pt x="6318" y="2258"/>
                </a:lnTo>
                <a:lnTo>
                  <a:pt x="6320" y="2258"/>
                </a:lnTo>
                <a:lnTo>
                  <a:pt x="6322" y="2258"/>
                </a:lnTo>
                <a:lnTo>
                  <a:pt x="6324" y="2260"/>
                </a:lnTo>
                <a:lnTo>
                  <a:pt x="6324" y="2264"/>
                </a:lnTo>
                <a:lnTo>
                  <a:pt x="6324" y="2266"/>
                </a:lnTo>
                <a:lnTo>
                  <a:pt x="6326" y="2268"/>
                </a:lnTo>
                <a:lnTo>
                  <a:pt x="6328" y="2268"/>
                </a:lnTo>
                <a:lnTo>
                  <a:pt x="6330" y="2270"/>
                </a:lnTo>
                <a:lnTo>
                  <a:pt x="6330" y="2276"/>
                </a:lnTo>
                <a:lnTo>
                  <a:pt x="6330" y="2280"/>
                </a:lnTo>
                <a:lnTo>
                  <a:pt x="6332" y="2282"/>
                </a:lnTo>
                <a:lnTo>
                  <a:pt x="6334" y="2284"/>
                </a:lnTo>
                <a:lnTo>
                  <a:pt x="6338" y="2286"/>
                </a:lnTo>
                <a:lnTo>
                  <a:pt x="6340" y="2288"/>
                </a:lnTo>
                <a:lnTo>
                  <a:pt x="6338" y="2292"/>
                </a:lnTo>
                <a:lnTo>
                  <a:pt x="6336" y="2298"/>
                </a:lnTo>
                <a:lnTo>
                  <a:pt x="6332" y="2300"/>
                </a:lnTo>
                <a:lnTo>
                  <a:pt x="6328" y="2304"/>
                </a:lnTo>
                <a:lnTo>
                  <a:pt x="6324" y="2304"/>
                </a:lnTo>
                <a:lnTo>
                  <a:pt x="6318" y="2304"/>
                </a:lnTo>
                <a:lnTo>
                  <a:pt x="6312" y="2298"/>
                </a:lnTo>
                <a:lnTo>
                  <a:pt x="6308" y="2292"/>
                </a:lnTo>
                <a:lnTo>
                  <a:pt x="6308" y="2288"/>
                </a:lnTo>
                <a:lnTo>
                  <a:pt x="6308" y="2286"/>
                </a:lnTo>
                <a:lnTo>
                  <a:pt x="6312" y="2282"/>
                </a:lnTo>
                <a:lnTo>
                  <a:pt x="6314" y="2280"/>
                </a:lnTo>
                <a:lnTo>
                  <a:pt x="6318" y="2278"/>
                </a:lnTo>
                <a:lnTo>
                  <a:pt x="6316" y="2276"/>
                </a:lnTo>
                <a:lnTo>
                  <a:pt x="6312" y="2272"/>
                </a:lnTo>
                <a:lnTo>
                  <a:pt x="6310" y="2272"/>
                </a:lnTo>
                <a:lnTo>
                  <a:pt x="6310" y="2270"/>
                </a:lnTo>
                <a:lnTo>
                  <a:pt x="6312" y="2264"/>
                </a:lnTo>
                <a:lnTo>
                  <a:pt x="6314" y="2260"/>
                </a:lnTo>
                <a:lnTo>
                  <a:pt x="6314" y="2258"/>
                </a:lnTo>
                <a:lnTo>
                  <a:pt x="6312" y="2258"/>
                </a:lnTo>
                <a:lnTo>
                  <a:pt x="6302" y="2262"/>
                </a:lnTo>
                <a:lnTo>
                  <a:pt x="6298" y="2262"/>
                </a:lnTo>
                <a:lnTo>
                  <a:pt x="6296" y="2262"/>
                </a:lnTo>
                <a:lnTo>
                  <a:pt x="6294" y="2272"/>
                </a:lnTo>
                <a:lnTo>
                  <a:pt x="6292" y="2286"/>
                </a:lnTo>
                <a:lnTo>
                  <a:pt x="6288" y="2294"/>
                </a:lnTo>
                <a:lnTo>
                  <a:pt x="6286" y="2304"/>
                </a:lnTo>
                <a:lnTo>
                  <a:pt x="6278" y="2316"/>
                </a:lnTo>
                <a:lnTo>
                  <a:pt x="6272" y="2320"/>
                </a:lnTo>
                <a:lnTo>
                  <a:pt x="6270" y="2322"/>
                </a:lnTo>
                <a:lnTo>
                  <a:pt x="6270" y="2324"/>
                </a:lnTo>
                <a:lnTo>
                  <a:pt x="6270" y="2328"/>
                </a:lnTo>
                <a:lnTo>
                  <a:pt x="6270" y="2330"/>
                </a:lnTo>
                <a:lnTo>
                  <a:pt x="6262" y="2332"/>
                </a:lnTo>
                <a:lnTo>
                  <a:pt x="6256" y="2334"/>
                </a:lnTo>
                <a:lnTo>
                  <a:pt x="6256" y="2336"/>
                </a:lnTo>
                <a:lnTo>
                  <a:pt x="6256" y="2338"/>
                </a:lnTo>
                <a:lnTo>
                  <a:pt x="6262" y="2340"/>
                </a:lnTo>
                <a:lnTo>
                  <a:pt x="6272" y="2342"/>
                </a:lnTo>
                <a:lnTo>
                  <a:pt x="6276" y="2344"/>
                </a:lnTo>
                <a:lnTo>
                  <a:pt x="6268" y="2346"/>
                </a:lnTo>
                <a:lnTo>
                  <a:pt x="6254" y="2344"/>
                </a:lnTo>
                <a:lnTo>
                  <a:pt x="6250" y="2344"/>
                </a:lnTo>
                <a:lnTo>
                  <a:pt x="6246" y="2346"/>
                </a:lnTo>
                <a:lnTo>
                  <a:pt x="6246" y="2348"/>
                </a:lnTo>
                <a:lnTo>
                  <a:pt x="6252" y="2352"/>
                </a:lnTo>
                <a:lnTo>
                  <a:pt x="6260" y="2354"/>
                </a:lnTo>
                <a:lnTo>
                  <a:pt x="6264" y="2354"/>
                </a:lnTo>
                <a:lnTo>
                  <a:pt x="6270" y="2352"/>
                </a:lnTo>
                <a:lnTo>
                  <a:pt x="6272" y="2354"/>
                </a:lnTo>
                <a:lnTo>
                  <a:pt x="6274" y="2356"/>
                </a:lnTo>
                <a:lnTo>
                  <a:pt x="6272" y="2356"/>
                </a:lnTo>
                <a:lnTo>
                  <a:pt x="6264" y="2358"/>
                </a:lnTo>
                <a:lnTo>
                  <a:pt x="6260" y="2360"/>
                </a:lnTo>
                <a:lnTo>
                  <a:pt x="6256" y="2358"/>
                </a:lnTo>
                <a:lnTo>
                  <a:pt x="6252" y="2356"/>
                </a:lnTo>
                <a:lnTo>
                  <a:pt x="6248" y="2356"/>
                </a:lnTo>
                <a:lnTo>
                  <a:pt x="6242" y="2356"/>
                </a:lnTo>
                <a:lnTo>
                  <a:pt x="6234" y="2360"/>
                </a:lnTo>
                <a:lnTo>
                  <a:pt x="6226" y="2366"/>
                </a:lnTo>
                <a:lnTo>
                  <a:pt x="6216" y="2372"/>
                </a:lnTo>
                <a:lnTo>
                  <a:pt x="6208" y="2374"/>
                </a:lnTo>
                <a:lnTo>
                  <a:pt x="6190" y="2378"/>
                </a:lnTo>
                <a:lnTo>
                  <a:pt x="6176" y="2382"/>
                </a:lnTo>
                <a:lnTo>
                  <a:pt x="6172" y="2384"/>
                </a:lnTo>
                <a:lnTo>
                  <a:pt x="6170" y="2388"/>
                </a:lnTo>
                <a:lnTo>
                  <a:pt x="6170" y="2390"/>
                </a:lnTo>
                <a:lnTo>
                  <a:pt x="6170" y="2396"/>
                </a:lnTo>
                <a:lnTo>
                  <a:pt x="6170" y="2402"/>
                </a:lnTo>
                <a:lnTo>
                  <a:pt x="6170" y="2408"/>
                </a:lnTo>
                <a:lnTo>
                  <a:pt x="6170" y="2410"/>
                </a:lnTo>
                <a:lnTo>
                  <a:pt x="6170" y="2414"/>
                </a:lnTo>
                <a:lnTo>
                  <a:pt x="6170" y="2416"/>
                </a:lnTo>
                <a:lnTo>
                  <a:pt x="6170" y="2418"/>
                </a:lnTo>
                <a:lnTo>
                  <a:pt x="6168" y="2420"/>
                </a:lnTo>
                <a:lnTo>
                  <a:pt x="6170" y="2424"/>
                </a:lnTo>
                <a:lnTo>
                  <a:pt x="6172" y="2426"/>
                </a:lnTo>
                <a:lnTo>
                  <a:pt x="6170" y="2428"/>
                </a:lnTo>
                <a:lnTo>
                  <a:pt x="6168" y="2428"/>
                </a:lnTo>
                <a:lnTo>
                  <a:pt x="6164" y="2432"/>
                </a:lnTo>
                <a:lnTo>
                  <a:pt x="6162" y="2436"/>
                </a:lnTo>
                <a:lnTo>
                  <a:pt x="6156" y="2438"/>
                </a:lnTo>
                <a:lnTo>
                  <a:pt x="6128" y="2448"/>
                </a:lnTo>
                <a:lnTo>
                  <a:pt x="6120" y="2454"/>
                </a:lnTo>
                <a:lnTo>
                  <a:pt x="6114" y="2458"/>
                </a:lnTo>
                <a:lnTo>
                  <a:pt x="6110" y="2460"/>
                </a:lnTo>
                <a:lnTo>
                  <a:pt x="6110" y="2464"/>
                </a:lnTo>
                <a:lnTo>
                  <a:pt x="6110" y="2466"/>
                </a:lnTo>
                <a:lnTo>
                  <a:pt x="6112" y="2468"/>
                </a:lnTo>
                <a:lnTo>
                  <a:pt x="6118" y="2470"/>
                </a:lnTo>
                <a:lnTo>
                  <a:pt x="6120" y="2472"/>
                </a:lnTo>
                <a:lnTo>
                  <a:pt x="6116" y="2474"/>
                </a:lnTo>
                <a:lnTo>
                  <a:pt x="6104" y="2480"/>
                </a:lnTo>
                <a:lnTo>
                  <a:pt x="6100" y="2480"/>
                </a:lnTo>
                <a:lnTo>
                  <a:pt x="6096" y="2480"/>
                </a:lnTo>
                <a:lnTo>
                  <a:pt x="6088" y="2478"/>
                </a:lnTo>
                <a:lnTo>
                  <a:pt x="6076" y="2476"/>
                </a:lnTo>
                <a:lnTo>
                  <a:pt x="6068" y="2476"/>
                </a:lnTo>
                <a:lnTo>
                  <a:pt x="6060" y="2478"/>
                </a:lnTo>
                <a:lnTo>
                  <a:pt x="6058" y="2476"/>
                </a:lnTo>
                <a:lnTo>
                  <a:pt x="6058" y="2474"/>
                </a:lnTo>
                <a:lnTo>
                  <a:pt x="6056" y="2466"/>
                </a:lnTo>
                <a:lnTo>
                  <a:pt x="6054" y="2458"/>
                </a:lnTo>
                <a:lnTo>
                  <a:pt x="6052" y="2456"/>
                </a:lnTo>
                <a:lnTo>
                  <a:pt x="6048" y="2456"/>
                </a:lnTo>
                <a:lnTo>
                  <a:pt x="6040" y="2458"/>
                </a:lnTo>
                <a:lnTo>
                  <a:pt x="6034" y="2456"/>
                </a:lnTo>
                <a:lnTo>
                  <a:pt x="6030" y="2456"/>
                </a:lnTo>
                <a:lnTo>
                  <a:pt x="6030" y="2460"/>
                </a:lnTo>
                <a:lnTo>
                  <a:pt x="6032" y="2464"/>
                </a:lnTo>
                <a:lnTo>
                  <a:pt x="6032" y="2470"/>
                </a:lnTo>
                <a:lnTo>
                  <a:pt x="6032" y="2474"/>
                </a:lnTo>
                <a:lnTo>
                  <a:pt x="6036" y="2476"/>
                </a:lnTo>
                <a:lnTo>
                  <a:pt x="6040" y="2480"/>
                </a:lnTo>
                <a:lnTo>
                  <a:pt x="6042" y="2488"/>
                </a:lnTo>
                <a:lnTo>
                  <a:pt x="6044" y="2498"/>
                </a:lnTo>
                <a:lnTo>
                  <a:pt x="6044" y="2506"/>
                </a:lnTo>
                <a:lnTo>
                  <a:pt x="6044" y="2510"/>
                </a:lnTo>
                <a:lnTo>
                  <a:pt x="6044" y="2512"/>
                </a:lnTo>
                <a:lnTo>
                  <a:pt x="6046" y="2516"/>
                </a:lnTo>
                <a:lnTo>
                  <a:pt x="6048" y="2520"/>
                </a:lnTo>
                <a:lnTo>
                  <a:pt x="6042" y="2522"/>
                </a:lnTo>
                <a:lnTo>
                  <a:pt x="6036" y="2522"/>
                </a:lnTo>
                <a:lnTo>
                  <a:pt x="6034" y="2518"/>
                </a:lnTo>
                <a:lnTo>
                  <a:pt x="6032" y="2516"/>
                </a:lnTo>
                <a:lnTo>
                  <a:pt x="6030" y="2514"/>
                </a:lnTo>
                <a:lnTo>
                  <a:pt x="6028" y="2516"/>
                </a:lnTo>
                <a:lnTo>
                  <a:pt x="6026" y="2518"/>
                </a:lnTo>
                <a:lnTo>
                  <a:pt x="6022" y="2520"/>
                </a:lnTo>
                <a:lnTo>
                  <a:pt x="6018" y="2520"/>
                </a:lnTo>
                <a:lnTo>
                  <a:pt x="6016" y="2518"/>
                </a:lnTo>
                <a:lnTo>
                  <a:pt x="6014" y="2516"/>
                </a:lnTo>
                <a:lnTo>
                  <a:pt x="6010" y="2518"/>
                </a:lnTo>
                <a:lnTo>
                  <a:pt x="6002" y="2524"/>
                </a:lnTo>
                <a:lnTo>
                  <a:pt x="5998" y="2526"/>
                </a:lnTo>
                <a:lnTo>
                  <a:pt x="5994" y="2522"/>
                </a:lnTo>
                <a:lnTo>
                  <a:pt x="5988" y="2508"/>
                </a:lnTo>
                <a:lnTo>
                  <a:pt x="5982" y="2504"/>
                </a:lnTo>
                <a:lnTo>
                  <a:pt x="5980" y="2504"/>
                </a:lnTo>
                <a:lnTo>
                  <a:pt x="5976" y="2504"/>
                </a:lnTo>
                <a:lnTo>
                  <a:pt x="5970" y="2508"/>
                </a:lnTo>
                <a:lnTo>
                  <a:pt x="5966" y="2508"/>
                </a:lnTo>
                <a:lnTo>
                  <a:pt x="5964" y="2508"/>
                </a:lnTo>
                <a:lnTo>
                  <a:pt x="5964" y="2512"/>
                </a:lnTo>
                <a:lnTo>
                  <a:pt x="5962" y="2514"/>
                </a:lnTo>
                <a:lnTo>
                  <a:pt x="5960" y="2516"/>
                </a:lnTo>
                <a:lnTo>
                  <a:pt x="5956" y="2518"/>
                </a:lnTo>
                <a:lnTo>
                  <a:pt x="5950" y="2516"/>
                </a:lnTo>
                <a:lnTo>
                  <a:pt x="5946" y="2514"/>
                </a:lnTo>
                <a:lnTo>
                  <a:pt x="5944" y="2514"/>
                </a:lnTo>
                <a:lnTo>
                  <a:pt x="5942" y="2516"/>
                </a:lnTo>
                <a:lnTo>
                  <a:pt x="5934" y="2518"/>
                </a:lnTo>
                <a:lnTo>
                  <a:pt x="5924" y="2520"/>
                </a:lnTo>
                <a:lnTo>
                  <a:pt x="5918" y="2524"/>
                </a:lnTo>
                <a:lnTo>
                  <a:pt x="5914" y="2528"/>
                </a:lnTo>
                <a:lnTo>
                  <a:pt x="5914" y="2534"/>
                </a:lnTo>
                <a:lnTo>
                  <a:pt x="5916" y="2536"/>
                </a:lnTo>
                <a:lnTo>
                  <a:pt x="5920" y="2536"/>
                </a:lnTo>
                <a:lnTo>
                  <a:pt x="5924" y="2534"/>
                </a:lnTo>
                <a:lnTo>
                  <a:pt x="5928" y="2536"/>
                </a:lnTo>
                <a:lnTo>
                  <a:pt x="5930" y="2538"/>
                </a:lnTo>
                <a:lnTo>
                  <a:pt x="5926" y="2538"/>
                </a:lnTo>
                <a:lnTo>
                  <a:pt x="5922" y="2540"/>
                </a:lnTo>
                <a:lnTo>
                  <a:pt x="5922" y="2542"/>
                </a:lnTo>
                <a:lnTo>
                  <a:pt x="5924" y="2544"/>
                </a:lnTo>
                <a:lnTo>
                  <a:pt x="5926" y="2544"/>
                </a:lnTo>
                <a:lnTo>
                  <a:pt x="5930" y="2544"/>
                </a:lnTo>
                <a:lnTo>
                  <a:pt x="5934" y="2546"/>
                </a:lnTo>
                <a:lnTo>
                  <a:pt x="5934" y="2548"/>
                </a:lnTo>
                <a:lnTo>
                  <a:pt x="5932" y="2550"/>
                </a:lnTo>
                <a:lnTo>
                  <a:pt x="5924" y="2550"/>
                </a:lnTo>
                <a:lnTo>
                  <a:pt x="5918" y="2552"/>
                </a:lnTo>
                <a:lnTo>
                  <a:pt x="5918" y="2554"/>
                </a:lnTo>
                <a:lnTo>
                  <a:pt x="5920" y="2556"/>
                </a:lnTo>
                <a:lnTo>
                  <a:pt x="5928" y="2562"/>
                </a:lnTo>
                <a:lnTo>
                  <a:pt x="5930" y="2566"/>
                </a:lnTo>
                <a:lnTo>
                  <a:pt x="5932" y="2568"/>
                </a:lnTo>
                <a:lnTo>
                  <a:pt x="5938" y="2566"/>
                </a:lnTo>
                <a:lnTo>
                  <a:pt x="5942" y="2566"/>
                </a:lnTo>
                <a:lnTo>
                  <a:pt x="5950" y="2566"/>
                </a:lnTo>
                <a:lnTo>
                  <a:pt x="5964" y="2572"/>
                </a:lnTo>
                <a:lnTo>
                  <a:pt x="5972" y="2574"/>
                </a:lnTo>
                <a:lnTo>
                  <a:pt x="5976" y="2578"/>
                </a:lnTo>
                <a:lnTo>
                  <a:pt x="5980" y="2580"/>
                </a:lnTo>
                <a:lnTo>
                  <a:pt x="5986" y="2580"/>
                </a:lnTo>
                <a:lnTo>
                  <a:pt x="5990" y="2580"/>
                </a:lnTo>
                <a:lnTo>
                  <a:pt x="5990" y="2582"/>
                </a:lnTo>
                <a:lnTo>
                  <a:pt x="5992" y="2584"/>
                </a:lnTo>
                <a:lnTo>
                  <a:pt x="5998" y="2586"/>
                </a:lnTo>
                <a:lnTo>
                  <a:pt x="6004" y="2584"/>
                </a:lnTo>
                <a:lnTo>
                  <a:pt x="6006" y="2586"/>
                </a:lnTo>
                <a:lnTo>
                  <a:pt x="6008" y="2588"/>
                </a:lnTo>
                <a:lnTo>
                  <a:pt x="6008" y="2590"/>
                </a:lnTo>
                <a:lnTo>
                  <a:pt x="6004" y="2594"/>
                </a:lnTo>
                <a:lnTo>
                  <a:pt x="6004" y="2596"/>
                </a:lnTo>
                <a:lnTo>
                  <a:pt x="6006" y="2598"/>
                </a:lnTo>
                <a:lnTo>
                  <a:pt x="6014" y="2600"/>
                </a:lnTo>
                <a:lnTo>
                  <a:pt x="6020" y="2600"/>
                </a:lnTo>
                <a:lnTo>
                  <a:pt x="6018" y="2602"/>
                </a:lnTo>
                <a:lnTo>
                  <a:pt x="6018" y="2606"/>
                </a:lnTo>
                <a:lnTo>
                  <a:pt x="6018" y="2608"/>
                </a:lnTo>
                <a:lnTo>
                  <a:pt x="6020" y="2608"/>
                </a:lnTo>
                <a:lnTo>
                  <a:pt x="6024" y="2610"/>
                </a:lnTo>
                <a:lnTo>
                  <a:pt x="6026" y="2612"/>
                </a:lnTo>
                <a:lnTo>
                  <a:pt x="6026" y="2614"/>
                </a:lnTo>
                <a:lnTo>
                  <a:pt x="6024" y="2618"/>
                </a:lnTo>
                <a:lnTo>
                  <a:pt x="6022" y="2620"/>
                </a:lnTo>
                <a:lnTo>
                  <a:pt x="6020" y="2624"/>
                </a:lnTo>
                <a:lnTo>
                  <a:pt x="6024" y="2632"/>
                </a:lnTo>
                <a:lnTo>
                  <a:pt x="6032" y="2642"/>
                </a:lnTo>
                <a:lnTo>
                  <a:pt x="6044" y="2650"/>
                </a:lnTo>
                <a:lnTo>
                  <a:pt x="6052" y="2654"/>
                </a:lnTo>
                <a:lnTo>
                  <a:pt x="6058" y="2656"/>
                </a:lnTo>
                <a:lnTo>
                  <a:pt x="6060" y="2656"/>
                </a:lnTo>
                <a:lnTo>
                  <a:pt x="6060" y="2658"/>
                </a:lnTo>
                <a:lnTo>
                  <a:pt x="6058" y="2662"/>
                </a:lnTo>
                <a:lnTo>
                  <a:pt x="6060" y="2664"/>
                </a:lnTo>
                <a:lnTo>
                  <a:pt x="6062" y="2668"/>
                </a:lnTo>
                <a:lnTo>
                  <a:pt x="6062" y="2678"/>
                </a:lnTo>
                <a:lnTo>
                  <a:pt x="6060" y="2682"/>
                </a:lnTo>
                <a:lnTo>
                  <a:pt x="6058" y="2684"/>
                </a:lnTo>
                <a:lnTo>
                  <a:pt x="6054" y="2686"/>
                </a:lnTo>
                <a:lnTo>
                  <a:pt x="6054" y="2688"/>
                </a:lnTo>
                <a:lnTo>
                  <a:pt x="6062" y="2692"/>
                </a:lnTo>
                <a:lnTo>
                  <a:pt x="6072" y="2700"/>
                </a:lnTo>
                <a:lnTo>
                  <a:pt x="6078" y="2706"/>
                </a:lnTo>
                <a:lnTo>
                  <a:pt x="6078" y="2712"/>
                </a:lnTo>
                <a:lnTo>
                  <a:pt x="6080" y="2720"/>
                </a:lnTo>
                <a:lnTo>
                  <a:pt x="6078" y="2722"/>
                </a:lnTo>
                <a:lnTo>
                  <a:pt x="6076" y="2716"/>
                </a:lnTo>
                <a:lnTo>
                  <a:pt x="6072" y="2706"/>
                </a:lnTo>
                <a:lnTo>
                  <a:pt x="6068" y="2702"/>
                </a:lnTo>
                <a:lnTo>
                  <a:pt x="6064" y="2700"/>
                </a:lnTo>
                <a:lnTo>
                  <a:pt x="6062" y="2708"/>
                </a:lnTo>
                <a:lnTo>
                  <a:pt x="6058" y="2728"/>
                </a:lnTo>
                <a:lnTo>
                  <a:pt x="6056" y="2744"/>
                </a:lnTo>
                <a:lnTo>
                  <a:pt x="6058" y="2744"/>
                </a:lnTo>
                <a:lnTo>
                  <a:pt x="6060" y="2742"/>
                </a:lnTo>
                <a:lnTo>
                  <a:pt x="6062" y="2744"/>
                </a:lnTo>
                <a:lnTo>
                  <a:pt x="6062" y="2746"/>
                </a:lnTo>
                <a:lnTo>
                  <a:pt x="6060" y="2748"/>
                </a:lnTo>
                <a:lnTo>
                  <a:pt x="6058" y="2750"/>
                </a:lnTo>
                <a:lnTo>
                  <a:pt x="6056" y="2752"/>
                </a:lnTo>
                <a:lnTo>
                  <a:pt x="6054" y="2778"/>
                </a:lnTo>
                <a:lnTo>
                  <a:pt x="6050" y="2798"/>
                </a:lnTo>
                <a:lnTo>
                  <a:pt x="6046" y="2810"/>
                </a:lnTo>
                <a:lnTo>
                  <a:pt x="6042" y="2816"/>
                </a:lnTo>
                <a:lnTo>
                  <a:pt x="6036" y="2820"/>
                </a:lnTo>
                <a:lnTo>
                  <a:pt x="6026" y="2822"/>
                </a:lnTo>
                <a:lnTo>
                  <a:pt x="6020" y="2824"/>
                </a:lnTo>
                <a:lnTo>
                  <a:pt x="6010" y="2820"/>
                </a:lnTo>
                <a:lnTo>
                  <a:pt x="5998" y="2818"/>
                </a:lnTo>
                <a:lnTo>
                  <a:pt x="5992" y="2818"/>
                </a:lnTo>
                <a:lnTo>
                  <a:pt x="5984" y="2818"/>
                </a:lnTo>
                <a:lnTo>
                  <a:pt x="5972" y="2816"/>
                </a:lnTo>
                <a:lnTo>
                  <a:pt x="5962" y="2814"/>
                </a:lnTo>
                <a:lnTo>
                  <a:pt x="5954" y="2814"/>
                </a:lnTo>
                <a:lnTo>
                  <a:pt x="5936" y="2816"/>
                </a:lnTo>
                <a:lnTo>
                  <a:pt x="5916" y="2816"/>
                </a:lnTo>
                <a:lnTo>
                  <a:pt x="5904" y="2814"/>
                </a:lnTo>
                <a:lnTo>
                  <a:pt x="5890" y="2810"/>
                </a:lnTo>
                <a:lnTo>
                  <a:pt x="5876" y="2808"/>
                </a:lnTo>
                <a:lnTo>
                  <a:pt x="5868" y="2808"/>
                </a:lnTo>
                <a:lnTo>
                  <a:pt x="5856" y="2810"/>
                </a:lnTo>
                <a:lnTo>
                  <a:pt x="5838" y="2810"/>
                </a:lnTo>
                <a:lnTo>
                  <a:pt x="5828" y="2810"/>
                </a:lnTo>
                <a:lnTo>
                  <a:pt x="5818" y="2808"/>
                </a:lnTo>
                <a:lnTo>
                  <a:pt x="5806" y="2802"/>
                </a:lnTo>
                <a:lnTo>
                  <a:pt x="5794" y="2800"/>
                </a:lnTo>
                <a:lnTo>
                  <a:pt x="5788" y="2800"/>
                </a:lnTo>
                <a:lnTo>
                  <a:pt x="5782" y="2802"/>
                </a:lnTo>
                <a:lnTo>
                  <a:pt x="5776" y="2806"/>
                </a:lnTo>
                <a:lnTo>
                  <a:pt x="5774" y="2810"/>
                </a:lnTo>
                <a:lnTo>
                  <a:pt x="5772" y="2816"/>
                </a:lnTo>
                <a:lnTo>
                  <a:pt x="5770" y="2822"/>
                </a:lnTo>
                <a:lnTo>
                  <a:pt x="5768" y="2822"/>
                </a:lnTo>
                <a:lnTo>
                  <a:pt x="5762" y="2822"/>
                </a:lnTo>
                <a:lnTo>
                  <a:pt x="5756" y="2824"/>
                </a:lnTo>
                <a:lnTo>
                  <a:pt x="5750" y="2826"/>
                </a:lnTo>
                <a:lnTo>
                  <a:pt x="5740" y="2834"/>
                </a:lnTo>
                <a:lnTo>
                  <a:pt x="5736" y="2838"/>
                </a:lnTo>
                <a:lnTo>
                  <a:pt x="5734" y="2842"/>
                </a:lnTo>
                <a:lnTo>
                  <a:pt x="5732" y="2844"/>
                </a:lnTo>
                <a:lnTo>
                  <a:pt x="5734" y="2848"/>
                </a:lnTo>
                <a:lnTo>
                  <a:pt x="5740" y="2852"/>
                </a:lnTo>
                <a:lnTo>
                  <a:pt x="5740" y="2856"/>
                </a:lnTo>
                <a:lnTo>
                  <a:pt x="5742" y="2862"/>
                </a:lnTo>
                <a:lnTo>
                  <a:pt x="5746" y="2870"/>
                </a:lnTo>
                <a:lnTo>
                  <a:pt x="5748" y="2878"/>
                </a:lnTo>
                <a:lnTo>
                  <a:pt x="5750" y="2886"/>
                </a:lnTo>
                <a:lnTo>
                  <a:pt x="5750" y="2896"/>
                </a:lnTo>
                <a:lnTo>
                  <a:pt x="5752" y="2904"/>
                </a:lnTo>
                <a:lnTo>
                  <a:pt x="5750" y="2910"/>
                </a:lnTo>
                <a:lnTo>
                  <a:pt x="5750" y="2914"/>
                </a:lnTo>
                <a:lnTo>
                  <a:pt x="5752" y="2916"/>
                </a:lnTo>
                <a:lnTo>
                  <a:pt x="5752" y="2920"/>
                </a:lnTo>
                <a:lnTo>
                  <a:pt x="5750" y="2924"/>
                </a:lnTo>
                <a:lnTo>
                  <a:pt x="5752" y="2930"/>
                </a:lnTo>
                <a:lnTo>
                  <a:pt x="5758" y="2944"/>
                </a:lnTo>
                <a:lnTo>
                  <a:pt x="5760" y="2950"/>
                </a:lnTo>
                <a:lnTo>
                  <a:pt x="5758" y="2956"/>
                </a:lnTo>
                <a:lnTo>
                  <a:pt x="5756" y="2972"/>
                </a:lnTo>
                <a:lnTo>
                  <a:pt x="5750" y="2986"/>
                </a:lnTo>
                <a:lnTo>
                  <a:pt x="5750" y="2996"/>
                </a:lnTo>
                <a:lnTo>
                  <a:pt x="5750" y="3000"/>
                </a:lnTo>
                <a:lnTo>
                  <a:pt x="5748" y="3004"/>
                </a:lnTo>
                <a:lnTo>
                  <a:pt x="5746" y="3012"/>
                </a:lnTo>
                <a:lnTo>
                  <a:pt x="5740" y="3026"/>
                </a:lnTo>
                <a:lnTo>
                  <a:pt x="5738" y="3032"/>
                </a:lnTo>
                <a:lnTo>
                  <a:pt x="5734" y="3038"/>
                </a:lnTo>
                <a:lnTo>
                  <a:pt x="5730" y="3042"/>
                </a:lnTo>
                <a:lnTo>
                  <a:pt x="5728" y="3042"/>
                </a:lnTo>
                <a:lnTo>
                  <a:pt x="5728" y="3048"/>
                </a:lnTo>
                <a:lnTo>
                  <a:pt x="5728" y="3052"/>
                </a:lnTo>
                <a:lnTo>
                  <a:pt x="5728" y="3056"/>
                </a:lnTo>
                <a:lnTo>
                  <a:pt x="5724" y="3068"/>
                </a:lnTo>
                <a:lnTo>
                  <a:pt x="5722" y="3074"/>
                </a:lnTo>
                <a:lnTo>
                  <a:pt x="5722" y="3078"/>
                </a:lnTo>
                <a:lnTo>
                  <a:pt x="5724" y="3080"/>
                </a:lnTo>
                <a:lnTo>
                  <a:pt x="5728" y="3080"/>
                </a:lnTo>
                <a:lnTo>
                  <a:pt x="5736" y="3080"/>
                </a:lnTo>
                <a:lnTo>
                  <a:pt x="5736" y="3082"/>
                </a:lnTo>
                <a:lnTo>
                  <a:pt x="5734" y="3084"/>
                </a:lnTo>
                <a:lnTo>
                  <a:pt x="5734" y="3086"/>
                </a:lnTo>
                <a:lnTo>
                  <a:pt x="5734" y="3090"/>
                </a:lnTo>
                <a:lnTo>
                  <a:pt x="5734" y="3094"/>
                </a:lnTo>
                <a:lnTo>
                  <a:pt x="5734" y="3096"/>
                </a:lnTo>
                <a:lnTo>
                  <a:pt x="5738" y="3096"/>
                </a:lnTo>
                <a:lnTo>
                  <a:pt x="5742" y="3094"/>
                </a:lnTo>
                <a:lnTo>
                  <a:pt x="5748" y="3094"/>
                </a:lnTo>
                <a:lnTo>
                  <a:pt x="5750" y="3096"/>
                </a:lnTo>
                <a:lnTo>
                  <a:pt x="5752" y="3100"/>
                </a:lnTo>
                <a:lnTo>
                  <a:pt x="5752" y="3104"/>
                </a:lnTo>
                <a:lnTo>
                  <a:pt x="5750" y="3110"/>
                </a:lnTo>
                <a:lnTo>
                  <a:pt x="5748" y="3120"/>
                </a:lnTo>
                <a:lnTo>
                  <a:pt x="5750" y="3126"/>
                </a:lnTo>
                <a:lnTo>
                  <a:pt x="5750" y="3138"/>
                </a:lnTo>
                <a:lnTo>
                  <a:pt x="5748" y="3160"/>
                </a:lnTo>
                <a:lnTo>
                  <a:pt x="5744" y="3172"/>
                </a:lnTo>
                <a:lnTo>
                  <a:pt x="5746" y="3174"/>
                </a:lnTo>
                <a:lnTo>
                  <a:pt x="5748" y="3172"/>
                </a:lnTo>
                <a:lnTo>
                  <a:pt x="5752" y="3170"/>
                </a:lnTo>
                <a:lnTo>
                  <a:pt x="5756" y="3168"/>
                </a:lnTo>
                <a:lnTo>
                  <a:pt x="5764" y="3168"/>
                </a:lnTo>
                <a:lnTo>
                  <a:pt x="5778" y="3172"/>
                </a:lnTo>
                <a:lnTo>
                  <a:pt x="5788" y="3174"/>
                </a:lnTo>
                <a:lnTo>
                  <a:pt x="5794" y="3172"/>
                </a:lnTo>
                <a:lnTo>
                  <a:pt x="5798" y="3168"/>
                </a:lnTo>
                <a:lnTo>
                  <a:pt x="5808" y="3162"/>
                </a:lnTo>
                <a:lnTo>
                  <a:pt x="5814" y="3162"/>
                </a:lnTo>
                <a:lnTo>
                  <a:pt x="5820" y="3162"/>
                </a:lnTo>
                <a:lnTo>
                  <a:pt x="5828" y="3164"/>
                </a:lnTo>
                <a:lnTo>
                  <a:pt x="5834" y="3166"/>
                </a:lnTo>
                <a:lnTo>
                  <a:pt x="5842" y="3176"/>
                </a:lnTo>
                <a:lnTo>
                  <a:pt x="5846" y="3180"/>
                </a:lnTo>
                <a:lnTo>
                  <a:pt x="5846" y="3184"/>
                </a:lnTo>
                <a:lnTo>
                  <a:pt x="5848" y="3192"/>
                </a:lnTo>
                <a:lnTo>
                  <a:pt x="5852" y="3200"/>
                </a:lnTo>
                <a:lnTo>
                  <a:pt x="5858" y="3210"/>
                </a:lnTo>
                <a:lnTo>
                  <a:pt x="5866" y="3218"/>
                </a:lnTo>
                <a:lnTo>
                  <a:pt x="5874" y="3226"/>
                </a:lnTo>
                <a:lnTo>
                  <a:pt x="5880" y="3228"/>
                </a:lnTo>
                <a:lnTo>
                  <a:pt x="5882" y="3228"/>
                </a:lnTo>
                <a:lnTo>
                  <a:pt x="5886" y="3224"/>
                </a:lnTo>
                <a:lnTo>
                  <a:pt x="5890" y="3220"/>
                </a:lnTo>
                <a:lnTo>
                  <a:pt x="5892" y="3216"/>
                </a:lnTo>
                <a:lnTo>
                  <a:pt x="5896" y="3210"/>
                </a:lnTo>
                <a:lnTo>
                  <a:pt x="5900" y="3206"/>
                </a:lnTo>
                <a:lnTo>
                  <a:pt x="5902" y="3204"/>
                </a:lnTo>
                <a:lnTo>
                  <a:pt x="5912" y="3202"/>
                </a:lnTo>
                <a:lnTo>
                  <a:pt x="5920" y="3200"/>
                </a:lnTo>
                <a:lnTo>
                  <a:pt x="5924" y="3198"/>
                </a:lnTo>
                <a:lnTo>
                  <a:pt x="5924" y="3196"/>
                </a:lnTo>
                <a:lnTo>
                  <a:pt x="5930" y="3190"/>
                </a:lnTo>
                <a:lnTo>
                  <a:pt x="5938" y="3186"/>
                </a:lnTo>
                <a:lnTo>
                  <a:pt x="5948" y="3184"/>
                </a:lnTo>
                <a:lnTo>
                  <a:pt x="5954" y="3186"/>
                </a:lnTo>
                <a:lnTo>
                  <a:pt x="5960" y="3188"/>
                </a:lnTo>
                <a:lnTo>
                  <a:pt x="5968" y="3190"/>
                </a:lnTo>
                <a:lnTo>
                  <a:pt x="5976" y="3190"/>
                </a:lnTo>
                <a:lnTo>
                  <a:pt x="5994" y="3188"/>
                </a:lnTo>
                <a:lnTo>
                  <a:pt x="6008" y="3184"/>
                </a:lnTo>
                <a:lnTo>
                  <a:pt x="6012" y="3184"/>
                </a:lnTo>
                <a:lnTo>
                  <a:pt x="6016" y="3186"/>
                </a:lnTo>
                <a:lnTo>
                  <a:pt x="6020" y="3186"/>
                </a:lnTo>
                <a:lnTo>
                  <a:pt x="6024" y="3184"/>
                </a:lnTo>
                <a:lnTo>
                  <a:pt x="6030" y="3170"/>
                </a:lnTo>
                <a:lnTo>
                  <a:pt x="6036" y="3162"/>
                </a:lnTo>
                <a:lnTo>
                  <a:pt x="6042" y="3154"/>
                </a:lnTo>
                <a:lnTo>
                  <a:pt x="6048" y="3148"/>
                </a:lnTo>
                <a:lnTo>
                  <a:pt x="6060" y="3144"/>
                </a:lnTo>
                <a:lnTo>
                  <a:pt x="6074" y="3144"/>
                </a:lnTo>
                <a:lnTo>
                  <a:pt x="6076" y="3140"/>
                </a:lnTo>
                <a:lnTo>
                  <a:pt x="6076" y="3136"/>
                </a:lnTo>
                <a:lnTo>
                  <a:pt x="6076" y="3124"/>
                </a:lnTo>
                <a:lnTo>
                  <a:pt x="6080" y="3114"/>
                </a:lnTo>
                <a:lnTo>
                  <a:pt x="6086" y="3106"/>
                </a:lnTo>
                <a:lnTo>
                  <a:pt x="6094" y="3098"/>
                </a:lnTo>
                <a:lnTo>
                  <a:pt x="6108" y="3086"/>
                </a:lnTo>
                <a:lnTo>
                  <a:pt x="6114" y="3082"/>
                </a:lnTo>
                <a:lnTo>
                  <a:pt x="6114" y="3078"/>
                </a:lnTo>
                <a:lnTo>
                  <a:pt x="6112" y="3074"/>
                </a:lnTo>
                <a:lnTo>
                  <a:pt x="6106" y="3070"/>
                </a:lnTo>
                <a:lnTo>
                  <a:pt x="6100" y="3064"/>
                </a:lnTo>
                <a:lnTo>
                  <a:pt x="6098" y="3058"/>
                </a:lnTo>
                <a:lnTo>
                  <a:pt x="6094" y="3050"/>
                </a:lnTo>
                <a:lnTo>
                  <a:pt x="6094" y="3042"/>
                </a:lnTo>
                <a:lnTo>
                  <a:pt x="6096" y="3032"/>
                </a:lnTo>
                <a:lnTo>
                  <a:pt x="6102" y="3020"/>
                </a:lnTo>
                <a:lnTo>
                  <a:pt x="6108" y="3008"/>
                </a:lnTo>
                <a:lnTo>
                  <a:pt x="6124" y="2988"/>
                </a:lnTo>
                <a:lnTo>
                  <a:pt x="6130" y="2982"/>
                </a:lnTo>
                <a:lnTo>
                  <a:pt x="6134" y="2978"/>
                </a:lnTo>
                <a:lnTo>
                  <a:pt x="6144" y="2972"/>
                </a:lnTo>
                <a:lnTo>
                  <a:pt x="6144" y="2970"/>
                </a:lnTo>
                <a:lnTo>
                  <a:pt x="6140" y="2966"/>
                </a:lnTo>
                <a:lnTo>
                  <a:pt x="6138" y="2964"/>
                </a:lnTo>
                <a:lnTo>
                  <a:pt x="6138" y="2960"/>
                </a:lnTo>
                <a:lnTo>
                  <a:pt x="6142" y="2956"/>
                </a:lnTo>
                <a:lnTo>
                  <a:pt x="6150" y="2952"/>
                </a:lnTo>
                <a:lnTo>
                  <a:pt x="6168" y="2946"/>
                </a:lnTo>
                <a:lnTo>
                  <a:pt x="6186" y="2940"/>
                </a:lnTo>
                <a:lnTo>
                  <a:pt x="6192" y="2938"/>
                </a:lnTo>
                <a:lnTo>
                  <a:pt x="6196" y="2934"/>
                </a:lnTo>
                <a:lnTo>
                  <a:pt x="6198" y="2930"/>
                </a:lnTo>
                <a:lnTo>
                  <a:pt x="6204" y="2926"/>
                </a:lnTo>
                <a:lnTo>
                  <a:pt x="6220" y="2918"/>
                </a:lnTo>
                <a:lnTo>
                  <a:pt x="6228" y="2912"/>
                </a:lnTo>
                <a:lnTo>
                  <a:pt x="6234" y="2908"/>
                </a:lnTo>
                <a:lnTo>
                  <a:pt x="6238" y="2900"/>
                </a:lnTo>
                <a:lnTo>
                  <a:pt x="6236" y="2896"/>
                </a:lnTo>
                <a:lnTo>
                  <a:pt x="6236" y="2892"/>
                </a:lnTo>
                <a:lnTo>
                  <a:pt x="6234" y="2890"/>
                </a:lnTo>
                <a:lnTo>
                  <a:pt x="6236" y="2888"/>
                </a:lnTo>
                <a:lnTo>
                  <a:pt x="6240" y="2884"/>
                </a:lnTo>
                <a:lnTo>
                  <a:pt x="6240" y="2882"/>
                </a:lnTo>
                <a:lnTo>
                  <a:pt x="6240" y="2880"/>
                </a:lnTo>
                <a:lnTo>
                  <a:pt x="6238" y="2876"/>
                </a:lnTo>
                <a:lnTo>
                  <a:pt x="6232" y="2872"/>
                </a:lnTo>
                <a:lnTo>
                  <a:pt x="6232" y="2860"/>
                </a:lnTo>
                <a:lnTo>
                  <a:pt x="6232" y="2854"/>
                </a:lnTo>
                <a:lnTo>
                  <a:pt x="6234" y="2848"/>
                </a:lnTo>
                <a:lnTo>
                  <a:pt x="6234" y="2840"/>
                </a:lnTo>
                <a:lnTo>
                  <a:pt x="6234" y="2836"/>
                </a:lnTo>
                <a:lnTo>
                  <a:pt x="6234" y="2832"/>
                </a:lnTo>
                <a:lnTo>
                  <a:pt x="6240" y="2828"/>
                </a:lnTo>
                <a:lnTo>
                  <a:pt x="6248" y="2824"/>
                </a:lnTo>
                <a:lnTo>
                  <a:pt x="6256" y="2820"/>
                </a:lnTo>
                <a:lnTo>
                  <a:pt x="6268" y="2810"/>
                </a:lnTo>
                <a:lnTo>
                  <a:pt x="6272" y="2810"/>
                </a:lnTo>
                <a:lnTo>
                  <a:pt x="6272" y="2812"/>
                </a:lnTo>
                <a:lnTo>
                  <a:pt x="6274" y="2816"/>
                </a:lnTo>
                <a:lnTo>
                  <a:pt x="6278" y="2818"/>
                </a:lnTo>
                <a:lnTo>
                  <a:pt x="6282" y="2818"/>
                </a:lnTo>
                <a:lnTo>
                  <a:pt x="6290" y="2820"/>
                </a:lnTo>
                <a:lnTo>
                  <a:pt x="6292" y="2822"/>
                </a:lnTo>
                <a:lnTo>
                  <a:pt x="6294" y="2824"/>
                </a:lnTo>
                <a:lnTo>
                  <a:pt x="6302" y="2822"/>
                </a:lnTo>
                <a:lnTo>
                  <a:pt x="6310" y="2820"/>
                </a:lnTo>
                <a:lnTo>
                  <a:pt x="6316" y="2822"/>
                </a:lnTo>
                <a:lnTo>
                  <a:pt x="6320" y="2824"/>
                </a:lnTo>
                <a:lnTo>
                  <a:pt x="6324" y="2830"/>
                </a:lnTo>
                <a:lnTo>
                  <a:pt x="6328" y="2834"/>
                </a:lnTo>
                <a:lnTo>
                  <a:pt x="6332" y="2832"/>
                </a:lnTo>
                <a:lnTo>
                  <a:pt x="6336" y="2832"/>
                </a:lnTo>
                <a:lnTo>
                  <a:pt x="6338" y="2832"/>
                </a:lnTo>
                <a:lnTo>
                  <a:pt x="6340" y="2834"/>
                </a:lnTo>
                <a:lnTo>
                  <a:pt x="6344" y="2836"/>
                </a:lnTo>
                <a:lnTo>
                  <a:pt x="6350" y="2836"/>
                </a:lnTo>
                <a:lnTo>
                  <a:pt x="6362" y="2834"/>
                </a:lnTo>
                <a:lnTo>
                  <a:pt x="6374" y="2830"/>
                </a:lnTo>
                <a:lnTo>
                  <a:pt x="6378" y="2826"/>
                </a:lnTo>
                <a:lnTo>
                  <a:pt x="6378" y="2822"/>
                </a:lnTo>
                <a:lnTo>
                  <a:pt x="6378" y="2820"/>
                </a:lnTo>
                <a:lnTo>
                  <a:pt x="6380" y="2818"/>
                </a:lnTo>
                <a:lnTo>
                  <a:pt x="6390" y="2812"/>
                </a:lnTo>
                <a:lnTo>
                  <a:pt x="6410" y="2800"/>
                </a:lnTo>
                <a:lnTo>
                  <a:pt x="6422" y="2794"/>
                </a:lnTo>
                <a:lnTo>
                  <a:pt x="6432" y="2788"/>
                </a:lnTo>
                <a:lnTo>
                  <a:pt x="6438" y="2784"/>
                </a:lnTo>
                <a:lnTo>
                  <a:pt x="6442" y="2778"/>
                </a:lnTo>
                <a:lnTo>
                  <a:pt x="6448" y="2770"/>
                </a:lnTo>
                <a:lnTo>
                  <a:pt x="6452" y="2766"/>
                </a:lnTo>
                <a:lnTo>
                  <a:pt x="6458" y="2762"/>
                </a:lnTo>
                <a:lnTo>
                  <a:pt x="6464" y="2760"/>
                </a:lnTo>
                <a:lnTo>
                  <a:pt x="6472" y="2762"/>
                </a:lnTo>
                <a:lnTo>
                  <a:pt x="6478" y="2766"/>
                </a:lnTo>
                <a:lnTo>
                  <a:pt x="6482" y="2770"/>
                </a:lnTo>
                <a:lnTo>
                  <a:pt x="6492" y="2780"/>
                </a:lnTo>
                <a:lnTo>
                  <a:pt x="6498" y="2782"/>
                </a:lnTo>
                <a:lnTo>
                  <a:pt x="6504" y="2782"/>
                </a:lnTo>
                <a:lnTo>
                  <a:pt x="6510" y="2782"/>
                </a:lnTo>
                <a:lnTo>
                  <a:pt x="6514" y="2786"/>
                </a:lnTo>
                <a:lnTo>
                  <a:pt x="6516" y="2790"/>
                </a:lnTo>
                <a:lnTo>
                  <a:pt x="6518" y="2798"/>
                </a:lnTo>
                <a:lnTo>
                  <a:pt x="6520" y="2812"/>
                </a:lnTo>
                <a:lnTo>
                  <a:pt x="6522" y="2818"/>
                </a:lnTo>
                <a:lnTo>
                  <a:pt x="6526" y="2822"/>
                </a:lnTo>
                <a:lnTo>
                  <a:pt x="6528" y="2826"/>
                </a:lnTo>
                <a:lnTo>
                  <a:pt x="6530" y="2828"/>
                </a:lnTo>
                <a:lnTo>
                  <a:pt x="6530" y="2836"/>
                </a:lnTo>
                <a:lnTo>
                  <a:pt x="6530" y="2840"/>
                </a:lnTo>
                <a:lnTo>
                  <a:pt x="6530" y="2844"/>
                </a:lnTo>
                <a:lnTo>
                  <a:pt x="6534" y="2848"/>
                </a:lnTo>
                <a:lnTo>
                  <a:pt x="6538" y="2852"/>
                </a:lnTo>
                <a:lnTo>
                  <a:pt x="6554" y="2864"/>
                </a:lnTo>
                <a:lnTo>
                  <a:pt x="6556" y="2868"/>
                </a:lnTo>
                <a:lnTo>
                  <a:pt x="6556" y="2874"/>
                </a:lnTo>
                <a:lnTo>
                  <a:pt x="6556" y="2876"/>
                </a:lnTo>
                <a:lnTo>
                  <a:pt x="6558" y="2878"/>
                </a:lnTo>
                <a:lnTo>
                  <a:pt x="6566" y="2880"/>
                </a:lnTo>
                <a:lnTo>
                  <a:pt x="6574" y="2884"/>
                </a:lnTo>
                <a:lnTo>
                  <a:pt x="6578" y="2888"/>
                </a:lnTo>
                <a:lnTo>
                  <a:pt x="6582" y="2894"/>
                </a:lnTo>
                <a:lnTo>
                  <a:pt x="6586" y="2900"/>
                </a:lnTo>
                <a:lnTo>
                  <a:pt x="6590" y="2902"/>
                </a:lnTo>
                <a:lnTo>
                  <a:pt x="6594" y="2906"/>
                </a:lnTo>
                <a:lnTo>
                  <a:pt x="6604" y="2916"/>
                </a:lnTo>
                <a:lnTo>
                  <a:pt x="6616" y="2928"/>
                </a:lnTo>
                <a:lnTo>
                  <a:pt x="6628" y="2936"/>
                </a:lnTo>
                <a:lnTo>
                  <a:pt x="6642" y="2940"/>
                </a:lnTo>
                <a:lnTo>
                  <a:pt x="6654" y="2942"/>
                </a:lnTo>
                <a:lnTo>
                  <a:pt x="6658" y="2942"/>
                </a:lnTo>
                <a:lnTo>
                  <a:pt x="6662" y="2946"/>
                </a:lnTo>
                <a:lnTo>
                  <a:pt x="6666" y="2956"/>
                </a:lnTo>
                <a:lnTo>
                  <a:pt x="6672" y="2964"/>
                </a:lnTo>
                <a:lnTo>
                  <a:pt x="6676" y="2966"/>
                </a:lnTo>
                <a:lnTo>
                  <a:pt x="6680" y="2968"/>
                </a:lnTo>
                <a:lnTo>
                  <a:pt x="6686" y="2966"/>
                </a:lnTo>
                <a:lnTo>
                  <a:pt x="6688" y="2968"/>
                </a:lnTo>
                <a:lnTo>
                  <a:pt x="6688" y="2972"/>
                </a:lnTo>
                <a:lnTo>
                  <a:pt x="6688" y="2974"/>
                </a:lnTo>
                <a:lnTo>
                  <a:pt x="6688" y="2976"/>
                </a:lnTo>
                <a:lnTo>
                  <a:pt x="6690" y="2976"/>
                </a:lnTo>
                <a:lnTo>
                  <a:pt x="6696" y="2976"/>
                </a:lnTo>
                <a:lnTo>
                  <a:pt x="6702" y="2976"/>
                </a:lnTo>
                <a:lnTo>
                  <a:pt x="6706" y="2976"/>
                </a:lnTo>
                <a:lnTo>
                  <a:pt x="6706" y="2980"/>
                </a:lnTo>
                <a:lnTo>
                  <a:pt x="6706" y="2982"/>
                </a:lnTo>
                <a:lnTo>
                  <a:pt x="6706" y="2992"/>
                </a:lnTo>
                <a:lnTo>
                  <a:pt x="6708" y="2998"/>
                </a:lnTo>
                <a:lnTo>
                  <a:pt x="6714" y="3002"/>
                </a:lnTo>
                <a:lnTo>
                  <a:pt x="6726" y="3008"/>
                </a:lnTo>
                <a:lnTo>
                  <a:pt x="6734" y="3012"/>
                </a:lnTo>
                <a:lnTo>
                  <a:pt x="6738" y="3014"/>
                </a:lnTo>
                <a:lnTo>
                  <a:pt x="6742" y="3020"/>
                </a:lnTo>
                <a:lnTo>
                  <a:pt x="6746" y="3026"/>
                </a:lnTo>
                <a:lnTo>
                  <a:pt x="6750" y="3038"/>
                </a:lnTo>
                <a:lnTo>
                  <a:pt x="6754" y="3058"/>
                </a:lnTo>
                <a:lnTo>
                  <a:pt x="6756" y="3068"/>
                </a:lnTo>
                <a:lnTo>
                  <a:pt x="6756" y="3076"/>
                </a:lnTo>
                <a:lnTo>
                  <a:pt x="6752" y="3080"/>
                </a:lnTo>
                <a:lnTo>
                  <a:pt x="6748" y="3084"/>
                </a:lnTo>
                <a:lnTo>
                  <a:pt x="6748" y="3090"/>
                </a:lnTo>
                <a:lnTo>
                  <a:pt x="6746" y="3094"/>
                </a:lnTo>
                <a:lnTo>
                  <a:pt x="6744" y="3100"/>
                </a:lnTo>
                <a:lnTo>
                  <a:pt x="6740" y="3108"/>
                </a:lnTo>
                <a:lnTo>
                  <a:pt x="6738" y="3114"/>
                </a:lnTo>
                <a:lnTo>
                  <a:pt x="6738" y="3120"/>
                </a:lnTo>
                <a:lnTo>
                  <a:pt x="6742" y="3124"/>
                </a:lnTo>
                <a:lnTo>
                  <a:pt x="6748" y="3126"/>
                </a:lnTo>
                <a:lnTo>
                  <a:pt x="6752" y="3126"/>
                </a:lnTo>
                <a:lnTo>
                  <a:pt x="6754" y="3124"/>
                </a:lnTo>
                <a:lnTo>
                  <a:pt x="6756" y="3122"/>
                </a:lnTo>
                <a:lnTo>
                  <a:pt x="6760" y="3112"/>
                </a:lnTo>
                <a:lnTo>
                  <a:pt x="6768" y="3102"/>
                </a:lnTo>
                <a:lnTo>
                  <a:pt x="6772" y="3096"/>
                </a:lnTo>
                <a:lnTo>
                  <a:pt x="6774" y="3092"/>
                </a:lnTo>
                <a:lnTo>
                  <a:pt x="6776" y="3086"/>
                </a:lnTo>
                <a:lnTo>
                  <a:pt x="6780" y="3078"/>
                </a:lnTo>
                <a:lnTo>
                  <a:pt x="6784" y="3074"/>
                </a:lnTo>
                <a:lnTo>
                  <a:pt x="6790" y="3070"/>
                </a:lnTo>
                <a:lnTo>
                  <a:pt x="6796" y="3066"/>
                </a:lnTo>
                <a:lnTo>
                  <a:pt x="6798" y="3060"/>
                </a:lnTo>
                <a:lnTo>
                  <a:pt x="6800" y="3054"/>
                </a:lnTo>
                <a:lnTo>
                  <a:pt x="6800" y="3050"/>
                </a:lnTo>
                <a:lnTo>
                  <a:pt x="6796" y="3044"/>
                </a:lnTo>
                <a:lnTo>
                  <a:pt x="6794" y="3040"/>
                </a:lnTo>
                <a:lnTo>
                  <a:pt x="6788" y="3036"/>
                </a:lnTo>
                <a:lnTo>
                  <a:pt x="6784" y="3034"/>
                </a:lnTo>
                <a:lnTo>
                  <a:pt x="6774" y="3030"/>
                </a:lnTo>
                <a:lnTo>
                  <a:pt x="6770" y="3026"/>
                </a:lnTo>
                <a:lnTo>
                  <a:pt x="6770" y="3022"/>
                </a:lnTo>
                <a:lnTo>
                  <a:pt x="6774" y="3016"/>
                </a:lnTo>
                <a:lnTo>
                  <a:pt x="6778" y="3008"/>
                </a:lnTo>
                <a:lnTo>
                  <a:pt x="6778" y="3002"/>
                </a:lnTo>
                <a:lnTo>
                  <a:pt x="6780" y="2994"/>
                </a:lnTo>
                <a:lnTo>
                  <a:pt x="6784" y="2990"/>
                </a:lnTo>
                <a:lnTo>
                  <a:pt x="6788" y="2986"/>
                </a:lnTo>
                <a:lnTo>
                  <a:pt x="6796" y="2984"/>
                </a:lnTo>
                <a:lnTo>
                  <a:pt x="6802" y="2984"/>
                </a:lnTo>
                <a:lnTo>
                  <a:pt x="6808" y="2988"/>
                </a:lnTo>
                <a:lnTo>
                  <a:pt x="6818" y="2990"/>
                </a:lnTo>
                <a:lnTo>
                  <a:pt x="6824" y="2992"/>
                </a:lnTo>
                <a:lnTo>
                  <a:pt x="6828" y="2996"/>
                </a:lnTo>
                <a:lnTo>
                  <a:pt x="6832" y="3004"/>
                </a:lnTo>
                <a:lnTo>
                  <a:pt x="6836" y="3014"/>
                </a:lnTo>
                <a:lnTo>
                  <a:pt x="6838" y="3018"/>
                </a:lnTo>
                <a:lnTo>
                  <a:pt x="6842" y="3020"/>
                </a:lnTo>
                <a:lnTo>
                  <a:pt x="6850" y="3020"/>
                </a:lnTo>
                <a:lnTo>
                  <a:pt x="6850" y="3018"/>
                </a:lnTo>
                <a:lnTo>
                  <a:pt x="6850" y="3014"/>
                </a:lnTo>
                <a:lnTo>
                  <a:pt x="6852" y="3006"/>
                </a:lnTo>
                <a:lnTo>
                  <a:pt x="6854" y="3000"/>
                </a:lnTo>
                <a:lnTo>
                  <a:pt x="6852" y="2996"/>
                </a:lnTo>
                <a:lnTo>
                  <a:pt x="6850" y="2992"/>
                </a:lnTo>
                <a:lnTo>
                  <a:pt x="6846" y="2986"/>
                </a:lnTo>
                <a:lnTo>
                  <a:pt x="6836" y="2978"/>
                </a:lnTo>
                <a:lnTo>
                  <a:pt x="6826" y="2972"/>
                </a:lnTo>
                <a:lnTo>
                  <a:pt x="6810" y="2962"/>
                </a:lnTo>
                <a:lnTo>
                  <a:pt x="6804" y="2958"/>
                </a:lnTo>
                <a:lnTo>
                  <a:pt x="6798" y="2952"/>
                </a:lnTo>
                <a:lnTo>
                  <a:pt x="6794" y="2950"/>
                </a:lnTo>
                <a:lnTo>
                  <a:pt x="6786" y="2946"/>
                </a:lnTo>
                <a:lnTo>
                  <a:pt x="6768" y="2938"/>
                </a:lnTo>
                <a:lnTo>
                  <a:pt x="6758" y="2932"/>
                </a:lnTo>
                <a:lnTo>
                  <a:pt x="6752" y="2928"/>
                </a:lnTo>
                <a:lnTo>
                  <a:pt x="6750" y="2922"/>
                </a:lnTo>
                <a:lnTo>
                  <a:pt x="6752" y="2920"/>
                </a:lnTo>
                <a:lnTo>
                  <a:pt x="6754" y="2918"/>
                </a:lnTo>
                <a:lnTo>
                  <a:pt x="6760" y="2912"/>
                </a:lnTo>
                <a:lnTo>
                  <a:pt x="6760" y="2908"/>
                </a:lnTo>
                <a:lnTo>
                  <a:pt x="6758" y="2908"/>
                </a:lnTo>
                <a:lnTo>
                  <a:pt x="6752" y="2906"/>
                </a:lnTo>
                <a:lnTo>
                  <a:pt x="6744" y="2904"/>
                </a:lnTo>
                <a:lnTo>
                  <a:pt x="6722" y="2902"/>
                </a:lnTo>
                <a:lnTo>
                  <a:pt x="6710" y="2898"/>
                </a:lnTo>
                <a:lnTo>
                  <a:pt x="6702" y="2894"/>
                </a:lnTo>
                <a:lnTo>
                  <a:pt x="6686" y="2878"/>
                </a:lnTo>
                <a:lnTo>
                  <a:pt x="6676" y="2862"/>
                </a:lnTo>
                <a:lnTo>
                  <a:pt x="6668" y="2848"/>
                </a:lnTo>
                <a:lnTo>
                  <a:pt x="6664" y="2834"/>
                </a:lnTo>
                <a:lnTo>
                  <a:pt x="6658" y="2816"/>
                </a:lnTo>
                <a:lnTo>
                  <a:pt x="6654" y="2810"/>
                </a:lnTo>
                <a:lnTo>
                  <a:pt x="6650" y="2808"/>
                </a:lnTo>
                <a:lnTo>
                  <a:pt x="6642" y="2806"/>
                </a:lnTo>
                <a:lnTo>
                  <a:pt x="6636" y="2800"/>
                </a:lnTo>
                <a:lnTo>
                  <a:pt x="6628" y="2794"/>
                </a:lnTo>
                <a:lnTo>
                  <a:pt x="6618" y="2786"/>
                </a:lnTo>
                <a:lnTo>
                  <a:pt x="6612" y="2780"/>
                </a:lnTo>
                <a:lnTo>
                  <a:pt x="6608" y="2774"/>
                </a:lnTo>
                <a:lnTo>
                  <a:pt x="6604" y="2766"/>
                </a:lnTo>
                <a:lnTo>
                  <a:pt x="6602" y="2758"/>
                </a:lnTo>
                <a:lnTo>
                  <a:pt x="6602" y="2752"/>
                </a:lnTo>
                <a:lnTo>
                  <a:pt x="6602" y="2746"/>
                </a:lnTo>
                <a:lnTo>
                  <a:pt x="6604" y="2742"/>
                </a:lnTo>
                <a:lnTo>
                  <a:pt x="6608" y="2738"/>
                </a:lnTo>
                <a:lnTo>
                  <a:pt x="6610" y="2738"/>
                </a:lnTo>
                <a:lnTo>
                  <a:pt x="6612" y="2736"/>
                </a:lnTo>
                <a:lnTo>
                  <a:pt x="6612" y="2730"/>
                </a:lnTo>
                <a:lnTo>
                  <a:pt x="6602" y="2718"/>
                </a:lnTo>
                <a:lnTo>
                  <a:pt x="6600" y="2710"/>
                </a:lnTo>
                <a:lnTo>
                  <a:pt x="6600" y="2704"/>
                </a:lnTo>
                <a:lnTo>
                  <a:pt x="6604" y="2702"/>
                </a:lnTo>
                <a:lnTo>
                  <a:pt x="6608" y="2704"/>
                </a:lnTo>
                <a:lnTo>
                  <a:pt x="6612" y="2704"/>
                </a:lnTo>
                <a:lnTo>
                  <a:pt x="6614" y="2704"/>
                </a:lnTo>
                <a:lnTo>
                  <a:pt x="6618" y="2702"/>
                </a:lnTo>
                <a:lnTo>
                  <a:pt x="6626" y="2696"/>
                </a:lnTo>
                <a:lnTo>
                  <a:pt x="6634" y="2690"/>
                </a:lnTo>
                <a:lnTo>
                  <a:pt x="6642" y="2688"/>
                </a:lnTo>
                <a:lnTo>
                  <a:pt x="6642" y="2690"/>
                </a:lnTo>
                <a:lnTo>
                  <a:pt x="6644" y="2692"/>
                </a:lnTo>
                <a:lnTo>
                  <a:pt x="6650" y="2690"/>
                </a:lnTo>
                <a:lnTo>
                  <a:pt x="6656" y="2690"/>
                </a:lnTo>
                <a:lnTo>
                  <a:pt x="6658" y="2690"/>
                </a:lnTo>
                <a:lnTo>
                  <a:pt x="6658" y="2696"/>
                </a:lnTo>
                <a:lnTo>
                  <a:pt x="6658" y="2698"/>
                </a:lnTo>
                <a:lnTo>
                  <a:pt x="6656" y="2698"/>
                </a:lnTo>
                <a:lnTo>
                  <a:pt x="6654" y="2700"/>
                </a:lnTo>
                <a:lnTo>
                  <a:pt x="6652" y="2702"/>
                </a:lnTo>
                <a:lnTo>
                  <a:pt x="6652" y="2704"/>
                </a:lnTo>
                <a:lnTo>
                  <a:pt x="6654" y="2716"/>
                </a:lnTo>
                <a:lnTo>
                  <a:pt x="6660" y="2730"/>
                </a:lnTo>
                <a:lnTo>
                  <a:pt x="6666" y="2742"/>
                </a:lnTo>
                <a:lnTo>
                  <a:pt x="6670" y="2744"/>
                </a:lnTo>
                <a:lnTo>
                  <a:pt x="6672" y="2742"/>
                </a:lnTo>
                <a:lnTo>
                  <a:pt x="6678" y="2718"/>
                </a:lnTo>
                <a:lnTo>
                  <a:pt x="6680" y="2714"/>
                </a:lnTo>
                <a:lnTo>
                  <a:pt x="6684" y="2712"/>
                </a:lnTo>
                <a:lnTo>
                  <a:pt x="6688" y="2712"/>
                </a:lnTo>
                <a:lnTo>
                  <a:pt x="6694" y="2714"/>
                </a:lnTo>
                <a:lnTo>
                  <a:pt x="6700" y="2722"/>
                </a:lnTo>
                <a:lnTo>
                  <a:pt x="6706" y="2728"/>
                </a:lnTo>
                <a:lnTo>
                  <a:pt x="6706" y="2732"/>
                </a:lnTo>
                <a:lnTo>
                  <a:pt x="6708" y="2736"/>
                </a:lnTo>
                <a:lnTo>
                  <a:pt x="6708" y="2746"/>
                </a:lnTo>
                <a:lnTo>
                  <a:pt x="6710" y="2752"/>
                </a:lnTo>
                <a:lnTo>
                  <a:pt x="6714" y="2758"/>
                </a:lnTo>
                <a:lnTo>
                  <a:pt x="6720" y="2764"/>
                </a:lnTo>
                <a:lnTo>
                  <a:pt x="6720" y="2768"/>
                </a:lnTo>
                <a:lnTo>
                  <a:pt x="6720" y="2770"/>
                </a:lnTo>
                <a:lnTo>
                  <a:pt x="6718" y="2772"/>
                </a:lnTo>
                <a:lnTo>
                  <a:pt x="6718" y="2774"/>
                </a:lnTo>
                <a:lnTo>
                  <a:pt x="6718" y="2778"/>
                </a:lnTo>
                <a:lnTo>
                  <a:pt x="6722" y="2782"/>
                </a:lnTo>
                <a:lnTo>
                  <a:pt x="6732" y="2790"/>
                </a:lnTo>
                <a:lnTo>
                  <a:pt x="6740" y="2798"/>
                </a:lnTo>
                <a:lnTo>
                  <a:pt x="6746" y="2804"/>
                </a:lnTo>
                <a:lnTo>
                  <a:pt x="6750" y="2812"/>
                </a:lnTo>
                <a:lnTo>
                  <a:pt x="6750" y="2814"/>
                </a:lnTo>
                <a:lnTo>
                  <a:pt x="6752" y="2814"/>
                </a:lnTo>
                <a:lnTo>
                  <a:pt x="6762" y="2814"/>
                </a:lnTo>
                <a:lnTo>
                  <a:pt x="6768" y="2814"/>
                </a:lnTo>
                <a:lnTo>
                  <a:pt x="6774" y="2814"/>
                </a:lnTo>
                <a:lnTo>
                  <a:pt x="6786" y="2822"/>
                </a:lnTo>
                <a:lnTo>
                  <a:pt x="6800" y="2832"/>
                </a:lnTo>
                <a:lnTo>
                  <a:pt x="6812" y="2844"/>
                </a:lnTo>
                <a:lnTo>
                  <a:pt x="6798" y="2842"/>
                </a:lnTo>
                <a:lnTo>
                  <a:pt x="6794" y="2842"/>
                </a:lnTo>
                <a:lnTo>
                  <a:pt x="6800" y="2846"/>
                </a:lnTo>
                <a:lnTo>
                  <a:pt x="6818" y="2854"/>
                </a:lnTo>
                <a:lnTo>
                  <a:pt x="6828" y="2858"/>
                </a:lnTo>
                <a:lnTo>
                  <a:pt x="6836" y="2862"/>
                </a:lnTo>
                <a:lnTo>
                  <a:pt x="6844" y="2870"/>
                </a:lnTo>
                <a:lnTo>
                  <a:pt x="6848" y="2876"/>
                </a:lnTo>
                <a:lnTo>
                  <a:pt x="6852" y="2876"/>
                </a:lnTo>
                <a:lnTo>
                  <a:pt x="6858" y="2876"/>
                </a:lnTo>
                <a:lnTo>
                  <a:pt x="6862" y="2880"/>
                </a:lnTo>
                <a:lnTo>
                  <a:pt x="6868" y="2882"/>
                </a:lnTo>
                <a:lnTo>
                  <a:pt x="6872" y="2886"/>
                </a:lnTo>
                <a:lnTo>
                  <a:pt x="6874" y="2892"/>
                </a:lnTo>
                <a:lnTo>
                  <a:pt x="6876" y="2898"/>
                </a:lnTo>
                <a:lnTo>
                  <a:pt x="6876" y="2902"/>
                </a:lnTo>
                <a:lnTo>
                  <a:pt x="6880" y="2904"/>
                </a:lnTo>
                <a:lnTo>
                  <a:pt x="6888" y="2904"/>
                </a:lnTo>
                <a:lnTo>
                  <a:pt x="6892" y="2908"/>
                </a:lnTo>
                <a:lnTo>
                  <a:pt x="6894" y="2912"/>
                </a:lnTo>
                <a:lnTo>
                  <a:pt x="6892" y="2928"/>
                </a:lnTo>
                <a:lnTo>
                  <a:pt x="6890" y="2944"/>
                </a:lnTo>
                <a:lnTo>
                  <a:pt x="6890" y="2950"/>
                </a:lnTo>
                <a:lnTo>
                  <a:pt x="6890" y="2954"/>
                </a:lnTo>
                <a:lnTo>
                  <a:pt x="6892" y="2956"/>
                </a:lnTo>
                <a:lnTo>
                  <a:pt x="6890" y="2958"/>
                </a:lnTo>
                <a:lnTo>
                  <a:pt x="6888" y="2962"/>
                </a:lnTo>
                <a:lnTo>
                  <a:pt x="6884" y="2968"/>
                </a:lnTo>
                <a:lnTo>
                  <a:pt x="6884" y="2974"/>
                </a:lnTo>
                <a:lnTo>
                  <a:pt x="6886" y="2978"/>
                </a:lnTo>
                <a:lnTo>
                  <a:pt x="6888" y="2984"/>
                </a:lnTo>
                <a:lnTo>
                  <a:pt x="6888" y="2988"/>
                </a:lnTo>
                <a:lnTo>
                  <a:pt x="6886" y="2990"/>
                </a:lnTo>
                <a:lnTo>
                  <a:pt x="6886" y="2992"/>
                </a:lnTo>
                <a:lnTo>
                  <a:pt x="6894" y="2996"/>
                </a:lnTo>
                <a:lnTo>
                  <a:pt x="6902" y="3002"/>
                </a:lnTo>
                <a:lnTo>
                  <a:pt x="6906" y="3008"/>
                </a:lnTo>
                <a:lnTo>
                  <a:pt x="6908" y="3012"/>
                </a:lnTo>
                <a:lnTo>
                  <a:pt x="6910" y="3016"/>
                </a:lnTo>
                <a:lnTo>
                  <a:pt x="6910" y="3022"/>
                </a:lnTo>
                <a:lnTo>
                  <a:pt x="6912" y="3026"/>
                </a:lnTo>
                <a:lnTo>
                  <a:pt x="6916" y="3026"/>
                </a:lnTo>
                <a:lnTo>
                  <a:pt x="6924" y="3044"/>
                </a:lnTo>
                <a:lnTo>
                  <a:pt x="6930" y="3052"/>
                </a:lnTo>
                <a:lnTo>
                  <a:pt x="6936" y="3058"/>
                </a:lnTo>
                <a:lnTo>
                  <a:pt x="6940" y="3062"/>
                </a:lnTo>
                <a:lnTo>
                  <a:pt x="6942" y="3066"/>
                </a:lnTo>
                <a:lnTo>
                  <a:pt x="6944" y="3064"/>
                </a:lnTo>
                <a:lnTo>
                  <a:pt x="6946" y="3064"/>
                </a:lnTo>
                <a:lnTo>
                  <a:pt x="6948" y="3062"/>
                </a:lnTo>
                <a:lnTo>
                  <a:pt x="6952" y="3064"/>
                </a:lnTo>
                <a:lnTo>
                  <a:pt x="6958" y="3068"/>
                </a:lnTo>
                <a:lnTo>
                  <a:pt x="6960" y="3070"/>
                </a:lnTo>
                <a:lnTo>
                  <a:pt x="6958" y="3070"/>
                </a:lnTo>
                <a:lnTo>
                  <a:pt x="6950" y="3070"/>
                </a:lnTo>
                <a:lnTo>
                  <a:pt x="6942" y="3072"/>
                </a:lnTo>
                <a:lnTo>
                  <a:pt x="6942" y="3074"/>
                </a:lnTo>
                <a:lnTo>
                  <a:pt x="6944" y="3078"/>
                </a:lnTo>
                <a:lnTo>
                  <a:pt x="6952" y="3088"/>
                </a:lnTo>
                <a:lnTo>
                  <a:pt x="6956" y="3098"/>
                </a:lnTo>
                <a:lnTo>
                  <a:pt x="6958" y="3102"/>
                </a:lnTo>
                <a:lnTo>
                  <a:pt x="6962" y="3102"/>
                </a:lnTo>
                <a:lnTo>
                  <a:pt x="6964" y="3100"/>
                </a:lnTo>
                <a:lnTo>
                  <a:pt x="6968" y="3098"/>
                </a:lnTo>
                <a:lnTo>
                  <a:pt x="6970" y="3098"/>
                </a:lnTo>
                <a:lnTo>
                  <a:pt x="6974" y="3100"/>
                </a:lnTo>
                <a:lnTo>
                  <a:pt x="6984" y="3098"/>
                </a:lnTo>
                <a:lnTo>
                  <a:pt x="6996" y="3098"/>
                </a:lnTo>
                <a:lnTo>
                  <a:pt x="7000" y="3098"/>
                </a:lnTo>
                <a:lnTo>
                  <a:pt x="7004" y="3100"/>
                </a:lnTo>
                <a:lnTo>
                  <a:pt x="7008" y="3100"/>
                </a:lnTo>
                <a:lnTo>
                  <a:pt x="7014" y="3100"/>
                </a:lnTo>
                <a:lnTo>
                  <a:pt x="7020" y="3104"/>
                </a:lnTo>
                <a:lnTo>
                  <a:pt x="7026" y="3106"/>
                </a:lnTo>
                <a:lnTo>
                  <a:pt x="7032" y="3108"/>
                </a:lnTo>
                <a:lnTo>
                  <a:pt x="7038" y="3108"/>
                </a:lnTo>
                <a:lnTo>
                  <a:pt x="7042" y="3110"/>
                </a:lnTo>
                <a:lnTo>
                  <a:pt x="7042" y="3112"/>
                </a:lnTo>
                <a:lnTo>
                  <a:pt x="7042" y="3114"/>
                </a:lnTo>
                <a:lnTo>
                  <a:pt x="7036" y="3116"/>
                </a:lnTo>
                <a:lnTo>
                  <a:pt x="7028" y="3118"/>
                </a:lnTo>
                <a:lnTo>
                  <a:pt x="7022" y="3118"/>
                </a:lnTo>
                <a:lnTo>
                  <a:pt x="7006" y="3108"/>
                </a:lnTo>
                <a:lnTo>
                  <a:pt x="6996" y="3104"/>
                </a:lnTo>
                <a:lnTo>
                  <a:pt x="6990" y="3102"/>
                </a:lnTo>
                <a:lnTo>
                  <a:pt x="6986" y="3104"/>
                </a:lnTo>
                <a:lnTo>
                  <a:pt x="6982" y="3108"/>
                </a:lnTo>
                <a:lnTo>
                  <a:pt x="6980" y="3110"/>
                </a:lnTo>
                <a:lnTo>
                  <a:pt x="6978" y="3110"/>
                </a:lnTo>
                <a:lnTo>
                  <a:pt x="6972" y="3110"/>
                </a:lnTo>
                <a:lnTo>
                  <a:pt x="6968" y="3110"/>
                </a:lnTo>
                <a:lnTo>
                  <a:pt x="6966" y="3112"/>
                </a:lnTo>
                <a:lnTo>
                  <a:pt x="6966" y="3116"/>
                </a:lnTo>
                <a:lnTo>
                  <a:pt x="6964" y="3120"/>
                </a:lnTo>
                <a:lnTo>
                  <a:pt x="6962" y="3122"/>
                </a:lnTo>
                <a:lnTo>
                  <a:pt x="6960" y="3124"/>
                </a:lnTo>
                <a:lnTo>
                  <a:pt x="6958" y="3126"/>
                </a:lnTo>
                <a:lnTo>
                  <a:pt x="6960" y="3130"/>
                </a:lnTo>
                <a:lnTo>
                  <a:pt x="6964" y="3134"/>
                </a:lnTo>
                <a:lnTo>
                  <a:pt x="6964" y="3138"/>
                </a:lnTo>
                <a:lnTo>
                  <a:pt x="6964" y="3140"/>
                </a:lnTo>
                <a:lnTo>
                  <a:pt x="6970" y="3142"/>
                </a:lnTo>
                <a:lnTo>
                  <a:pt x="6974" y="3142"/>
                </a:lnTo>
                <a:lnTo>
                  <a:pt x="6976" y="3144"/>
                </a:lnTo>
                <a:lnTo>
                  <a:pt x="6980" y="3148"/>
                </a:lnTo>
                <a:lnTo>
                  <a:pt x="6978" y="3156"/>
                </a:lnTo>
                <a:lnTo>
                  <a:pt x="6976" y="3162"/>
                </a:lnTo>
                <a:lnTo>
                  <a:pt x="6976" y="3166"/>
                </a:lnTo>
                <a:lnTo>
                  <a:pt x="6976" y="3170"/>
                </a:lnTo>
                <a:lnTo>
                  <a:pt x="6982" y="3180"/>
                </a:lnTo>
                <a:lnTo>
                  <a:pt x="6986" y="3184"/>
                </a:lnTo>
                <a:lnTo>
                  <a:pt x="6988" y="3186"/>
                </a:lnTo>
                <a:lnTo>
                  <a:pt x="6990" y="3184"/>
                </a:lnTo>
                <a:lnTo>
                  <a:pt x="6992" y="3178"/>
                </a:lnTo>
                <a:lnTo>
                  <a:pt x="6994" y="3174"/>
                </a:lnTo>
                <a:lnTo>
                  <a:pt x="6996" y="3172"/>
                </a:lnTo>
                <a:lnTo>
                  <a:pt x="6998" y="3172"/>
                </a:lnTo>
                <a:lnTo>
                  <a:pt x="7000" y="3174"/>
                </a:lnTo>
                <a:lnTo>
                  <a:pt x="7006" y="3184"/>
                </a:lnTo>
                <a:lnTo>
                  <a:pt x="7008" y="3196"/>
                </a:lnTo>
                <a:lnTo>
                  <a:pt x="7008" y="3204"/>
                </a:lnTo>
                <a:lnTo>
                  <a:pt x="7010" y="3206"/>
                </a:lnTo>
                <a:lnTo>
                  <a:pt x="7012" y="3206"/>
                </a:lnTo>
                <a:lnTo>
                  <a:pt x="7014" y="3200"/>
                </a:lnTo>
                <a:lnTo>
                  <a:pt x="7018" y="3190"/>
                </a:lnTo>
                <a:lnTo>
                  <a:pt x="7018" y="3184"/>
                </a:lnTo>
                <a:lnTo>
                  <a:pt x="7020" y="3182"/>
                </a:lnTo>
                <a:lnTo>
                  <a:pt x="7022" y="3184"/>
                </a:lnTo>
                <a:lnTo>
                  <a:pt x="7026" y="3190"/>
                </a:lnTo>
                <a:lnTo>
                  <a:pt x="7032" y="3200"/>
                </a:lnTo>
                <a:lnTo>
                  <a:pt x="7036" y="3204"/>
                </a:lnTo>
                <a:lnTo>
                  <a:pt x="7040" y="3204"/>
                </a:lnTo>
                <a:lnTo>
                  <a:pt x="7040" y="3200"/>
                </a:lnTo>
                <a:lnTo>
                  <a:pt x="7040" y="3192"/>
                </a:lnTo>
                <a:lnTo>
                  <a:pt x="7032" y="3172"/>
                </a:lnTo>
                <a:lnTo>
                  <a:pt x="7024" y="3150"/>
                </a:lnTo>
                <a:lnTo>
                  <a:pt x="7022" y="3144"/>
                </a:lnTo>
                <a:lnTo>
                  <a:pt x="7022" y="3142"/>
                </a:lnTo>
                <a:lnTo>
                  <a:pt x="7024" y="3142"/>
                </a:lnTo>
                <a:lnTo>
                  <a:pt x="7030" y="3144"/>
                </a:lnTo>
                <a:lnTo>
                  <a:pt x="7034" y="3146"/>
                </a:lnTo>
                <a:lnTo>
                  <a:pt x="7036" y="3150"/>
                </a:lnTo>
                <a:lnTo>
                  <a:pt x="7038" y="3154"/>
                </a:lnTo>
                <a:lnTo>
                  <a:pt x="7040" y="3158"/>
                </a:lnTo>
                <a:lnTo>
                  <a:pt x="7044" y="3158"/>
                </a:lnTo>
                <a:lnTo>
                  <a:pt x="7052" y="3152"/>
                </a:lnTo>
                <a:lnTo>
                  <a:pt x="7054" y="3152"/>
                </a:lnTo>
                <a:lnTo>
                  <a:pt x="7056" y="3150"/>
                </a:lnTo>
                <a:lnTo>
                  <a:pt x="7054" y="3146"/>
                </a:lnTo>
                <a:lnTo>
                  <a:pt x="7050" y="3142"/>
                </a:lnTo>
                <a:lnTo>
                  <a:pt x="7044" y="3140"/>
                </a:lnTo>
                <a:lnTo>
                  <a:pt x="7040" y="3140"/>
                </a:lnTo>
                <a:lnTo>
                  <a:pt x="7040" y="3138"/>
                </a:lnTo>
                <a:lnTo>
                  <a:pt x="7040" y="3134"/>
                </a:lnTo>
                <a:lnTo>
                  <a:pt x="7038" y="3130"/>
                </a:lnTo>
                <a:lnTo>
                  <a:pt x="7036" y="3128"/>
                </a:lnTo>
                <a:lnTo>
                  <a:pt x="7038" y="3124"/>
                </a:lnTo>
                <a:lnTo>
                  <a:pt x="7044" y="3120"/>
                </a:lnTo>
                <a:lnTo>
                  <a:pt x="7052" y="3118"/>
                </a:lnTo>
                <a:lnTo>
                  <a:pt x="7056" y="3118"/>
                </a:lnTo>
                <a:lnTo>
                  <a:pt x="7058" y="3120"/>
                </a:lnTo>
                <a:lnTo>
                  <a:pt x="7066" y="3132"/>
                </a:lnTo>
                <a:lnTo>
                  <a:pt x="7072" y="3136"/>
                </a:lnTo>
                <a:lnTo>
                  <a:pt x="7074" y="3138"/>
                </a:lnTo>
                <a:lnTo>
                  <a:pt x="7076" y="3138"/>
                </a:lnTo>
                <a:lnTo>
                  <a:pt x="7078" y="3136"/>
                </a:lnTo>
                <a:lnTo>
                  <a:pt x="7078" y="3134"/>
                </a:lnTo>
                <a:lnTo>
                  <a:pt x="7078" y="3128"/>
                </a:lnTo>
                <a:lnTo>
                  <a:pt x="7076" y="3120"/>
                </a:lnTo>
                <a:lnTo>
                  <a:pt x="7076" y="3114"/>
                </a:lnTo>
                <a:lnTo>
                  <a:pt x="7076" y="3110"/>
                </a:lnTo>
                <a:lnTo>
                  <a:pt x="7076" y="3108"/>
                </a:lnTo>
                <a:lnTo>
                  <a:pt x="7070" y="3104"/>
                </a:lnTo>
                <a:lnTo>
                  <a:pt x="7062" y="3102"/>
                </a:lnTo>
                <a:lnTo>
                  <a:pt x="7060" y="3100"/>
                </a:lnTo>
                <a:lnTo>
                  <a:pt x="7058" y="3096"/>
                </a:lnTo>
                <a:lnTo>
                  <a:pt x="7054" y="3092"/>
                </a:lnTo>
                <a:lnTo>
                  <a:pt x="7052" y="3092"/>
                </a:lnTo>
                <a:lnTo>
                  <a:pt x="7048" y="3090"/>
                </a:lnTo>
                <a:lnTo>
                  <a:pt x="7044" y="3086"/>
                </a:lnTo>
                <a:lnTo>
                  <a:pt x="7042" y="3082"/>
                </a:lnTo>
                <a:lnTo>
                  <a:pt x="7036" y="3078"/>
                </a:lnTo>
                <a:lnTo>
                  <a:pt x="7024" y="3074"/>
                </a:lnTo>
                <a:lnTo>
                  <a:pt x="7016" y="3072"/>
                </a:lnTo>
                <a:lnTo>
                  <a:pt x="7016" y="3070"/>
                </a:lnTo>
                <a:lnTo>
                  <a:pt x="7022" y="3068"/>
                </a:lnTo>
                <a:lnTo>
                  <a:pt x="7030" y="3068"/>
                </a:lnTo>
                <a:lnTo>
                  <a:pt x="7032" y="3064"/>
                </a:lnTo>
                <a:lnTo>
                  <a:pt x="7032" y="3060"/>
                </a:lnTo>
                <a:lnTo>
                  <a:pt x="7032" y="3056"/>
                </a:lnTo>
                <a:lnTo>
                  <a:pt x="7028" y="3050"/>
                </a:lnTo>
                <a:lnTo>
                  <a:pt x="7030" y="3048"/>
                </a:lnTo>
                <a:lnTo>
                  <a:pt x="7034" y="3046"/>
                </a:lnTo>
                <a:lnTo>
                  <a:pt x="7036" y="3048"/>
                </a:lnTo>
                <a:lnTo>
                  <a:pt x="7038" y="3048"/>
                </a:lnTo>
                <a:lnTo>
                  <a:pt x="7038" y="3054"/>
                </a:lnTo>
                <a:lnTo>
                  <a:pt x="7038" y="3060"/>
                </a:lnTo>
                <a:lnTo>
                  <a:pt x="7040" y="3060"/>
                </a:lnTo>
                <a:lnTo>
                  <a:pt x="7042" y="3058"/>
                </a:lnTo>
                <a:lnTo>
                  <a:pt x="7044" y="3056"/>
                </a:lnTo>
                <a:lnTo>
                  <a:pt x="7046" y="3052"/>
                </a:lnTo>
                <a:lnTo>
                  <a:pt x="7044" y="3046"/>
                </a:lnTo>
                <a:lnTo>
                  <a:pt x="7038" y="3038"/>
                </a:lnTo>
                <a:lnTo>
                  <a:pt x="7032" y="3028"/>
                </a:lnTo>
                <a:lnTo>
                  <a:pt x="7024" y="3018"/>
                </a:lnTo>
                <a:lnTo>
                  <a:pt x="7018" y="3010"/>
                </a:lnTo>
                <a:lnTo>
                  <a:pt x="7016" y="3000"/>
                </a:lnTo>
                <a:lnTo>
                  <a:pt x="7014" y="2996"/>
                </a:lnTo>
                <a:lnTo>
                  <a:pt x="7016" y="2990"/>
                </a:lnTo>
                <a:lnTo>
                  <a:pt x="7020" y="2984"/>
                </a:lnTo>
                <a:lnTo>
                  <a:pt x="7026" y="2978"/>
                </a:lnTo>
                <a:lnTo>
                  <a:pt x="7028" y="2976"/>
                </a:lnTo>
                <a:lnTo>
                  <a:pt x="7030" y="2976"/>
                </a:lnTo>
                <a:lnTo>
                  <a:pt x="7030" y="2980"/>
                </a:lnTo>
                <a:lnTo>
                  <a:pt x="7030" y="2984"/>
                </a:lnTo>
                <a:lnTo>
                  <a:pt x="7030" y="2988"/>
                </a:lnTo>
                <a:lnTo>
                  <a:pt x="7032" y="2988"/>
                </a:lnTo>
                <a:lnTo>
                  <a:pt x="7036" y="2990"/>
                </a:lnTo>
                <a:lnTo>
                  <a:pt x="7042" y="2994"/>
                </a:lnTo>
                <a:lnTo>
                  <a:pt x="7044" y="2998"/>
                </a:lnTo>
                <a:lnTo>
                  <a:pt x="7046" y="3004"/>
                </a:lnTo>
                <a:lnTo>
                  <a:pt x="7048" y="3008"/>
                </a:lnTo>
                <a:lnTo>
                  <a:pt x="7050" y="3012"/>
                </a:lnTo>
                <a:lnTo>
                  <a:pt x="7056" y="3014"/>
                </a:lnTo>
                <a:lnTo>
                  <a:pt x="7058" y="3014"/>
                </a:lnTo>
                <a:lnTo>
                  <a:pt x="7060" y="3012"/>
                </a:lnTo>
                <a:lnTo>
                  <a:pt x="7060" y="3010"/>
                </a:lnTo>
                <a:lnTo>
                  <a:pt x="7058" y="3008"/>
                </a:lnTo>
                <a:lnTo>
                  <a:pt x="7054" y="3002"/>
                </a:lnTo>
                <a:lnTo>
                  <a:pt x="7052" y="2996"/>
                </a:lnTo>
                <a:lnTo>
                  <a:pt x="7054" y="2996"/>
                </a:lnTo>
                <a:lnTo>
                  <a:pt x="7062" y="3002"/>
                </a:lnTo>
                <a:lnTo>
                  <a:pt x="7070" y="3010"/>
                </a:lnTo>
                <a:lnTo>
                  <a:pt x="7074" y="3012"/>
                </a:lnTo>
                <a:lnTo>
                  <a:pt x="7076" y="3010"/>
                </a:lnTo>
                <a:lnTo>
                  <a:pt x="7076" y="3008"/>
                </a:lnTo>
                <a:lnTo>
                  <a:pt x="7070" y="3000"/>
                </a:lnTo>
                <a:lnTo>
                  <a:pt x="7064" y="2992"/>
                </a:lnTo>
                <a:lnTo>
                  <a:pt x="7066" y="2990"/>
                </a:lnTo>
                <a:lnTo>
                  <a:pt x="7080" y="2998"/>
                </a:lnTo>
                <a:lnTo>
                  <a:pt x="7086" y="3002"/>
                </a:lnTo>
                <a:lnTo>
                  <a:pt x="7090" y="3002"/>
                </a:lnTo>
                <a:lnTo>
                  <a:pt x="7090" y="3000"/>
                </a:lnTo>
                <a:lnTo>
                  <a:pt x="7084" y="2994"/>
                </a:lnTo>
                <a:lnTo>
                  <a:pt x="7076" y="2988"/>
                </a:lnTo>
                <a:lnTo>
                  <a:pt x="7072" y="2986"/>
                </a:lnTo>
                <a:lnTo>
                  <a:pt x="7068" y="2986"/>
                </a:lnTo>
                <a:lnTo>
                  <a:pt x="7070" y="2982"/>
                </a:lnTo>
                <a:lnTo>
                  <a:pt x="7070" y="2980"/>
                </a:lnTo>
                <a:lnTo>
                  <a:pt x="7068" y="2976"/>
                </a:lnTo>
                <a:lnTo>
                  <a:pt x="7066" y="2974"/>
                </a:lnTo>
                <a:lnTo>
                  <a:pt x="7064" y="2972"/>
                </a:lnTo>
                <a:lnTo>
                  <a:pt x="7072" y="2970"/>
                </a:lnTo>
                <a:lnTo>
                  <a:pt x="7078" y="2968"/>
                </a:lnTo>
                <a:lnTo>
                  <a:pt x="7082" y="2966"/>
                </a:lnTo>
                <a:lnTo>
                  <a:pt x="7088" y="2962"/>
                </a:lnTo>
                <a:lnTo>
                  <a:pt x="7094" y="2958"/>
                </a:lnTo>
                <a:lnTo>
                  <a:pt x="7096" y="2958"/>
                </a:lnTo>
                <a:lnTo>
                  <a:pt x="7102" y="2960"/>
                </a:lnTo>
                <a:lnTo>
                  <a:pt x="7106" y="2962"/>
                </a:lnTo>
                <a:lnTo>
                  <a:pt x="7110" y="2960"/>
                </a:lnTo>
                <a:lnTo>
                  <a:pt x="7114" y="2958"/>
                </a:lnTo>
                <a:lnTo>
                  <a:pt x="7120" y="2956"/>
                </a:lnTo>
                <a:lnTo>
                  <a:pt x="7124" y="2956"/>
                </a:lnTo>
                <a:lnTo>
                  <a:pt x="7128" y="2958"/>
                </a:lnTo>
                <a:lnTo>
                  <a:pt x="7134" y="2960"/>
                </a:lnTo>
                <a:lnTo>
                  <a:pt x="7140" y="2962"/>
                </a:lnTo>
                <a:lnTo>
                  <a:pt x="7148" y="2962"/>
                </a:lnTo>
                <a:lnTo>
                  <a:pt x="7154" y="2962"/>
                </a:lnTo>
                <a:lnTo>
                  <a:pt x="7156" y="2964"/>
                </a:lnTo>
                <a:lnTo>
                  <a:pt x="7158" y="2968"/>
                </a:lnTo>
                <a:lnTo>
                  <a:pt x="7158" y="2974"/>
                </a:lnTo>
                <a:lnTo>
                  <a:pt x="7164" y="2976"/>
                </a:lnTo>
                <a:lnTo>
                  <a:pt x="7170" y="2978"/>
                </a:lnTo>
                <a:lnTo>
                  <a:pt x="7178" y="2976"/>
                </a:lnTo>
                <a:lnTo>
                  <a:pt x="7188" y="2974"/>
                </a:lnTo>
                <a:lnTo>
                  <a:pt x="7186" y="2976"/>
                </a:lnTo>
                <a:lnTo>
                  <a:pt x="7168" y="2986"/>
                </a:lnTo>
                <a:lnTo>
                  <a:pt x="7164" y="2990"/>
                </a:lnTo>
                <a:lnTo>
                  <a:pt x="7162" y="2998"/>
                </a:lnTo>
                <a:lnTo>
                  <a:pt x="7164" y="3002"/>
                </a:lnTo>
                <a:lnTo>
                  <a:pt x="7166" y="3000"/>
                </a:lnTo>
                <a:lnTo>
                  <a:pt x="7180" y="2988"/>
                </a:lnTo>
                <a:lnTo>
                  <a:pt x="7190" y="2980"/>
                </a:lnTo>
                <a:lnTo>
                  <a:pt x="7200" y="2976"/>
                </a:lnTo>
                <a:lnTo>
                  <a:pt x="7206" y="2972"/>
                </a:lnTo>
                <a:lnTo>
                  <a:pt x="7212" y="2964"/>
                </a:lnTo>
                <a:lnTo>
                  <a:pt x="7216" y="2956"/>
                </a:lnTo>
                <a:lnTo>
                  <a:pt x="7220" y="2952"/>
                </a:lnTo>
                <a:lnTo>
                  <a:pt x="7222" y="2952"/>
                </a:lnTo>
                <a:lnTo>
                  <a:pt x="7224" y="2952"/>
                </a:lnTo>
                <a:lnTo>
                  <a:pt x="7230" y="2956"/>
                </a:lnTo>
                <a:lnTo>
                  <a:pt x="7232" y="2956"/>
                </a:lnTo>
                <a:lnTo>
                  <a:pt x="7236" y="2954"/>
                </a:lnTo>
                <a:lnTo>
                  <a:pt x="7240" y="2952"/>
                </a:lnTo>
                <a:lnTo>
                  <a:pt x="7246" y="2952"/>
                </a:lnTo>
                <a:lnTo>
                  <a:pt x="7256" y="2954"/>
                </a:lnTo>
                <a:lnTo>
                  <a:pt x="7266" y="2956"/>
                </a:lnTo>
                <a:lnTo>
                  <a:pt x="7270" y="2954"/>
                </a:lnTo>
                <a:lnTo>
                  <a:pt x="7274" y="2950"/>
                </a:lnTo>
                <a:lnTo>
                  <a:pt x="7278" y="2944"/>
                </a:lnTo>
                <a:lnTo>
                  <a:pt x="7278" y="2942"/>
                </a:lnTo>
                <a:lnTo>
                  <a:pt x="7276" y="2940"/>
                </a:lnTo>
                <a:lnTo>
                  <a:pt x="7268" y="2938"/>
                </a:lnTo>
                <a:lnTo>
                  <a:pt x="7256" y="2934"/>
                </a:lnTo>
                <a:lnTo>
                  <a:pt x="7244" y="2926"/>
                </a:lnTo>
                <a:lnTo>
                  <a:pt x="7238" y="2918"/>
                </a:lnTo>
                <a:lnTo>
                  <a:pt x="7236" y="2910"/>
                </a:lnTo>
                <a:lnTo>
                  <a:pt x="7236" y="2900"/>
                </a:lnTo>
                <a:lnTo>
                  <a:pt x="7236" y="2896"/>
                </a:lnTo>
                <a:lnTo>
                  <a:pt x="7234" y="2892"/>
                </a:lnTo>
                <a:lnTo>
                  <a:pt x="7230" y="2890"/>
                </a:lnTo>
                <a:lnTo>
                  <a:pt x="7226" y="2888"/>
                </a:lnTo>
                <a:lnTo>
                  <a:pt x="7224" y="2884"/>
                </a:lnTo>
                <a:lnTo>
                  <a:pt x="7224" y="2882"/>
                </a:lnTo>
                <a:lnTo>
                  <a:pt x="7224" y="2878"/>
                </a:lnTo>
                <a:lnTo>
                  <a:pt x="7222" y="2876"/>
                </a:lnTo>
                <a:lnTo>
                  <a:pt x="7216" y="2874"/>
                </a:lnTo>
                <a:lnTo>
                  <a:pt x="7212" y="2872"/>
                </a:lnTo>
                <a:lnTo>
                  <a:pt x="7220" y="2864"/>
                </a:lnTo>
                <a:lnTo>
                  <a:pt x="7226" y="2860"/>
                </a:lnTo>
                <a:lnTo>
                  <a:pt x="7230" y="2856"/>
                </a:lnTo>
                <a:lnTo>
                  <a:pt x="7232" y="2852"/>
                </a:lnTo>
                <a:lnTo>
                  <a:pt x="7232" y="2848"/>
                </a:lnTo>
                <a:lnTo>
                  <a:pt x="7230" y="2840"/>
                </a:lnTo>
                <a:lnTo>
                  <a:pt x="7232" y="2834"/>
                </a:lnTo>
                <a:lnTo>
                  <a:pt x="7234" y="2826"/>
                </a:lnTo>
                <a:lnTo>
                  <a:pt x="7240" y="2822"/>
                </a:lnTo>
                <a:lnTo>
                  <a:pt x="7244" y="2820"/>
                </a:lnTo>
                <a:lnTo>
                  <a:pt x="7250" y="2822"/>
                </a:lnTo>
                <a:lnTo>
                  <a:pt x="7254" y="2822"/>
                </a:lnTo>
                <a:lnTo>
                  <a:pt x="7256" y="2818"/>
                </a:lnTo>
                <a:lnTo>
                  <a:pt x="7258" y="2812"/>
                </a:lnTo>
                <a:lnTo>
                  <a:pt x="7258" y="2800"/>
                </a:lnTo>
                <a:lnTo>
                  <a:pt x="7262" y="2776"/>
                </a:lnTo>
                <a:lnTo>
                  <a:pt x="7264" y="2766"/>
                </a:lnTo>
                <a:lnTo>
                  <a:pt x="7268" y="2758"/>
                </a:lnTo>
                <a:lnTo>
                  <a:pt x="7272" y="2752"/>
                </a:lnTo>
                <a:lnTo>
                  <a:pt x="7278" y="2746"/>
                </a:lnTo>
                <a:lnTo>
                  <a:pt x="7284" y="2742"/>
                </a:lnTo>
                <a:lnTo>
                  <a:pt x="7292" y="2740"/>
                </a:lnTo>
                <a:lnTo>
                  <a:pt x="7300" y="2736"/>
                </a:lnTo>
                <a:lnTo>
                  <a:pt x="7302" y="2730"/>
                </a:lnTo>
                <a:lnTo>
                  <a:pt x="7304" y="2724"/>
                </a:lnTo>
                <a:lnTo>
                  <a:pt x="7306" y="2716"/>
                </a:lnTo>
                <a:lnTo>
                  <a:pt x="7306" y="2708"/>
                </a:lnTo>
                <a:lnTo>
                  <a:pt x="7304" y="2704"/>
                </a:lnTo>
                <a:lnTo>
                  <a:pt x="7302" y="2702"/>
                </a:lnTo>
                <a:lnTo>
                  <a:pt x="7300" y="2696"/>
                </a:lnTo>
                <a:lnTo>
                  <a:pt x="7300" y="2688"/>
                </a:lnTo>
                <a:lnTo>
                  <a:pt x="7304" y="2688"/>
                </a:lnTo>
                <a:lnTo>
                  <a:pt x="7310" y="2690"/>
                </a:lnTo>
                <a:lnTo>
                  <a:pt x="7316" y="2688"/>
                </a:lnTo>
                <a:lnTo>
                  <a:pt x="7320" y="2684"/>
                </a:lnTo>
                <a:lnTo>
                  <a:pt x="7332" y="2674"/>
                </a:lnTo>
                <a:lnTo>
                  <a:pt x="7340" y="2666"/>
                </a:lnTo>
                <a:lnTo>
                  <a:pt x="7344" y="2658"/>
                </a:lnTo>
                <a:lnTo>
                  <a:pt x="7346" y="2648"/>
                </a:lnTo>
                <a:lnTo>
                  <a:pt x="7346" y="2644"/>
                </a:lnTo>
                <a:lnTo>
                  <a:pt x="7348" y="2640"/>
                </a:lnTo>
                <a:lnTo>
                  <a:pt x="7352" y="2640"/>
                </a:lnTo>
                <a:lnTo>
                  <a:pt x="7356" y="2638"/>
                </a:lnTo>
                <a:lnTo>
                  <a:pt x="7366" y="2638"/>
                </a:lnTo>
                <a:lnTo>
                  <a:pt x="7374" y="2636"/>
                </a:lnTo>
                <a:lnTo>
                  <a:pt x="7382" y="2634"/>
                </a:lnTo>
                <a:lnTo>
                  <a:pt x="7386" y="2636"/>
                </a:lnTo>
                <a:lnTo>
                  <a:pt x="7390" y="2636"/>
                </a:lnTo>
                <a:lnTo>
                  <a:pt x="7390" y="2630"/>
                </a:lnTo>
                <a:lnTo>
                  <a:pt x="7392" y="2612"/>
                </a:lnTo>
                <a:lnTo>
                  <a:pt x="7394" y="2610"/>
                </a:lnTo>
                <a:lnTo>
                  <a:pt x="7396" y="2616"/>
                </a:lnTo>
                <a:lnTo>
                  <a:pt x="7396" y="2626"/>
                </a:lnTo>
                <a:lnTo>
                  <a:pt x="7396" y="2634"/>
                </a:lnTo>
                <a:lnTo>
                  <a:pt x="7398" y="2636"/>
                </a:lnTo>
                <a:lnTo>
                  <a:pt x="7402" y="2638"/>
                </a:lnTo>
                <a:lnTo>
                  <a:pt x="7408" y="2640"/>
                </a:lnTo>
                <a:lnTo>
                  <a:pt x="7418" y="2640"/>
                </a:lnTo>
                <a:lnTo>
                  <a:pt x="7410" y="2642"/>
                </a:lnTo>
                <a:lnTo>
                  <a:pt x="7404" y="2644"/>
                </a:lnTo>
                <a:lnTo>
                  <a:pt x="7392" y="2642"/>
                </a:lnTo>
                <a:lnTo>
                  <a:pt x="7384" y="2640"/>
                </a:lnTo>
                <a:lnTo>
                  <a:pt x="7382" y="2640"/>
                </a:lnTo>
                <a:lnTo>
                  <a:pt x="7380" y="2642"/>
                </a:lnTo>
                <a:lnTo>
                  <a:pt x="7380" y="2644"/>
                </a:lnTo>
                <a:lnTo>
                  <a:pt x="7384" y="2648"/>
                </a:lnTo>
                <a:lnTo>
                  <a:pt x="7392" y="2654"/>
                </a:lnTo>
                <a:lnTo>
                  <a:pt x="7402" y="2660"/>
                </a:lnTo>
                <a:lnTo>
                  <a:pt x="7406" y="2664"/>
                </a:lnTo>
                <a:lnTo>
                  <a:pt x="7406" y="2666"/>
                </a:lnTo>
                <a:lnTo>
                  <a:pt x="7408" y="2668"/>
                </a:lnTo>
                <a:lnTo>
                  <a:pt x="7412" y="2668"/>
                </a:lnTo>
                <a:lnTo>
                  <a:pt x="7424" y="2666"/>
                </a:lnTo>
                <a:lnTo>
                  <a:pt x="7438" y="2666"/>
                </a:lnTo>
                <a:lnTo>
                  <a:pt x="7444" y="2666"/>
                </a:lnTo>
                <a:lnTo>
                  <a:pt x="7448" y="2666"/>
                </a:lnTo>
                <a:lnTo>
                  <a:pt x="7450" y="2668"/>
                </a:lnTo>
                <a:lnTo>
                  <a:pt x="7454" y="2668"/>
                </a:lnTo>
                <a:lnTo>
                  <a:pt x="7458" y="2668"/>
                </a:lnTo>
                <a:lnTo>
                  <a:pt x="7460" y="2666"/>
                </a:lnTo>
                <a:lnTo>
                  <a:pt x="7464" y="2672"/>
                </a:lnTo>
                <a:lnTo>
                  <a:pt x="7464" y="2676"/>
                </a:lnTo>
                <a:lnTo>
                  <a:pt x="7464" y="2678"/>
                </a:lnTo>
                <a:lnTo>
                  <a:pt x="7458" y="2682"/>
                </a:lnTo>
                <a:lnTo>
                  <a:pt x="7440" y="2692"/>
                </a:lnTo>
                <a:lnTo>
                  <a:pt x="7422" y="2700"/>
                </a:lnTo>
                <a:lnTo>
                  <a:pt x="7416" y="2704"/>
                </a:lnTo>
                <a:lnTo>
                  <a:pt x="7416" y="2706"/>
                </a:lnTo>
                <a:lnTo>
                  <a:pt x="7416" y="2708"/>
                </a:lnTo>
                <a:lnTo>
                  <a:pt x="7420" y="2710"/>
                </a:lnTo>
                <a:lnTo>
                  <a:pt x="7426" y="2712"/>
                </a:lnTo>
                <a:lnTo>
                  <a:pt x="7440" y="2716"/>
                </a:lnTo>
                <a:lnTo>
                  <a:pt x="7446" y="2718"/>
                </a:lnTo>
                <a:lnTo>
                  <a:pt x="7452" y="2722"/>
                </a:lnTo>
                <a:lnTo>
                  <a:pt x="7458" y="2726"/>
                </a:lnTo>
                <a:lnTo>
                  <a:pt x="7458" y="2734"/>
                </a:lnTo>
                <a:lnTo>
                  <a:pt x="7458" y="2742"/>
                </a:lnTo>
                <a:lnTo>
                  <a:pt x="7456" y="2746"/>
                </a:lnTo>
                <a:lnTo>
                  <a:pt x="7452" y="2750"/>
                </a:lnTo>
                <a:lnTo>
                  <a:pt x="7452" y="2752"/>
                </a:lnTo>
                <a:lnTo>
                  <a:pt x="7458" y="2760"/>
                </a:lnTo>
                <a:lnTo>
                  <a:pt x="7466" y="2764"/>
                </a:lnTo>
                <a:lnTo>
                  <a:pt x="7472" y="2764"/>
                </a:lnTo>
                <a:lnTo>
                  <a:pt x="7478" y="2762"/>
                </a:lnTo>
                <a:lnTo>
                  <a:pt x="7484" y="2760"/>
                </a:lnTo>
                <a:lnTo>
                  <a:pt x="7494" y="2750"/>
                </a:lnTo>
                <a:lnTo>
                  <a:pt x="7506" y="2740"/>
                </a:lnTo>
                <a:lnTo>
                  <a:pt x="7510" y="2738"/>
                </a:lnTo>
                <a:lnTo>
                  <a:pt x="7514" y="2736"/>
                </a:lnTo>
                <a:lnTo>
                  <a:pt x="7518" y="2738"/>
                </a:lnTo>
                <a:lnTo>
                  <a:pt x="7520" y="2738"/>
                </a:lnTo>
                <a:lnTo>
                  <a:pt x="7528" y="2734"/>
                </a:lnTo>
                <a:lnTo>
                  <a:pt x="7534" y="2728"/>
                </a:lnTo>
                <a:lnTo>
                  <a:pt x="7540" y="2724"/>
                </a:lnTo>
                <a:lnTo>
                  <a:pt x="7544" y="2724"/>
                </a:lnTo>
                <a:lnTo>
                  <a:pt x="7546" y="2726"/>
                </a:lnTo>
                <a:lnTo>
                  <a:pt x="7554" y="2730"/>
                </a:lnTo>
                <a:lnTo>
                  <a:pt x="7560" y="2730"/>
                </a:lnTo>
                <a:lnTo>
                  <a:pt x="7566" y="2730"/>
                </a:lnTo>
                <a:lnTo>
                  <a:pt x="7576" y="2724"/>
                </a:lnTo>
                <a:lnTo>
                  <a:pt x="7578" y="2724"/>
                </a:lnTo>
                <a:lnTo>
                  <a:pt x="7578" y="2722"/>
                </a:lnTo>
                <a:lnTo>
                  <a:pt x="7576" y="2718"/>
                </a:lnTo>
                <a:lnTo>
                  <a:pt x="7576" y="2716"/>
                </a:lnTo>
                <a:lnTo>
                  <a:pt x="7578" y="2712"/>
                </a:lnTo>
                <a:lnTo>
                  <a:pt x="7580" y="2706"/>
                </a:lnTo>
                <a:lnTo>
                  <a:pt x="7578" y="2704"/>
                </a:lnTo>
                <a:lnTo>
                  <a:pt x="7570" y="2702"/>
                </a:lnTo>
                <a:lnTo>
                  <a:pt x="7558" y="2704"/>
                </a:lnTo>
                <a:lnTo>
                  <a:pt x="7552" y="2706"/>
                </a:lnTo>
                <a:lnTo>
                  <a:pt x="7548" y="2708"/>
                </a:lnTo>
                <a:lnTo>
                  <a:pt x="7540" y="2712"/>
                </a:lnTo>
                <a:lnTo>
                  <a:pt x="7536" y="2712"/>
                </a:lnTo>
                <a:lnTo>
                  <a:pt x="7532" y="2710"/>
                </a:lnTo>
                <a:lnTo>
                  <a:pt x="7526" y="2704"/>
                </a:lnTo>
                <a:lnTo>
                  <a:pt x="7520" y="2694"/>
                </a:lnTo>
                <a:lnTo>
                  <a:pt x="7510" y="2676"/>
                </a:lnTo>
                <a:lnTo>
                  <a:pt x="7508" y="2666"/>
                </a:lnTo>
                <a:lnTo>
                  <a:pt x="7508" y="2664"/>
                </a:lnTo>
                <a:lnTo>
                  <a:pt x="7510" y="2662"/>
                </a:lnTo>
                <a:lnTo>
                  <a:pt x="7514" y="2660"/>
                </a:lnTo>
                <a:lnTo>
                  <a:pt x="7520" y="2656"/>
                </a:lnTo>
                <a:lnTo>
                  <a:pt x="7522" y="2656"/>
                </a:lnTo>
                <a:lnTo>
                  <a:pt x="7524" y="2658"/>
                </a:lnTo>
                <a:lnTo>
                  <a:pt x="7522" y="2662"/>
                </a:lnTo>
                <a:lnTo>
                  <a:pt x="7522" y="2666"/>
                </a:lnTo>
                <a:lnTo>
                  <a:pt x="7526" y="2662"/>
                </a:lnTo>
                <a:lnTo>
                  <a:pt x="7536" y="2654"/>
                </a:lnTo>
                <a:lnTo>
                  <a:pt x="7546" y="2644"/>
                </a:lnTo>
                <a:lnTo>
                  <a:pt x="7556" y="2636"/>
                </a:lnTo>
                <a:lnTo>
                  <a:pt x="7560" y="2634"/>
                </a:lnTo>
                <a:lnTo>
                  <a:pt x="7564" y="2634"/>
                </a:lnTo>
                <a:lnTo>
                  <a:pt x="7572" y="2636"/>
                </a:lnTo>
                <a:lnTo>
                  <a:pt x="7580" y="2634"/>
                </a:lnTo>
                <a:lnTo>
                  <a:pt x="7590" y="2630"/>
                </a:lnTo>
                <a:lnTo>
                  <a:pt x="7600" y="2624"/>
                </a:lnTo>
                <a:lnTo>
                  <a:pt x="7618" y="2614"/>
                </a:lnTo>
                <a:lnTo>
                  <a:pt x="7628" y="2608"/>
                </a:lnTo>
                <a:lnTo>
                  <a:pt x="7638" y="2610"/>
                </a:lnTo>
                <a:lnTo>
                  <a:pt x="7642" y="2612"/>
                </a:lnTo>
                <a:lnTo>
                  <a:pt x="7644" y="2614"/>
                </a:lnTo>
                <a:lnTo>
                  <a:pt x="7648" y="2610"/>
                </a:lnTo>
                <a:lnTo>
                  <a:pt x="7658" y="2604"/>
                </a:lnTo>
                <a:lnTo>
                  <a:pt x="7660" y="2604"/>
                </a:lnTo>
                <a:lnTo>
                  <a:pt x="7660" y="2606"/>
                </a:lnTo>
                <a:lnTo>
                  <a:pt x="7666" y="2608"/>
                </a:lnTo>
                <a:lnTo>
                  <a:pt x="7670" y="2606"/>
                </a:lnTo>
                <a:lnTo>
                  <a:pt x="7676" y="2604"/>
                </a:lnTo>
                <a:lnTo>
                  <a:pt x="7682" y="2602"/>
                </a:lnTo>
                <a:lnTo>
                  <a:pt x="7686" y="2600"/>
                </a:lnTo>
                <a:lnTo>
                  <a:pt x="7688" y="2602"/>
                </a:lnTo>
                <a:lnTo>
                  <a:pt x="7690" y="2604"/>
                </a:lnTo>
                <a:lnTo>
                  <a:pt x="7688" y="2608"/>
                </a:lnTo>
                <a:lnTo>
                  <a:pt x="7686" y="2612"/>
                </a:lnTo>
                <a:lnTo>
                  <a:pt x="7680" y="2614"/>
                </a:lnTo>
                <a:lnTo>
                  <a:pt x="7674" y="2618"/>
                </a:lnTo>
                <a:lnTo>
                  <a:pt x="7664" y="2620"/>
                </a:lnTo>
                <a:lnTo>
                  <a:pt x="7658" y="2624"/>
                </a:lnTo>
                <a:lnTo>
                  <a:pt x="7652" y="2628"/>
                </a:lnTo>
                <a:lnTo>
                  <a:pt x="7646" y="2632"/>
                </a:lnTo>
                <a:lnTo>
                  <a:pt x="7634" y="2634"/>
                </a:lnTo>
                <a:lnTo>
                  <a:pt x="7630" y="2636"/>
                </a:lnTo>
                <a:lnTo>
                  <a:pt x="7628" y="2638"/>
                </a:lnTo>
                <a:lnTo>
                  <a:pt x="7628" y="2640"/>
                </a:lnTo>
                <a:lnTo>
                  <a:pt x="7630" y="2644"/>
                </a:lnTo>
                <a:lnTo>
                  <a:pt x="7636" y="2650"/>
                </a:lnTo>
                <a:lnTo>
                  <a:pt x="7640" y="2652"/>
                </a:lnTo>
                <a:lnTo>
                  <a:pt x="7644" y="2652"/>
                </a:lnTo>
                <a:lnTo>
                  <a:pt x="7648" y="2652"/>
                </a:lnTo>
                <a:lnTo>
                  <a:pt x="7652" y="2654"/>
                </a:lnTo>
                <a:lnTo>
                  <a:pt x="7660" y="2662"/>
                </a:lnTo>
                <a:lnTo>
                  <a:pt x="7662" y="2668"/>
                </a:lnTo>
                <a:lnTo>
                  <a:pt x="7662" y="2670"/>
                </a:lnTo>
                <a:lnTo>
                  <a:pt x="7658" y="2670"/>
                </a:lnTo>
                <a:lnTo>
                  <a:pt x="7648" y="2668"/>
                </a:lnTo>
                <a:lnTo>
                  <a:pt x="7642" y="2668"/>
                </a:lnTo>
                <a:lnTo>
                  <a:pt x="7636" y="2670"/>
                </a:lnTo>
                <a:lnTo>
                  <a:pt x="7634" y="2678"/>
                </a:lnTo>
                <a:lnTo>
                  <a:pt x="7626" y="2694"/>
                </a:lnTo>
                <a:lnTo>
                  <a:pt x="7624" y="2698"/>
                </a:lnTo>
                <a:lnTo>
                  <a:pt x="7626" y="2704"/>
                </a:lnTo>
                <a:lnTo>
                  <a:pt x="7628" y="2712"/>
                </a:lnTo>
                <a:lnTo>
                  <a:pt x="7628" y="2714"/>
                </a:lnTo>
                <a:lnTo>
                  <a:pt x="7624" y="2712"/>
                </a:lnTo>
                <a:lnTo>
                  <a:pt x="7618" y="2710"/>
                </a:lnTo>
                <a:lnTo>
                  <a:pt x="7614" y="2710"/>
                </a:lnTo>
                <a:lnTo>
                  <a:pt x="7610" y="2710"/>
                </a:lnTo>
                <a:lnTo>
                  <a:pt x="7606" y="2710"/>
                </a:lnTo>
                <a:lnTo>
                  <a:pt x="7602" y="2710"/>
                </a:lnTo>
                <a:lnTo>
                  <a:pt x="7594" y="2708"/>
                </a:lnTo>
                <a:lnTo>
                  <a:pt x="7590" y="2706"/>
                </a:lnTo>
                <a:lnTo>
                  <a:pt x="7588" y="2706"/>
                </a:lnTo>
                <a:lnTo>
                  <a:pt x="7588" y="2710"/>
                </a:lnTo>
                <a:lnTo>
                  <a:pt x="7588" y="2712"/>
                </a:lnTo>
                <a:lnTo>
                  <a:pt x="7588" y="2716"/>
                </a:lnTo>
                <a:lnTo>
                  <a:pt x="7584" y="2718"/>
                </a:lnTo>
                <a:lnTo>
                  <a:pt x="7584" y="2720"/>
                </a:lnTo>
                <a:lnTo>
                  <a:pt x="7586" y="2722"/>
                </a:lnTo>
                <a:lnTo>
                  <a:pt x="7596" y="2728"/>
                </a:lnTo>
                <a:lnTo>
                  <a:pt x="7604" y="2732"/>
                </a:lnTo>
                <a:lnTo>
                  <a:pt x="7608" y="2736"/>
                </a:lnTo>
                <a:lnTo>
                  <a:pt x="7614" y="2742"/>
                </a:lnTo>
                <a:lnTo>
                  <a:pt x="7618" y="2748"/>
                </a:lnTo>
                <a:lnTo>
                  <a:pt x="7622" y="2750"/>
                </a:lnTo>
                <a:lnTo>
                  <a:pt x="7630" y="2750"/>
                </a:lnTo>
                <a:lnTo>
                  <a:pt x="7636" y="2752"/>
                </a:lnTo>
                <a:lnTo>
                  <a:pt x="7638" y="2754"/>
                </a:lnTo>
                <a:lnTo>
                  <a:pt x="7640" y="2758"/>
                </a:lnTo>
                <a:lnTo>
                  <a:pt x="7642" y="2760"/>
                </a:lnTo>
                <a:lnTo>
                  <a:pt x="7646" y="2762"/>
                </a:lnTo>
                <a:lnTo>
                  <a:pt x="7650" y="2766"/>
                </a:lnTo>
                <a:lnTo>
                  <a:pt x="7660" y="2768"/>
                </a:lnTo>
                <a:lnTo>
                  <a:pt x="7674" y="2774"/>
                </a:lnTo>
                <a:lnTo>
                  <a:pt x="7678" y="2776"/>
                </a:lnTo>
                <a:lnTo>
                  <a:pt x="7680" y="2778"/>
                </a:lnTo>
                <a:lnTo>
                  <a:pt x="7690" y="2792"/>
                </a:lnTo>
                <a:lnTo>
                  <a:pt x="7718" y="2820"/>
                </a:lnTo>
                <a:lnTo>
                  <a:pt x="7726" y="2828"/>
                </a:lnTo>
                <a:lnTo>
                  <a:pt x="7734" y="2832"/>
                </a:lnTo>
                <a:lnTo>
                  <a:pt x="7746" y="2838"/>
                </a:lnTo>
                <a:lnTo>
                  <a:pt x="7754" y="2840"/>
                </a:lnTo>
                <a:lnTo>
                  <a:pt x="7758" y="2844"/>
                </a:lnTo>
                <a:lnTo>
                  <a:pt x="7760" y="2848"/>
                </a:lnTo>
                <a:lnTo>
                  <a:pt x="7764" y="2852"/>
                </a:lnTo>
                <a:lnTo>
                  <a:pt x="7766" y="2854"/>
                </a:lnTo>
                <a:lnTo>
                  <a:pt x="7772" y="2856"/>
                </a:lnTo>
                <a:lnTo>
                  <a:pt x="7776" y="2858"/>
                </a:lnTo>
                <a:lnTo>
                  <a:pt x="7778" y="2862"/>
                </a:lnTo>
                <a:lnTo>
                  <a:pt x="7782" y="2868"/>
                </a:lnTo>
                <a:lnTo>
                  <a:pt x="7786" y="2880"/>
                </a:lnTo>
                <a:lnTo>
                  <a:pt x="7788" y="2902"/>
                </a:lnTo>
                <a:lnTo>
                  <a:pt x="7788" y="2916"/>
                </a:lnTo>
                <a:lnTo>
                  <a:pt x="7786" y="2922"/>
                </a:lnTo>
                <a:lnTo>
                  <a:pt x="7782" y="2926"/>
                </a:lnTo>
                <a:lnTo>
                  <a:pt x="7770" y="2936"/>
                </a:lnTo>
                <a:lnTo>
                  <a:pt x="7750" y="2948"/>
                </a:lnTo>
                <a:lnTo>
                  <a:pt x="7740" y="2954"/>
                </a:lnTo>
                <a:lnTo>
                  <a:pt x="7728" y="2956"/>
                </a:lnTo>
                <a:lnTo>
                  <a:pt x="7718" y="2956"/>
                </a:lnTo>
                <a:lnTo>
                  <a:pt x="7712" y="2954"/>
                </a:lnTo>
                <a:lnTo>
                  <a:pt x="7708" y="2952"/>
                </a:lnTo>
                <a:lnTo>
                  <a:pt x="7698" y="2948"/>
                </a:lnTo>
                <a:lnTo>
                  <a:pt x="7690" y="2946"/>
                </a:lnTo>
                <a:lnTo>
                  <a:pt x="7680" y="2950"/>
                </a:lnTo>
                <a:lnTo>
                  <a:pt x="7670" y="2954"/>
                </a:lnTo>
                <a:lnTo>
                  <a:pt x="7662" y="2956"/>
                </a:lnTo>
                <a:lnTo>
                  <a:pt x="7652" y="2960"/>
                </a:lnTo>
                <a:lnTo>
                  <a:pt x="7644" y="2958"/>
                </a:lnTo>
                <a:lnTo>
                  <a:pt x="7640" y="2956"/>
                </a:lnTo>
                <a:lnTo>
                  <a:pt x="7636" y="2954"/>
                </a:lnTo>
                <a:lnTo>
                  <a:pt x="7626" y="2946"/>
                </a:lnTo>
                <a:lnTo>
                  <a:pt x="7624" y="2946"/>
                </a:lnTo>
                <a:lnTo>
                  <a:pt x="7624" y="2948"/>
                </a:lnTo>
                <a:lnTo>
                  <a:pt x="7622" y="2950"/>
                </a:lnTo>
                <a:lnTo>
                  <a:pt x="7620" y="2950"/>
                </a:lnTo>
                <a:lnTo>
                  <a:pt x="7616" y="2950"/>
                </a:lnTo>
                <a:lnTo>
                  <a:pt x="7610" y="2948"/>
                </a:lnTo>
                <a:lnTo>
                  <a:pt x="7602" y="2944"/>
                </a:lnTo>
                <a:lnTo>
                  <a:pt x="7598" y="2940"/>
                </a:lnTo>
                <a:lnTo>
                  <a:pt x="7594" y="2936"/>
                </a:lnTo>
                <a:lnTo>
                  <a:pt x="7592" y="2934"/>
                </a:lnTo>
                <a:lnTo>
                  <a:pt x="7590" y="2934"/>
                </a:lnTo>
                <a:lnTo>
                  <a:pt x="7582" y="2938"/>
                </a:lnTo>
                <a:lnTo>
                  <a:pt x="7574" y="2938"/>
                </a:lnTo>
                <a:lnTo>
                  <a:pt x="7572" y="2936"/>
                </a:lnTo>
                <a:lnTo>
                  <a:pt x="7568" y="2932"/>
                </a:lnTo>
                <a:lnTo>
                  <a:pt x="7566" y="2926"/>
                </a:lnTo>
                <a:lnTo>
                  <a:pt x="7564" y="2920"/>
                </a:lnTo>
                <a:lnTo>
                  <a:pt x="7560" y="2916"/>
                </a:lnTo>
                <a:lnTo>
                  <a:pt x="7554" y="2914"/>
                </a:lnTo>
                <a:lnTo>
                  <a:pt x="7544" y="2916"/>
                </a:lnTo>
                <a:lnTo>
                  <a:pt x="7534" y="2916"/>
                </a:lnTo>
                <a:lnTo>
                  <a:pt x="7528" y="2914"/>
                </a:lnTo>
                <a:lnTo>
                  <a:pt x="7526" y="2910"/>
                </a:lnTo>
                <a:lnTo>
                  <a:pt x="7524" y="2904"/>
                </a:lnTo>
                <a:lnTo>
                  <a:pt x="7524" y="2898"/>
                </a:lnTo>
                <a:lnTo>
                  <a:pt x="7522" y="2894"/>
                </a:lnTo>
                <a:lnTo>
                  <a:pt x="7520" y="2894"/>
                </a:lnTo>
                <a:lnTo>
                  <a:pt x="7514" y="2896"/>
                </a:lnTo>
                <a:lnTo>
                  <a:pt x="7506" y="2900"/>
                </a:lnTo>
                <a:lnTo>
                  <a:pt x="7498" y="2902"/>
                </a:lnTo>
                <a:lnTo>
                  <a:pt x="7482" y="2900"/>
                </a:lnTo>
                <a:lnTo>
                  <a:pt x="7474" y="2898"/>
                </a:lnTo>
                <a:lnTo>
                  <a:pt x="7462" y="2898"/>
                </a:lnTo>
                <a:lnTo>
                  <a:pt x="7450" y="2898"/>
                </a:lnTo>
                <a:lnTo>
                  <a:pt x="7436" y="2902"/>
                </a:lnTo>
                <a:lnTo>
                  <a:pt x="7408" y="2914"/>
                </a:lnTo>
                <a:lnTo>
                  <a:pt x="7390" y="2924"/>
                </a:lnTo>
                <a:lnTo>
                  <a:pt x="7378" y="2934"/>
                </a:lnTo>
                <a:lnTo>
                  <a:pt x="7372" y="2942"/>
                </a:lnTo>
                <a:lnTo>
                  <a:pt x="7368" y="2948"/>
                </a:lnTo>
                <a:lnTo>
                  <a:pt x="7362" y="2950"/>
                </a:lnTo>
                <a:lnTo>
                  <a:pt x="7354" y="2950"/>
                </a:lnTo>
                <a:lnTo>
                  <a:pt x="7342" y="2946"/>
                </a:lnTo>
                <a:lnTo>
                  <a:pt x="7330" y="2944"/>
                </a:lnTo>
                <a:lnTo>
                  <a:pt x="7322" y="2944"/>
                </a:lnTo>
                <a:lnTo>
                  <a:pt x="7314" y="2946"/>
                </a:lnTo>
                <a:lnTo>
                  <a:pt x="7302" y="2944"/>
                </a:lnTo>
                <a:lnTo>
                  <a:pt x="7292" y="2942"/>
                </a:lnTo>
                <a:lnTo>
                  <a:pt x="7286" y="2942"/>
                </a:lnTo>
                <a:lnTo>
                  <a:pt x="7282" y="2946"/>
                </a:lnTo>
                <a:lnTo>
                  <a:pt x="7280" y="2952"/>
                </a:lnTo>
                <a:lnTo>
                  <a:pt x="7278" y="2956"/>
                </a:lnTo>
                <a:lnTo>
                  <a:pt x="7280" y="2958"/>
                </a:lnTo>
                <a:lnTo>
                  <a:pt x="7284" y="2960"/>
                </a:lnTo>
                <a:lnTo>
                  <a:pt x="7288" y="2964"/>
                </a:lnTo>
                <a:lnTo>
                  <a:pt x="7292" y="2966"/>
                </a:lnTo>
                <a:lnTo>
                  <a:pt x="7296" y="2968"/>
                </a:lnTo>
                <a:lnTo>
                  <a:pt x="7304" y="2970"/>
                </a:lnTo>
                <a:lnTo>
                  <a:pt x="7306" y="2970"/>
                </a:lnTo>
                <a:lnTo>
                  <a:pt x="7290" y="2974"/>
                </a:lnTo>
                <a:lnTo>
                  <a:pt x="7270" y="2978"/>
                </a:lnTo>
                <a:lnTo>
                  <a:pt x="7268" y="2980"/>
                </a:lnTo>
                <a:lnTo>
                  <a:pt x="7270" y="2982"/>
                </a:lnTo>
                <a:lnTo>
                  <a:pt x="7276" y="2984"/>
                </a:lnTo>
                <a:lnTo>
                  <a:pt x="7278" y="2986"/>
                </a:lnTo>
                <a:lnTo>
                  <a:pt x="7278" y="2990"/>
                </a:lnTo>
                <a:lnTo>
                  <a:pt x="7270" y="2990"/>
                </a:lnTo>
                <a:lnTo>
                  <a:pt x="7256" y="2990"/>
                </a:lnTo>
                <a:lnTo>
                  <a:pt x="7242" y="2988"/>
                </a:lnTo>
                <a:lnTo>
                  <a:pt x="7238" y="2986"/>
                </a:lnTo>
                <a:lnTo>
                  <a:pt x="7236" y="2984"/>
                </a:lnTo>
                <a:lnTo>
                  <a:pt x="7236" y="2982"/>
                </a:lnTo>
                <a:lnTo>
                  <a:pt x="7236" y="2980"/>
                </a:lnTo>
                <a:lnTo>
                  <a:pt x="7228" y="2980"/>
                </a:lnTo>
                <a:lnTo>
                  <a:pt x="7222" y="2982"/>
                </a:lnTo>
                <a:lnTo>
                  <a:pt x="7222" y="2984"/>
                </a:lnTo>
                <a:lnTo>
                  <a:pt x="7222" y="2986"/>
                </a:lnTo>
                <a:lnTo>
                  <a:pt x="7224" y="2990"/>
                </a:lnTo>
                <a:lnTo>
                  <a:pt x="7220" y="2994"/>
                </a:lnTo>
                <a:lnTo>
                  <a:pt x="7214" y="2994"/>
                </a:lnTo>
                <a:lnTo>
                  <a:pt x="7212" y="2992"/>
                </a:lnTo>
                <a:lnTo>
                  <a:pt x="7210" y="2990"/>
                </a:lnTo>
                <a:lnTo>
                  <a:pt x="7208" y="2986"/>
                </a:lnTo>
                <a:lnTo>
                  <a:pt x="7204" y="2986"/>
                </a:lnTo>
                <a:lnTo>
                  <a:pt x="7200" y="2984"/>
                </a:lnTo>
                <a:lnTo>
                  <a:pt x="7196" y="2984"/>
                </a:lnTo>
                <a:lnTo>
                  <a:pt x="7190" y="2986"/>
                </a:lnTo>
                <a:lnTo>
                  <a:pt x="7184" y="2990"/>
                </a:lnTo>
                <a:lnTo>
                  <a:pt x="7178" y="2996"/>
                </a:lnTo>
                <a:lnTo>
                  <a:pt x="7172" y="3004"/>
                </a:lnTo>
                <a:lnTo>
                  <a:pt x="7168" y="3010"/>
                </a:lnTo>
                <a:lnTo>
                  <a:pt x="7164" y="3010"/>
                </a:lnTo>
                <a:lnTo>
                  <a:pt x="7162" y="3014"/>
                </a:lnTo>
                <a:lnTo>
                  <a:pt x="7160" y="3022"/>
                </a:lnTo>
                <a:lnTo>
                  <a:pt x="7158" y="3032"/>
                </a:lnTo>
                <a:lnTo>
                  <a:pt x="7160" y="3036"/>
                </a:lnTo>
                <a:lnTo>
                  <a:pt x="7160" y="3038"/>
                </a:lnTo>
                <a:lnTo>
                  <a:pt x="7168" y="3038"/>
                </a:lnTo>
                <a:lnTo>
                  <a:pt x="7180" y="3034"/>
                </a:lnTo>
                <a:lnTo>
                  <a:pt x="7188" y="3032"/>
                </a:lnTo>
                <a:lnTo>
                  <a:pt x="7190" y="3032"/>
                </a:lnTo>
                <a:lnTo>
                  <a:pt x="7190" y="3034"/>
                </a:lnTo>
                <a:lnTo>
                  <a:pt x="7188" y="3038"/>
                </a:lnTo>
                <a:lnTo>
                  <a:pt x="7184" y="3044"/>
                </a:lnTo>
                <a:lnTo>
                  <a:pt x="7184" y="3048"/>
                </a:lnTo>
                <a:lnTo>
                  <a:pt x="7186" y="3052"/>
                </a:lnTo>
                <a:lnTo>
                  <a:pt x="7188" y="3054"/>
                </a:lnTo>
                <a:lnTo>
                  <a:pt x="7190" y="3058"/>
                </a:lnTo>
                <a:lnTo>
                  <a:pt x="7188" y="3064"/>
                </a:lnTo>
                <a:lnTo>
                  <a:pt x="7186" y="3068"/>
                </a:lnTo>
                <a:lnTo>
                  <a:pt x="7188" y="3068"/>
                </a:lnTo>
                <a:lnTo>
                  <a:pt x="7192" y="3070"/>
                </a:lnTo>
                <a:lnTo>
                  <a:pt x="7194" y="3070"/>
                </a:lnTo>
                <a:lnTo>
                  <a:pt x="7194" y="3072"/>
                </a:lnTo>
                <a:lnTo>
                  <a:pt x="7188" y="3078"/>
                </a:lnTo>
                <a:lnTo>
                  <a:pt x="7182" y="3082"/>
                </a:lnTo>
                <a:lnTo>
                  <a:pt x="7182" y="3086"/>
                </a:lnTo>
                <a:lnTo>
                  <a:pt x="7186" y="3088"/>
                </a:lnTo>
                <a:lnTo>
                  <a:pt x="7192" y="3092"/>
                </a:lnTo>
                <a:lnTo>
                  <a:pt x="7194" y="3094"/>
                </a:lnTo>
                <a:lnTo>
                  <a:pt x="7194" y="3098"/>
                </a:lnTo>
                <a:lnTo>
                  <a:pt x="7192" y="3100"/>
                </a:lnTo>
                <a:lnTo>
                  <a:pt x="7188" y="3100"/>
                </a:lnTo>
                <a:lnTo>
                  <a:pt x="7184" y="3100"/>
                </a:lnTo>
                <a:lnTo>
                  <a:pt x="7182" y="3096"/>
                </a:lnTo>
                <a:lnTo>
                  <a:pt x="7178" y="3090"/>
                </a:lnTo>
                <a:lnTo>
                  <a:pt x="7176" y="3086"/>
                </a:lnTo>
                <a:lnTo>
                  <a:pt x="7174" y="3084"/>
                </a:lnTo>
                <a:lnTo>
                  <a:pt x="7170" y="3086"/>
                </a:lnTo>
                <a:lnTo>
                  <a:pt x="7170" y="3090"/>
                </a:lnTo>
                <a:lnTo>
                  <a:pt x="7170" y="3100"/>
                </a:lnTo>
                <a:lnTo>
                  <a:pt x="7170" y="3104"/>
                </a:lnTo>
                <a:lnTo>
                  <a:pt x="7174" y="3108"/>
                </a:lnTo>
                <a:lnTo>
                  <a:pt x="7180" y="3112"/>
                </a:lnTo>
                <a:lnTo>
                  <a:pt x="7182" y="3112"/>
                </a:lnTo>
                <a:lnTo>
                  <a:pt x="7186" y="3110"/>
                </a:lnTo>
                <a:lnTo>
                  <a:pt x="7188" y="3114"/>
                </a:lnTo>
                <a:lnTo>
                  <a:pt x="7192" y="3116"/>
                </a:lnTo>
                <a:lnTo>
                  <a:pt x="7196" y="3118"/>
                </a:lnTo>
                <a:lnTo>
                  <a:pt x="7202" y="3120"/>
                </a:lnTo>
                <a:lnTo>
                  <a:pt x="7204" y="3120"/>
                </a:lnTo>
                <a:lnTo>
                  <a:pt x="7206" y="3122"/>
                </a:lnTo>
                <a:lnTo>
                  <a:pt x="7206" y="3124"/>
                </a:lnTo>
                <a:lnTo>
                  <a:pt x="7204" y="3128"/>
                </a:lnTo>
                <a:lnTo>
                  <a:pt x="7200" y="3136"/>
                </a:lnTo>
                <a:lnTo>
                  <a:pt x="7202" y="3140"/>
                </a:lnTo>
                <a:lnTo>
                  <a:pt x="7204" y="3144"/>
                </a:lnTo>
                <a:lnTo>
                  <a:pt x="7204" y="3150"/>
                </a:lnTo>
                <a:lnTo>
                  <a:pt x="7204" y="3154"/>
                </a:lnTo>
                <a:lnTo>
                  <a:pt x="7208" y="3154"/>
                </a:lnTo>
                <a:lnTo>
                  <a:pt x="7212" y="3156"/>
                </a:lnTo>
                <a:lnTo>
                  <a:pt x="7214" y="3158"/>
                </a:lnTo>
                <a:lnTo>
                  <a:pt x="7214" y="3162"/>
                </a:lnTo>
                <a:lnTo>
                  <a:pt x="7216" y="3164"/>
                </a:lnTo>
                <a:lnTo>
                  <a:pt x="7214" y="3166"/>
                </a:lnTo>
                <a:lnTo>
                  <a:pt x="7208" y="3166"/>
                </a:lnTo>
                <a:lnTo>
                  <a:pt x="7204" y="3166"/>
                </a:lnTo>
                <a:lnTo>
                  <a:pt x="7202" y="3168"/>
                </a:lnTo>
                <a:lnTo>
                  <a:pt x="7204" y="3172"/>
                </a:lnTo>
                <a:lnTo>
                  <a:pt x="7208" y="3174"/>
                </a:lnTo>
                <a:lnTo>
                  <a:pt x="7212" y="3174"/>
                </a:lnTo>
                <a:lnTo>
                  <a:pt x="7226" y="3174"/>
                </a:lnTo>
                <a:lnTo>
                  <a:pt x="7238" y="3174"/>
                </a:lnTo>
                <a:lnTo>
                  <a:pt x="7240" y="3174"/>
                </a:lnTo>
                <a:lnTo>
                  <a:pt x="7238" y="3178"/>
                </a:lnTo>
                <a:lnTo>
                  <a:pt x="7234" y="3182"/>
                </a:lnTo>
                <a:lnTo>
                  <a:pt x="7230" y="3184"/>
                </a:lnTo>
                <a:lnTo>
                  <a:pt x="7220" y="3186"/>
                </a:lnTo>
                <a:lnTo>
                  <a:pt x="7210" y="3186"/>
                </a:lnTo>
                <a:lnTo>
                  <a:pt x="7210" y="3188"/>
                </a:lnTo>
                <a:lnTo>
                  <a:pt x="7210" y="3190"/>
                </a:lnTo>
                <a:lnTo>
                  <a:pt x="7212" y="3192"/>
                </a:lnTo>
                <a:lnTo>
                  <a:pt x="7216" y="3192"/>
                </a:lnTo>
                <a:lnTo>
                  <a:pt x="7224" y="3190"/>
                </a:lnTo>
                <a:lnTo>
                  <a:pt x="7232" y="3190"/>
                </a:lnTo>
                <a:lnTo>
                  <a:pt x="7236" y="3190"/>
                </a:lnTo>
                <a:lnTo>
                  <a:pt x="7236" y="3194"/>
                </a:lnTo>
                <a:lnTo>
                  <a:pt x="7236" y="3196"/>
                </a:lnTo>
                <a:lnTo>
                  <a:pt x="7238" y="3196"/>
                </a:lnTo>
                <a:lnTo>
                  <a:pt x="7244" y="3190"/>
                </a:lnTo>
                <a:lnTo>
                  <a:pt x="7248" y="3186"/>
                </a:lnTo>
                <a:lnTo>
                  <a:pt x="7252" y="3184"/>
                </a:lnTo>
                <a:lnTo>
                  <a:pt x="7256" y="3184"/>
                </a:lnTo>
                <a:lnTo>
                  <a:pt x="7260" y="3188"/>
                </a:lnTo>
                <a:lnTo>
                  <a:pt x="7264" y="3192"/>
                </a:lnTo>
                <a:lnTo>
                  <a:pt x="7268" y="3192"/>
                </a:lnTo>
                <a:lnTo>
                  <a:pt x="7272" y="3190"/>
                </a:lnTo>
                <a:lnTo>
                  <a:pt x="7274" y="3190"/>
                </a:lnTo>
                <a:lnTo>
                  <a:pt x="7276" y="3190"/>
                </a:lnTo>
                <a:lnTo>
                  <a:pt x="7278" y="3192"/>
                </a:lnTo>
                <a:lnTo>
                  <a:pt x="7280" y="3198"/>
                </a:lnTo>
                <a:lnTo>
                  <a:pt x="7282" y="3204"/>
                </a:lnTo>
                <a:lnTo>
                  <a:pt x="7286" y="3210"/>
                </a:lnTo>
                <a:lnTo>
                  <a:pt x="7296" y="3218"/>
                </a:lnTo>
                <a:lnTo>
                  <a:pt x="7300" y="3220"/>
                </a:lnTo>
                <a:lnTo>
                  <a:pt x="7304" y="3222"/>
                </a:lnTo>
                <a:lnTo>
                  <a:pt x="7310" y="3220"/>
                </a:lnTo>
                <a:lnTo>
                  <a:pt x="7312" y="3218"/>
                </a:lnTo>
                <a:lnTo>
                  <a:pt x="7318" y="3214"/>
                </a:lnTo>
                <a:lnTo>
                  <a:pt x="7322" y="3212"/>
                </a:lnTo>
                <a:lnTo>
                  <a:pt x="7326" y="3212"/>
                </a:lnTo>
                <a:lnTo>
                  <a:pt x="7328" y="3212"/>
                </a:lnTo>
                <a:lnTo>
                  <a:pt x="7330" y="3214"/>
                </a:lnTo>
                <a:lnTo>
                  <a:pt x="7332" y="3214"/>
                </a:lnTo>
                <a:lnTo>
                  <a:pt x="7336" y="3212"/>
                </a:lnTo>
                <a:lnTo>
                  <a:pt x="7338" y="3208"/>
                </a:lnTo>
                <a:lnTo>
                  <a:pt x="7338" y="3202"/>
                </a:lnTo>
                <a:lnTo>
                  <a:pt x="7338" y="3188"/>
                </a:lnTo>
                <a:lnTo>
                  <a:pt x="7340" y="3184"/>
                </a:lnTo>
                <a:lnTo>
                  <a:pt x="7346" y="3180"/>
                </a:lnTo>
                <a:lnTo>
                  <a:pt x="7356" y="3180"/>
                </a:lnTo>
                <a:lnTo>
                  <a:pt x="7370" y="3184"/>
                </a:lnTo>
                <a:lnTo>
                  <a:pt x="7384" y="3192"/>
                </a:lnTo>
                <a:lnTo>
                  <a:pt x="7396" y="3200"/>
                </a:lnTo>
                <a:lnTo>
                  <a:pt x="7404" y="3208"/>
                </a:lnTo>
                <a:lnTo>
                  <a:pt x="7412" y="3214"/>
                </a:lnTo>
                <a:lnTo>
                  <a:pt x="7418" y="3222"/>
                </a:lnTo>
                <a:lnTo>
                  <a:pt x="7422" y="3226"/>
                </a:lnTo>
                <a:lnTo>
                  <a:pt x="7428" y="3228"/>
                </a:lnTo>
                <a:lnTo>
                  <a:pt x="7436" y="3226"/>
                </a:lnTo>
                <a:lnTo>
                  <a:pt x="7450" y="3222"/>
                </a:lnTo>
                <a:lnTo>
                  <a:pt x="7462" y="3220"/>
                </a:lnTo>
                <a:lnTo>
                  <a:pt x="7466" y="3218"/>
                </a:lnTo>
                <a:lnTo>
                  <a:pt x="7472" y="3214"/>
                </a:lnTo>
                <a:lnTo>
                  <a:pt x="7480" y="3210"/>
                </a:lnTo>
                <a:lnTo>
                  <a:pt x="7488" y="3200"/>
                </a:lnTo>
                <a:lnTo>
                  <a:pt x="7498" y="3190"/>
                </a:lnTo>
                <a:lnTo>
                  <a:pt x="7506" y="3186"/>
                </a:lnTo>
                <a:lnTo>
                  <a:pt x="7514" y="3186"/>
                </a:lnTo>
                <a:lnTo>
                  <a:pt x="7518" y="3190"/>
                </a:lnTo>
                <a:lnTo>
                  <a:pt x="7524" y="3194"/>
                </a:lnTo>
                <a:lnTo>
                  <a:pt x="7528" y="3196"/>
                </a:lnTo>
                <a:lnTo>
                  <a:pt x="7534" y="3198"/>
                </a:lnTo>
                <a:lnTo>
                  <a:pt x="7540" y="3194"/>
                </a:lnTo>
                <a:lnTo>
                  <a:pt x="7552" y="3182"/>
                </a:lnTo>
                <a:lnTo>
                  <a:pt x="7560" y="3178"/>
                </a:lnTo>
                <a:lnTo>
                  <a:pt x="7562" y="3178"/>
                </a:lnTo>
                <a:lnTo>
                  <a:pt x="7564" y="3178"/>
                </a:lnTo>
                <a:lnTo>
                  <a:pt x="7566" y="3186"/>
                </a:lnTo>
                <a:lnTo>
                  <a:pt x="7566" y="3192"/>
                </a:lnTo>
                <a:lnTo>
                  <a:pt x="7564" y="3196"/>
                </a:lnTo>
                <a:lnTo>
                  <a:pt x="7556" y="3202"/>
                </a:lnTo>
                <a:lnTo>
                  <a:pt x="7550" y="3208"/>
                </a:lnTo>
                <a:lnTo>
                  <a:pt x="7550" y="3212"/>
                </a:lnTo>
                <a:lnTo>
                  <a:pt x="7550" y="3214"/>
                </a:lnTo>
                <a:lnTo>
                  <a:pt x="7556" y="3222"/>
                </a:lnTo>
                <a:lnTo>
                  <a:pt x="7558" y="3226"/>
                </a:lnTo>
                <a:lnTo>
                  <a:pt x="7556" y="3230"/>
                </a:lnTo>
                <a:lnTo>
                  <a:pt x="7552" y="3236"/>
                </a:lnTo>
                <a:lnTo>
                  <a:pt x="7548" y="3242"/>
                </a:lnTo>
                <a:lnTo>
                  <a:pt x="7546" y="3248"/>
                </a:lnTo>
                <a:lnTo>
                  <a:pt x="7550" y="3256"/>
                </a:lnTo>
                <a:lnTo>
                  <a:pt x="7554" y="3264"/>
                </a:lnTo>
                <a:lnTo>
                  <a:pt x="7554" y="3272"/>
                </a:lnTo>
                <a:lnTo>
                  <a:pt x="7554" y="3284"/>
                </a:lnTo>
                <a:lnTo>
                  <a:pt x="7556" y="3298"/>
                </a:lnTo>
                <a:lnTo>
                  <a:pt x="7556" y="3304"/>
                </a:lnTo>
                <a:lnTo>
                  <a:pt x="7556" y="3308"/>
                </a:lnTo>
                <a:lnTo>
                  <a:pt x="7550" y="3312"/>
                </a:lnTo>
                <a:lnTo>
                  <a:pt x="7544" y="3318"/>
                </a:lnTo>
                <a:lnTo>
                  <a:pt x="7542" y="3322"/>
                </a:lnTo>
                <a:lnTo>
                  <a:pt x="7542" y="3328"/>
                </a:lnTo>
                <a:lnTo>
                  <a:pt x="7544" y="3336"/>
                </a:lnTo>
                <a:lnTo>
                  <a:pt x="7542" y="3338"/>
                </a:lnTo>
                <a:lnTo>
                  <a:pt x="7538" y="3340"/>
                </a:lnTo>
                <a:lnTo>
                  <a:pt x="7536" y="3350"/>
                </a:lnTo>
                <a:lnTo>
                  <a:pt x="7532" y="3362"/>
                </a:lnTo>
                <a:lnTo>
                  <a:pt x="7530" y="3366"/>
                </a:lnTo>
                <a:lnTo>
                  <a:pt x="7526" y="3372"/>
                </a:lnTo>
                <a:lnTo>
                  <a:pt x="7522" y="3382"/>
                </a:lnTo>
                <a:lnTo>
                  <a:pt x="7508" y="3424"/>
                </a:lnTo>
                <a:lnTo>
                  <a:pt x="7502" y="3446"/>
                </a:lnTo>
                <a:lnTo>
                  <a:pt x="7498" y="3460"/>
                </a:lnTo>
                <a:lnTo>
                  <a:pt x="7492" y="3472"/>
                </a:lnTo>
                <a:lnTo>
                  <a:pt x="7486" y="3478"/>
                </a:lnTo>
                <a:lnTo>
                  <a:pt x="7452" y="3488"/>
                </a:lnTo>
                <a:lnTo>
                  <a:pt x="7448" y="3488"/>
                </a:lnTo>
                <a:lnTo>
                  <a:pt x="7444" y="3484"/>
                </a:lnTo>
                <a:lnTo>
                  <a:pt x="7440" y="3482"/>
                </a:lnTo>
                <a:lnTo>
                  <a:pt x="7438" y="3482"/>
                </a:lnTo>
                <a:lnTo>
                  <a:pt x="7432" y="3486"/>
                </a:lnTo>
                <a:lnTo>
                  <a:pt x="7428" y="3488"/>
                </a:lnTo>
                <a:lnTo>
                  <a:pt x="7424" y="3488"/>
                </a:lnTo>
                <a:lnTo>
                  <a:pt x="7418" y="3486"/>
                </a:lnTo>
                <a:lnTo>
                  <a:pt x="7414" y="3482"/>
                </a:lnTo>
                <a:lnTo>
                  <a:pt x="7410" y="3478"/>
                </a:lnTo>
                <a:lnTo>
                  <a:pt x="7408" y="3478"/>
                </a:lnTo>
                <a:lnTo>
                  <a:pt x="7408" y="3482"/>
                </a:lnTo>
                <a:lnTo>
                  <a:pt x="7408" y="3484"/>
                </a:lnTo>
                <a:lnTo>
                  <a:pt x="7406" y="3486"/>
                </a:lnTo>
                <a:lnTo>
                  <a:pt x="7402" y="3488"/>
                </a:lnTo>
                <a:lnTo>
                  <a:pt x="7400" y="3484"/>
                </a:lnTo>
                <a:lnTo>
                  <a:pt x="7398" y="3482"/>
                </a:lnTo>
                <a:lnTo>
                  <a:pt x="7394" y="3482"/>
                </a:lnTo>
                <a:lnTo>
                  <a:pt x="7390" y="3482"/>
                </a:lnTo>
                <a:lnTo>
                  <a:pt x="7388" y="3480"/>
                </a:lnTo>
                <a:lnTo>
                  <a:pt x="7388" y="3478"/>
                </a:lnTo>
                <a:lnTo>
                  <a:pt x="7390" y="3476"/>
                </a:lnTo>
                <a:lnTo>
                  <a:pt x="7392" y="3474"/>
                </a:lnTo>
                <a:lnTo>
                  <a:pt x="7392" y="3470"/>
                </a:lnTo>
                <a:lnTo>
                  <a:pt x="7394" y="3470"/>
                </a:lnTo>
                <a:lnTo>
                  <a:pt x="7398" y="3472"/>
                </a:lnTo>
                <a:lnTo>
                  <a:pt x="7402" y="3476"/>
                </a:lnTo>
                <a:lnTo>
                  <a:pt x="7404" y="3478"/>
                </a:lnTo>
                <a:lnTo>
                  <a:pt x="7404" y="3476"/>
                </a:lnTo>
                <a:lnTo>
                  <a:pt x="7402" y="3472"/>
                </a:lnTo>
                <a:lnTo>
                  <a:pt x="7396" y="3466"/>
                </a:lnTo>
                <a:lnTo>
                  <a:pt x="7392" y="3464"/>
                </a:lnTo>
                <a:lnTo>
                  <a:pt x="7390" y="3464"/>
                </a:lnTo>
                <a:lnTo>
                  <a:pt x="7384" y="3468"/>
                </a:lnTo>
                <a:lnTo>
                  <a:pt x="7382" y="3468"/>
                </a:lnTo>
                <a:lnTo>
                  <a:pt x="7378" y="3468"/>
                </a:lnTo>
                <a:lnTo>
                  <a:pt x="7370" y="3464"/>
                </a:lnTo>
                <a:lnTo>
                  <a:pt x="7362" y="3460"/>
                </a:lnTo>
                <a:lnTo>
                  <a:pt x="7358" y="3460"/>
                </a:lnTo>
                <a:lnTo>
                  <a:pt x="7352" y="3462"/>
                </a:lnTo>
                <a:lnTo>
                  <a:pt x="7342" y="3466"/>
                </a:lnTo>
                <a:lnTo>
                  <a:pt x="7336" y="3468"/>
                </a:lnTo>
                <a:lnTo>
                  <a:pt x="7332" y="3468"/>
                </a:lnTo>
                <a:lnTo>
                  <a:pt x="7326" y="3474"/>
                </a:lnTo>
                <a:lnTo>
                  <a:pt x="7324" y="3476"/>
                </a:lnTo>
                <a:lnTo>
                  <a:pt x="7320" y="3476"/>
                </a:lnTo>
                <a:lnTo>
                  <a:pt x="7312" y="3482"/>
                </a:lnTo>
                <a:lnTo>
                  <a:pt x="7298" y="3496"/>
                </a:lnTo>
                <a:lnTo>
                  <a:pt x="7290" y="3500"/>
                </a:lnTo>
                <a:lnTo>
                  <a:pt x="7284" y="3502"/>
                </a:lnTo>
                <a:lnTo>
                  <a:pt x="7278" y="3502"/>
                </a:lnTo>
                <a:lnTo>
                  <a:pt x="7270" y="3498"/>
                </a:lnTo>
                <a:lnTo>
                  <a:pt x="7258" y="3492"/>
                </a:lnTo>
                <a:lnTo>
                  <a:pt x="7254" y="3490"/>
                </a:lnTo>
                <a:lnTo>
                  <a:pt x="7248" y="3490"/>
                </a:lnTo>
                <a:lnTo>
                  <a:pt x="7240" y="3488"/>
                </a:lnTo>
                <a:lnTo>
                  <a:pt x="7236" y="3484"/>
                </a:lnTo>
                <a:lnTo>
                  <a:pt x="7230" y="3482"/>
                </a:lnTo>
                <a:lnTo>
                  <a:pt x="7226" y="3482"/>
                </a:lnTo>
                <a:lnTo>
                  <a:pt x="7222" y="3482"/>
                </a:lnTo>
                <a:lnTo>
                  <a:pt x="7218" y="3482"/>
                </a:lnTo>
                <a:lnTo>
                  <a:pt x="7216" y="3478"/>
                </a:lnTo>
                <a:lnTo>
                  <a:pt x="7214" y="3476"/>
                </a:lnTo>
                <a:lnTo>
                  <a:pt x="7208" y="3474"/>
                </a:lnTo>
                <a:lnTo>
                  <a:pt x="7198" y="3470"/>
                </a:lnTo>
                <a:lnTo>
                  <a:pt x="7182" y="3466"/>
                </a:lnTo>
                <a:lnTo>
                  <a:pt x="7166" y="3464"/>
                </a:lnTo>
                <a:lnTo>
                  <a:pt x="7154" y="3462"/>
                </a:lnTo>
                <a:lnTo>
                  <a:pt x="7138" y="3464"/>
                </a:lnTo>
                <a:lnTo>
                  <a:pt x="7128" y="3466"/>
                </a:lnTo>
                <a:lnTo>
                  <a:pt x="7124" y="3466"/>
                </a:lnTo>
                <a:lnTo>
                  <a:pt x="7122" y="3464"/>
                </a:lnTo>
                <a:lnTo>
                  <a:pt x="7120" y="3456"/>
                </a:lnTo>
                <a:lnTo>
                  <a:pt x="7118" y="3448"/>
                </a:lnTo>
                <a:lnTo>
                  <a:pt x="7116" y="3444"/>
                </a:lnTo>
                <a:lnTo>
                  <a:pt x="7112" y="3442"/>
                </a:lnTo>
                <a:lnTo>
                  <a:pt x="7106" y="3440"/>
                </a:lnTo>
                <a:lnTo>
                  <a:pt x="7096" y="3440"/>
                </a:lnTo>
                <a:lnTo>
                  <a:pt x="7082" y="3440"/>
                </a:lnTo>
                <a:lnTo>
                  <a:pt x="7076" y="3438"/>
                </a:lnTo>
                <a:lnTo>
                  <a:pt x="7072" y="3436"/>
                </a:lnTo>
                <a:lnTo>
                  <a:pt x="7060" y="3434"/>
                </a:lnTo>
                <a:lnTo>
                  <a:pt x="7052" y="3432"/>
                </a:lnTo>
                <a:lnTo>
                  <a:pt x="7048" y="3430"/>
                </a:lnTo>
                <a:lnTo>
                  <a:pt x="7044" y="3422"/>
                </a:lnTo>
                <a:lnTo>
                  <a:pt x="7042" y="3416"/>
                </a:lnTo>
                <a:lnTo>
                  <a:pt x="7036" y="3410"/>
                </a:lnTo>
                <a:lnTo>
                  <a:pt x="7028" y="3404"/>
                </a:lnTo>
                <a:lnTo>
                  <a:pt x="7016" y="3398"/>
                </a:lnTo>
                <a:lnTo>
                  <a:pt x="7000" y="3392"/>
                </a:lnTo>
                <a:lnTo>
                  <a:pt x="6988" y="3390"/>
                </a:lnTo>
                <a:lnTo>
                  <a:pt x="6980" y="3392"/>
                </a:lnTo>
                <a:lnTo>
                  <a:pt x="6972" y="3398"/>
                </a:lnTo>
                <a:lnTo>
                  <a:pt x="6968" y="3400"/>
                </a:lnTo>
                <a:lnTo>
                  <a:pt x="6964" y="3400"/>
                </a:lnTo>
                <a:lnTo>
                  <a:pt x="6956" y="3402"/>
                </a:lnTo>
                <a:lnTo>
                  <a:pt x="6948" y="3404"/>
                </a:lnTo>
                <a:lnTo>
                  <a:pt x="6942" y="3408"/>
                </a:lnTo>
                <a:lnTo>
                  <a:pt x="6932" y="3416"/>
                </a:lnTo>
                <a:lnTo>
                  <a:pt x="6920" y="3428"/>
                </a:lnTo>
                <a:lnTo>
                  <a:pt x="6914" y="3438"/>
                </a:lnTo>
                <a:lnTo>
                  <a:pt x="6912" y="3448"/>
                </a:lnTo>
                <a:lnTo>
                  <a:pt x="6914" y="3458"/>
                </a:lnTo>
                <a:lnTo>
                  <a:pt x="6914" y="3468"/>
                </a:lnTo>
                <a:lnTo>
                  <a:pt x="6916" y="3478"/>
                </a:lnTo>
                <a:lnTo>
                  <a:pt x="6918" y="3488"/>
                </a:lnTo>
                <a:lnTo>
                  <a:pt x="6916" y="3498"/>
                </a:lnTo>
                <a:lnTo>
                  <a:pt x="6910" y="3508"/>
                </a:lnTo>
                <a:lnTo>
                  <a:pt x="6904" y="3518"/>
                </a:lnTo>
                <a:lnTo>
                  <a:pt x="6896" y="3524"/>
                </a:lnTo>
                <a:lnTo>
                  <a:pt x="6888" y="3528"/>
                </a:lnTo>
                <a:lnTo>
                  <a:pt x="6882" y="3530"/>
                </a:lnTo>
                <a:lnTo>
                  <a:pt x="6874" y="3530"/>
                </a:lnTo>
                <a:lnTo>
                  <a:pt x="6868" y="3528"/>
                </a:lnTo>
                <a:lnTo>
                  <a:pt x="6862" y="3524"/>
                </a:lnTo>
                <a:lnTo>
                  <a:pt x="6856" y="3518"/>
                </a:lnTo>
                <a:lnTo>
                  <a:pt x="6850" y="3510"/>
                </a:lnTo>
                <a:lnTo>
                  <a:pt x="6842" y="3504"/>
                </a:lnTo>
                <a:lnTo>
                  <a:pt x="6824" y="3494"/>
                </a:lnTo>
                <a:lnTo>
                  <a:pt x="6802" y="3486"/>
                </a:lnTo>
                <a:lnTo>
                  <a:pt x="6780" y="3482"/>
                </a:lnTo>
                <a:lnTo>
                  <a:pt x="6762" y="3480"/>
                </a:lnTo>
                <a:lnTo>
                  <a:pt x="6754" y="3478"/>
                </a:lnTo>
                <a:lnTo>
                  <a:pt x="6748" y="3476"/>
                </a:lnTo>
                <a:lnTo>
                  <a:pt x="6742" y="3472"/>
                </a:lnTo>
                <a:lnTo>
                  <a:pt x="6738" y="3464"/>
                </a:lnTo>
                <a:lnTo>
                  <a:pt x="6734" y="3454"/>
                </a:lnTo>
                <a:lnTo>
                  <a:pt x="6732" y="3442"/>
                </a:lnTo>
                <a:lnTo>
                  <a:pt x="6728" y="3430"/>
                </a:lnTo>
                <a:lnTo>
                  <a:pt x="6724" y="3422"/>
                </a:lnTo>
                <a:lnTo>
                  <a:pt x="6718" y="3418"/>
                </a:lnTo>
                <a:lnTo>
                  <a:pt x="6712" y="3416"/>
                </a:lnTo>
                <a:lnTo>
                  <a:pt x="6698" y="3414"/>
                </a:lnTo>
                <a:lnTo>
                  <a:pt x="6692" y="3412"/>
                </a:lnTo>
                <a:lnTo>
                  <a:pt x="6688" y="3410"/>
                </a:lnTo>
                <a:lnTo>
                  <a:pt x="6676" y="3402"/>
                </a:lnTo>
                <a:lnTo>
                  <a:pt x="6660" y="3396"/>
                </a:lnTo>
                <a:lnTo>
                  <a:pt x="6644" y="3394"/>
                </a:lnTo>
                <a:lnTo>
                  <a:pt x="6636" y="3394"/>
                </a:lnTo>
                <a:lnTo>
                  <a:pt x="6628" y="3396"/>
                </a:lnTo>
                <a:lnTo>
                  <a:pt x="6622" y="3396"/>
                </a:lnTo>
                <a:lnTo>
                  <a:pt x="6614" y="3396"/>
                </a:lnTo>
                <a:lnTo>
                  <a:pt x="6600" y="3392"/>
                </a:lnTo>
                <a:lnTo>
                  <a:pt x="6586" y="3386"/>
                </a:lnTo>
                <a:lnTo>
                  <a:pt x="6576" y="3380"/>
                </a:lnTo>
                <a:lnTo>
                  <a:pt x="6564" y="3374"/>
                </a:lnTo>
                <a:lnTo>
                  <a:pt x="6560" y="3370"/>
                </a:lnTo>
                <a:lnTo>
                  <a:pt x="6558" y="3362"/>
                </a:lnTo>
                <a:lnTo>
                  <a:pt x="6556" y="3354"/>
                </a:lnTo>
                <a:lnTo>
                  <a:pt x="6554" y="3352"/>
                </a:lnTo>
                <a:lnTo>
                  <a:pt x="6552" y="3354"/>
                </a:lnTo>
                <a:lnTo>
                  <a:pt x="6548" y="3354"/>
                </a:lnTo>
                <a:lnTo>
                  <a:pt x="6546" y="3354"/>
                </a:lnTo>
                <a:lnTo>
                  <a:pt x="6544" y="3354"/>
                </a:lnTo>
                <a:lnTo>
                  <a:pt x="6536" y="3352"/>
                </a:lnTo>
                <a:lnTo>
                  <a:pt x="6528" y="3350"/>
                </a:lnTo>
                <a:lnTo>
                  <a:pt x="6522" y="3348"/>
                </a:lnTo>
                <a:lnTo>
                  <a:pt x="6518" y="3344"/>
                </a:lnTo>
                <a:lnTo>
                  <a:pt x="6516" y="3340"/>
                </a:lnTo>
                <a:lnTo>
                  <a:pt x="6512" y="3332"/>
                </a:lnTo>
                <a:lnTo>
                  <a:pt x="6514" y="3326"/>
                </a:lnTo>
                <a:lnTo>
                  <a:pt x="6520" y="3318"/>
                </a:lnTo>
                <a:lnTo>
                  <a:pt x="6538" y="3298"/>
                </a:lnTo>
                <a:lnTo>
                  <a:pt x="6548" y="3288"/>
                </a:lnTo>
                <a:lnTo>
                  <a:pt x="6554" y="3280"/>
                </a:lnTo>
                <a:lnTo>
                  <a:pt x="6558" y="3272"/>
                </a:lnTo>
                <a:lnTo>
                  <a:pt x="6558" y="3268"/>
                </a:lnTo>
                <a:lnTo>
                  <a:pt x="6556" y="3266"/>
                </a:lnTo>
                <a:lnTo>
                  <a:pt x="6554" y="3262"/>
                </a:lnTo>
                <a:lnTo>
                  <a:pt x="6554" y="3258"/>
                </a:lnTo>
                <a:lnTo>
                  <a:pt x="6554" y="3252"/>
                </a:lnTo>
                <a:lnTo>
                  <a:pt x="6552" y="3248"/>
                </a:lnTo>
                <a:lnTo>
                  <a:pt x="6550" y="3244"/>
                </a:lnTo>
                <a:lnTo>
                  <a:pt x="6548" y="3242"/>
                </a:lnTo>
                <a:lnTo>
                  <a:pt x="6540" y="3236"/>
                </a:lnTo>
                <a:lnTo>
                  <a:pt x="6536" y="3234"/>
                </a:lnTo>
                <a:lnTo>
                  <a:pt x="6532" y="3230"/>
                </a:lnTo>
                <a:lnTo>
                  <a:pt x="6528" y="3220"/>
                </a:lnTo>
                <a:lnTo>
                  <a:pt x="6528" y="3216"/>
                </a:lnTo>
                <a:lnTo>
                  <a:pt x="6528" y="3210"/>
                </a:lnTo>
                <a:lnTo>
                  <a:pt x="6532" y="3208"/>
                </a:lnTo>
                <a:lnTo>
                  <a:pt x="6534" y="3204"/>
                </a:lnTo>
                <a:lnTo>
                  <a:pt x="6544" y="3198"/>
                </a:lnTo>
                <a:lnTo>
                  <a:pt x="6552" y="3190"/>
                </a:lnTo>
                <a:lnTo>
                  <a:pt x="6556" y="3180"/>
                </a:lnTo>
                <a:lnTo>
                  <a:pt x="6556" y="3176"/>
                </a:lnTo>
                <a:lnTo>
                  <a:pt x="6556" y="3172"/>
                </a:lnTo>
                <a:lnTo>
                  <a:pt x="6552" y="3170"/>
                </a:lnTo>
                <a:lnTo>
                  <a:pt x="6550" y="3170"/>
                </a:lnTo>
                <a:lnTo>
                  <a:pt x="6542" y="3176"/>
                </a:lnTo>
                <a:lnTo>
                  <a:pt x="6532" y="3184"/>
                </a:lnTo>
                <a:lnTo>
                  <a:pt x="6530" y="3186"/>
                </a:lnTo>
                <a:lnTo>
                  <a:pt x="6526" y="3188"/>
                </a:lnTo>
                <a:lnTo>
                  <a:pt x="6524" y="3186"/>
                </a:lnTo>
                <a:lnTo>
                  <a:pt x="6524" y="3182"/>
                </a:lnTo>
                <a:lnTo>
                  <a:pt x="6522" y="3174"/>
                </a:lnTo>
                <a:lnTo>
                  <a:pt x="6520" y="3164"/>
                </a:lnTo>
                <a:lnTo>
                  <a:pt x="6516" y="3162"/>
                </a:lnTo>
                <a:lnTo>
                  <a:pt x="6512" y="3158"/>
                </a:lnTo>
                <a:lnTo>
                  <a:pt x="6502" y="3156"/>
                </a:lnTo>
                <a:lnTo>
                  <a:pt x="6492" y="3156"/>
                </a:lnTo>
                <a:lnTo>
                  <a:pt x="6484" y="3158"/>
                </a:lnTo>
                <a:lnTo>
                  <a:pt x="6478" y="3162"/>
                </a:lnTo>
                <a:lnTo>
                  <a:pt x="6468" y="3170"/>
                </a:lnTo>
                <a:lnTo>
                  <a:pt x="6462" y="3176"/>
                </a:lnTo>
                <a:lnTo>
                  <a:pt x="6456" y="3178"/>
                </a:lnTo>
                <a:lnTo>
                  <a:pt x="6444" y="3178"/>
                </a:lnTo>
                <a:lnTo>
                  <a:pt x="6438" y="3178"/>
                </a:lnTo>
                <a:lnTo>
                  <a:pt x="6432" y="3180"/>
                </a:lnTo>
                <a:lnTo>
                  <a:pt x="6426" y="3182"/>
                </a:lnTo>
                <a:lnTo>
                  <a:pt x="6422" y="3180"/>
                </a:lnTo>
                <a:lnTo>
                  <a:pt x="6420" y="3174"/>
                </a:lnTo>
                <a:lnTo>
                  <a:pt x="6410" y="3168"/>
                </a:lnTo>
                <a:lnTo>
                  <a:pt x="6406" y="3168"/>
                </a:lnTo>
                <a:lnTo>
                  <a:pt x="6404" y="3168"/>
                </a:lnTo>
                <a:lnTo>
                  <a:pt x="6398" y="3174"/>
                </a:lnTo>
                <a:lnTo>
                  <a:pt x="6396" y="3176"/>
                </a:lnTo>
                <a:lnTo>
                  <a:pt x="6392" y="3178"/>
                </a:lnTo>
                <a:lnTo>
                  <a:pt x="6388" y="3178"/>
                </a:lnTo>
                <a:lnTo>
                  <a:pt x="6382" y="3176"/>
                </a:lnTo>
                <a:lnTo>
                  <a:pt x="6370" y="3172"/>
                </a:lnTo>
                <a:lnTo>
                  <a:pt x="6366" y="3172"/>
                </a:lnTo>
                <a:lnTo>
                  <a:pt x="6364" y="3172"/>
                </a:lnTo>
                <a:lnTo>
                  <a:pt x="6358" y="3176"/>
                </a:lnTo>
                <a:lnTo>
                  <a:pt x="6346" y="3182"/>
                </a:lnTo>
                <a:lnTo>
                  <a:pt x="6340" y="3184"/>
                </a:lnTo>
                <a:lnTo>
                  <a:pt x="6334" y="3186"/>
                </a:lnTo>
                <a:lnTo>
                  <a:pt x="6328" y="3192"/>
                </a:lnTo>
                <a:lnTo>
                  <a:pt x="6326" y="3192"/>
                </a:lnTo>
                <a:lnTo>
                  <a:pt x="6322" y="3192"/>
                </a:lnTo>
                <a:lnTo>
                  <a:pt x="6318" y="3192"/>
                </a:lnTo>
                <a:lnTo>
                  <a:pt x="6314" y="3188"/>
                </a:lnTo>
                <a:lnTo>
                  <a:pt x="6310" y="3184"/>
                </a:lnTo>
                <a:lnTo>
                  <a:pt x="6304" y="3182"/>
                </a:lnTo>
                <a:lnTo>
                  <a:pt x="6290" y="3178"/>
                </a:lnTo>
                <a:lnTo>
                  <a:pt x="6274" y="3178"/>
                </a:lnTo>
                <a:lnTo>
                  <a:pt x="6258" y="3182"/>
                </a:lnTo>
                <a:lnTo>
                  <a:pt x="6252" y="3184"/>
                </a:lnTo>
                <a:lnTo>
                  <a:pt x="6246" y="3184"/>
                </a:lnTo>
                <a:lnTo>
                  <a:pt x="6236" y="3184"/>
                </a:lnTo>
                <a:lnTo>
                  <a:pt x="6228" y="3184"/>
                </a:lnTo>
                <a:lnTo>
                  <a:pt x="6224" y="3184"/>
                </a:lnTo>
                <a:lnTo>
                  <a:pt x="6222" y="3188"/>
                </a:lnTo>
                <a:lnTo>
                  <a:pt x="6216" y="3194"/>
                </a:lnTo>
                <a:lnTo>
                  <a:pt x="6208" y="3196"/>
                </a:lnTo>
                <a:lnTo>
                  <a:pt x="6180" y="3196"/>
                </a:lnTo>
                <a:lnTo>
                  <a:pt x="6158" y="3200"/>
                </a:lnTo>
                <a:lnTo>
                  <a:pt x="6138" y="3208"/>
                </a:lnTo>
                <a:lnTo>
                  <a:pt x="6128" y="3212"/>
                </a:lnTo>
                <a:lnTo>
                  <a:pt x="6120" y="3218"/>
                </a:lnTo>
                <a:lnTo>
                  <a:pt x="6114" y="3226"/>
                </a:lnTo>
                <a:lnTo>
                  <a:pt x="6110" y="3232"/>
                </a:lnTo>
                <a:lnTo>
                  <a:pt x="6108" y="3238"/>
                </a:lnTo>
                <a:lnTo>
                  <a:pt x="6106" y="3240"/>
                </a:lnTo>
                <a:lnTo>
                  <a:pt x="6102" y="3240"/>
                </a:lnTo>
                <a:lnTo>
                  <a:pt x="6100" y="3240"/>
                </a:lnTo>
                <a:lnTo>
                  <a:pt x="6094" y="3236"/>
                </a:lnTo>
                <a:lnTo>
                  <a:pt x="6090" y="3236"/>
                </a:lnTo>
                <a:lnTo>
                  <a:pt x="6086" y="3240"/>
                </a:lnTo>
                <a:lnTo>
                  <a:pt x="6084" y="3242"/>
                </a:lnTo>
                <a:lnTo>
                  <a:pt x="6080" y="3244"/>
                </a:lnTo>
                <a:lnTo>
                  <a:pt x="6076" y="3242"/>
                </a:lnTo>
                <a:lnTo>
                  <a:pt x="6072" y="3242"/>
                </a:lnTo>
                <a:lnTo>
                  <a:pt x="6070" y="3242"/>
                </a:lnTo>
                <a:lnTo>
                  <a:pt x="6066" y="3246"/>
                </a:lnTo>
                <a:lnTo>
                  <a:pt x="6062" y="3250"/>
                </a:lnTo>
                <a:lnTo>
                  <a:pt x="6054" y="3260"/>
                </a:lnTo>
                <a:lnTo>
                  <a:pt x="6044" y="3270"/>
                </a:lnTo>
                <a:lnTo>
                  <a:pt x="6038" y="3274"/>
                </a:lnTo>
                <a:lnTo>
                  <a:pt x="6032" y="3276"/>
                </a:lnTo>
                <a:lnTo>
                  <a:pt x="6026" y="3276"/>
                </a:lnTo>
                <a:lnTo>
                  <a:pt x="6020" y="3276"/>
                </a:lnTo>
                <a:lnTo>
                  <a:pt x="6006" y="3274"/>
                </a:lnTo>
                <a:lnTo>
                  <a:pt x="6000" y="3274"/>
                </a:lnTo>
                <a:lnTo>
                  <a:pt x="5996" y="3272"/>
                </a:lnTo>
                <a:lnTo>
                  <a:pt x="5992" y="3268"/>
                </a:lnTo>
                <a:lnTo>
                  <a:pt x="5990" y="3262"/>
                </a:lnTo>
                <a:lnTo>
                  <a:pt x="5990" y="3258"/>
                </a:lnTo>
                <a:lnTo>
                  <a:pt x="5988" y="3258"/>
                </a:lnTo>
                <a:lnTo>
                  <a:pt x="5986" y="3262"/>
                </a:lnTo>
                <a:lnTo>
                  <a:pt x="5982" y="3266"/>
                </a:lnTo>
                <a:lnTo>
                  <a:pt x="5978" y="3268"/>
                </a:lnTo>
                <a:lnTo>
                  <a:pt x="5974" y="3268"/>
                </a:lnTo>
                <a:lnTo>
                  <a:pt x="5968" y="3266"/>
                </a:lnTo>
                <a:lnTo>
                  <a:pt x="5962" y="3266"/>
                </a:lnTo>
                <a:lnTo>
                  <a:pt x="5958" y="3266"/>
                </a:lnTo>
                <a:lnTo>
                  <a:pt x="5948" y="3270"/>
                </a:lnTo>
                <a:lnTo>
                  <a:pt x="5942" y="3272"/>
                </a:lnTo>
                <a:lnTo>
                  <a:pt x="5934" y="3272"/>
                </a:lnTo>
                <a:lnTo>
                  <a:pt x="5926" y="3272"/>
                </a:lnTo>
                <a:lnTo>
                  <a:pt x="5914" y="3266"/>
                </a:lnTo>
                <a:lnTo>
                  <a:pt x="5904" y="3260"/>
                </a:lnTo>
                <a:lnTo>
                  <a:pt x="5898" y="3254"/>
                </a:lnTo>
                <a:lnTo>
                  <a:pt x="5896" y="3248"/>
                </a:lnTo>
                <a:lnTo>
                  <a:pt x="5896" y="3242"/>
                </a:lnTo>
                <a:lnTo>
                  <a:pt x="5896" y="3236"/>
                </a:lnTo>
                <a:lnTo>
                  <a:pt x="5894" y="3234"/>
                </a:lnTo>
                <a:lnTo>
                  <a:pt x="5890" y="3232"/>
                </a:lnTo>
                <a:lnTo>
                  <a:pt x="5884" y="3234"/>
                </a:lnTo>
                <a:lnTo>
                  <a:pt x="5880" y="3238"/>
                </a:lnTo>
                <a:lnTo>
                  <a:pt x="5874" y="3242"/>
                </a:lnTo>
                <a:lnTo>
                  <a:pt x="5868" y="3254"/>
                </a:lnTo>
                <a:lnTo>
                  <a:pt x="5856" y="3290"/>
                </a:lnTo>
                <a:lnTo>
                  <a:pt x="5848" y="3310"/>
                </a:lnTo>
                <a:lnTo>
                  <a:pt x="5838" y="3328"/>
                </a:lnTo>
                <a:lnTo>
                  <a:pt x="5830" y="3336"/>
                </a:lnTo>
                <a:lnTo>
                  <a:pt x="5822" y="3344"/>
                </a:lnTo>
                <a:lnTo>
                  <a:pt x="5814" y="3350"/>
                </a:lnTo>
                <a:lnTo>
                  <a:pt x="5804" y="3354"/>
                </a:lnTo>
                <a:lnTo>
                  <a:pt x="5786" y="3362"/>
                </a:lnTo>
                <a:lnTo>
                  <a:pt x="5772" y="3368"/>
                </a:lnTo>
                <a:lnTo>
                  <a:pt x="5766" y="3374"/>
                </a:lnTo>
                <a:lnTo>
                  <a:pt x="5762" y="3378"/>
                </a:lnTo>
                <a:lnTo>
                  <a:pt x="5756" y="3386"/>
                </a:lnTo>
                <a:lnTo>
                  <a:pt x="5752" y="3392"/>
                </a:lnTo>
                <a:lnTo>
                  <a:pt x="5746" y="3400"/>
                </a:lnTo>
                <a:lnTo>
                  <a:pt x="5738" y="3406"/>
                </a:lnTo>
                <a:lnTo>
                  <a:pt x="5736" y="3412"/>
                </a:lnTo>
                <a:lnTo>
                  <a:pt x="5734" y="3416"/>
                </a:lnTo>
                <a:lnTo>
                  <a:pt x="5736" y="3420"/>
                </a:lnTo>
                <a:lnTo>
                  <a:pt x="5736" y="3424"/>
                </a:lnTo>
                <a:lnTo>
                  <a:pt x="5734" y="3430"/>
                </a:lnTo>
                <a:lnTo>
                  <a:pt x="5732" y="3438"/>
                </a:lnTo>
                <a:lnTo>
                  <a:pt x="5724" y="3448"/>
                </a:lnTo>
                <a:lnTo>
                  <a:pt x="5716" y="3462"/>
                </a:lnTo>
                <a:lnTo>
                  <a:pt x="5714" y="3476"/>
                </a:lnTo>
                <a:lnTo>
                  <a:pt x="5712" y="3490"/>
                </a:lnTo>
                <a:lnTo>
                  <a:pt x="5714" y="3504"/>
                </a:lnTo>
                <a:lnTo>
                  <a:pt x="5718" y="3530"/>
                </a:lnTo>
                <a:lnTo>
                  <a:pt x="5718" y="3542"/>
                </a:lnTo>
                <a:lnTo>
                  <a:pt x="5714" y="3554"/>
                </a:lnTo>
                <a:lnTo>
                  <a:pt x="5702" y="3576"/>
                </a:lnTo>
                <a:lnTo>
                  <a:pt x="5694" y="3590"/>
                </a:lnTo>
                <a:lnTo>
                  <a:pt x="5686" y="3598"/>
                </a:lnTo>
                <a:lnTo>
                  <a:pt x="5680" y="3602"/>
                </a:lnTo>
                <a:lnTo>
                  <a:pt x="5668" y="3606"/>
                </a:lnTo>
                <a:lnTo>
                  <a:pt x="5662" y="3612"/>
                </a:lnTo>
                <a:lnTo>
                  <a:pt x="5654" y="3622"/>
                </a:lnTo>
                <a:lnTo>
                  <a:pt x="5644" y="3632"/>
                </a:lnTo>
                <a:lnTo>
                  <a:pt x="5634" y="3640"/>
                </a:lnTo>
                <a:lnTo>
                  <a:pt x="5622" y="3642"/>
                </a:lnTo>
                <a:lnTo>
                  <a:pt x="5610" y="3646"/>
                </a:lnTo>
                <a:lnTo>
                  <a:pt x="5600" y="3648"/>
                </a:lnTo>
                <a:lnTo>
                  <a:pt x="5592" y="3650"/>
                </a:lnTo>
                <a:lnTo>
                  <a:pt x="5584" y="3656"/>
                </a:lnTo>
                <a:lnTo>
                  <a:pt x="5580" y="3666"/>
                </a:lnTo>
                <a:lnTo>
                  <a:pt x="5570" y="3694"/>
                </a:lnTo>
                <a:lnTo>
                  <a:pt x="5560" y="3712"/>
                </a:lnTo>
                <a:lnTo>
                  <a:pt x="5552" y="3722"/>
                </a:lnTo>
                <a:lnTo>
                  <a:pt x="5544" y="3726"/>
                </a:lnTo>
                <a:lnTo>
                  <a:pt x="5538" y="3730"/>
                </a:lnTo>
                <a:lnTo>
                  <a:pt x="5534" y="3732"/>
                </a:lnTo>
                <a:lnTo>
                  <a:pt x="5528" y="3738"/>
                </a:lnTo>
                <a:lnTo>
                  <a:pt x="5524" y="3752"/>
                </a:lnTo>
                <a:lnTo>
                  <a:pt x="5520" y="3766"/>
                </a:lnTo>
                <a:lnTo>
                  <a:pt x="5518" y="3770"/>
                </a:lnTo>
                <a:lnTo>
                  <a:pt x="5516" y="3776"/>
                </a:lnTo>
                <a:lnTo>
                  <a:pt x="5512" y="3794"/>
                </a:lnTo>
                <a:lnTo>
                  <a:pt x="5508" y="3816"/>
                </a:lnTo>
                <a:lnTo>
                  <a:pt x="5506" y="3822"/>
                </a:lnTo>
                <a:lnTo>
                  <a:pt x="5502" y="3826"/>
                </a:lnTo>
                <a:lnTo>
                  <a:pt x="5494" y="3834"/>
                </a:lnTo>
                <a:lnTo>
                  <a:pt x="5482" y="3848"/>
                </a:lnTo>
                <a:lnTo>
                  <a:pt x="5468" y="3862"/>
                </a:lnTo>
                <a:lnTo>
                  <a:pt x="5462" y="3868"/>
                </a:lnTo>
                <a:lnTo>
                  <a:pt x="5462" y="3870"/>
                </a:lnTo>
                <a:lnTo>
                  <a:pt x="5464" y="3870"/>
                </a:lnTo>
                <a:lnTo>
                  <a:pt x="5470" y="3870"/>
                </a:lnTo>
                <a:lnTo>
                  <a:pt x="5470" y="3872"/>
                </a:lnTo>
                <a:lnTo>
                  <a:pt x="5466" y="3880"/>
                </a:lnTo>
                <a:lnTo>
                  <a:pt x="5458" y="3896"/>
                </a:lnTo>
                <a:lnTo>
                  <a:pt x="5456" y="3906"/>
                </a:lnTo>
                <a:lnTo>
                  <a:pt x="5454" y="3918"/>
                </a:lnTo>
                <a:lnTo>
                  <a:pt x="5452" y="3928"/>
                </a:lnTo>
                <a:lnTo>
                  <a:pt x="5450" y="3934"/>
                </a:lnTo>
                <a:lnTo>
                  <a:pt x="5446" y="3938"/>
                </a:lnTo>
                <a:lnTo>
                  <a:pt x="5442" y="3940"/>
                </a:lnTo>
                <a:lnTo>
                  <a:pt x="5436" y="3944"/>
                </a:lnTo>
                <a:lnTo>
                  <a:pt x="5432" y="3948"/>
                </a:lnTo>
                <a:lnTo>
                  <a:pt x="5428" y="3956"/>
                </a:lnTo>
                <a:lnTo>
                  <a:pt x="5424" y="3966"/>
                </a:lnTo>
                <a:lnTo>
                  <a:pt x="5420" y="3990"/>
                </a:lnTo>
                <a:lnTo>
                  <a:pt x="5420" y="4006"/>
                </a:lnTo>
                <a:lnTo>
                  <a:pt x="5420" y="4014"/>
                </a:lnTo>
                <a:lnTo>
                  <a:pt x="5422" y="4016"/>
                </a:lnTo>
                <a:lnTo>
                  <a:pt x="5424" y="4016"/>
                </a:lnTo>
                <a:lnTo>
                  <a:pt x="5424" y="4014"/>
                </a:lnTo>
                <a:lnTo>
                  <a:pt x="5426" y="4012"/>
                </a:lnTo>
                <a:lnTo>
                  <a:pt x="5426" y="4006"/>
                </a:lnTo>
                <a:lnTo>
                  <a:pt x="5428" y="4002"/>
                </a:lnTo>
                <a:lnTo>
                  <a:pt x="5430" y="4000"/>
                </a:lnTo>
                <a:lnTo>
                  <a:pt x="5432" y="4000"/>
                </a:lnTo>
                <a:lnTo>
                  <a:pt x="5434" y="4002"/>
                </a:lnTo>
                <a:lnTo>
                  <a:pt x="5434" y="4006"/>
                </a:lnTo>
                <a:lnTo>
                  <a:pt x="5436" y="4014"/>
                </a:lnTo>
                <a:lnTo>
                  <a:pt x="5438" y="4022"/>
                </a:lnTo>
                <a:lnTo>
                  <a:pt x="5440" y="4024"/>
                </a:lnTo>
                <a:lnTo>
                  <a:pt x="5442" y="4024"/>
                </a:lnTo>
                <a:lnTo>
                  <a:pt x="5446" y="4022"/>
                </a:lnTo>
                <a:lnTo>
                  <a:pt x="5448" y="4024"/>
                </a:lnTo>
                <a:lnTo>
                  <a:pt x="5452" y="4032"/>
                </a:lnTo>
                <a:lnTo>
                  <a:pt x="5454" y="4044"/>
                </a:lnTo>
                <a:lnTo>
                  <a:pt x="5454" y="4058"/>
                </a:lnTo>
                <a:lnTo>
                  <a:pt x="5454" y="4066"/>
                </a:lnTo>
                <a:lnTo>
                  <a:pt x="5452" y="4072"/>
                </a:lnTo>
                <a:lnTo>
                  <a:pt x="5446" y="4080"/>
                </a:lnTo>
                <a:lnTo>
                  <a:pt x="5442" y="4086"/>
                </a:lnTo>
                <a:lnTo>
                  <a:pt x="5444" y="4088"/>
                </a:lnTo>
                <a:lnTo>
                  <a:pt x="5446" y="4090"/>
                </a:lnTo>
                <a:lnTo>
                  <a:pt x="5450" y="4096"/>
                </a:lnTo>
                <a:lnTo>
                  <a:pt x="5456" y="4104"/>
                </a:lnTo>
                <a:lnTo>
                  <a:pt x="5458" y="4114"/>
                </a:lnTo>
                <a:lnTo>
                  <a:pt x="5462" y="4128"/>
                </a:lnTo>
                <a:lnTo>
                  <a:pt x="5464" y="4142"/>
                </a:lnTo>
                <a:lnTo>
                  <a:pt x="5464" y="4156"/>
                </a:lnTo>
                <a:lnTo>
                  <a:pt x="5462" y="4172"/>
                </a:lnTo>
                <a:lnTo>
                  <a:pt x="5460" y="4186"/>
                </a:lnTo>
                <a:lnTo>
                  <a:pt x="5448" y="4222"/>
                </a:lnTo>
                <a:lnTo>
                  <a:pt x="5446" y="4232"/>
                </a:lnTo>
                <a:lnTo>
                  <a:pt x="5444" y="4242"/>
                </a:lnTo>
                <a:lnTo>
                  <a:pt x="5444" y="4258"/>
                </a:lnTo>
                <a:lnTo>
                  <a:pt x="5438" y="4278"/>
                </a:lnTo>
                <a:lnTo>
                  <a:pt x="5434" y="4288"/>
                </a:lnTo>
                <a:lnTo>
                  <a:pt x="5428" y="4298"/>
                </a:lnTo>
                <a:lnTo>
                  <a:pt x="5420" y="4304"/>
                </a:lnTo>
                <a:lnTo>
                  <a:pt x="5412" y="4310"/>
                </a:lnTo>
                <a:lnTo>
                  <a:pt x="5406" y="4314"/>
                </a:lnTo>
                <a:lnTo>
                  <a:pt x="5404" y="4318"/>
                </a:lnTo>
                <a:lnTo>
                  <a:pt x="5408" y="4320"/>
                </a:lnTo>
                <a:lnTo>
                  <a:pt x="5414" y="4318"/>
                </a:lnTo>
                <a:lnTo>
                  <a:pt x="5418" y="4320"/>
                </a:lnTo>
                <a:lnTo>
                  <a:pt x="5422" y="4324"/>
                </a:lnTo>
                <a:lnTo>
                  <a:pt x="5428" y="4338"/>
                </a:lnTo>
                <a:lnTo>
                  <a:pt x="5434" y="4358"/>
                </a:lnTo>
                <a:lnTo>
                  <a:pt x="5438" y="4366"/>
                </a:lnTo>
                <a:lnTo>
                  <a:pt x="5442" y="4374"/>
                </a:lnTo>
                <a:lnTo>
                  <a:pt x="5444" y="4378"/>
                </a:lnTo>
                <a:lnTo>
                  <a:pt x="5448" y="4380"/>
                </a:lnTo>
                <a:lnTo>
                  <a:pt x="5452" y="4382"/>
                </a:lnTo>
                <a:lnTo>
                  <a:pt x="5456" y="4382"/>
                </a:lnTo>
                <a:lnTo>
                  <a:pt x="5468" y="4380"/>
                </a:lnTo>
                <a:lnTo>
                  <a:pt x="5484" y="4378"/>
                </a:lnTo>
                <a:lnTo>
                  <a:pt x="5466" y="4382"/>
                </a:lnTo>
                <a:lnTo>
                  <a:pt x="5454" y="4386"/>
                </a:lnTo>
                <a:lnTo>
                  <a:pt x="5446" y="4388"/>
                </a:lnTo>
                <a:lnTo>
                  <a:pt x="5442" y="4386"/>
                </a:lnTo>
                <a:lnTo>
                  <a:pt x="5440" y="4384"/>
                </a:lnTo>
                <a:lnTo>
                  <a:pt x="5438" y="4380"/>
                </a:lnTo>
                <a:lnTo>
                  <a:pt x="5436" y="4380"/>
                </a:lnTo>
                <a:lnTo>
                  <a:pt x="5432" y="4382"/>
                </a:lnTo>
                <a:lnTo>
                  <a:pt x="5430" y="4390"/>
                </a:lnTo>
                <a:lnTo>
                  <a:pt x="5432" y="4398"/>
                </a:lnTo>
                <a:lnTo>
                  <a:pt x="5434" y="4408"/>
                </a:lnTo>
                <a:lnTo>
                  <a:pt x="5434" y="4416"/>
                </a:lnTo>
                <a:lnTo>
                  <a:pt x="5436" y="4420"/>
                </a:lnTo>
                <a:lnTo>
                  <a:pt x="5440" y="4418"/>
                </a:lnTo>
                <a:lnTo>
                  <a:pt x="5444" y="4416"/>
                </a:lnTo>
                <a:lnTo>
                  <a:pt x="5448" y="4418"/>
                </a:lnTo>
                <a:lnTo>
                  <a:pt x="5452" y="4420"/>
                </a:lnTo>
                <a:lnTo>
                  <a:pt x="5458" y="4420"/>
                </a:lnTo>
                <a:lnTo>
                  <a:pt x="5464" y="4418"/>
                </a:lnTo>
                <a:lnTo>
                  <a:pt x="5468" y="4420"/>
                </a:lnTo>
                <a:lnTo>
                  <a:pt x="5474" y="4422"/>
                </a:lnTo>
                <a:lnTo>
                  <a:pt x="5480" y="4424"/>
                </a:lnTo>
                <a:lnTo>
                  <a:pt x="5468" y="4426"/>
                </a:lnTo>
                <a:lnTo>
                  <a:pt x="5460" y="4426"/>
                </a:lnTo>
                <a:lnTo>
                  <a:pt x="5448" y="4424"/>
                </a:lnTo>
                <a:lnTo>
                  <a:pt x="5442" y="4422"/>
                </a:lnTo>
                <a:lnTo>
                  <a:pt x="5440" y="4422"/>
                </a:lnTo>
                <a:lnTo>
                  <a:pt x="5436" y="4426"/>
                </a:lnTo>
                <a:lnTo>
                  <a:pt x="5434" y="4430"/>
                </a:lnTo>
                <a:lnTo>
                  <a:pt x="5434" y="4432"/>
                </a:lnTo>
                <a:lnTo>
                  <a:pt x="5438" y="4434"/>
                </a:lnTo>
                <a:lnTo>
                  <a:pt x="5442" y="4438"/>
                </a:lnTo>
                <a:lnTo>
                  <a:pt x="5444" y="4440"/>
                </a:lnTo>
                <a:lnTo>
                  <a:pt x="5446" y="4440"/>
                </a:lnTo>
                <a:lnTo>
                  <a:pt x="5452" y="4440"/>
                </a:lnTo>
                <a:lnTo>
                  <a:pt x="5456" y="4440"/>
                </a:lnTo>
                <a:lnTo>
                  <a:pt x="5454" y="4444"/>
                </a:lnTo>
                <a:lnTo>
                  <a:pt x="5452" y="4452"/>
                </a:lnTo>
                <a:lnTo>
                  <a:pt x="5452" y="4454"/>
                </a:lnTo>
                <a:lnTo>
                  <a:pt x="5454" y="4456"/>
                </a:lnTo>
                <a:lnTo>
                  <a:pt x="5458" y="4456"/>
                </a:lnTo>
                <a:lnTo>
                  <a:pt x="5464" y="4454"/>
                </a:lnTo>
                <a:lnTo>
                  <a:pt x="5468" y="4454"/>
                </a:lnTo>
                <a:lnTo>
                  <a:pt x="5470" y="4456"/>
                </a:lnTo>
                <a:lnTo>
                  <a:pt x="5468" y="4462"/>
                </a:lnTo>
                <a:lnTo>
                  <a:pt x="5468" y="4468"/>
                </a:lnTo>
                <a:lnTo>
                  <a:pt x="5470" y="4468"/>
                </a:lnTo>
                <a:lnTo>
                  <a:pt x="5474" y="4464"/>
                </a:lnTo>
                <a:lnTo>
                  <a:pt x="5484" y="4458"/>
                </a:lnTo>
                <a:lnTo>
                  <a:pt x="5490" y="4456"/>
                </a:lnTo>
                <a:lnTo>
                  <a:pt x="5492" y="4456"/>
                </a:lnTo>
                <a:lnTo>
                  <a:pt x="5488" y="4460"/>
                </a:lnTo>
                <a:lnTo>
                  <a:pt x="5484" y="4462"/>
                </a:lnTo>
                <a:lnTo>
                  <a:pt x="5484" y="4464"/>
                </a:lnTo>
                <a:lnTo>
                  <a:pt x="5484" y="4468"/>
                </a:lnTo>
                <a:lnTo>
                  <a:pt x="5488" y="4472"/>
                </a:lnTo>
                <a:lnTo>
                  <a:pt x="5488" y="4476"/>
                </a:lnTo>
                <a:lnTo>
                  <a:pt x="5486" y="4478"/>
                </a:lnTo>
                <a:lnTo>
                  <a:pt x="5486" y="4482"/>
                </a:lnTo>
                <a:lnTo>
                  <a:pt x="5486" y="4484"/>
                </a:lnTo>
                <a:lnTo>
                  <a:pt x="5488" y="4484"/>
                </a:lnTo>
                <a:lnTo>
                  <a:pt x="5490" y="4488"/>
                </a:lnTo>
                <a:lnTo>
                  <a:pt x="5490" y="4492"/>
                </a:lnTo>
                <a:lnTo>
                  <a:pt x="5492" y="4492"/>
                </a:lnTo>
                <a:lnTo>
                  <a:pt x="5494" y="4492"/>
                </a:lnTo>
                <a:lnTo>
                  <a:pt x="5496" y="4496"/>
                </a:lnTo>
                <a:lnTo>
                  <a:pt x="5496" y="4500"/>
                </a:lnTo>
                <a:lnTo>
                  <a:pt x="5498" y="4500"/>
                </a:lnTo>
                <a:lnTo>
                  <a:pt x="5504" y="4492"/>
                </a:lnTo>
                <a:lnTo>
                  <a:pt x="5502" y="4500"/>
                </a:lnTo>
                <a:lnTo>
                  <a:pt x="5504" y="4504"/>
                </a:lnTo>
                <a:lnTo>
                  <a:pt x="5502" y="4508"/>
                </a:lnTo>
                <a:lnTo>
                  <a:pt x="5504" y="4510"/>
                </a:lnTo>
                <a:lnTo>
                  <a:pt x="5506" y="4512"/>
                </a:lnTo>
                <a:lnTo>
                  <a:pt x="5508" y="4510"/>
                </a:lnTo>
                <a:lnTo>
                  <a:pt x="5508" y="4506"/>
                </a:lnTo>
                <a:lnTo>
                  <a:pt x="5512" y="4502"/>
                </a:lnTo>
                <a:lnTo>
                  <a:pt x="5514" y="4500"/>
                </a:lnTo>
                <a:lnTo>
                  <a:pt x="5518" y="4498"/>
                </a:lnTo>
                <a:lnTo>
                  <a:pt x="5520" y="4500"/>
                </a:lnTo>
                <a:lnTo>
                  <a:pt x="5518" y="4502"/>
                </a:lnTo>
                <a:lnTo>
                  <a:pt x="5514" y="4506"/>
                </a:lnTo>
                <a:lnTo>
                  <a:pt x="5514" y="4508"/>
                </a:lnTo>
                <a:lnTo>
                  <a:pt x="5516" y="4512"/>
                </a:lnTo>
                <a:lnTo>
                  <a:pt x="5516" y="4514"/>
                </a:lnTo>
                <a:lnTo>
                  <a:pt x="5518" y="4516"/>
                </a:lnTo>
                <a:lnTo>
                  <a:pt x="5522" y="4512"/>
                </a:lnTo>
                <a:lnTo>
                  <a:pt x="5524" y="4510"/>
                </a:lnTo>
                <a:lnTo>
                  <a:pt x="5522" y="4518"/>
                </a:lnTo>
                <a:lnTo>
                  <a:pt x="5522" y="4528"/>
                </a:lnTo>
                <a:lnTo>
                  <a:pt x="5524" y="4528"/>
                </a:lnTo>
                <a:lnTo>
                  <a:pt x="5524" y="4534"/>
                </a:lnTo>
                <a:lnTo>
                  <a:pt x="5528" y="4538"/>
                </a:lnTo>
                <a:lnTo>
                  <a:pt x="5532" y="4542"/>
                </a:lnTo>
                <a:lnTo>
                  <a:pt x="5538" y="4544"/>
                </a:lnTo>
                <a:lnTo>
                  <a:pt x="5544" y="4548"/>
                </a:lnTo>
                <a:lnTo>
                  <a:pt x="5550" y="4554"/>
                </a:lnTo>
                <a:lnTo>
                  <a:pt x="5558" y="4556"/>
                </a:lnTo>
                <a:lnTo>
                  <a:pt x="5562" y="4560"/>
                </a:lnTo>
                <a:lnTo>
                  <a:pt x="5564" y="4562"/>
                </a:lnTo>
                <a:lnTo>
                  <a:pt x="5562" y="4564"/>
                </a:lnTo>
                <a:lnTo>
                  <a:pt x="5560" y="4568"/>
                </a:lnTo>
                <a:lnTo>
                  <a:pt x="5560" y="4572"/>
                </a:lnTo>
                <a:lnTo>
                  <a:pt x="5560" y="4576"/>
                </a:lnTo>
                <a:lnTo>
                  <a:pt x="5566" y="4578"/>
                </a:lnTo>
                <a:lnTo>
                  <a:pt x="5570" y="4582"/>
                </a:lnTo>
                <a:lnTo>
                  <a:pt x="5570" y="4584"/>
                </a:lnTo>
                <a:lnTo>
                  <a:pt x="5572" y="4586"/>
                </a:lnTo>
                <a:lnTo>
                  <a:pt x="5574" y="4588"/>
                </a:lnTo>
                <a:lnTo>
                  <a:pt x="5576" y="4592"/>
                </a:lnTo>
                <a:lnTo>
                  <a:pt x="5574" y="4594"/>
                </a:lnTo>
                <a:lnTo>
                  <a:pt x="5574" y="4596"/>
                </a:lnTo>
                <a:lnTo>
                  <a:pt x="5580" y="4604"/>
                </a:lnTo>
                <a:lnTo>
                  <a:pt x="5580" y="4606"/>
                </a:lnTo>
                <a:lnTo>
                  <a:pt x="5576" y="4608"/>
                </a:lnTo>
                <a:lnTo>
                  <a:pt x="5576" y="4610"/>
                </a:lnTo>
                <a:lnTo>
                  <a:pt x="5576" y="4612"/>
                </a:lnTo>
                <a:lnTo>
                  <a:pt x="5578" y="4618"/>
                </a:lnTo>
                <a:lnTo>
                  <a:pt x="5580" y="4618"/>
                </a:lnTo>
                <a:lnTo>
                  <a:pt x="5584" y="4616"/>
                </a:lnTo>
                <a:lnTo>
                  <a:pt x="5590" y="4620"/>
                </a:lnTo>
                <a:lnTo>
                  <a:pt x="5586" y="4624"/>
                </a:lnTo>
                <a:lnTo>
                  <a:pt x="5584" y="4624"/>
                </a:lnTo>
                <a:lnTo>
                  <a:pt x="5578" y="4624"/>
                </a:lnTo>
                <a:lnTo>
                  <a:pt x="5574" y="4624"/>
                </a:lnTo>
                <a:lnTo>
                  <a:pt x="5574" y="4628"/>
                </a:lnTo>
                <a:lnTo>
                  <a:pt x="5580" y="4636"/>
                </a:lnTo>
                <a:lnTo>
                  <a:pt x="5584" y="4638"/>
                </a:lnTo>
                <a:lnTo>
                  <a:pt x="5586" y="4638"/>
                </a:lnTo>
                <a:lnTo>
                  <a:pt x="5590" y="4642"/>
                </a:lnTo>
                <a:lnTo>
                  <a:pt x="5590" y="4648"/>
                </a:lnTo>
                <a:lnTo>
                  <a:pt x="5588" y="4650"/>
                </a:lnTo>
                <a:lnTo>
                  <a:pt x="5586" y="4650"/>
                </a:lnTo>
                <a:lnTo>
                  <a:pt x="5588" y="4654"/>
                </a:lnTo>
                <a:lnTo>
                  <a:pt x="5590" y="4656"/>
                </a:lnTo>
                <a:lnTo>
                  <a:pt x="5596" y="4658"/>
                </a:lnTo>
                <a:lnTo>
                  <a:pt x="5602" y="4660"/>
                </a:lnTo>
                <a:lnTo>
                  <a:pt x="5606" y="4666"/>
                </a:lnTo>
                <a:lnTo>
                  <a:pt x="5608" y="4668"/>
                </a:lnTo>
                <a:lnTo>
                  <a:pt x="5608" y="4670"/>
                </a:lnTo>
                <a:lnTo>
                  <a:pt x="5606" y="4672"/>
                </a:lnTo>
                <a:lnTo>
                  <a:pt x="5606" y="4674"/>
                </a:lnTo>
                <a:lnTo>
                  <a:pt x="5606" y="4676"/>
                </a:lnTo>
                <a:lnTo>
                  <a:pt x="5612" y="4680"/>
                </a:lnTo>
                <a:lnTo>
                  <a:pt x="5632" y="4688"/>
                </a:lnTo>
                <a:lnTo>
                  <a:pt x="5640" y="4694"/>
                </a:lnTo>
                <a:lnTo>
                  <a:pt x="5646" y="4700"/>
                </a:lnTo>
                <a:lnTo>
                  <a:pt x="5650" y="4706"/>
                </a:lnTo>
                <a:lnTo>
                  <a:pt x="5656" y="4710"/>
                </a:lnTo>
                <a:lnTo>
                  <a:pt x="5664" y="4716"/>
                </a:lnTo>
                <a:lnTo>
                  <a:pt x="5672" y="4722"/>
                </a:lnTo>
                <a:lnTo>
                  <a:pt x="5676" y="4724"/>
                </a:lnTo>
                <a:lnTo>
                  <a:pt x="5676" y="4728"/>
                </a:lnTo>
                <a:lnTo>
                  <a:pt x="5678" y="4732"/>
                </a:lnTo>
                <a:lnTo>
                  <a:pt x="5680" y="4734"/>
                </a:lnTo>
                <a:lnTo>
                  <a:pt x="5686" y="4738"/>
                </a:lnTo>
                <a:lnTo>
                  <a:pt x="5698" y="4744"/>
                </a:lnTo>
                <a:lnTo>
                  <a:pt x="5706" y="4752"/>
                </a:lnTo>
                <a:lnTo>
                  <a:pt x="5714" y="4762"/>
                </a:lnTo>
                <a:lnTo>
                  <a:pt x="5732" y="4782"/>
                </a:lnTo>
                <a:lnTo>
                  <a:pt x="5752" y="4798"/>
                </a:lnTo>
                <a:lnTo>
                  <a:pt x="5768" y="4810"/>
                </a:lnTo>
                <a:lnTo>
                  <a:pt x="5784" y="4816"/>
                </a:lnTo>
                <a:lnTo>
                  <a:pt x="5794" y="4820"/>
                </a:lnTo>
                <a:lnTo>
                  <a:pt x="5796" y="4824"/>
                </a:lnTo>
                <a:lnTo>
                  <a:pt x="5800" y="4826"/>
                </a:lnTo>
                <a:lnTo>
                  <a:pt x="5808" y="4826"/>
                </a:lnTo>
                <a:lnTo>
                  <a:pt x="5812" y="4824"/>
                </a:lnTo>
                <a:lnTo>
                  <a:pt x="5816" y="4822"/>
                </a:lnTo>
                <a:lnTo>
                  <a:pt x="5826" y="4814"/>
                </a:lnTo>
                <a:lnTo>
                  <a:pt x="5840" y="4804"/>
                </a:lnTo>
                <a:lnTo>
                  <a:pt x="5852" y="4798"/>
                </a:lnTo>
                <a:lnTo>
                  <a:pt x="5866" y="4794"/>
                </a:lnTo>
                <a:lnTo>
                  <a:pt x="5892" y="4788"/>
                </a:lnTo>
                <a:lnTo>
                  <a:pt x="5908" y="4788"/>
                </a:lnTo>
                <a:lnTo>
                  <a:pt x="5920" y="4788"/>
                </a:lnTo>
                <a:lnTo>
                  <a:pt x="5934" y="4786"/>
                </a:lnTo>
                <a:lnTo>
                  <a:pt x="5944" y="4782"/>
                </a:lnTo>
                <a:lnTo>
                  <a:pt x="5958" y="4786"/>
                </a:lnTo>
                <a:lnTo>
                  <a:pt x="5972" y="4786"/>
                </a:lnTo>
                <a:lnTo>
                  <a:pt x="5976" y="4786"/>
                </a:lnTo>
                <a:lnTo>
                  <a:pt x="5980" y="4784"/>
                </a:lnTo>
                <a:lnTo>
                  <a:pt x="5984" y="4784"/>
                </a:lnTo>
                <a:lnTo>
                  <a:pt x="5994" y="4786"/>
                </a:lnTo>
                <a:lnTo>
                  <a:pt x="5996" y="4788"/>
                </a:lnTo>
                <a:lnTo>
                  <a:pt x="5994" y="4788"/>
                </a:lnTo>
                <a:lnTo>
                  <a:pt x="5986" y="4790"/>
                </a:lnTo>
                <a:lnTo>
                  <a:pt x="5982" y="4790"/>
                </a:lnTo>
                <a:lnTo>
                  <a:pt x="5980" y="4790"/>
                </a:lnTo>
                <a:lnTo>
                  <a:pt x="5982" y="4792"/>
                </a:lnTo>
                <a:lnTo>
                  <a:pt x="6000" y="4796"/>
                </a:lnTo>
                <a:lnTo>
                  <a:pt x="6010" y="4800"/>
                </a:lnTo>
                <a:lnTo>
                  <a:pt x="6022" y="4804"/>
                </a:lnTo>
                <a:lnTo>
                  <a:pt x="6026" y="4806"/>
                </a:lnTo>
                <a:lnTo>
                  <a:pt x="6030" y="4806"/>
                </a:lnTo>
                <a:lnTo>
                  <a:pt x="6040" y="4800"/>
                </a:lnTo>
                <a:lnTo>
                  <a:pt x="6052" y="4790"/>
                </a:lnTo>
                <a:lnTo>
                  <a:pt x="6060" y="4786"/>
                </a:lnTo>
                <a:lnTo>
                  <a:pt x="6068" y="4784"/>
                </a:lnTo>
                <a:lnTo>
                  <a:pt x="6078" y="4782"/>
                </a:lnTo>
                <a:lnTo>
                  <a:pt x="6084" y="4778"/>
                </a:lnTo>
                <a:lnTo>
                  <a:pt x="6096" y="4770"/>
                </a:lnTo>
                <a:lnTo>
                  <a:pt x="6102" y="4766"/>
                </a:lnTo>
                <a:lnTo>
                  <a:pt x="6110" y="4762"/>
                </a:lnTo>
                <a:lnTo>
                  <a:pt x="6120" y="4758"/>
                </a:lnTo>
                <a:lnTo>
                  <a:pt x="6134" y="4756"/>
                </a:lnTo>
                <a:lnTo>
                  <a:pt x="6146" y="4754"/>
                </a:lnTo>
                <a:lnTo>
                  <a:pt x="6150" y="4752"/>
                </a:lnTo>
                <a:lnTo>
                  <a:pt x="6152" y="4750"/>
                </a:lnTo>
                <a:lnTo>
                  <a:pt x="6152" y="4746"/>
                </a:lnTo>
                <a:lnTo>
                  <a:pt x="6158" y="4740"/>
                </a:lnTo>
                <a:lnTo>
                  <a:pt x="6164" y="4736"/>
                </a:lnTo>
                <a:lnTo>
                  <a:pt x="6178" y="4732"/>
                </a:lnTo>
                <a:lnTo>
                  <a:pt x="6202" y="4730"/>
                </a:lnTo>
                <a:lnTo>
                  <a:pt x="6218" y="4728"/>
                </a:lnTo>
                <a:lnTo>
                  <a:pt x="6236" y="4726"/>
                </a:lnTo>
                <a:lnTo>
                  <a:pt x="6242" y="4726"/>
                </a:lnTo>
                <a:lnTo>
                  <a:pt x="6246" y="4722"/>
                </a:lnTo>
                <a:lnTo>
                  <a:pt x="6248" y="4720"/>
                </a:lnTo>
                <a:lnTo>
                  <a:pt x="6250" y="4722"/>
                </a:lnTo>
                <a:lnTo>
                  <a:pt x="6254" y="4724"/>
                </a:lnTo>
                <a:lnTo>
                  <a:pt x="6264" y="4726"/>
                </a:lnTo>
                <a:lnTo>
                  <a:pt x="6278" y="4726"/>
                </a:lnTo>
                <a:lnTo>
                  <a:pt x="6290" y="4730"/>
                </a:lnTo>
                <a:lnTo>
                  <a:pt x="6294" y="4734"/>
                </a:lnTo>
                <a:lnTo>
                  <a:pt x="6300" y="4738"/>
                </a:lnTo>
                <a:lnTo>
                  <a:pt x="6314" y="4756"/>
                </a:lnTo>
                <a:lnTo>
                  <a:pt x="6320" y="4772"/>
                </a:lnTo>
                <a:lnTo>
                  <a:pt x="6328" y="4796"/>
                </a:lnTo>
                <a:lnTo>
                  <a:pt x="6334" y="4808"/>
                </a:lnTo>
                <a:lnTo>
                  <a:pt x="6340" y="4818"/>
                </a:lnTo>
                <a:lnTo>
                  <a:pt x="6348" y="4826"/>
                </a:lnTo>
                <a:lnTo>
                  <a:pt x="6352" y="4826"/>
                </a:lnTo>
                <a:lnTo>
                  <a:pt x="6358" y="4828"/>
                </a:lnTo>
                <a:lnTo>
                  <a:pt x="6374" y="4828"/>
                </a:lnTo>
                <a:lnTo>
                  <a:pt x="6380" y="4828"/>
                </a:lnTo>
                <a:lnTo>
                  <a:pt x="6388" y="4826"/>
                </a:lnTo>
                <a:lnTo>
                  <a:pt x="6394" y="4822"/>
                </a:lnTo>
                <a:lnTo>
                  <a:pt x="6396" y="4820"/>
                </a:lnTo>
                <a:lnTo>
                  <a:pt x="6398" y="4816"/>
                </a:lnTo>
                <a:lnTo>
                  <a:pt x="6398" y="4814"/>
                </a:lnTo>
                <a:lnTo>
                  <a:pt x="6396" y="4810"/>
                </a:lnTo>
                <a:lnTo>
                  <a:pt x="6402" y="4814"/>
                </a:lnTo>
                <a:lnTo>
                  <a:pt x="6406" y="4816"/>
                </a:lnTo>
                <a:lnTo>
                  <a:pt x="6414" y="4818"/>
                </a:lnTo>
                <a:lnTo>
                  <a:pt x="6422" y="4818"/>
                </a:lnTo>
                <a:lnTo>
                  <a:pt x="6432" y="4818"/>
                </a:lnTo>
                <a:lnTo>
                  <a:pt x="6440" y="4816"/>
                </a:lnTo>
                <a:lnTo>
                  <a:pt x="6444" y="4812"/>
                </a:lnTo>
                <a:lnTo>
                  <a:pt x="6446" y="4808"/>
                </a:lnTo>
                <a:lnTo>
                  <a:pt x="6446" y="4806"/>
                </a:lnTo>
                <a:lnTo>
                  <a:pt x="6440" y="4796"/>
                </a:lnTo>
                <a:lnTo>
                  <a:pt x="6452" y="4806"/>
                </a:lnTo>
                <a:lnTo>
                  <a:pt x="6452" y="4814"/>
                </a:lnTo>
                <a:lnTo>
                  <a:pt x="6454" y="4818"/>
                </a:lnTo>
                <a:lnTo>
                  <a:pt x="6458" y="4818"/>
                </a:lnTo>
                <a:lnTo>
                  <a:pt x="6460" y="4818"/>
                </a:lnTo>
                <a:lnTo>
                  <a:pt x="6464" y="4816"/>
                </a:lnTo>
                <a:lnTo>
                  <a:pt x="6466" y="4816"/>
                </a:lnTo>
                <a:lnTo>
                  <a:pt x="6468" y="4822"/>
                </a:lnTo>
                <a:lnTo>
                  <a:pt x="6470" y="4836"/>
                </a:lnTo>
                <a:lnTo>
                  <a:pt x="6474" y="4840"/>
                </a:lnTo>
                <a:lnTo>
                  <a:pt x="6482" y="4844"/>
                </a:lnTo>
                <a:lnTo>
                  <a:pt x="6486" y="4846"/>
                </a:lnTo>
                <a:lnTo>
                  <a:pt x="6488" y="4844"/>
                </a:lnTo>
                <a:lnTo>
                  <a:pt x="6492" y="4842"/>
                </a:lnTo>
                <a:lnTo>
                  <a:pt x="6494" y="4838"/>
                </a:lnTo>
                <a:lnTo>
                  <a:pt x="6498" y="4840"/>
                </a:lnTo>
                <a:lnTo>
                  <a:pt x="6500" y="4844"/>
                </a:lnTo>
                <a:lnTo>
                  <a:pt x="6500" y="4846"/>
                </a:lnTo>
                <a:lnTo>
                  <a:pt x="6498" y="4850"/>
                </a:lnTo>
                <a:lnTo>
                  <a:pt x="6494" y="4852"/>
                </a:lnTo>
                <a:lnTo>
                  <a:pt x="6494" y="4856"/>
                </a:lnTo>
                <a:lnTo>
                  <a:pt x="6496" y="4858"/>
                </a:lnTo>
                <a:lnTo>
                  <a:pt x="6500" y="4862"/>
                </a:lnTo>
                <a:lnTo>
                  <a:pt x="6500" y="4864"/>
                </a:lnTo>
                <a:lnTo>
                  <a:pt x="6500" y="4866"/>
                </a:lnTo>
                <a:lnTo>
                  <a:pt x="6504" y="4874"/>
                </a:lnTo>
                <a:lnTo>
                  <a:pt x="6506" y="4880"/>
                </a:lnTo>
                <a:lnTo>
                  <a:pt x="6508" y="4886"/>
                </a:lnTo>
                <a:lnTo>
                  <a:pt x="6508" y="4898"/>
                </a:lnTo>
                <a:lnTo>
                  <a:pt x="6504" y="4910"/>
                </a:lnTo>
                <a:lnTo>
                  <a:pt x="6504" y="4924"/>
                </a:lnTo>
                <a:lnTo>
                  <a:pt x="6504" y="4936"/>
                </a:lnTo>
                <a:lnTo>
                  <a:pt x="6502" y="4946"/>
                </a:lnTo>
                <a:lnTo>
                  <a:pt x="6498" y="4954"/>
                </a:lnTo>
                <a:lnTo>
                  <a:pt x="6494" y="4960"/>
                </a:lnTo>
                <a:lnTo>
                  <a:pt x="6488" y="4970"/>
                </a:lnTo>
                <a:lnTo>
                  <a:pt x="6486" y="4974"/>
                </a:lnTo>
                <a:lnTo>
                  <a:pt x="6486" y="4978"/>
                </a:lnTo>
                <a:lnTo>
                  <a:pt x="6486" y="4982"/>
                </a:lnTo>
                <a:lnTo>
                  <a:pt x="6488" y="4984"/>
                </a:lnTo>
                <a:lnTo>
                  <a:pt x="6494" y="4984"/>
                </a:lnTo>
                <a:lnTo>
                  <a:pt x="6496" y="4984"/>
                </a:lnTo>
                <a:lnTo>
                  <a:pt x="6496" y="4988"/>
                </a:lnTo>
                <a:lnTo>
                  <a:pt x="6494" y="4994"/>
                </a:lnTo>
                <a:lnTo>
                  <a:pt x="6496" y="4998"/>
                </a:lnTo>
                <a:lnTo>
                  <a:pt x="6498" y="5002"/>
                </a:lnTo>
                <a:lnTo>
                  <a:pt x="6496" y="5006"/>
                </a:lnTo>
                <a:lnTo>
                  <a:pt x="6494" y="5006"/>
                </a:lnTo>
                <a:lnTo>
                  <a:pt x="6492" y="5004"/>
                </a:lnTo>
                <a:lnTo>
                  <a:pt x="6490" y="5004"/>
                </a:lnTo>
                <a:lnTo>
                  <a:pt x="6486" y="5006"/>
                </a:lnTo>
                <a:lnTo>
                  <a:pt x="6486" y="5010"/>
                </a:lnTo>
                <a:lnTo>
                  <a:pt x="6486" y="5014"/>
                </a:lnTo>
                <a:lnTo>
                  <a:pt x="6490" y="5018"/>
                </a:lnTo>
                <a:lnTo>
                  <a:pt x="6500" y="5024"/>
                </a:lnTo>
                <a:lnTo>
                  <a:pt x="6510" y="5026"/>
                </a:lnTo>
                <a:lnTo>
                  <a:pt x="6514" y="5028"/>
                </a:lnTo>
                <a:lnTo>
                  <a:pt x="6516" y="5030"/>
                </a:lnTo>
                <a:lnTo>
                  <a:pt x="6514" y="5032"/>
                </a:lnTo>
                <a:lnTo>
                  <a:pt x="6512" y="5034"/>
                </a:lnTo>
                <a:lnTo>
                  <a:pt x="6508" y="5034"/>
                </a:lnTo>
                <a:lnTo>
                  <a:pt x="6502" y="5034"/>
                </a:lnTo>
                <a:lnTo>
                  <a:pt x="6498" y="5034"/>
                </a:lnTo>
                <a:lnTo>
                  <a:pt x="6494" y="5030"/>
                </a:lnTo>
                <a:lnTo>
                  <a:pt x="6488" y="5022"/>
                </a:lnTo>
                <a:lnTo>
                  <a:pt x="6486" y="5022"/>
                </a:lnTo>
                <a:lnTo>
                  <a:pt x="6484" y="5022"/>
                </a:lnTo>
                <a:lnTo>
                  <a:pt x="6484" y="5026"/>
                </a:lnTo>
                <a:lnTo>
                  <a:pt x="6484" y="5038"/>
                </a:lnTo>
                <a:lnTo>
                  <a:pt x="6484" y="5052"/>
                </a:lnTo>
                <a:lnTo>
                  <a:pt x="6480" y="5066"/>
                </a:lnTo>
                <a:lnTo>
                  <a:pt x="6476" y="5070"/>
                </a:lnTo>
                <a:lnTo>
                  <a:pt x="6474" y="5072"/>
                </a:lnTo>
                <a:lnTo>
                  <a:pt x="6470" y="5072"/>
                </a:lnTo>
                <a:lnTo>
                  <a:pt x="6466" y="5070"/>
                </a:lnTo>
                <a:lnTo>
                  <a:pt x="6460" y="5066"/>
                </a:lnTo>
                <a:lnTo>
                  <a:pt x="6460" y="5068"/>
                </a:lnTo>
                <a:lnTo>
                  <a:pt x="6462" y="5076"/>
                </a:lnTo>
                <a:lnTo>
                  <a:pt x="6468" y="5092"/>
                </a:lnTo>
                <a:lnTo>
                  <a:pt x="6480" y="5120"/>
                </a:lnTo>
                <a:lnTo>
                  <a:pt x="6484" y="5130"/>
                </a:lnTo>
                <a:lnTo>
                  <a:pt x="6488" y="5136"/>
                </a:lnTo>
                <a:lnTo>
                  <a:pt x="6494" y="5144"/>
                </a:lnTo>
                <a:lnTo>
                  <a:pt x="6498" y="5152"/>
                </a:lnTo>
                <a:lnTo>
                  <a:pt x="6504" y="5162"/>
                </a:lnTo>
                <a:lnTo>
                  <a:pt x="6514" y="5174"/>
                </a:lnTo>
                <a:lnTo>
                  <a:pt x="6536" y="5198"/>
                </a:lnTo>
                <a:lnTo>
                  <a:pt x="6544" y="5208"/>
                </a:lnTo>
                <a:lnTo>
                  <a:pt x="6546" y="5214"/>
                </a:lnTo>
                <a:lnTo>
                  <a:pt x="6556" y="5224"/>
                </a:lnTo>
                <a:lnTo>
                  <a:pt x="6576" y="5248"/>
                </a:lnTo>
                <a:lnTo>
                  <a:pt x="6582" y="5256"/>
                </a:lnTo>
                <a:lnTo>
                  <a:pt x="6584" y="5264"/>
                </a:lnTo>
                <a:lnTo>
                  <a:pt x="6588" y="5274"/>
                </a:lnTo>
                <a:lnTo>
                  <a:pt x="6594" y="5282"/>
                </a:lnTo>
                <a:lnTo>
                  <a:pt x="6600" y="5292"/>
                </a:lnTo>
                <a:lnTo>
                  <a:pt x="6600" y="5296"/>
                </a:lnTo>
                <a:lnTo>
                  <a:pt x="6600" y="5302"/>
                </a:lnTo>
                <a:lnTo>
                  <a:pt x="6598" y="5310"/>
                </a:lnTo>
                <a:lnTo>
                  <a:pt x="6598" y="5314"/>
                </a:lnTo>
                <a:lnTo>
                  <a:pt x="6600" y="5314"/>
                </a:lnTo>
                <a:lnTo>
                  <a:pt x="6602" y="5318"/>
                </a:lnTo>
                <a:lnTo>
                  <a:pt x="6606" y="5324"/>
                </a:lnTo>
                <a:lnTo>
                  <a:pt x="6608" y="5324"/>
                </a:lnTo>
                <a:lnTo>
                  <a:pt x="6614" y="5322"/>
                </a:lnTo>
                <a:lnTo>
                  <a:pt x="6620" y="5320"/>
                </a:lnTo>
                <a:lnTo>
                  <a:pt x="6626" y="5318"/>
                </a:lnTo>
                <a:lnTo>
                  <a:pt x="6630" y="5316"/>
                </a:lnTo>
                <a:lnTo>
                  <a:pt x="6638" y="5318"/>
                </a:lnTo>
                <a:lnTo>
                  <a:pt x="6630" y="5324"/>
                </a:lnTo>
                <a:lnTo>
                  <a:pt x="6624" y="5328"/>
                </a:lnTo>
                <a:lnTo>
                  <a:pt x="6612" y="5330"/>
                </a:lnTo>
                <a:lnTo>
                  <a:pt x="6606" y="5332"/>
                </a:lnTo>
                <a:lnTo>
                  <a:pt x="6604" y="5334"/>
                </a:lnTo>
                <a:lnTo>
                  <a:pt x="6606" y="5336"/>
                </a:lnTo>
                <a:lnTo>
                  <a:pt x="6616" y="5358"/>
                </a:lnTo>
                <a:lnTo>
                  <a:pt x="6630" y="5394"/>
                </a:lnTo>
                <a:lnTo>
                  <a:pt x="6638" y="5416"/>
                </a:lnTo>
                <a:lnTo>
                  <a:pt x="6642" y="5434"/>
                </a:lnTo>
                <a:lnTo>
                  <a:pt x="6642" y="5450"/>
                </a:lnTo>
                <a:lnTo>
                  <a:pt x="6642" y="5456"/>
                </a:lnTo>
                <a:lnTo>
                  <a:pt x="6638" y="5460"/>
                </a:lnTo>
                <a:lnTo>
                  <a:pt x="6634" y="5470"/>
                </a:lnTo>
                <a:lnTo>
                  <a:pt x="6634" y="5480"/>
                </a:lnTo>
                <a:lnTo>
                  <a:pt x="6636" y="5490"/>
                </a:lnTo>
                <a:lnTo>
                  <a:pt x="6638" y="5502"/>
                </a:lnTo>
                <a:lnTo>
                  <a:pt x="6650" y="5526"/>
                </a:lnTo>
                <a:lnTo>
                  <a:pt x="6660" y="5552"/>
                </a:lnTo>
                <a:lnTo>
                  <a:pt x="6664" y="5564"/>
                </a:lnTo>
                <a:lnTo>
                  <a:pt x="6666" y="5578"/>
                </a:lnTo>
                <a:lnTo>
                  <a:pt x="6668" y="5592"/>
                </a:lnTo>
                <a:lnTo>
                  <a:pt x="6666" y="5606"/>
                </a:lnTo>
                <a:lnTo>
                  <a:pt x="6664" y="5618"/>
                </a:lnTo>
                <a:lnTo>
                  <a:pt x="6658" y="5630"/>
                </a:lnTo>
                <a:lnTo>
                  <a:pt x="6652" y="5642"/>
                </a:lnTo>
                <a:lnTo>
                  <a:pt x="6642" y="5650"/>
                </a:lnTo>
                <a:lnTo>
                  <a:pt x="6634" y="5658"/>
                </a:lnTo>
                <a:lnTo>
                  <a:pt x="6628" y="5666"/>
                </a:lnTo>
                <a:lnTo>
                  <a:pt x="6622" y="5674"/>
                </a:lnTo>
                <a:lnTo>
                  <a:pt x="6618" y="5684"/>
                </a:lnTo>
                <a:lnTo>
                  <a:pt x="6610" y="5704"/>
                </a:lnTo>
                <a:lnTo>
                  <a:pt x="6606" y="5724"/>
                </a:lnTo>
                <a:lnTo>
                  <a:pt x="6600" y="5764"/>
                </a:lnTo>
                <a:lnTo>
                  <a:pt x="6598" y="5782"/>
                </a:lnTo>
                <a:lnTo>
                  <a:pt x="6592" y="5794"/>
                </a:lnTo>
                <a:lnTo>
                  <a:pt x="6586" y="5806"/>
                </a:lnTo>
                <a:lnTo>
                  <a:pt x="6582" y="5816"/>
                </a:lnTo>
                <a:lnTo>
                  <a:pt x="6582" y="5826"/>
                </a:lnTo>
                <a:lnTo>
                  <a:pt x="6582" y="5836"/>
                </a:lnTo>
                <a:lnTo>
                  <a:pt x="6584" y="5854"/>
                </a:lnTo>
                <a:lnTo>
                  <a:pt x="6584" y="5868"/>
                </a:lnTo>
                <a:lnTo>
                  <a:pt x="6582" y="5882"/>
                </a:lnTo>
                <a:lnTo>
                  <a:pt x="6580" y="5892"/>
                </a:lnTo>
                <a:lnTo>
                  <a:pt x="6582" y="5900"/>
                </a:lnTo>
                <a:lnTo>
                  <a:pt x="6586" y="5920"/>
                </a:lnTo>
                <a:lnTo>
                  <a:pt x="6594" y="5938"/>
                </a:lnTo>
                <a:lnTo>
                  <a:pt x="6604" y="5960"/>
                </a:lnTo>
                <a:lnTo>
                  <a:pt x="6628" y="6004"/>
                </a:lnTo>
                <a:lnTo>
                  <a:pt x="6638" y="6030"/>
                </a:lnTo>
                <a:lnTo>
                  <a:pt x="6646" y="6060"/>
                </a:lnTo>
                <a:lnTo>
                  <a:pt x="6654" y="6084"/>
                </a:lnTo>
                <a:lnTo>
                  <a:pt x="6664" y="6102"/>
                </a:lnTo>
                <a:lnTo>
                  <a:pt x="6672" y="6112"/>
                </a:lnTo>
                <a:lnTo>
                  <a:pt x="6682" y="6122"/>
                </a:lnTo>
                <a:lnTo>
                  <a:pt x="6688" y="6132"/>
                </a:lnTo>
                <a:lnTo>
                  <a:pt x="6692" y="6144"/>
                </a:lnTo>
                <a:lnTo>
                  <a:pt x="6692" y="6164"/>
                </a:lnTo>
                <a:lnTo>
                  <a:pt x="6690" y="6194"/>
                </a:lnTo>
                <a:lnTo>
                  <a:pt x="6688" y="6208"/>
                </a:lnTo>
                <a:lnTo>
                  <a:pt x="6690" y="6226"/>
                </a:lnTo>
                <a:lnTo>
                  <a:pt x="6698" y="6266"/>
                </a:lnTo>
                <a:lnTo>
                  <a:pt x="6708" y="6312"/>
                </a:lnTo>
                <a:lnTo>
                  <a:pt x="6712" y="6334"/>
                </a:lnTo>
                <a:lnTo>
                  <a:pt x="6714" y="6356"/>
                </a:lnTo>
                <a:lnTo>
                  <a:pt x="6718" y="6376"/>
                </a:lnTo>
                <a:lnTo>
                  <a:pt x="6722" y="6394"/>
                </a:lnTo>
                <a:lnTo>
                  <a:pt x="6730" y="6408"/>
                </a:lnTo>
                <a:lnTo>
                  <a:pt x="6738" y="6422"/>
                </a:lnTo>
                <a:lnTo>
                  <a:pt x="6748" y="6432"/>
                </a:lnTo>
                <a:lnTo>
                  <a:pt x="6756" y="6442"/>
                </a:lnTo>
                <a:lnTo>
                  <a:pt x="6772" y="6456"/>
                </a:lnTo>
                <a:lnTo>
                  <a:pt x="6782" y="6470"/>
                </a:lnTo>
                <a:lnTo>
                  <a:pt x="6788" y="6484"/>
                </a:lnTo>
                <a:lnTo>
                  <a:pt x="6792" y="6498"/>
                </a:lnTo>
                <a:lnTo>
                  <a:pt x="6796" y="6514"/>
                </a:lnTo>
                <a:lnTo>
                  <a:pt x="6800" y="6530"/>
                </a:lnTo>
                <a:lnTo>
                  <a:pt x="6806" y="6548"/>
                </a:lnTo>
                <a:lnTo>
                  <a:pt x="6816" y="6568"/>
                </a:lnTo>
                <a:lnTo>
                  <a:pt x="6830" y="6592"/>
                </a:lnTo>
                <a:lnTo>
                  <a:pt x="6840" y="6612"/>
                </a:lnTo>
                <a:lnTo>
                  <a:pt x="6848" y="6630"/>
                </a:lnTo>
                <a:lnTo>
                  <a:pt x="6850" y="6644"/>
                </a:lnTo>
                <a:lnTo>
                  <a:pt x="6850" y="6656"/>
                </a:lnTo>
                <a:lnTo>
                  <a:pt x="6846" y="6666"/>
                </a:lnTo>
                <a:lnTo>
                  <a:pt x="6844" y="6672"/>
                </a:lnTo>
                <a:lnTo>
                  <a:pt x="6840" y="6674"/>
                </a:lnTo>
                <a:lnTo>
                  <a:pt x="6836" y="6674"/>
                </a:lnTo>
                <a:lnTo>
                  <a:pt x="6834" y="6672"/>
                </a:lnTo>
                <a:lnTo>
                  <a:pt x="6832" y="6672"/>
                </a:lnTo>
                <a:lnTo>
                  <a:pt x="6830" y="6674"/>
                </a:lnTo>
                <a:lnTo>
                  <a:pt x="6828" y="6676"/>
                </a:lnTo>
                <a:lnTo>
                  <a:pt x="6828" y="6682"/>
                </a:lnTo>
                <a:lnTo>
                  <a:pt x="6830" y="6686"/>
                </a:lnTo>
                <a:lnTo>
                  <a:pt x="6832" y="6694"/>
                </a:lnTo>
                <a:lnTo>
                  <a:pt x="6836" y="6700"/>
                </a:lnTo>
                <a:lnTo>
                  <a:pt x="6846" y="6714"/>
                </a:lnTo>
                <a:lnTo>
                  <a:pt x="6850" y="6722"/>
                </a:lnTo>
                <a:lnTo>
                  <a:pt x="6852" y="6730"/>
                </a:lnTo>
                <a:lnTo>
                  <a:pt x="6848" y="6734"/>
                </a:lnTo>
                <a:lnTo>
                  <a:pt x="6846" y="6738"/>
                </a:lnTo>
                <a:lnTo>
                  <a:pt x="6846" y="6742"/>
                </a:lnTo>
                <a:lnTo>
                  <a:pt x="6848" y="6752"/>
                </a:lnTo>
                <a:lnTo>
                  <a:pt x="6850" y="6758"/>
                </a:lnTo>
                <a:lnTo>
                  <a:pt x="6852" y="6756"/>
                </a:lnTo>
                <a:lnTo>
                  <a:pt x="6854" y="6754"/>
                </a:lnTo>
                <a:lnTo>
                  <a:pt x="6854" y="6750"/>
                </a:lnTo>
                <a:lnTo>
                  <a:pt x="6856" y="6746"/>
                </a:lnTo>
                <a:lnTo>
                  <a:pt x="6858" y="6744"/>
                </a:lnTo>
                <a:lnTo>
                  <a:pt x="6862" y="6744"/>
                </a:lnTo>
                <a:lnTo>
                  <a:pt x="6864" y="6744"/>
                </a:lnTo>
                <a:lnTo>
                  <a:pt x="6866" y="6746"/>
                </a:lnTo>
                <a:lnTo>
                  <a:pt x="6868" y="6748"/>
                </a:lnTo>
                <a:lnTo>
                  <a:pt x="6868" y="6752"/>
                </a:lnTo>
                <a:lnTo>
                  <a:pt x="6870" y="6758"/>
                </a:lnTo>
                <a:lnTo>
                  <a:pt x="6870" y="6760"/>
                </a:lnTo>
                <a:lnTo>
                  <a:pt x="6874" y="6760"/>
                </a:lnTo>
                <a:lnTo>
                  <a:pt x="6876" y="6760"/>
                </a:lnTo>
                <a:lnTo>
                  <a:pt x="6882" y="6762"/>
                </a:lnTo>
                <a:lnTo>
                  <a:pt x="6884" y="6764"/>
                </a:lnTo>
                <a:lnTo>
                  <a:pt x="6886" y="6768"/>
                </a:lnTo>
                <a:lnTo>
                  <a:pt x="6888" y="6774"/>
                </a:lnTo>
                <a:lnTo>
                  <a:pt x="6890" y="6776"/>
                </a:lnTo>
                <a:lnTo>
                  <a:pt x="6894" y="6776"/>
                </a:lnTo>
                <a:lnTo>
                  <a:pt x="6898" y="6780"/>
                </a:lnTo>
                <a:lnTo>
                  <a:pt x="6902" y="6782"/>
                </a:lnTo>
                <a:lnTo>
                  <a:pt x="6906" y="6782"/>
                </a:lnTo>
                <a:lnTo>
                  <a:pt x="6910" y="6782"/>
                </a:lnTo>
                <a:lnTo>
                  <a:pt x="6916" y="6782"/>
                </a:lnTo>
                <a:lnTo>
                  <a:pt x="6918" y="6782"/>
                </a:lnTo>
                <a:lnTo>
                  <a:pt x="6920" y="6782"/>
                </a:lnTo>
                <a:lnTo>
                  <a:pt x="6924" y="6774"/>
                </a:lnTo>
                <a:lnTo>
                  <a:pt x="6932" y="6768"/>
                </a:lnTo>
                <a:lnTo>
                  <a:pt x="6936" y="6764"/>
                </a:lnTo>
                <a:lnTo>
                  <a:pt x="6944" y="6762"/>
                </a:lnTo>
                <a:lnTo>
                  <a:pt x="6956" y="6762"/>
                </a:lnTo>
                <a:lnTo>
                  <a:pt x="6962" y="6764"/>
                </a:lnTo>
                <a:lnTo>
                  <a:pt x="6970" y="6764"/>
                </a:lnTo>
                <a:lnTo>
                  <a:pt x="6982" y="6760"/>
                </a:lnTo>
                <a:lnTo>
                  <a:pt x="6988" y="6758"/>
                </a:lnTo>
                <a:lnTo>
                  <a:pt x="6994" y="6754"/>
                </a:lnTo>
                <a:lnTo>
                  <a:pt x="7000" y="6748"/>
                </a:lnTo>
                <a:lnTo>
                  <a:pt x="7004" y="6742"/>
                </a:lnTo>
                <a:lnTo>
                  <a:pt x="7008" y="6740"/>
                </a:lnTo>
                <a:lnTo>
                  <a:pt x="7012" y="6740"/>
                </a:lnTo>
                <a:lnTo>
                  <a:pt x="7024" y="6740"/>
                </a:lnTo>
                <a:lnTo>
                  <a:pt x="7036" y="6742"/>
                </a:lnTo>
                <a:lnTo>
                  <a:pt x="7046" y="6744"/>
                </a:lnTo>
                <a:lnTo>
                  <a:pt x="7052" y="6744"/>
                </a:lnTo>
                <a:lnTo>
                  <a:pt x="7056" y="6742"/>
                </a:lnTo>
                <a:lnTo>
                  <a:pt x="7062" y="6740"/>
                </a:lnTo>
                <a:lnTo>
                  <a:pt x="7068" y="6742"/>
                </a:lnTo>
                <a:lnTo>
                  <a:pt x="7084" y="6746"/>
                </a:lnTo>
                <a:lnTo>
                  <a:pt x="7092" y="6750"/>
                </a:lnTo>
                <a:lnTo>
                  <a:pt x="7098" y="6750"/>
                </a:lnTo>
                <a:lnTo>
                  <a:pt x="7106" y="6748"/>
                </a:lnTo>
                <a:lnTo>
                  <a:pt x="7112" y="6744"/>
                </a:lnTo>
                <a:lnTo>
                  <a:pt x="7116" y="6740"/>
                </a:lnTo>
                <a:lnTo>
                  <a:pt x="7122" y="6738"/>
                </a:lnTo>
                <a:lnTo>
                  <a:pt x="7128" y="6738"/>
                </a:lnTo>
                <a:lnTo>
                  <a:pt x="7134" y="6740"/>
                </a:lnTo>
                <a:lnTo>
                  <a:pt x="7142" y="6742"/>
                </a:lnTo>
                <a:lnTo>
                  <a:pt x="7144" y="6740"/>
                </a:lnTo>
                <a:lnTo>
                  <a:pt x="7144" y="6734"/>
                </a:lnTo>
                <a:lnTo>
                  <a:pt x="7144" y="6730"/>
                </a:lnTo>
                <a:lnTo>
                  <a:pt x="7148" y="6728"/>
                </a:lnTo>
                <a:lnTo>
                  <a:pt x="7152" y="6726"/>
                </a:lnTo>
                <a:lnTo>
                  <a:pt x="7160" y="6726"/>
                </a:lnTo>
                <a:lnTo>
                  <a:pt x="7168" y="6726"/>
                </a:lnTo>
                <a:lnTo>
                  <a:pt x="7178" y="6726"/>
                </a:lnTo>
                <a:lnTo>
                  <a:pt x="7188" y="6724"/>
                </a:lnTo>
                <a:lnTo>
                  <a:pt x="7196" y="6718"/>
                </a:lnTo>
                <a:lnTo>
                  <a:pt x="7214" y="6704"/>
                </a:lnTo>
                <a:lnTo>
                  <a:pt x="7236" y="6686"/>
                </a:lnTo>
                <a:lnTo>
                  <a:pt x="7262" y="6662"/>
                </a:lnTo>
                <a:lnTo>
                  <a:pt x="7276" y="6646"/>
                </a:lnTo>
                <a:lnTo>
                  <a:pt x="7288" y="6626"/>
                </a:lnTo>
                <a:lnTo>
                  <a:pt x="7296" y="6618"/>
                </a:lnTo>
                <a:lnTo>
                  <a:pt x="7302" y="6610"/>
                </a:lnTo>
                <a:lnTo>
                  <a:pt x="7316" y="6598"/>
                </a:lnTo>
                <a:lnTo>
                  <a:pt x="7324" y="6588"/>
                </a:lnTo>
                <a:lnTo>
                  <a:pt x="7334" y="6574"/>
                </a:lnTo>
                <a:lnTo>
                  <a:pt x="7344" y="6554"/>
                </a:lnTo>
                <a:lnTo>
                  <a:pt x="7356" y="6528"/>
                </a:lnTo>
                <a:lnTo>
                  <a:pt x="7372" y="6498"/>
                </a:lnTo>
                <a:lnTo>
                  <a:pt x="7384" y="6480"/>
                </a:lnTo>
                <a:lnTo>
                  <a:pt x="7396" y="6468"/>
                </a:lnTo>
                <a:lnTo>
                  <a:pt x="7406" y="6460"/>
                </a:lnTo>
                <a:lnTo>
                  <a:pt x="7416" y="6448"/>
                </a:lnTo>
                <a:lnTo>
                  <a:pt x="7424" y="6432"/>
                </a:lnTo>
                <a:lnTo>
                  <a:pt x="7430" y="6406"/>
                </a:lnTo>
                <a:lnTo>
                  <a:pt x="7436" y="6366"/>
                </a:lnTo>
                <a:lnTo>
                  <a:pt x="7438" y="6338"/>
                </a:lnTo>
                <a:lnTo>
                  <a:pt x="7438" y="6332"/>
                </a:lnTo>
                <a:lnTo>
                  <a:pt x="7436" y="6330"/>
                </a:lnTo>
                <a:lnTo>
                  <a:pt x="7430" y="6332"/>
                </a:lnTo>
                <a:lnTo>
                  <a:pt x="7428" y="6330"/>
                </a:lnTo>
                <a:lnTo>
                  <a:pt x="7426" y="6326"/>
                </a:lnTo>
                <a:lnTo>
                  <a:pt x="7426" y="6320"/>
                </a:lnTo>
                <a:lnTo>
                  <a:pt x="7428" y="6312"/>
                </a:lnTo>
                <a:lnTo>
                  <a:pt x="7434" y="6304"/>
                </a:lnTo>
                <a:lnTo>
                  <a:pt x="7440" y="6296"/>
                </a:lnTo>
                <a:lnTo>
                  <a:pt x="7450" y="6288"/>
                </a:lnTo>
                <a:lnTo>
                  <a:pt x="7462" y="6280"/>
                </a:lnTo>
                <a:lnTo>
                  <a:pt x="7474" y="6274"/>
                </a:lnTo>
                <a:lnTo>
                  <a:pt x="7488" y="6268"/>
                </a:lnTo>
                <a:lnTo>
                  <a:pt x="7502" y="6262"/>
                </a:lnTo>
                <a:lnTo>
                  <a:pt x="7514" y="6256"/>
                </a:lnTo>
                <a:lnTo>
                  <a:pt x="7524" y="6248"/>
                </a:lnTo>
                <a:lnTo>
                  <a:pt x="7530" y="6242"/>
                </a:lnTo>
                <a:lnTo>
                  <a:pt x="7536" y="6234"/>
                </a:lnTo>
                <a:lnTo>
                  <a:pt x="7540" y="6226"/>
                </a:lnTo>
                <a:lnTo>
                  <a:pt x="7540" y="6218"/>
                </a:lnTo>
                <a:lnTo>
                  <a:pt x="7538" y="6210"/>
                </a:lnTo>
                <a:lnTo>
                  <a:pt x="7534" y="6206"/>
                </a:lnTo>
                <a:lnTo>
                  <a:pt x="7534" y="6200"/>
                </a:lnTo>
                <a:lnTo>
                  <a:pt x="7536" y="6188"/>
                </a:lnTo>
                <a:lnTo>
                  <a:pt x="7540" y="6172"/>
                </a:lnTo>
                <a:lnTo>
                  <a:pt x="7542" y="6160"/>
                </a:lnTo>
                <a:lnTo>
                  <a:pt x="7542" y="6146"/>
                </a:lnTo>
                <a:lnTo>
                  <a:pt x="7540" y="6126"/>
                </a:lnTo>
                <a:lnTo>
                  <a:pt x="7538" y="6128"/>
                </a:lnTo>
                <a:lnTo>
                  <a:pt x="7536" y="6130"/>
                </a:lnTo>
                <a:lnTo>
                  <a:pt x="7534" y="6130"/>
                </a:lnTo>
                <a:lnTo>
                  <a:pt x="7532" y="6126"/>
                </a:lnTo>
                <a:lnTo>
                  <a:pt x="7530" y="6118"/>
                </a:lnTo>
                <a:lnTo>
                  <a:pt x="7526" y="6090"/>
                </a:lnTo>
                <a:lnTo>
                  <a:pt x="7524" y="6074"/>
                </a:lnTo>
                <a:lnTo>
                  <a:pt x="7522" y="6064"/>
                </a:lnTo>
                <a:lnTo>
                  <a:pt x="7512" y="6052"/>
                </a:lnTo>
                <a:lnTo>
                  <a:pt x="7508" y="6046"/>
                </a:lnTo>
                <a:lnTo>
                  <a:pt x="7506" y="6042"/>
                </a:lnTo>
                <a:lnTo>
                  <a:pt x="7506" y="6034"/>
                </a:lnTo>
                <a:lnTo>
                  <a:pt x="7508" y="6026"/>
                </a:lnTo>
                <a:lnTo>
                  <a:pt x="7508" y="6016"/>
                </a:lnTo>
                <a:lnTo>
                  <a:pt x="7508" y="6010"/>
                </a:lnTo>
                <a:lnTo>
                  <a:pt x="7514" y="6008"/>
                </a:lnTo>
                <a:lnTo>
                  <a:pt x="7518" y="6008"/>
                </a:lnTo>
                <a:lnTo>
                  <a:pt x="7524" y="6004"/>
                </a:lnTo>
                <a:lnTo>
                  <a:pt x="7530" y="5998"/>
                </a:lnTo>
                <a:lnTo>
                  <a:pt x="7540" y="5988"/>
                </a:lnTo>
                <a:lnTo>
                  <a:pt x="7548" y="5976"/>
                </a:lnTo>
                <a:lnTo>
                  <a:pt x="7556" y="5972"/>
                </a:lnTo>
                <a:lnTo>
                  <a:pt x="7566" y="5966"/>
                </a:lnTo>
                <a:lnTo>
                  <a:pt x="7570" y="5964"/>
                </a:lnTo>
                <a:lnTo>
                  <a:pt x="7576" y="5960"/>
                </a:lnTo>
                <a:lnTo>
                  <a:pt x="7582" y="5950"/>
                </a:lnTo>
                <a:lnTo>
                  <a:pt x="7590" y="5936"/>
                </a:lnTo>
                <a:lnTo>
                  <a:pt x="7600" y="5918"/>
                </a:lnTo>
                <a:lnTo>
                  <a:pt x="7610" y="5906"/>
                </a:lnTo>
                <a:lnTo>
                  <a:pt x="7620" y="5896"/>
                </a:lnTo>
                <a:lnTo>
                  <a:pt x="7630" y="5888"/>
                </a:lnTo>
                <a:lnTo>
                  <a:pt x="7640" y="5884"/>
                </a:lnTo>
                <a:lnTo>
                  <a:pt x="7650" y="5880"/>
                </a:lnTo>
                <a:lnTo>
                  <a:pt x="7670" y="5874"/>
                </a:lnTo>
                <a:lnTo>
                  <a:pt x="7680" y="5868"/>
                </a:lnTo>
                <a:lnTo>
                  <a:pt x="7690" y="5862"/>
                </a:lnTo>
                <a:lnTo>
                  <a:pt x="7698" y="5854"/>
                </a:lnTo>
                <a:lnTo>
                  <a:pt x="7708" y="5844"/>
                </a:lnTo>
                <a:lnTo>
                  <a:pt x="7724" y="5822"/>
                </a:lnTo>
                <a:lnTo>
                  <a:pt x="7742" y="5792"/>
                </a:lnTo>
                <a:lnTo>
                  <a:pt x="7748" y="5778"/>
                </a:lnTo>
                <a:lnTo>
                  <a:pt x="7748" y="5774"/>
                </a:lnTo>
                <a:lnTo>
                  <a:pt x="7748" y="5772"/>
                </a:lnTo>
                <a:lnTo>
                  <a:pt x="7752" y="5762"/>
                </a:lnTo>
                <a:lnTo>
                  <a:pt x="7756" y="5754"/>
                </a:lnTo>
                <a:lnTo>
                  <a:pt x="7756" y="5748"/>
                </a:lnTo>
                <a:lnTo>
                  <a:pt x="7754" y="5744"/>
                </a:lnTo>
                <a:lnTo>
                  <a:pt x="7752" y="5742"/>
                </a:lnTo>
                <a:lnTo>
                  <a:pt x="7748" y="5736"/>
                </a:lnTo>
                <a:lnTo>
                  <a:pt x="7744" y="5730"/>
                </a:lnTo>
                <a:lnTo>
                  <a:pt x="7742" y="5720"/>
                </a:lnTo>
                <a:lnTo>
                  <a:pt x="7742" y="5706"/>
                </a:lnTo>
                <a:lnTo>
                  <a:pt x="7744" y="5654"/>
                </a:lnTo>
                <a:lnTo>
                  <a:pt x="7742" y="5632"/>
                </a:lnTo>
                <a:lnTo>
                  <a:pt x="7738" y="5610"/>
                </a:lnTo>
                <a:lnTo>
                  <a:pt x="7738" y="5596"/>
                </a:lnTo>
                <a:lnTo>
                  <a:pt x="7740" y="5588"/>
                </a:lnTo>
                <a:lnTo>
                  <a:pt x="7742" y="5582"/>
                </a:lnTo>
                <a:lnTo>
                  <a:pt x="7746" y="5578"/>
                </a:lnTo>
                <a:lnTo>
                  <a:pt x="7748" y="5576"/>
                </a:lnTo>
                <a:lnTo>
                  <a:pt x="7748" y="5570"/>
                </a:lnTo>
                <a:lnTo>
                  <a:pt x="7746" y="5562"/>
                </a:lnTo>
                <a:lnTo>
                  <a:pt x="7738" y="5550"/>
                </a:lnTo>
                <a:lnTo>
                  <a:pt x="7728" y="5538"/>
                </a:lnTo>
                <a:lnTo>
                  <a:pt x="7722" y="5536"/>
                </a:lnTo>
                <a:lnTo>
                  <a:pt x="7716" y="5532"/>
                </a:lnTo>
                <a:lnTo>
                  <a:pt x="7712" y="5524"/>
                </a:lnTo>
                <a:lnTo>
                  <a:pt x="7708" y="5512"/>
                </a:lnTo>
                <a:lnTo>
                  <a:pt x="7708" y="5502"/>
                </a:lnTo>
                <a:lnTo>
                  <a:pt x="7704" y="5488"/>
                </a:lnTo>
                <a:lnTo>
                  <a:pt x="7696" y="5466"/>
                </a:lnTo>
                <a:lnTo>
                  <a:pt x="7692" y="5454"/>
                </a:lnTo>
                <a:lnTo>
                  <a:pt x="7692" y="5446"/>
                </a:lnTo>
                <a:lnTo>
                  <a:pt x="7692" y="5440"/>
                </a:lnTo>
                <a:lnTo>
                  <a:pt x="7694" y="5436"/>
                </a:lnTo>
                <a:lnTo>
                  <a:pt x="7698" y="5432"/>
                </a:lnTo>
                <a:lnTo>
                  <a:pt x="7700" y="5428"/>
                </a:lnTo>
                <a:lnTo>
                  <a:pt x="7700" y="5422"/>
                </a:lnTo>
                <a:lnTo>
                  <a:pt x="7696" y="5414"/>
                </a:lnTo>
                <a:lnTo>
                  <a:pt x="7694" y="5402"/>
                </a:lnTo>
                <a:lnTo>
                  <a:pt x="7692" y="5396"/>
                </a:lnTo>
                <a:lnTo>
                  <a:pt x="7694" y="5390"/>
                </a:lnTo>
                <a:lnTo>
                  <a:pt x="7696" y="5388"/>
                </a:lnTo>
                <a:lnTo>
                  <a:pt x="7700" y="5386"/>
                </a:lnTo>
                <a:lnTo>
                  <a:pt x="7700" y="5384"/>
                </a:lnTo>
                <a:lnTo>
                  <a:pt x="7700" y="5380"/>
                </a:lnTo>
                <a:lnTo>
                  <a:pt x="7698" y="5374"/>
                </a:lnTo>
                <a:lnTo>
                  <a:pt x="7686" y="5360"/>
                </a:lnTo>
                <a:lnTo>
                  <a:pt x="7676" y="5348"/>
                </a:lnTo>
                <a:lnTo>
                  <a:pt x="7672" y="5340"/>
                </a:lnTo>
                <a:lnTo>
                  <a:pt x="7670" y="5330"/>
                </a:lnTo>
                <a:lnTo>
                  <a:pt x="7672" y="5318"/>
                </a:lnTo>
                <a:lnTo>
                  <a:pt x="7676" y="5304"/>
                </a:lnTo>
                <a:lnTo>
                  <a:pt x="7680" y="5294"/>
                </a:lnTo>
                <a:lnTo>
                  <a:pt x="7682" y="5286"/>
                </a:lnTo>
                <a:lnTo>
                  <a:pt x="7686" y="5278"/>
                </a:lnTo>
                <a:lnTo>
                  <a:pt x="7692" y="5264"/>
                </a:lnTo>
                <a:lnTo>
                  <a:pt x="7708" y="5240"/>
                </a:lnTo>
                <a:lnTo>
                  <a:pt x="7712" y="5228"/>
                </a:lnTo>
                <a:lnTo>
                  <a:pt x="7714" y="5214"/>
                </a:lnTo>
                <a:lnTo>
                  <a:pt x="7716" y="5208"/>
                </a:lnTo>
                <a:lnTo>
                  <a:pt x="7718" y="5204"/>
                </a:lnTo>
                <a:lnTo>
                  <a:pt x="7724" y="5202"/>
                </a:lnTo>
                <a:lnTo>
                  <a:pt x="7726" y="5200"/>
                </a:lnTo>
                <a:lnTo>
                  <a:pt x="7728" y="5198"/>
                </a:lnTo>
                <a:lnTo>
                  <a:pt x="7728" y="5192"/>
                </a:lnTo>
                <a:lnTo>
                  <a:pt x="7728" y="5182"/>
                </a:lnTo>
                <a:lnTo>
                  <a:pt x="7728" y="5170"/>
                </a:lnTo>
                <a:lnTo>
                  <a:pt x="7732" y="5164"/>
                </a:lnTo>
                <a:lnTo>
                  <a:pt x="7736" y="5160"/>
                </a:lnTo>
                <a:lnTo>
                  <a:pt x="7744" y="5158"/>
                </a:lnTo>
                <a:lnTo>
                  <a:pt x="7754" y="5154"/>
                </a:lnTo>
                <a:lnTo>
                  <a:pt x="7758" y="5150"/>
                </a:lnTo>
                <a:lnTo>
                  <a:pt x="7758" y="5144"/>
                </a:lnTo>
                <a:lnTo>
                  <a:pt x="7756" y="5136"/>
                </a:lnTo>
                <a:lnTo>
                  <a:pt x="7760" y="5136"/>
                </a:lnTo>
                <a:lnTo>
                  <a:pt x="7764" y="5134"/>
                </a:lnTo>
                <a:lnTo>
                  <a:pt x="7770" y="5132"/>
                </a:lnTo>
                <a:lnTo>
                  <a:pt x="7776" y="5126"/>
                </a:lnTo>
                <a:lnTo>
                  <a:pt x="7786" y="5116"/>
                </a:lnTo>
                <a:lnTo>
                  <a:pt x="7792" y="5106"/>
                </a:lnTo>
                <a:lnTo>
                  <a:pt x="7796" y="5098"/>
                </a:lnTo>
                <a:lnTo>
                  <a:pt x="7798" y="5088"/>
                </a:lnTo>
                <a:lnTo>
                  <a:pt x="7800" y="5082"/>
                </a:lnTo>
                <a:lnTo>
                  <a:pt x="7804" y="5074"/>
                </a:lnTo>
                <a:lnTo>
                  <a:pt x="7814" y="5062"/>
                </a:lnTo>
                <a:lnTo>
                  <a:pt x="7826" y="5046"/>
                </a:lnTo>
                <a:lnTo>
                  <a:pt x="7854" y="5016"/>
                </a:lnTo>
                <a:lnTo>
                  <a:pt x="7874" y="4990"/>
                </a:lnTo>
                <a:lnTo>
                  <a:pt x="7898" y="4966"/>
                </a:lnTo>
                <a:lnTo>
                  <a:pt x="7936" y="4934"/>
                </a:lnTo>
                <a:lnTo>
                  <a:pt x="7960" y="4914"/>
                </a:lnTo>
                <a:lnTo>
                  <a:pt x="7984" y="4892"/>
                </a:lnTo>
                <a:lnTo>
                  <a:pt x="8008" y="4864"/>
                </a:lnTo>
                <a:lnTo>
                  <a:pt x="8030" y="4834"/>
                </a:lnTo>
                <a:lnTo>
                  <a:pt x="8050" y="4802"/>
                </a:lnTo>
                <a:lnTo>
                  <a:pt x="8070" y="4766"/>
                </a:lnTo>
                <a:lnTo>
                  <a:pt x="8090" y="4726"/>
                </a:lnTo>
                <a:lnTo>
                  <a:pt x="8108" y="4682"/>
                </a:lnTo>
                <a:lnTo>
                  <a:pt x="8116" y="4658"/>
                </a:lnTo>
                <a:lnTo>
                  <a:pt x="8126" y="4638"/>
                </a:lnTo>
                <a:lnTo>
                  <a:pt x="8142" y="4606"/>
                </a:lnTo>
                <a:lnTo>
                  <a:pt x="8154" y="4582"/>
                </a:lnTo>
                <a:lnTo>
                  <a:pt x="8158" y="4570"/>
                </a:lnTo>
                <a:lnTo>
                  <a:pt x="8160" y="4558"/>
                </a:lnTo>
                <a:lnTo>
                  <a:pt x="8162" y="4542"/>
                </a:lnTo>
                <a:lnTo>
                  <a:pt x="8166" y="4534"/>
                </a:lnTo>
                <a:lnTo>
                  <a:pt x="8172" y="4530"/>
                </a:lnTo>
                <a:lnTo>
                  <a:pt x="8176" y="4530"/>
                </a:lnTo>
                <a:lnTo>
                  <a:pt x="8180" y="4532"/>
                </a:lnTo>
                <a:lnTo>
                  <a:pt x="8182" y="4532"/>
                </a:lnTo>
                <a:lnTo>
                  <a:pt x="8174" y="4518"/>
                </a:lnTo>
                <a:lnTo>
                  <a:pt x="8168" y="4508"/>
                </a:lnTo>
                <a:lnTo>
                  <a:pt x="8168" y="4496"/>
                </a:lnTo>
                <a:lnTo>
                  <a:pt x="8168" y="4486"/>
                </a:lnTo>
                <a:lnTo>
                  <a:pt x="8172" y="4478"/>
                </a:lnTo>
                <a:lnTo>
                  <a:pt x="8174" y="4470"/>
                </a:lnTo>
                <a:lnTo>
                  <a:pt x="8174" y="4464"/>
                </a:lnTo>
                <a:lnTo>
                  <a:pt x="8172" y="4460"/>
                </a:lnTo>
                <a:lnTo>
                  <a:pt x="8166" y="4456"/>
                </a:lnTo>
                <a:lnTo>
                  <a:pt x="8158" y="4454"/>
                </a:lnTo>
                <a:lnTo>
                  <a:pt x="8150" y="4458"/>
                </a:lnTo>
                <a:lnTo>
                  <a:pt x="8134" y="4468"/>
                </a:lnTo>
                <a:lnTo>
                  <a:pt x="8124" y="4474"/>
                </a:lnTo>
                <a:lnTo>
                  <a:pt x="8112" y="4480"/>
                </a:lnTo>
                <a:lnTo>
                  <a:pt x="8098" y="4484"/>
                </a:lnTo>
                <a:lnTo>
                  <a:pt x="8080" y="4486"/>
                </a:lnTo>
                <a:lnTo>
                  <a:pt x="8064" y="4486"/>
                </a:lnTo>
                <a:lnTo>
                  <a:pt x="8056" y="4488"/>
                </a:lnTo>
                <a:lnTo>
                  <a:pt x="8052" y="4490"/>
                </a:lnTo>
                <a:lnTo>
                  <a:pt x="8050" y="4492"/>
                </a:lnTo>
                <a:lnTo>
                  <a:pt x="8050" y="4494"/>
                </a:lnTo>
                <a:lnTo>
                  <a:pt x="8048" y="4496"/>
                </a:lnTo>
                <a:lnTo>
                  <a:pt x="8044" y="4496"/>
                </a:lnTo>
                <a:lnTo>
                  <a:pt x="8034" y="4496"/>
                </a:lnTo>
                <a:lnTo>
                  <a:pt x="8022" y="4496"/>
                </a:lnTo>
                <a:lnTo>
                  <a:pt x="8014" y="4498"/>
                </a:lnTo>
                <a:lnTo>
                  <a:pt x="8006" y="4502"/>
                </a:lnTo>
                <a:lnTo>
                  <a:pt x="8000" y="4508"/>
                </a:lnTo>
                <a:lnTo>
                  <a:pt x="7994" y="4512"/>
                </a:lnTo>
                <a:lnTo>
                  <a:pt x="7988" y="4516"/>
                </a:lnTo>
                <a:lnTo>
                  <a:pt x="7980" y="4516"/>
                </a:lnTo>
                <a:lnTo>
                  <a:pt x="7968" y="4514"/>
                </a:lnTo>
                <a:lnTo>
                  <a:pt x="7956" y="4510"/>
                </a:lnTo>
                <a:lnTo>
                  <a:pt x="7948" y="4512"/>
                </a:lnTo>
                <a:lnTo>
                  <a:pt x="7940" y="4516"/>
                </a:lnTo>
                <a:lnTo>
                  <a:pt x="7932" y="4522"/>
                </a:lnTo>
                <a:lnTo>
                  <a:pt x="7924" y="4526"/>
                </a:lnTo>
                <a:lnTo>
                  <a:pt x="7918" y="4530"/>
                </a:lnTo>
                <a:lnTo>
                  <a:pt x="7908" y="4532"/>
                </a:lnTo>
                <a:lnTo>
                  <a:pt x="7898" y="4530"/>
                </a:lnTo>
                <a:lnTo>
                  <a:pt x="7888" y="4524"/>
                </a:lnTo>
                <a:lnTo>
                  <a:pt x="7880" y="4518"/>
                </a:lnTo>
                <a:lnTo>
                  <a:pt x="7874" y="4512"/>
                </a:lnTo>
                <a:lnTo>
                  <a:pt x="7870" y="4504"/>
                </a:lnTo>
                <a:lnTo>
                  <a:pt x="7862" y="4490"/>
                </a:lnTo>
                <a:lnTo>
                  <a:pt x="7858" y="4484"/>
                </a:lnTo>
                <a:lnTo>
                  <a:pt x="7852" y="4476"/>
                </a:lnTo>
                <a:lnTo>
                  <a:pt x="7848" y="4472"/>
                </a:lnTo>
                <a:lnTo>
                  <a:pt x="7842" y="4472"/>
                </a:lnTo>
                <a:lnTo>
                  <a:pt x="7832" y="4472"/>
                </a:lnTo>
                <a:lnTo>
                  <a:pt x="7830" y="4472"/>
                </a:lnTo>
                <a:lnTo>
                  <a:pt x="7832" y="4470"/>
                </a:lnTo>
                <a:lnTo>
                  <a:pt x="7848" y="4458"/>
                </a:lnTo>
                <a:lnTo>
                  <a:pt x="7854" y="4454"/>
                </a:lnTo>
                <a:lnTo>
                  <a:pt x="7856" y="4448"/>
                </a:lnTo>
                <a:lnTo>
                  <a:pt x="7858" y="4444"/>
                </a:lnTo>
                <a:lnTo>
                  <a:pt x="7856" y="4438"/>
                </a:lnTo>
                <a:lnTo>
                  <a:pt x="7852" y="4428"/>
                </a:lnTo>
                <a:lnTo>
                  <a:pt x="7846" y="4414"/>
                </a:lnTo>
                <a:lnTo>
                  <a:pt x="7842" y="4412"/>
                </a:lnTo>
                <a:lnTo>
                  <a:pt x="7836" y="4410"/>
                </a:lnTo>
                <a:lnTo>
                  <a:pt x="7832" y="4408"/>
                </a:lnTo>
                <a:lnTo>
                  <a:pt x="7826" y="4400"/>
                </a:lnTo>
                <a:lnTo>
                  <a:pt x="7824" y="4394"/>
                </a:lnTo>
                <a:lnTo>
                  <a:pt x="7822" y="4392"/>
                </a:lnTo>
                <a:lnTo>
                  <a:pt x="7818" y="4388"/>
                </a:lnTo>
                <a:lnTo>
                  <a:pt x="7814" y="4380"/>
                </a:lnTo>
                <a:lnTo>
                  <a:pt x="7808" y="4370"/>
                </a:lnTo>
                <a:lnTo>
                  <a:pt x="7808" y="4368"/>
                </a:lnTo>
                <a:lnTo>
                  <a:pt x="7808" y="4370"/>
                </a:lnTo>
                <a:lnTo>
                  <a:pt x="7806" y="4370"/>
                </a:lnTo>
                <a:lnTo>
                  <a:pt x="7802" y="4364"/>
                </a:lnTo>
                <a:lnTo>
                  <a:pt x="7798" y="4360"/>
                </a:lnTo>
                <a:lnTo>
                  <a:pt x="7796" y="4358"/>
                </a:lnTo>
                <a:lnTo>
                  <a:pt x="7792" y="4358"/>
                </a:lnTo>
                <a:lnTo>
                  <a:pt x="7790" y="4356"/>
                </a:lnTo>
                <a:lnTo>
                  <a:pt x="7786" y="4354"/>
                </a:lnTo>
                <a:lnTo>
                  <a:pt x="7782" y="4348"/>
                </a:lnTo>
                <a:lnTo>
                  <a:pt x="7776" y="4336"/>
                </a:lnTo>
                <a:lnTo>
                  <a:pt x="7770" y="4326"/>
                </a:lnTo>
                <a:lnTo>
                  <a:pt x="7766" y="4320"/>
                </a:lnTo>
                <a:lnTo>
                  <a:pt x="7762" y="4320"/>
                </a:lnTo>
                <a:lnTo>
                  <a:pt x="7760" y="4320"/>
                </a:lnTo>
                <a:lnTo>
                  <a:pt x="7758" y="4320"/>
                </a:lnTo>
                <a:lnTo>
                  <a:pt x="7756" y="4320"/>
                </a:lnTo>
                <a:lnTo>
                  <a:pt x="7752" y="4318"/>
                </a:lnTo>
                <a:lnTo>
                  <a:pt x="7748" y="4312"/>
                </a:lnTo>
                <a:lnTo>
                  <a:pt x="7744" y="4306"/>
                </a:lnTo>
                <a:lnTo>
                  <a:pt x="7742" y="4304"/>
                </a:lnTo>
                <a:lnTo>
                  <a:pt x="7740" y="4306"/>
                </a:lnTo>
                <a:lnTo>
                  <a:pt x="7736" y="4308"/>
                </a:lnTo>
                <a:lnTo>
                  <a:pt x="7734" y="4308"/>
                </a:lnTo>
                <a:lnTo>
                  <a:pt x="7732" y="4306"/>
                </a:lnTo>
                <a:lnTo>
                  <a:pt x="7726" y="4300"/>
                </a:lnTo>
                <a:lnTo>
                  <a:pt x="7720" y="4288"/>
                </a:lnTo>
                <a:lnTo>
                  <a:pt x="7716" y="4280"/>
                </a:lnTo>
                <a:lnTo>
                  <a:pt x="7714" y="4276"/>
                </a:lnTo>
                <a:lnTo>
                  <a:pt x="7714" y="4278"/>
                </a:lnTo>
                <a:lnTo>
                  <a:pt x="7712" y="4284"/>
                </a:lnTo>
                <a:lnTo>
                  <a:pt x="7714" y="4296"/>
                </a:lnTo>
                <a:lnTo>
                  <a:pt x="7712" y="4300"/>
                </a:lnTo>
                <a:lnTo>
                  <a:pt x="7710" y="4300"/>
                </a:lnTo>
                <a:lnTo>
                  <a:pt x="7708" y="4298"/>
                </a:lnTo>
                <a:lnTo>
                  <a:pt x="7706" y="4292"/>
                </a:lnTo>
                <a:lnTo>
                  <a:pt x="7702" y="4282"/>
                </a:lnTo>
                <a:lnTo>
                  <a:pt x="7696" y="4266"/>
                </a:lnTo>
                <a:lnTo>
                  <a:pt x="7692" y="4254"/>
                </a:lnTo>
                <a:lnTo>
                  <a:pt x="7688" y="4242"/>
                </a:lnTo>
                <a:lnTo>
                  <a:pt x="7684" y="4212"/>
                </a:lnTo>
                <a:lnTo>
                  <a:pt x="7680" y="4196"/>
                </a:lnTo>
                <a:lnTo>
                  <a:pt x="7676" y="4182"/>
                </a:lnTo>
                <a:lnTo>
                  <a:pt x="7672" y="4166"/>
                </a:lnTo>
                <a:lnTo>
                  <a:pt x="7664" y="4154"/>
                </a:lnTo>
                <a:lnTo>
                  <a:pt x="7656" y="4142"/>
                </a:lnTo>
                <a:lnTo>
                  <a:pt x="7652" y="4140"/>
                </a:lnTo>
                <a:lnTo>
                  <a:pt x="7648" y="4142"/>
                </a:lnTo>
                <a:lnTo>
                  <a:pt x="7646" y="4142"/>
                </a:lnTo>
                <a:lnTo>
                  <a:pt x="7644" y="4140"/>
                </a:lnTo>
                <a:lnTo>
                  <a:pt x="7640" y="4132"/>
                </a:lnTo>
                <a:lnTo>
                  <a:pt x="7634" y="4124"/>
                </a:lnTo>
                <a:lnTo>
                  <a:pt x="7630" y="4120"/>
                </a:lnTo>
                <a:lnTo>
                  <a:pt x="7626" y="4120"/>
                </a:lnTo>
                <a:lnTo>
                  <a:pt x="7624" y="4120"/>
                </a:lnTo>
                <a:lnTo>
                  <a:pt x="7622" y="4118"/>
                </a:lnTo>
                <a:lnTo>
                  <a:pt x="7618" y="4110"/>
                </a:lnTo>
                <a:lnTo>
                  <a:pt x="7614" y="4098"/>
                </a:lnTo>
                <a:lnTo>
                  <a:pt x="7610" y="4084"/>
                </a:lnTo>
                <a:lnTo>
                  <a:pt x="7606" y="4056"/>
                </a:lnTo>
                <a:lnTo>
                  <a:pt x="7606" y="4046"/>
                </a:lnTo>
                <a:lnTo>
                  <a:pt x="7606" y="4040"/>
                </a:lnTo>
                <a:lnTo>
                  <a:pt x="7608" y="4032"/>
                </a:lnTo>
                <a:lnTo>
                  <a:pt x="7608" y="4024"/>
                </a:lnTo>
                <a:lnTo>
                  <a:pt x="7606" y="4014"/>
                </a:lnTo>
                <a:lnTo>
                  <a:pt x="7602" y="4006"/>
                </a:lnTo>
                <a:lnTo>
                  <a:pt x="7604" y="4004"/>
                </a:lnTo>
                <a:lnTo>
                  <a:pt x="7608" y="4004"/>
                </a:lnTo>
                <a:lnTo>
                  <a:pt x="7612" y="4006"/>
                </a:lnTo>
                <a:lnTo>
                  <a:pt x="7614" y="4004"/>
                </a:lnTo>
                <a:lnTo>
                  <a:pt x="7610" y="3996"/>
                </a:lnTo>
                <a:lnTo>
                  <a:pt x="7602" y="3982"/>
                </a:lnTo>
                <a:lnTo>
                  <a:pt x="7598" y="3970"/>
                </a:lnTo>
                <a:lnTo>
                  <a:pt x="7596" y="3958"/>
                </a:lnTo>
                <a:lnTo>
                  <a:pt x="7594" y="3950"/>
                </a:lnTo>
                <a:lnTo>
                  <a:pt x="7592" y="3944"/>
                </a:lnTo>
                <a:lnTo>
                  <a:pt x="7588" y="3942"/>
                </a:lnTo>
                <a:lnTo>
                  <a:pt x="7582" y="3940"/>
                </a:lnTo>
                <a:lnTo>
                  <a:pt x="7578" y="3938"/>
                </a:lnTo>
                <a:lnTo>
                  <a:pt x="7574" y="3936"/>
                </a:lnTo>
                <a:lnTo>
                  <a:pt x="7572" y="3928"/>
                </a:lnTo>
                <a:lnTo>
                  <a:pt x="7568" y="3922"/>
                </a:lnTo>
                <a:lnTo>
                  <a:pt x="7564" y="3920"/>
                </a:lnTo>
                <a:lnTo>
                  <a:pt x="7558" y="3918"/>
                </a:lnTo>
                <a:lnTo>
                  <a:pt x="7554" y="3918"/>
                </a:lnTo>
                <a:lnTo>
                  <a:pt x="7550" y="3914"/>
                </a:lnTo>
                <a:lnTo>
                  <a:pt x="7544" y="3902"/>
                </a:lnTo>
                <a:lnTo>
                  <a:pt x="7538" y="3908"/>
                </a:lnTo>
                <a:lnTo>
                  <a:pt x="7544" y="3902"/>
                </a:lnTo>
                <a:lnTo>
                  <a:pt x="7538" y="3886"/>
                </a:lnTo>
                <a:lnTo>
                  <a:pt x="7536" y="3872"/>
                </a:lnTo>
                <a:lnTo>
                  <a:pt x="7536" y="3866"/>
                </a:lnTo>
                <a:lnTo>
                  <a:pt x="7538" y="3860"/>
                </a:lnTo>
                <a:lnTo>
                  <a:pt x="7542" y="3858"/>
                </a:lnTo>
                <a:lnTo>
                  <a:pt x="7546" y="3856"/>
                </a:lnTo>
                <a:lnTo>
                  <a:pt x="7550" y="3856"/>
                </a:lnTo>
                <a:lnTo>
                  <a:pt x="7542" y="3852"/>
                </a:lnTo>
                <a:lnTo>
                  <a:pt x="7538" y="3848"/>
                </a:lnTo>
                <a:lnTo>
                  <a:pt x="7532" y="3840"/>
                </a:lnTo>
                <a:lnTo>
                  <a:pt x="7526" y="3830"/>
                </a:lnTo>
                <a:lnTo>
                  <a:pt x="7520" y="3818"/>
                </a:lnTo>
                <a:lnTo>
                  <a:pt x="7512" y="3798"/>
                </a:lnTo>
                <a:lnTo>
                  <a:pt x="7504" y="3780"/>
                </a:lnTo>
                <a:lnTo>
                  <a:pt x="7488" y="3750"/>
                </a:lnTo>
                <a:lnTo>
                  <a:pt x="7476" y="3728"/>
                </a:lnTo>
                <a:lnTo>
                  <a:pt x="7474" y="3718"/>
                </a:lnTo>
                <a:lnTo>
                  <a:pt x="7474" y="3710"/>
                </a:lnTo>
                <a:lnTo>
                  <a:pt x="7476" y="3704"/>
                </a:lnTo>
                <a:lnTo>
                  <a:pt x="7474" y="3700"/>
                </a:lnTo>
                <a:lnTo>
                  <a:pt x="7470" y="3690"/>
                </a:lnTo>
                <a:lnTo>
                  <a:pt x="7464" y="3680"/>
                </a:lnTo>
                <a:lnTo>
                  <a:pt x="7462" y="3674"/>
                </a:lnTo>
                <a:lnTo>
                  <a:pt x="7460" y="3668"/>
                </a:lnTo>
                <a:lnTo>
                  <a:pt x="7460" y="3658"/>
                </a:lnTo>
                <a:lnTo>
                  <a:pt x="7454" y="3648"/>
                </a:lnTo>
                <a:lnTo>
                  <a:pt x="7440" y="3628"/>
                </a:lnTo>
                <a:lnTo>
                  <a:pt x="7426" y="3608"/>
                </a:lnTo>
                <a:lnTo>
                  <a:pt x="7422" y="3598"/>
                </a:lnTo>
                <a:lnTo>
                  <a:pt x="7420" y="3588"/>
                </a:lnTo>
                <a:lnTo>
                  <a:pt x="7420" y="3582"/>
                </a:lnTo>
                <a:lnTo>
                  <a:pt x="7418" y="3576"/>
                </a:lnTo>
                <a:lnTo>
                  <a:pt x="7414" y="3570"/>
                </a:lnTo>
                <a:lnTo>
                  <a:pt x="7412" y="3568"/>
                </a:lnTo>
                <a:lnTo>
                  <a:pt x="7412" y="3562"/>
                </a:lnTo>
                <a:lnTo>
                  <a:pt x="7414" y="3556"/>
                </a:lnTo>
                <a:lnTo>
                  <a:pt x="7420" y="3546"/>
                </a:lnTo>
                <a:lnTo>
                  <a:pt x="7422" y="3550"/>
                </a:lnTo>
                <a:lnTo>
                  <a:pt x="7424" y="3552"/>
                </a:lnTo>
                <a:lnTo>
                  <a:pt x="7424" y="3560"/>
                </a:lnTo>
                <a:lnTo>
                  <a:pt x="7426" y="3570"/>
                </a:lnTo>
                <a:lnTo>
                  <a:pt x="7428" y="3576"/>
                </a:lnTo>
                <a:lnTo>
                  <a:pt x="7434" y="3584"/>
                </a:lnTo>
                <a:lnTo>
                  <a:pt x="7438" y="3590"/>
                </a:lnTo>
                <a:lnTo>
                  <a:pt x="7442" y="3594"/>
                </a:lnTo>
                <a:lnTo>
                  <a:pt x="7444" y="3606"/>
                </a:lnTo>
                <a:lnTo>
                  <a:pt x="7446" y="3618"/>
                </a:lnTo>
                <a:lnTo>
                  <a:pt x="7450" y="3622"/>
                </a:lnTo>
                <a:lnTo>
                  <a:pt x="7454" y="3628"/>
                </a:lnTo>
                <a:lnTo>
                  <a:pt x="7468" y="3644"/>
                </a:lnTo>
                <a:lnTo>
                  <a:pt x="7478" y="3658"/>
                </a:lnTo>
                <a:lnTo>
                  <a:pt x="7480" y="3660"/>
                </a:lnTo>
                <a:lnTo>
                  <a:pt x="7484" y="3662"/>
                </a:lnTo>
                <a:lnTo>
                  <a:pt x="7486" y="3662"/>
                </a:lnTo>
                <a:lnTo>
                  <a:pt x="7490" y="3658"/>
                </a:lnTo>
                <a:lnTo>
                  <a:pt x="7494" y="3644"/>
                </a:lnTo>
                <a:lnTo>
                  <a:pt x="7496" y="3632"/>
                </a:lnTo>
                <a:lnTo>
                  <a:pt x="7502" y="3610"/>
                </a:lnTo>
                <a:lnTo>
                  <a:pt x="7514" y="3572"/>
                </a:lnTo>
                <a:lnTo>
                  <a:pt x="7516" y="3568"/>
                </a:lnTo>
                <a:lnTo>
                  <a:pt x="7516" y="3572"/>
                </a:lnTo>
                <a:lnTo>
                  <a:pt x="7516" y="3578"/>
                </a:lnTo>
                <a:lnTo>
                  <a:pt x="7510" y="3602"/>
                </a:lnTo>
                <a:lnTo>
                  <a:pt x="7510" y="3614"/>
                </a:lnTo>
                <a:lnTo>
                  <a:pt x="7510" y="3620"/>
                </a:lnTo>
                <a:lnTo>
                  <a:pt x="7508" y="3630"/>
                </a:lnTo>
                <a:lnTo>
                  <a:pt x="7502" y="3644"/>
                </a:lnTo>
                <a:lnTo>
                  <a:pt x="7502" y="3646"/>
                </a:lnTo>
                <a:lnTo>
                  <a:pt x="7508" y="3644"/>
                </a:lnTo>
                <a:lnTo>
                  <a:pt x="7512" y="3644"/>
                </a:lnTo>
                <a:lnTo>
                  <a:pt x="7518" y="3644"/>
                </a:lnTo>
                <a:lnTo>
                  <a:pt x="7522" y="3646"/>
                </a:lnTo>
                <a:lnTo>
                  <a:pt x="7526" y="3648"/>
                </a:lnTo>
                <a:lnTo>
                  <a:pt x="7532" y="3658"/>
                </a:lnTo>
                <a:lnTo>
                  <a:pt x="7548" y="3688"/>
                </a:lnTo>
                <a:lnTo>
                  <a:pt x="7564" y="3722"/>
                </a:lnTo>
                <a:lnTo>
                  <a:pt x="7572" y="3736"/>
                </a:lnTo>
                <a:lnTo>
                  <a:pt x="7580" y="3746"/>
                </a:lnTo>
                <a:lnTo>
                  <a:pt x="7584" y="3752"/>
                </a:lnTo>
                <a:lnTo>
                  <a:pt x="7586" y="3756"/>
                </a:lnTo>
                <a:lnTo>
                  <a:pt x="7586" y="3762"/>
                </a:lnTo>
                <a:lnTo>
                  <a:pt x="7592" y="3768"/>
                </a:lnTo>
                <a:lnTo>
                  <a:pt x="7600" y="3776"/>
                </a:lnTo>
                <a:lnTo>
                  <a:pt x="7608" y="3788"/>
                </a:lnTo>
                <a:lnTo>
                  <a:pt x="7610" y="3798"/>
                </a:lnTo>
                <a:lnTo>
                  <a:pt x="7610" y="3804"/>
                </a:lnTo>
                <a:lnTo>
                  <a:pt x="7608" y="3808"/>
                </a:lnTo>
                <a:lnTo>
                  <a:pt x="7608" y="3814"/>
                </a:lnTo>
                <a:lnTo>
                  <a:pt x="7608" y="3818"/>
                </a:lnTo>
                <a:lnTo>
                  <a:pt x="7610" y="3824"/>
                </a:lnTo>
                <a:lnTo>
                  <a:pt x="7612" y="3830"/>
                </a:lnTo>
                <a:lnTo>
                  <a:pt x="7622" y="3840"/>
                </a:lnTo>
                <a:lnTo>
                  <a:pt x="7628" y="3844"/>
                </a:lnTo>
                <a:lnTo>
                  <a:pt x="7636" y="3846"/>
                </a:lnTo>
                <a:lnTo>
                  <a:pt x="7642" y="3850"/>
                </a:lnTo>
                <a:lnTo>
                  <a:pt x="7648" y="3856"/>
                </a:lnTo>
                <a:lnTo>
                  <a:pt x="7656" y="3866"/>
                </a:lnTo>
                <a:lnTo>
                  <a:pt x="7662" y="3878"/>
                </a:lnTo>
                <a:lnTo>
                  <a:pt x="7672" y="3904"/>
                </a:lnTo>
                <a:lnTo>
                  <a:pt x="7680" y="3928"/>
                </a:lnTo>
                <a:lnTo>
                  <a:pt x="7684" y="3938"/>
                </a:lnTo>
                <a:lnTo>
                  <a:pt x="7684" y="3944"/>
                </a:lnTo>
                <a:lnTo>
                  <a:pt x="7682" y="3948"/>
                </a:lnTo>
                <a:lnTo>
                  <a:pt x="7680" y="3952"/>
                </a:lnTo>
                <a:lnTo>
                  <a:pt x="7678" y="3956"/>
                </a:lnTo>
                <a:lnTo>
                  <a:pt x="7678" y="3960"/>
                </a:lnTo>
                <a:lnTo>
                  <a:pt x="7678" y="3966"/>
                </a:lnTo>
                <a:lnTo>
                  <a:pt x="7680" y="3972"/>
                </a:lnTo>
                <a:lnTo>
                  <a:pt x="7684" y="3980"/>
                </a:lnTo>
                <a:lnTo>
                  <a:pt x="7684" y="3984"/>
                </a:lnTo>
                <a:lnTo>
                  <a:pt x="7684" y="3988"/>
                </a:lnTo>
                <a:lnTo>
                  <a:pt x="7682" y="3990"/>
                </a:lnTo>
                <a:lnTo>
                  <a:pt x="7680" y="3992"/>
                </a:lnTo>
                <a:lnTo>
                  <a:pt x="7680" y="3994"/>
                </a:lnTo>
                <a:lnTo>
                  <a:pt x="7688" y="4006"/>
                </a:lnTo>
                <a:lnTo>
                  <a:pt x="7698" y="4022"/>
                </a:lnTo>
                <a:lnTo>
                  <a:pt x="7704" y="4032"/>
                </a:lnTo>
                <a:lnTo>
                  <a:pt x="7710" y="4040"/>
                </a:lnTo>
                <a:lnTo>
                  <a:pt x="7720" y="4044"/>
                </a:lnTo>
                <a:lnTo>
                  <a:pt x="7726" y="4046"/>
                </a:lnTo>
                <a:lnTo>
                  <a:pt x="7732" y="4050"/>
                </a:lnTo>
                <a:lnTo>
                  <a:pt x="7742" y="4062"/>
                </a:lnTo>
                <a:lnTo>
                  <a:pt x="7750" y="4074"/>
                </a:lnTo>
                <a:lnTo>
                  <a:pt x="7756" y="4088"/>
                </a:lnTo>
                <a:lnTo>
                  <a:pt x="7762" y="4096"/>
                </a:lnTo>
                <a:lnTo>
                  <a:pt x="7766" y="4100"/>
                </a:lnTo>
                <a:lnTo>
                  <a:pt x="7768" y="4104"/>
                </a:lnTo>
                <a:lnTo>
                  <a:pt x="7768" y="4112"/>
                </a:lnTo>
                <a:lnTo>
                  <a:pt x="7770" y="4122"/>
                </a:lnTo>
                <a:lnTo>
                  <a:pt x="7772" y="4128"/>
                </a:lnTo>
                <a:lnTo>
                  <a:pt x="7776" y="4132"/>
                </a:lnTo>
                <a:lnTo>
                  <a:pt x="7778" y="4142"/>
                </a:lnTo>
                <a:lnTo>
                  <a:pt x="7780" y="4148"/>
                </a:lnTo>
                <a:lnTo>
                  <a:pt x="7782" y="4154"/>
                </a:lnTo>
                <a:lnTo>
                  <a:pt x="7792" y="4166"/>
                </a:lnTo>
                <a:lnTo>
                  <a:pt x="7804" y="4180"/>
                </a:lnTo>
                <a:lnTo>
                  <a:pt x="7808" y="4188"/>
                </a:lnTo>
                <a:lnTo>
                  <a:pt x="7812" y="4196"/>
                </a:lnTo>
                <a:lnTo>
                  <a:pt x="7814" y="4202"/>
                </a:lnTo>
                <a:lnTo>
                  <a:pt x="7816" y="4204"/>
                </a:lnTo>
                <a:lnTo>
                  <a:pt x="7820" y="4202"/>
                </a:lnTo>
                <a:lnTo>
                  <a:pt x="7822" y="4204"/>
                </a:lnTo>
                <a:lnTo>
                  <a:pt x="7824" y="4210"/>
                </a:lnTo>
                <a:lnTo>
                  <a:pt x="7828" y="4220"/>
                </a:lnTo>
                <a:lnTo>
                  <a:pt x="7832" y="4236"/>
                </a:lnTo>
                <a:lnTo>
                  <a:pt x="7832" y="4254"/>
                </a:lnTo>
                <a:lnTo>
                  <a:pt x="7830" y="4260"/>
                </a:lnTo>
                <a:lnTo>
                  <a:pt x="7826" y="4268"/>
                </a:lnTo>
                <a:lnTo>
                  <a:pt x="7826" y="4272"/>
                </a:lnTo>
                <a:lnTo>
                  <a:pt x="7826" y="4276"/>
                </a:lnTo>
                <a:lnTo>
                  <a:pt x="7828" y="4282"/>
                </a:lnTo>
                <a:lnTo>
                  <a:pt x="7832" y="4286"/>
                </a:lnTo>
                <a:lnTo>
                  <a:pt x="7830" y="4288"/>
                </a:lnTo>
                <a:lnTo>
                  <a:pt x="7828" y="4290"/>
                </a:lnTo>
                <a:lnTo>
                  <a:pt x="7824" y="4294"/>
                </a:lnTo>
                <a:lnTo>
                  <a:pt x="7826" y="4296"/>
                </a:lnTo>
                <a:lnTo>
                  <a:pt x="7832" y="4300"/>
                </a:lnTo>
                <a:lnTo>
                  <a:pt x="7832" y="4302"/>
                </a:lnTo>
                <a:lnTo>
                  <a:pt x="7834" y="4306"/>
                </a:lnTo>
                <a:lnTo>
                  <a:pt x="7834" y="4312"/>
                </a:lnTo>
                <a:lnTo>
                  <a:pt x="7836" y="4318"/>
                </a:lnTo>
                <a:lnTo>
                  <a:pt x="7840" y="4326"/>
                </a:lnTo>
                <a:lnTo>
                  <a:pt x="7840" y="4336"/>
                </a:lnTo>
                <a:lnTo>
                  <a:pt x="7842" y="4350"/>
                </a:lnTo>
                <a:lnTo>
                  <a:pt x="7846" y="4362"/>
                </a:lnTo>
                <a:lnTo>
                  <a:pt x="7850" y="4370"/>
                </a:lnTo>
                <a:lnTo>
                  <a:pt x="7850" y="4376"/>
                </a:lnTo>
                <a:lnTo>
                  <a:pt x="7850" y="4380"/>
                </a:lnTo>
                <a:lnTo>
                  <a:pt x="7850" y="4388"/>
                </a:lnTo>
                <a:lnTo>
                  <a:pt x="7850" y="4394"/>
                </a:lnTo>
                <a:lnTo>
                  <a:pt x="7854" y="4398"/>
                </a:lnTo>
                <a:lnTo>
                  <a:pt x="7856" y="4410"/>
                </a:lnTo>
                <a:lnTo>
                  <a:pt x="7860" y="4418"/>
                </a:lnTo>
                <a:lnTo>
                  <a:pt x="7862" y="4418"/>
                </a:lnTo>
                <a:lnTo>
                  <a:pt x="7864" y="4418"/>
                </a:lnTo>
                <a:lnTo>
                  <a:pt x="7868" y="4418"/>
                </a:lnTo>
                <a:lnTo>
                  <a:pt x="7872" y="4420"/>
                </a:lnTo>
                <a:lnTo>
                  <a:pt x="7874" y="4422"/>
                </a:lnTo>
                <a:lnTo>
                  <a:pt x="7880" y="4424"/>
                </a:lnTo>
                <a:lnTo>
                  <a:pt x="7884" y="4424"/>
                </a:lnTo>
                <a:lnTo>
                  <a:pt x="7888" y="4422"/>
                </a:lnTo>
                <a:lnTo>
                  <a:pt x="7892" y="4422"/>
                </a:lnTo>
                <a:lnTo>
                  <a:pt x="7896" y="4420"/>
                </a:lnTo>
                <a:lnTo>
                  <a:pt x="7900" y="4418"/>
                </a:lnTo>
                <a:lnTo>
                  <a:pt x="7902" y="4416"/>
                </a:lnTo>
                <a:lnTo>
                  <a:pt x="7910" y="4416"/>
                </a:lnTo>
                <a:lnTo>
                  <a:pt x="7916" y="4416"/>
                </a:lnTo>
                <a:lnTo>
                  <a:pt x="7920" y="4416"/>
                </a:lnTo>
                <a:lnTo>
                  <a:pt x="7922" y="4414"/>
                </a:lnTo>
                <a:lnTo>
                  <a:pt x="7924" y="4412"/>
                </a:lnTo>
                <a:lnTo>
                  <a:pt x="7926" y="4408"/>
                </a:lnTo>
                <a:lnTo>
                  <a:pt x="7928" y="4406"/>
                </a:lnTo>
                <a:lnTo>
                  <a:pt x="7932" y="4404"/>
                </a:lnTo>
                <a:lnTo>
                  <a:pt x="7936" y="4404"/>
                </a:lnTo>
                <a:lnTo>
                  <a:pt x="7938" y="4400"/>
                </a:lnTo>
                <a:lnTo>
                  <a:pt x="7942" y="4392"/>
                </a:lnTo>
                <a:lnTo>
                  <a:pt x="7946" y="4388"/>
                </a:lnTo>
                <a:lnTo>
                  <a:pt x="7950" y="4384"/>
                </a:lnTo>
                <a:lnTo>
                  <a:pt x="7958" y="4382"/>
                </a:lnTo>
                <a:lnTo>
                  <a:pt x="7968" y="4382"/>
                </a:lnTo>
                <a:lnTo>
                  <a:pt x="7984" y="4384"/>
                </a:lnTo>
                <a:lnTo>
                  <a:pt x="7998" y="4380"/>
                </a:lnTo>
                <a:lnTo>
                  <a:pt x="8008" y="4374"/>
                </a:lnTo>
                <a:lnTo>
                  <a:pt x="8018" y="4368"/>
                </a:lnTo>
                <a:lnTo>
                  <a:pt x="8034" y="4356"/>
                </a:lnTo>
                <a:lnTo>
                  <a:pt x="8040" y="4354"/>
                </a:lnTo>
                <a:lnTo>
                  <a:pt x="8048" y="4354"/>
                </a:lnTo>
                <a:lnTo>
                  <a:pt x="8054" y="4356"/>
                </a:lnTo>
                <a:lnTo>
                  <a:pt x="8058" y="4356"/>
                </a:lnTo>
                <a:lnTo>
                  <a:pt x="8066" y="4352"/>
                </a:lnTo>
                <a:lnTo>
                  <a:pt x="8074" y="4346"/>
                </a:lnTo>
                <a:lnTo>
                  <a:pt x="8082" y="4336"/>
                </a:lnTo>
                <a:lnTo>
                  <a:pt x="8090" y="4328"/>
                </a:lnTo>
                <a:lnTo>
                  <a:pt x="8100" y="4320"/>
                </a:lnTo>
                <a:lnTo>
                  <a:pt x="8110" y="4316"/>
                </a:lnTo>
                <a:lnTo>
                  <a:pt x="8116" y="4314"/>
                </a:lnTo>
                <a:lnTo>
                  <a:pt x="8124" y="4314"/>
                </a:lnTo>
                <a:lnTo>
                  <a:pt x="8128" y="4314"/>
                </a:lnTo>
                <a:lnTo>
                  <a:pt x="8130" y="4314"/>
                </a:lnTo>
                <a:lnTo>
                  <a:pt x="8136" y="4310"/>
                </a:lnTo>
                <a:lnTo>
                  <a:pt x="8146" y="4302"/>
                </a:lnTo>
                <a:lnTo>
                  <a:pt x="8154" y="4300"/>
                </a:lnTo>
                <a:lnTo>
                  <a:pt x="8164" y="4296"/>
                </a:lnTo>
                <a:lnTo>
                  <a:pt x="8184" y="4290"/>
                </a:lnTo>
                <a:lnTo>
                  <a:pt x="8192" y="4286"/>
                </a:lnTo>
                <a:lnTo>
                  <a:pt x="8194" y="4282"/>
                </a:lnTo>
                <a:lnTo>
                  <a:pt x="8204" y="4280"/>
                </a:lnTo>
                <a:lnTo>
                  <a:pt x="8210" y="4276"/>
                </a:lnTo>
                <a:lnTo>
                  <a:pt x="8212" y="4272"/>
                </a:lnTo>
                <a:lnTo>
                  <a:pt x="8212" y="4260"/>
                </a:lnTo>
                <a:lnTo>
                  <a:pt x="8212" y="4252"/>
                </a:lnTo>
                <a:lnTo>
                  <a:pt x="8216" y="4244"/>
                </a:lnTo>
                <a:lnTo>
                  <a:pt x="8228" y="4234"/>
                </a:lnTo>
                <a:lnTo>
                  <a:pt x="8246" y="4222"/>
                </a:lnTo>
                <a:lnTo>
                  <a:pt x="8252" y="4220"/>
                </a:lnTo>
                <a:lnTo>
                  <a:pt x="8256" y="4218"/>
                </a:lnTo>
                <a:lnTo>
                  <a:pt x="8264" y="4218"/>
                </a:lnTo>
                <a:lnTo>
                  <a:pt x="8268" y="4218"/>
                </a:lnTo>
                <a:lnTo>
                  <a:pt x="8272" y="4216"/>
                </a:lnTo>
                <a:lnTo>
                  <a:pt x="8280" y="4212"/>
                </a:lnTo>
                <a:lnTo>
                  <a:pt x="8284" y="4208"/>
                </a:lnTo>
                <a:lnTo>
                  <a:pt x="8290" y="4206"/>
                </a:lnTo>
                <a:lnTo>
                  <a:pt x="8298" y="4206"/>
                </a:lnTo>
                <a:lnTo>
                  <a:pt x="8308" y="4206"/>
                </a:lnTo>
                <a:lnTo>
                  <a:pt x="8314" y="4208"/>
                </a:lnTo>
                <a:lnTo>
                  <a:pt x="8320" y="4208"/>
                </a:lnTo>
                <a:lnTo>
                  <a:pt x="8322" y="4206"/>
                </a:lnTo>
                <a:lnTo>
                  <a:pt x="8326" y="4202"/>
                </a:lnTo>
                <a:lnTo>
                  <a:pt x="8330" y="4194"/>
                </a:lnTo>
                <a:lnTo>
                  <a:pt x="8334" y="4186"/>
                </a:lnTo>
                <a:lnTo>
                  <a:pt x="8338" y="4176"/>
                </a:lnTo>
                <a:lnTo>
                  <a:pt x="8342" y="4168"/>
                </a:lnTo>
                <a:lnTo>
                  <a:pt x="8350" y="4160"/>
                </a:lnTo>
                <a:lnTo>
                  <a:pt x="8354" y="4160"/>
                </a:lnTo>
                <a:lnTo>
                  <a:pt x="8360" y="4158"/>
                </a:lnTo>
                <a:lnTo>
                  <a:pt x="8374" y="4158"/>
                </a:lnTo>
                <a:lnTo>
                  <a:pt x="8382" y="4154"/>
                </a:lnTo>
                <a:lnTo>
                  <a:pt x="8386" y="4146"/>
                </a:lnTo>
                <a:lnTo>
                  <a:pt x="8390" y="4138"/>
                </a:lnTo>
                <a:lnTo>
                  <a:pt x="8392" y="4130"/>
                </a:lnTo>
                <a:lnTo>
                  <a:pt x="8396" y="4122"/>
                </a:lnTo>
                <a:lnTo>
                  <a:pt x="8406" y="4116"/>
                </a:lnTo>
                <a:lnTo>
                  <a:pt x="8420" y="4110"/>
                </a:lnTo>
                <a:lnTo>
                  <a:pt x="8430" y="4108"/>
                </a:lnTo>
                <a:lnTo>
                  <a:pt x="8436" y="4104"/>
                </a:lnTo>
                <a:lnTo>
                  <a:pt x="8438" y="4100"/>
                </a:lnTo>
                <a:lnTo>
                  <a:pt x="8438" y="4094"/>
                </a:lnTo>
                <a:lnTo>
                  <a:pt x="8436" y="4086"/>
                </a:lnTo>
                <a:lnTo>
                  <a:pt x="8434" y="4076"/>
                </a:lnTo>
                <a:lnTo>
                  <a:pt x="8434" y="4062"/>
                </a:lnTo>
                <a:lnTo>
                  <a:pt x="8438" y="4046"/>
                </a:lnTo>
                <a:lnTo>
                  <a:pt x="8444" y="4034"/>
                </a:lnTo>
                <a:lnTo>
                  <a:pt x="8448" y="4028"/>
                </a:lnTo>
                <a:lnTo>
                  <a:pt x="8452" y="4028"/>
                </a:lnTo>
                <a:lnTo>
                  <a:pt x="8454" y="4032"/>
                </a:lnTo>
                <a:lnTo>
                  <a:pt x="8458" y="4036"/>
                </a:lnTo>
                <a:lnTo>
                  <a:pt x="8460" y="4036"/>
                </a:lnTo>
                <a:lnTo>
                  <a:pt x="8464" y="4034"/>
                </a:lnTo>
                <a:lnTo>
                  <a:pt x="8470" y="4022"/>
                </a:lnTo>
                <a:lnTo>
                  <a:pt x="8476" y="4010"/>
                </a:lnTo>
                <a:lnTo>
                  <a:pt x="8480" y="4002"/>
                </a:lnTo>
                <a:lnTo>
                  <a:pt x="8490" y="3992"/>
                </a:lnTo>
                <a:lnTo>
                  <a:pt x="8500" y="3982"/>
                </a:lnTo>
                <a:lnTo>
                  <a:pt x="8504" y="3974"/>
                </a:lnTo>
                <a:lnTo>
                  <a:pt x="8510" y="3962"/>
                </a:lnTo>
                <a:lnTo>
                  <a:pt x="8516" y="3946"/>
                </a:lnTo>
                <a:lnTo>
                  <a:pt x="8518" y="3936"/>
                </a:lnTo>
                <a:lnTo>
                  <a:pt x="8518" y="3932"/>
                </a:lnTo>
                <a:lnTo>
                  <a:pt x="8516" y="3930"/>
                </a:lnTo>
                <a:lnTo>
                  <a:pt x="8508" y="3926"/>
                </a:lnTo>
                <a:lnTo>
                  <a:pt x="8502" y="3922"/>
                </a:lnTo>
                <a:lnTo>
                  <a:pt x="8498" y="3916"/>
                </a:lnTo>
                <a:lnTo>
                  <a:pt x="8488" y="3896"/>
                </a:lnTo>
                <a:lnTo>
                  <a:pt x="8482" y="3886"/>
                </a:lnTo>
                <a:lnTo>
                  <a:pt x="8476" y="3880"/>
                </a:lnTo>
                <a:lnTo>
                  <a:pt x="8470" y="3874"/>
                </a:lnTo>
                <a:lnTo>
                  <a:pt x="8468" y="3874"/>
                </a:lnTo>
                <a:lnTo>
                  <a:pt x="8464" y="3874"/>
                </a:lnTo>
                <a:lnTo>
                  <a:pt x="8460" y="3876"/>
                </a:lnTo>
                <a:lnTo>
                  <a:pt x="8458" y="3876"/>
                </a:lnTo>
                <a:lnTo>
                  <a:pt x="8452" y="3872"/>
                </a:lnTo>
                <a:lnTo>
                  <a:pt x="8446" y="3868"/>
                </a:lnTo>
                <a:lnTo>
                  <a:pt x="8440" y="3866"/>
                </a:lnTo>
                <a:lnTo>
                  <a:pt x="8432" y="3864"/>
                </a:lnTo>
                <a:lnTo>
                  <a:pt x="8422" y="3862"/>
                </a:lnTo>
                <a:lnTo>
                  <a:pt x="8412" y="3856"/>
                </a:lnTo>
                <a:lnTo>
                  <a:pt x="8404" y="3850"/>
                </a:lnTo>
                <a:lnTo>
                  <a:pt x="8396" y="3842"/>
                </a:lnTo>
                <a:lnTo>
                  <a:pt x="8390" y="3834"/>
                </a:lnTo>
                <a:lnTo>
                  <a:pt x="8386" y="3824"/>
                </a:lnTo>
                <a:lnTo>
                  <a:pt x="8382" y="3814"/>
                </a:lnTo>
                <a:lnTo>
                  <a:pt x="8378" y="3804"/>
                </a:lnTo>
                <a:lnTo>
                  <a:pt x="8378" y="3780"/>
                </a:lnTo>
                <a:lnTo>
                  <a:pt x="8378" y="3774"/>
                </a:lnTo>
                <a:lnTo>
                  <a:pt x="8376" y="3770"/>
                </a:lnTo>
                <a:lnTo>
                  <a:pt x="8376" y="3766"/>
                </a:lnTo>
                <a:lnTo>
                  <a:pt x="8378" y="3760"/>
                </a:lnTo>
                <a:lnTo>
                  <a:pt x="8382" y="3756"/>
                </a:lnTo>
                <a:lnTo>
                  <a:pt x="8382" y="3752"/>
                </a:lnTo>
                <a:lnTo>
                  <a:pt x="8382" y="3746"/>
                </a:lnTo>
                <a:lnTo>
                  <a:pt x="8384" y="3740"/>
                </a:lnTo>
                <a:lnTo>
                  <a:pt x="8384" y="3734"/>
                </a:lnTo>
                <a:lnTo>
                  <a:pt x="8384" y="3732"/>
                </a:lnTo>
                <a:lnTo>
                  <a:pt x="8380" y="3732"/>
                </a:lnTo>
                <a:lnTo>
                  <a:pt x="8378" y="3732"/>
                </a:lnTo>
                <a:lnTo>
                  <a:pt x="8378" y="3734"/>
                </a:lnTo>
                <a:lnTo>
                  <a:pt x="8378" y="3738"/>
                </a:lnTo>
                <a:lnTo>
                  <a:pt x="8378" y="3742"/>
                </a:lnTo>
                <a:lnTo>
                  <a:pt x="8376" y="3742"/>
                </a:lnTo>
                <a:lnTo>
                  <a:pt x="8372" y="3740"/>
                </a:lnTo>
                <a:lnTo>
                  <a:pt x="8370" y="3740"/>
                </a:lnTo>
                <a:lnTo>
                  <a:pt x="8368" y="3748"/>
                </a:lnTo>
                <a:lnTo>
                  <a:pt x="8364" y="3760"/>
                </a:lnTo>
                <a:lnTo>
                  <a:pt x="8362" y="3762"/>
                </a:lnTo>
                <a:lnTo>
                  <a:pt x="8360" y="3762"/>
                </a:lnTo>
                <a:lnTo>
                  <a:pt x="8358" y="3762"/>
                </a:lnTo>
                <a:lnTo>
                  <a:pt x="8354" y="3770"/>
                </a:lnTo>
                <a:lnTo>
                  <a:pt x="8350" y="3776"/>
                </a:lnTo>
                <a:lnTo>
                  <a:pt x="8344" y="3780"/>
                </a:lnTo>
                <a:lnTo>
                  <a:pt x="8338" y="3784"/>
                </a:lnTo>
                <a:lnTo>
                  <a:pt x="8330" y="3794"/>
                </a:lnTo>
                <a:lnTo>
                  <a:pt x="8322" y="3804"/>
                </a:lnTo>
                <a:lnTo>
                  <a:pt x="8312" y="3814"/>
                </a:lnTo>
                <a:lnTo>
                  <a:pt x="8300" y="3826"/>
                </a:lnTo>
                <a:lnTo>
                  <a:pt x="8300" y="3828"/>
                </a:lnTo>
                <a:lnTo>
                  <a:pt x="8302" y="3830"/>
                </a:lnTo>
                <a:lnTo>
                  <a:pt x="8302" y="3832"/>
                </a:lnTo>
                <a:lnTo>
                  <a:pt x="8298" y="3840"/>
                </a:lnTo>
                <a:lnTo>
                  <a:pt x="8290" y="3848"/>
                </a:lnTo>
                <a:lnTo>
                  <a:pt x="8282" y="3850"/>
                </a:lnTo>
                <a:lnTo>
                  <a:pt x="8272" y="3850"/>
                </a:lnTo>
                <a:lnTo>
                  <a:pt x="8262" y="3850"/>
                </a:lnTo>
                <a:lnTo>
                  <a:pt x="8242" y="3846"/>
                </a:lnTo>
                <a:lnTo>
                  <a:pt x="8232" y="3846"/>
                </a:lnTo>
                <a:lnTo>
                  <a:pt x="8222" y="3848"/>
                </a:lnTo>
                <a:lnTo>
                  <a:pt x="8208" y="3854"/>
                </a:lnTo>
                <a:lnTo>
                  <a:pt x="8200" y="3856"/>
                </a:lnTo>
                <a:lnTo>
                  <a:pt x="8196" y="3854"/>
                </a:lnTo>
                <a:lnTo>
                  <a:pt x="8196" y="3852"/>
                </a:lnTo>
                <a:lnTo>
                  <a:pt x="8194" y="3846"/>
                </a:lnTo>
                <a:lnTo>
                  <a:pt x="8194" y="3840"/>
                </a:lnTo>
                <a:lnTo>
                  <a:pt x="8190" y="3838"/>
                </a:lnTo>
                <a:lnTo>
                  <a:pt x="8186" y="3838"/>
                </a:lnTo>
                <a:lnTo>
                  <a:pt x="8180" y="3838"/>
                </a:lnTo>
                <a:lnTo>
                  <a:pt x="8176" y="3838"/>
                </a:lnTo>
                <a:lnTo>
                  <a:pt x="8176" y="3836"/>
                </a:lnTo>
                <a:lnTo>
                  <a:pt x="8176" y="3832"/>
                </a:lnTo>
                <a:lnTo>
                  <a:pt x="8180" y="3826"/>
                </a:lnTo>
                <a:lnTo>
                  <a:pt x="8182" y="3824"/>
                </a:lnTo>
                <a:lnTo>
                  <a:pt x="8180" y="3824"/>
                </a:lnTo>
                <a:lnTo>
                  <a:pt x="8176" y="3824"/>
                </a:lnTo>
                <a:lnTo>
                  <a:pt x="8174" y="3826"/>
                </a:lnTo>
                <a:lnTo>
                  <a:pt x="8172" y="3824"/>
                </a:lnTo>
                <a:lnTo>
                  <a:pt x="8172" y="3822"/>
                </a:lnTo>
                <a:lnTo>
                  <a:pt x="8176" y="3822"/>
                </a:lnTo>
                <a:lnTo>
                  <a:pt x="8178" y="3820"/>
                </a:lnTo>
                <a:lnTo>
                  <a:pt x="8180" y="3818"/>
                </a:lnTo>
                <a:lnTo>
                  <a:pt x="8184" y="3812"/>
                </a:lnTo>
                <a:lnTo>
                  <a:pt x="8188" y="3796"/>
                </a:lnTo>
                <a:lnTo>
                  <a:pt x="8186" y="3790"/>
                </a:lnTo>
                <a:lnTo>
                  <a:pt x="8184" y="3786"/>
                </a:lnTo>
                <a:lnTo>
                  <a:pt x="8182" y="3780"/>
                </a:lnTo>
                <a:lnTo>
                  <a:pt x="8182" y="3776"/>
                </a:lnTo>
                <a:lnTo>
                  <a:pt x="8182" y="3772"/>
                </a:lnTo>
                <a:lnTo>
                  <a:pt x="8184" y="3764"/>
                </a:lnTo>
                <a:lnTo>
                  <a:pt x="8184" y="3758"/>
                </a:lnTo>
                <a:lnTo>
                  <a:pt x="8180" y="3750"/>
                </a:lnTo>
                <a:lnTo>
                  <a:pt x="8174" y="3746"/>
                </a:lnTo>
                <a:lnTo>
                  <a:pt x="8170" y="3744"/>
                </a:lnTo>
                <a:lnTo>
                  <a:pt x="8168" y="3744"/>
                </a:lnTo>
                <a:lnTo>
                  <a:pt x="8164" y="3748"/>
                </a:lnTo>
                <a:lnTo>
                  <a:pt x="8160" y="3762"/>
                </a:lnTo>
                <a:lnTo>
                  <a:pt x="8156" y="3774"/>
                </a:lnTo>
                <a:lnTo>
                  <a:pt x="8154" y="3784"/>
                </a:lnTo>
                <a:lnTo>
                  <a:pt x="8152" y="3816"/>
                </a:lnTo>
                <a:lnTo>
                  <a:pt x="8148" y="3804"/>
                </a:lnTo>
                <a:lnTo>
                  <a:pt x="8146" y="3794"/>
                </a:lnTo>
                <a:lnTo>
                  <a:pt x="8142" y="3786"/>
                </a:lnTo>
                <a:lnTo>
                  <a:pt x="8138" y="3778"/>
                </a:lnTo>
                <a:lnTo>
                  <a:pt x="8132" y="3774"/>
                </a:lnTo>
                <a:lnTo>
                  <a:pt x="8132" y="3770"/>
                </a:lnTo>
                <a:lnTo>
                  <a:pt x="8132" y="3768"/>
                </a:lnTo>
                <a:lnTo>
                  <a:pt x="8130" y="3760"/>
                </a:lnTo>
                <a:lnTo>
                  <a:pt x="8128" y="3756"/>
                </a:lnTo>
                <a:lnTo>
                  <a:pt x="8126" y="3752"/>
                </a:lnTo>
                <a:lnTo>
                  <a:pt x="8128" y="3744"/>
                </a:lnTo>
                <a:lnTo>
                  <a:pt x="8128" y="3736"/>
                </a:lnTo>
                <a:lnTo>
                  <a:pt x="8126" y="3732"/>
                </a:lnTo>
                <a:lnTo>
                  <a:pt x="8124" y="3726"/>
                </a:lnTo>
                <a:lnTo>
                  <a:pt x="8122" y="3720"/>
                </a:lnTo>
                <a:lnTo>
                  <a:pt x="8122" y="3718"/>
                </a:lnTo>
                <a:lnTo>
                  <a:pt x="8126" y="3718"/>
                </a:lnTo>
                <a:lnTo>
                  <a:pt x="8128" y="3722"/>
                </a:lnTo>
                <a:lnTo>
                  <a:pt x="8130" y="3722"/>
                </a:lnTo>
                <a:lnTo>
                  <a:pt x="8132" y="3722"/>
                </a:lnTo>
                <a:lnTo>
                  <a:pt x="8132" y="3724"/>
                </a:lnTo>
                <a:lnTo>
                  <a:pt x="8130" y="3726"/>
                </a:lnTo>
                <a:lnTo>
                  <a:pt x="8128" y="3728"/>
                </a:lnTo>
                <a:lnTo>
                  <a:pt x="8132" y="3728"/>
                </a:lnTo>
                <a:lnTo>
                  <a:pt x="8134" y="3730"/>
                </a:lnTo>
                <a:lnTo>
                  <a:pt x="8132" y="3732"/>
                </a:lnTo>
                <a:lnTo>
                  <a:pt x="8134" y="3734"/>
                </a:lnTo>
                <a:lnTo>
                  <a:pt x="8138" y="3736"/>
                </a:lnTo>
                <a:lnTo>
                  <a:pt x="8140" y="3738"/>
                </a:lnTo>
                <a:lnTo>
                  <a:pt x="8142" y="3740"/>
                </a:lnTo>
                <a:lnTo>
                  <a:pt x="8144" y="3740"/>
                </a:lnTo>
                <a:lnTo>
                  <a:pt x="8144" y="3738"/>
                </a:lnTo>
                <a:lnTo>
                  <a:pt x="8146" y="3738"/>
                </a:lnTo>
                <a:lnTo>
                  <a:pt x="8146" y="3736"/>
                </a:lnTo>
                <a:lnTo>
                  <a:pt x="8146" y="3734"/>
                </a:lnTo>
                <a:lnTo>
                  <a:pt x="8150" y="3730"/>
                </a:lnTo>
                <a:lnTo>
                  <a:pt x="8150" y="3722"/>
                </a:lnTo>
                <a:lnTo>
                  <a:pt x="8150" y="3720"/>
                </a:lnTo>
                <a:lnTo>
                  <a:pt x="8152" y="3718"/>
                </a:lnTo>
                <a:lnTo>
                  <a:pt x="8158" y="3720"/>
                </a:lnTo>
                <a:lnTo>
                  <a:pt x="8160" y="3722"/>
                </a:lnTo>
                <a:lnTo>
                  <a:pt x="8160" y="3720"/>
                </a:lnTo>
                <a:lnTo>
                  <a:pt x="8162" y="3718"/>
                </a:lnTo>
                <a:lnTo>
                  <a:pt x="8164" y="3718"/>
                </a:lnTo>
                <a:lnTo>
                  <a:pt x="8164" y="3714"/>
                </a:lnTo>
                <a:lnTo>
                  <a:pt x="8166" y="3712"/>
                </a:lnTo>
                <a:lnTo>
                  <a:pt x="8168" y="3708"/>
                </a:lnTo>
                <a:lnTo>
                  <a:pt x="8166" y="3706"/>
                </a:lnTo>
                <a:lnTo>
                  <a:pt x="8166" y="3704"/>
                </a:lnTo>
                <a:lnTo>
                  <a:pt x="8166" y="3702"/>
                </a:lnTo>
                <a:lnTo>
                  <a:pt x="8164" y="3700"/>
                </a:lnTo>
                <a:lnTo>
                  <a:pt x="8162" y="3700"/>
                </a:lnTo>
                <a:lnTo>
                  <a:pt x="8162" y="3702"/>
                </a:lnTo>
                <a:lnTo>
                  <a:pt x="8162" y="3704"/>
                </a:lnTo>
                <a:lnTo>
                  <a:pt x="8160" y="3704"/>
                </a:lnTo>
                <a:lnTo>
                  <a:pt x="8156" y="3704"/>
                </a:lnTo>
                <a:lnTo>
                  <a:pt x="8154" y="3706"/>
                </a:lnTo>
                <a:lnTo>
                  <a:pt x="8152" y="3700"/>
                </a:lnTo>
                <a:lnTo>
                  <a:pt x="8152" y="3696"/>
                </a:lnTo>
                <a:lnTo>
                  <a:pt x="8152" y="3690"/>
                </a:lnTo>
                <a:lnTo>
                  <a:pt x="8152" y="3688"/>
                </a:lnTo>
                <a:lnTo>
                  <a:pt x="8150" y="3688"/>
                </a:lnTo>
                <a:lnTo>
                  <a:pt x="8148" y="3688"/>
                </a:lnTo>
                <a:lnTo>
                  <a:pt x="8148" y="3692"/>
                </a:lnTo>
                <a:lnTo>
                  <a:pt x="8148" y="3696"/>
                </a:lnTo>
                <a:lnTo>
                  <a:pt x="8146" y="3698"/>
                </a:lnTo>
                <a:lnTo>
                  <a:pt x="8144" y="3698"/>
                </a:lnTo>
                <a:lnTo>
                  <a:pt x="8140" y="3696"/>
                </a:lnTo>
                <a:lnTo>
                  <a:pt x="8136" y="3698"/>
                </a:lnTo>
                <a:lnTo>
                  <a:pt x="8134" y="3700"/>
                </a:lnTo>
                <a:lnTo>
                  <a:pt x="8130" y="3702"/>
                </a:lnTo>
                <a:lnTo>
                  <a:pt x="8128" y="3704"/>
                </a:lnTo>
                <a:lnTo>
                  <a:pt x="8126" y="3712"/>
                </a:lnTo>
                <a:lnTo>
                  <a:pt x="8118" y="3704"/>
                </a:lnTo>
                <a:lnTo>
                  <a:pt x="8106" y="3696"/>
                </a:lnTo>
                <a:lnTo>
                  <a:pt x="8098" y="3686"/>
                </a:lnTo>
                <a:lnTo>
                  <a:pt x="8094" y="3680"/>
                </a:lnTo>
                <a:lnTo>
                  <a:pt x="8094" y="3676"/>
                </a:lnTo>
                <a:lnTo>
                  <a:pt x="8094" y="3672"/>
                </a:lnTo>
                <a:lnTo>
                  <a:pt x="8092" y="3670"/>
                </a:lnTo>
                <a:lnTo>
                  <a:pt x="8086" y="3668"/>
                </a:lnTo>
                <a:lnTo>
                  <a:pt x="8080" y="3666"/>
                </a:lnTo>
                <a:lnTo>
                  <a:pt x="8078" y="3664"/>
                </a:lnTo>
                <a:lnTo>
                  <a:pt x="8076" y="3662"/>
                </a:lnTo>
                <a:lnTo>
                  <a:pt x="8074" y="3654"/>
                </a:lnTo>
                <a:lnTo>
                  <a:pt x="8072" y="3648"/>
                </a:lnTo>
                <a:lnTo>
                  <a:pt x="8066" y="3638"/>
                </a:lnTo>
                <a:lnTo>
                  <a:pt x="8060" y="3620"/>
                </a:lnTo>
                <a:lnTo>
                  <a:pt x="8056" y="3608"/>
                </a:lnTo>
                <a:lnTo>
                  <a:pt x="8052" y="3602"/>
                </a:lnTo>
                <a:lnTo>
                  <a:pt x="8048" y="3596"/>
                </a:lnTo>
                <a:lnTo>
                  <a:pt x="8046" y="3588"/>
                </a:lnTo>
                <a:lnTo>
                  <a:pt x="8046" y="3584"/>
                </a:lnTo>
                <a:lnTo>
                  <a:pt x="8042" y="3580"/>
                </a:lnTo>
                <a:lnTo>
                  <a:pt x="8036" y="3578"/>
                </a:lnTo>
                <a:lnTo>
                  <a:pt x="8030" y="3578"/>
                </a:lnTo>
                <a:lnTo>
                  <a:pt x="8030" y="3576"/>
                </a:lnTo>
                <a:lnTo>
                  <a:pt x="8032" y="3572"/>
                </a:lnTo>
                <a:lnTo>
                  <a:pt x="8034" y="3568"/>
                </a:lnTo>
                <a:lnTo>
                  <a:pt x="8038" y="3566"/>
                </a:lnTo>
                <a:lnTo>
                  <a:pt x="8046" y="3566"/>
                </a:lnTo>
                <a:lnTo>
                  <a:pt x="8046" y="3562"/>
                </a:lnTo>
                <a:lnTo>
                  <a:pt x="8038" y="3546"/>
                </a:lnTo>
                <a:lnTo>
                  <a:pt x="8038" y="3542"/>
                </a:lnTo>
                <a:lnTo>
                  <a:pt x="8040" y="3540"/>
                </a:lnTo>
                <a:lnTo>
                  <a:pt x="8048" y="3544"/>
                </a:lnTo>
                <a:lnTo>
                  <a:pt x="8056" y="3548"/>
                </a:lnTo>
                <a:lnTo>
                  <a:pt x="8060" y="3548"/>
                </a:lnTo>
                <a:lnTo>
                  <a:pt x="8062" y="3548"/>
                </a:lnTo>
                <a:lnTo>
                  <a:pt x="8070" y="3544"/>
                </a:lnTo>
                <a:lnTo>
                  <a:pt x="8074" y="3544"/>
                </a:lnTo>
                <a:lnTo>
                  <a:pt x="8076" y="3540"/>
                </a:lnTo>
                <a:lnTo>
                  <a:pt x="8078" y="3532"/>
                </a:lnTo>
                <a:lnTo>
                  <a:pt x="8080" y="3530"/>
                </a:lnTo>
                <a:lnTo>
                  <a:pt x="8082" y="3530"/>
                </a:lnTo>
                <a:lnTo>
                  <a:pt x="8090" y="3534"/>
                </a:lnTo>
                <a:lnTo>
                  <a:pt x="8096" y="3538"/>
                </a:lnTo>
                <a:lnTo>
                  <a:pt x="8102" y="3540"/>
                </a:lnTo>
                <a:lnTo>
                  <a:pt x="8108" y="3542"/>
                </a:lnTo>
                <a:lnTo>
                  <a:pt x="8114" y="3538"/>
                </a:lnTo>
                <a:lnTo>
                  <a:pt x="8120" y="3536"/>
                </a:lnTo>
                <a:lnTo>
                  <a:pt x="8122" y="3536"/>
                </a:lnTo>
                <a:lnTo>
                  <a:pt x="8126" y="3538"/>
                </a:lnTo>
                <a:lnTo>
                  <a:pt x="8126" y="3540"/>
                </a:lnTo>
                <a:lnTo>
                  <a:pt x="8130" y="3550"/>
                </a:lnTo>
                <a:lnTo>
                  <a:pt x="8132" y="3556"/>
                </a:lnTo>
                <a:lnTo>
                  <a:pt x="8138" y="3562"/>
                </a:lnTo>
                <a:lnTo>
                  <a:pt x="8142" y="3566"/>
                </a:lnTo>
                <a:lnTo>
                  <a:pt x="8146" y="3572"/>
                </a:lnTo>
                <a:lnTo>
                  <a:pt x="8150" y="3582"/>
                </a:lnTo>
                <a:lnTo>
                  <a:pt x="8154" y="3594"/>
                </a:lnTo>
                <a:lnTo>
                  <a:pt x="8156" y="3600"/>
                </a:lnTo>
                <a:lnTo>
                  <a:pt x="8160" y="3606"/>
                </a:lnTo>
                <a:lnTo>
                  <a:pt x="8164" y="3612"/>
                </a:lnTo>
                <a:lnTo>
                  <a:pt x="8166" y="3616"/>
                </a:lnTo>
                <a:lnTo>
                  <a:pt x="8166" y="3624"/>
                </a:lnTo>
                <a:lnTo>
                  <a:pt x="8168" y="3632"/>
                </a:lnTo>
                <a:lnTo>
                  <a:pt x="8170" y="3636"/>
                </a:lnTo>
                <a:lnTo>
                  <a:pt x="8176" y="3644"/>
                </a:lnTo>
                <a:lnTo>
                  <a:pt x="8182" y="3650"/>
                </a:lnTo>
                <a:lnTo>
                  <a:pt x="8190" y="3656"/>
                </a:lnTo>
                <a:lnTo>
                  <a:pt x="8208" y="3664"/>
                </a:lnTo>
                <a:lnTo>
                  <a:pt x="8222" y="3670"/>
                </a:lnTo>
                <a:lnTo>
                  <a:pt x="8226" y="3672"/>
                </a:lnTo>
                <a:lnTo>
                  <a:pt x="8226" y="3678"/>
                </a:lnTo>
                <a:lnTo>
                  <a:pt x="8226" y="3680"/>
                </a:lnTo>
                <a:lnTo>
                  <a:pt x="8230" y="3684"/>
                </a:lnTo>
                <a:lnTo>
                  <a:pt x="8238" y="3690"/>
                </a:lnTo>
                <a:lnTo>
                  <a:pt x="8248" y="3696"/>
                </a:lnTo>
                <a:lnTo>
                  <a:pt x="8254" y="3700"/>
                </a:lnTo>
                <a:lnTo>
                  <a:pt x="8262" y="3708"/>
                </a:lnTo>
                <a:lnTo>
                  <a:pt x="8270" y="3712"/>
                </a:lnTo>
                <a:lnTo>
                  <a:pt x="8276" y="3714"/>
                </a:lnTo>
                <a:lnTo>
                  <a:pt x="8282" y="3714"/>
                </a:lnTo>
                <a:lnTo>
                  <a:pt x="8292" y="3714"/>
                </a:lnTo>
                <a:lnTo>
                  <a:pt x="8298" y="3716"/>
                </a:lnTo>
                <a:lnTo>
                  <a:pt x="8302" y="3720"/>
                </a:lnTo>
                <a:lnTo>
                  <a:pt x="8308" y="3724"/>
                </a:lnTo>
                <a:lnTo>
                  <a:pt x="8312" y="3726"/>
                </a:lnTo>
                <a:lnTo>
                  <a:pt x="8316" y="3724"/>
                </a:lnTo>
                <a:lnTo>
                  <a:pt x="8322" y="3722"/>
                </a:lnTo>
                <a:lnTo>
                  <a:pt x="8330" y="3714"/>
                </a:lnTo>
                <a:lnTo>
                  <a:pt x="8334" y="3712"/>
                </a:lnTo>
                <a:lnTo>
                  <a:pt x="8340" y="3712"/>
                </a:lnTo>
                <a:lnTo>
                  <a:pt x="8346" y="3710"/>
                </a:lnTo>
                <a:lnTo>
                  <a:pt x="8348" y="3706"/>
                </a:lnTo>
                <a:lnTo>
                  <a:pt x="8350" y="3702"/>
                </a:lnTo>
                <a:lnTo>
                  <a:pt x="8352" y="3702"/>
                </a:lnTo>
                <a:lnTo>
                  <a:pt x="8356" y="3700"/>
                </a:lnTo>
                <a:lnTo>
                  <a:pt x="8360" y="3700"/>
                </a:lnTo>
                <a:lnTo>
                  <a:pt x="8364" y="3698"/>
                </a:lnTo>
                <a:lnTo>
                  <a:pt x="8368" y="3692"/>
                </a:lnTo>
                <a:lnTo>
                  <a:pt x="8372" y="3690"/>
                </a:lnTo>
                <a:lnTo>
                  <a:pt x="8376" y="3690"/>
                </a:lnTo>
                <a:lnTo>
                  <a:pt x="8382" y="3690"/>
                </a:lnTo>
                <a:lnTo>
                  <a:pt x="8388" y="3690"/>
                </a:lnTo>
                <a:lnTo>
                  <a:pt x="8396" y="3694"/>
                </a:lnTo>
                <a:lnTo>
                  <a:pt x="8402" y="3702"/>
                </a:lnTo>
                <a:lnTo>
                  <a:pt x="8406" y="3712"/>
                </a:lnTo>
                <a:lnTo>
                  <a:pt x="8408" y="3722"/>
                </a:lnTo>
                <a:lnTo>
                  <a:pt x="8412" y="3742"/>
                </a:lnTo>
                <a:lnTo>
                  <a:pt x="8414" y="3758"/>
                </a:lnTo>
                <a:lnTo>
                  <a:pt x="8418" y="3762"/>
                </a:lnTo>
                <a:lnTo>
                  <a:pt x="8420" y="3764"/>
                </a:lnTo>
                <a:lnTo>
                  <a:pt x="8430" y="3766"/>
                </a:lnTo>
                <a:lnTo>
                  <a:pt x="8438" y="3768"/>
                </a:lnTo>
                <a:lnTo>
                  <a:pt x="8444" y="3770"/>
                </a:lnTo>
                <a:lnTo>
                  <a:pt x="8446" y="3772"/>
                </a:lnTo>
                <a:lnTo>
                  <a:pt x="8450" y="3774"/>
                </a:lnTo>
                <a:lnTo>
                  <a:pt x="8454" y="3774"/>
                </a:lnTo>
                <a:lnTo>
                  <a:pt x="8458" y="3772"/>
                </a:lnTo>
                <a:lnTo>
                  <a:pt x="8468" y="3772"/>
                </a:lnTo>
                <a:lnTo>
                  <a:pt x="8474" y="3774"/>
                </a:lnTo>
                <a:lnTo>
                  <a:pt x="8478" y="3776"/>
                </a:lnTo>
                <a:lnTo>
                  <a:pt x="8484" y="3780"/>
                </a:lnTo>
                <a:lnTo>
                  <a:pt x="8490" y="3782"/>
                </a:lnTo>
                <a:lnTo>
                  <a:pt x="8492" y="3782"/>
                </a:lnTo>
                <a:lnTo>
                  <a:pt x="8496" y="3782"/>
                </a:lnTo>
                <a:lnTo>
                  <a:pt x="8502" y="3780"/>
                </a:lnTo>
                <a:lnTo>
                  <a:pt x="8508" y="3780"/>
                </a:lnTo>
                <a:lnTo>
                  <a:pt x="8524" y="3784"/>
                </a:lnTo>
                <a:lnTo>
                  <a:pt x="8538" y="3788"/>
                </a:lnTo>
                <a:lnTo>
                  <a:pt x="8542" y="3788"/>
                </a:lnTo>
                <a:lnTo>
                  <a:pt x="8542" y="3786"/>
                </a:lnTo>
                <a:lnTo>
                  <a:pt x="8542" y="3782"/>
                </a:lnTo>
                <a:lnTo>
                  <a:pt x="8544" y="3780"/>
                </a:lnTo>
                <a:lnTo>
                  <a:pt x="8546" y="3780"/>
                </a:lnTo>
                <a:lnTo>
                  <a:pt x="8550" y="3786"/>
                </a:lnTo>
                <a:lnTo>
                  <a:pt x="8554" y="3790"/>
                </a:lnTo>
                <a:lnTo>
                  <a:pt x="8560" y="3792"/>
                </a:lnTo>
                <a:lnTo>
                  <a:pt x="8568" y="3792"/>
                </a:lnTo>
                <a:lnTo>
                  <a:pt x="8578" y="3796"/>
                </a:lnTo>
                <a:lnTo>
                  <a:pt x="8582" y="3798"/>
                </a:lnTo>
                <a:lnTo>
                  <a:pt x="8584" y="3798"/>
                </a:lnTo>
                <a:lnTo>
                  <a:pt x="8586" y="3796"/>
                </a:lnTo>
                <a:lnTo>
                  <a:pt x="8586" y="3792"/>
                </a:lnTo>
                <a:lnTo>
                  <a:pt x="8588" y="3790"/>
                </a:lnTo>
                <a:lnTo>
                  <a:pt x="8590" y="3790"/>
                </a:lnTo>
                <a:lnTo>
                  <a:pt x="8594" y="3798"/>
                </a:lnTo>
                <a:lnTo>
                  <a:pt x="8598" y="3800"/>
                </a:lnTo>
                <a:lnTo>
                  <a:pt x="8602" y="3800"/>
                </a:lnTo>
                <a:lnTo>
                  <a:pt x="8604" y="3798"/>
                </a:lnTo>
                <a:lnTo>
                  <a:pt x="8612" y="3794"/>
                </a:lnTo>
                <a:lnTo>
                  <a:pt x="8616" y="3792"/>
                </a:lnTo>
                <a:lnTo>
                  <a:pt x="8618" y="3792"/>
                </a:lnTo>
                <a:lnTo>
                  <a:pt x="8620" y="3794"/>
                </a:lnTo>
                <a:lnTo>
                  <a:pt x="8622" y="3794"/>
                </a:lnTo>
                <a:lnTo>
                  <a:pt x="8626" y="3790"/>
                </a:lnTo>
                <a:lnTo>
                  <a:pt x="8628" y="3788"/>
                </a:lnTo>
                <a:lnTo>
                  <a:pt x="8634" y="3788"/>
                </a:lnTo>
                <a:lnTo>
                  <a:pt x="8640" y="3788"/>
                </a:lnTo>
                <a:lnTo>
                  <a:pt x="8650" y="3790"/>
                </a:lnTo>
                <a:lnTo>
                  <a:pt x="8658" y="3792"/>
                </a:lnTo>
                <a:lnTo>
                  <a:pt x="8664" y="3794"/>
                </a:lnTo>
                <a:lnTo>
                  <a:pt x="8666" y="3792"/>
                </a:lnTo>
                <a:lnTo>
                  <a:pt x="8666" y="3790"/>
                </a:lnTo>
                <a:lnTo>
                  <a:pt x="8668" y="3788"/>
                </a:lnTo>
                <a:lnTo>
                  <a:pt x="8670" y="3786"/>
                </a:lnTo>
                <a:lnTo>
                  <a:pt x="8674" y="3786"/>
                </a:lnTo>
                <a:lnTo>
                  <a:pt x="8682" y="3786"/>
                </a:lnTo>
                <a:lnTo>
                  <a:pt x="8698" y="3790"/>
                </a:lnTo>
                <a:lnTo>
                  <a:pt x="8708" y="3792"/>
                </a:lnTo>
                <a:lnTo>
                  <a:pt x="8712" y="3794"/>
                </a:lnTo>
                <a:lnTo>
                  <a:pt x="8716" y="3790"/>
                </a:lnTo>
                <a:lnTo>
                  <a:pt x="8720" y="3788"/>
                </a:lnTo>
                <a:lnTo>
                  <a:pt x="8728" y="3786"/>
                </a:lnTo>
                <a:lnTo>
                  <a:pt x="8754" y="3782"/>
                </a:lnTo>
                <a:lnTo>
                  <a:pt x="8780" y="3782"/>
                </a:lnTo>
                <a:lnTo>
                  <a:pt x="8788" y="3784"/>
                </a:lnTo>
                <a:lnTo>
                  <a:pt x="8792" y="3786"/>
                </a:lnTo>
                <a:lnTo>
                  <a:pt x="8792" y="3788"/>
                </a:lnTo>
                <a:lnTo>
                  <a:pt x="8794" y="3798"/>
                </a:lnTo>
                <a:lnTo>
                  <a:pt x="8792" y="3804"/>
                </a:lnTo>
                <a:lnTo>
                  <a:pt x="8794" y="3808"/>
                </a:lnTo>
                <a:lnTo>
                  <a:pt x="8796" y="3810"/>
                </a:lnTo>
                <a:lnTo>
                  <a:pt x="8804" y="3812"/>
                </a:lnTo>
                <a:lnTo>
                  <a:pt x="8810" y="3812"/>
                </a:lnTo>
                <a:lnTo>
                  <a:pt x="8812" y="3814"/>
                </a:lnTo>
                <a:lnTo>
                  <a:pt x="8814" y="3816"/>
                </a:lnTo>
                <a:lnTo>
                  <a:pt x="8814" y="3820"/>
                </a:lnTo>
                <a:lnTo>
                  <a:pt x="8814" y="3826"/>
                </a:lnTo>
                <a:lnTo>
                  <a:pt x="8814" y="3830"/>
                </a:lnTo>
                <a:lnTo>
                  <a:pt x="8816" y="3832"/>
                </a:lnTo>
                <a:lnTo>
                  <a:pt x="8820" y="3838"/>
                </a:lnTo>
                <a:lnTo>
                  <a:pt x="8820" y="3842"/>
                </a:lnTo>
                <a:lnTo>
                  <a:pt x="8820" y="3846"/>
                </a:lnTo>
                <a:lnTo>
                  <a:pt x="8822" y="3850"/>
                </a:lnTo>
                <a:lnTo>
                  <a:pt x="8826" y="3854"/>
                </a:lnTo>
                <a:lnTo>
                  <a:pt x="8824" y="3856"/>
                </a:lnTo>
                <a:lnTo>
                  <a:pt x="8824" y="3858"/>
                </a:lnTo>
                <a:lnTo>
                  <a:pt x="8828" y="3862"/>
                </a:lnTo>
                <a:lnTo>
                  <a:pt x="8832" y="3864"/>
                </a:lnTo>
                <a:lnTo>
                  <a:pt x="8834" y="3864"/>
                </a:lnTo>
                <a:lnTo>
                  <a:pt x="8838" y="3862"/>
                </a:lnTo>
                <a:lnTo>
                  <a:pt x="8840" y="3862"/>
                </a:lnTo>
                <a:lnTo>
                  <a:pt x="8844" y="3862"/>
                </a:lnTo>
                <a:lnTo>
                  <a:pt x="8846" y="3864"/>
                </a:lnTo>
                <a:lnTo>
                  <a:pt x="8852" y="3870"/>
                </a:lnTo>
                <a:lnTo>
                  <a:pt x="8856" y="3874"/>
                </a:lnTo>
                <a:lnTo>
                  <a:pt x="8860" y="3876"/>
                </a:lnTo>
                <a:lnTo>
                  <a:pt x="8864" y="3880"/>
                </a:lnTo>
                <a:lnTo>
                  <a:pt x="8870" y="3888"/>
                </a:lnTo>
                <a:lnTo>
                  <a:pt x="8874" y="3896"/>
                </a:lnTo>
                <a:lnTo>
                  <a:pt x="8880" y="3902"/>
                </a:lnTo>
                <a:lnTo>
                  <a:pt x="8888" y="3908"/>
                </a:lnTo>
                <a:lnTo>
                  <a:pt x="8896" y="3912"/>
                </a:lnTo>
                <a:lnTo>
                  <a:pt x="8904" y="3914"/>
                </a:lnTo>
                <a:lnTo>
                  <a:pt x="8912" y="3916"/>
                </a:lnTo>
                <a:lnTo>
                  <a:pt x="8920" y="3914"/>
                </a:lnTo>
                <a:lnTo>
                  <a:pt x="8926" y="3910"/>
                </a:lnTo>
                <a:lnTo>
                  <a:pt x="8932" y="3908"/>
                </a:lnTo>
                <a:lnTo>
                  <a:pt x="8936" y="3908"/>
                </a:lnTo>
                <a:lnTo>
                  <a:pt x="8940" y="3910"/>
                </a:lnTo>
                <a:lnTo>
                  <a:pt x="8940" y="3914"/>
                </a:lnTo>
                <a:lnTo>
                  <a:pt x="8940" y="3920"/>
                </a:lnTo>
                <a:lnTo>
                  <a:pt x="8934" y="3926"/>
                </a:lnTo>
                <a:lnTo>
                  <a:pt x="8928" y="3930"/>
                </a:lnTo>
                <a:lnTo>
                  <a:pt x="8916" y="3934"/>
                </a:lnTo>
                <a:lnTo>
                  <a:pt x="8904" y="3934"/>
                </a:lnTo>
                <a:lnTo>
                  <a:pt x="8894" y="3934"/>
                </a:lnTo>
                <a:lnTo>
                  <a:pt x="8880" y="3932"/>
                </a:lnTo>
                <a:lnTo>
                  <a:pt x="8880" y="3934"/>
                </a:lnTo>
                <a:lnTo>
                  <a:pt x="8884" y="3940"/>
                </a:lnTo>
                <a:lnTo>
                  <a:pt x="8908" y="3970"/>
                </a:lnTo>
                <a:lnTo>
                  <a:pt x="8938" y="4004"/>
                </a:lnTo>
                <a:lnTo>
                  <a:pt x="8948" y="4014"/>
                </a:lnTo>
                <a:lnTo>
                  <a:pt x="8958" y="4020"/>
                </a:lnTo>
                <a:lnTo>
                  <a:pt x="8968" y="4020"/>
                </a:lnTo>
                <a:lnTo>
                  <a:pt x="8978" y="4018"/>
                </a:lnTo>
                <a:lnTo>
                  <a:pt x="8990" y="4010"/>
                </a:lnTo>
                <a:lnTo>
                  <a:pt x="9006" y="3998"/>
                </a:lnTo>
                <a:lnTo>
                  <a:pt x="9012" y="3990"/>
                </a:lnTo>
                <a:lnTo>
                  <a:pt x="9016" y="3980"/>
                </a:lnTo>
                <a:lnTo>
                  <a:pt x="9016" y="3972"/>
                </a:lnTo>
                <a:lnTo>
                  <a:pt x="9016" y="3964"/>
                </a:lnTo>
                <a:lnTo>
                  <a:pt x="9016" y="3956"/>
                </a:lnTo>
                <a:lnTo>
                  <a:pt x="9018" y="3950"/>
                </a:lnTo>
                <a:lnTo>
                  <a:pt x="9020" y="3944"/>
                </a:lnTo>
                <a:lnTo>
                  <a:pt x="9026" y="3940"/>
                </a:lnTo>
                <a:lnTo>
                  <a:pt x="9034" y="3940"/>
                </a:lnTo>
                <a:lnTo>
                  <a:pt x="9036" y="3940"/>
                </a:lnTo>
                <a:lnTo>
                  <a:pt x="9036" y="3942"/>
                </a:lnTo>
                <a:lnTo>
                  <a:pt x="9034" y="3944"/>
                </a:lnTo>
                <a:lnTo>
                  <a:pt x="9030" y="3954"/>
                </a:lnTo>
                <a:lnTo>
                  <a:pt x="9030" y="3958"/>
                </a:lnTo>
                <a:lnTo>
                  <a:pt x="9032" y="3964"/>
                </a:lnTo>
                <a:lnTo>
                  <a:pt x="9034" y="3968"/>
                </a:lnTo>
                <a:lnTo>
                  <a:pt x="9034" y="3972"/>
                </a:lnTo>
                <a:lnTo>
                  <a:pt x="9032" y="3978"/>
                </a:lnTo>
                <a:lnTo>
                  <a:pt x="9032" y="3982"/>
                </a:lnTo>
                <a:lnTo>
                  <a:pt x="9032" y="3988"/>
                </a:lnTo>
                <a:lnTo>
                  <a:pt x="9034" y="3994"/>
                </a:lnTo>
                <a:lnTo>
                  <a:pt x="9038" y="4004"/>
                </a:lnTo>
                <a:lnTo>
                  <a:pt x="9042" y="4014"/>
                </a:lnTo>
                <a:lnTo>
                  <a:pt x="9042" y="4022"/>
                </a:lnTo>
                <a:lnTo>
                  <a:pt x="9040" y="4038"/>
                </a:lnTo>
                <a:lnTo>
                  <a:pt x="9038" y="4048"/>
                </a:lnTo>
                <a:lnTo>
                  <a:pt x="9036" y="4062"/>
                </a:lnTo>
                <a:lnTo>
                  <a:pt x="9036" y="4084"/>
                </a:lnTo>
                <a:lnTo>
                  <a:pt x="9040" y="4112"/>
                </a:lnTo>
                <a:lnTo>
                  <a:pt x="9058" y="4210"/>
                </a:lnTo>
                <a:lnTo>
                  <a:pt x="9064" y="4240"/>
                </a:lnTo>
                <a:lnTo>
                  <a:pt x="9072" y="4260"/>
                </a:lnTo>
                <a:lnTo>
                  <a:pt x="9082" y="4284"/>
                </a:lnTo>
                <a:lnTo>
                  <a:pt x="9098" y="4320"/>
                </a:lnTo>
                <a:lnTo>
                  <a:pt x="9112" y="4364"/>
                </a:lnTo>
                <a:lnTo>
                  <a:pt x="9118" y="4384"/>
                </a:lnTo>
                <a:lnTo>
                  <a:pt x="9122" y="4404"/>
                </a:lnTo>
                <a:lnTo>
                  <a:pt x="9124" y="4418"/>
                </a:lnTo>
                <a:lnTo>
                  <a:pt x="9130" y="4432"/>
                </a:lnTo>
                <a:lnTo>
                  <a:pt x="9142" y="4454"/>
                </a:lnTo>
                <a:lnTo>
                  <a:pt x="9150" y="4468"/>
                </a:lnTo>
                <a:lnTo>
                  <a:pt x="9158" y="4484"/>
                </a:lnTo>
                <a:lnTo>
                  <a:pt x="9164" y="4504"/>
                </a:lnTo>
                <a:lnTo>
                  <a:pt x="9170" y="4530"/>
                </a:lnTo>
                <a:lnTo>
                  <a:pt x="9178" y="4558"/>
                </a:lnTo>
                <a:lnTo>
                  <a:pt x="9186" y="4582"/>
                </a:lnTo>
                <a:lnTo>
                  <a:pt x="9194" y="4604"/>
                </a:lnTo>
                <a:lnTo>
                  <a:pt x="9202" y="4622"/>
                </a:lnTo>
                <a:lnTo>
                  <a:pt x="9212" y="4636"/>
                </a:lnTo>
                <a:lnTo>
                  <a:pt x="9218" y="4640"/>
                </a:lnTo>
                <a:lnTo>
                  <a:pt x="9222" y="4644"/>
                </a:lnTo>
                <a:lnTo>
                  <a:pt x="9228" y="4646"/>
                </a:lnTo>
                <a:lnTo>
                  <a:pt x="9232" y="4646"/>
                </a:lnTo>
                <a:lnTo>
                  <a:pt x="9238" y="4644"/>
                </a:lnTo>
                <a:lnTo>
                  <a:pt x="9242" y="4640"/>
                </a:lnTo>
                <a:lnTo>
                  <a:pt x="9250" y="4630"/>
                </a:lnTo>
                <a:lnTo>
                  <a:pt x="9254" y="4624"/>
                </a:lnTo>
                <a:lnTo>
                  <a:pt x="9256" y="4616"/>
                </a:lnTo>
                <a:lnTo>
                  <a:pt x="9256" y="4610"/>
                </a:lnTo>
                <a:lnTo>
                  <a:pt x="9258" y="4604"/>
                </a:lnTo>
                <a:lnTo>
                  <a:pt x="9260" y="4600"/>
                </a:lnTo>
                <a:lnTo>
                  <a:pt x="9264" y="4596"/>
                </a:lnTo>
                <a:lnTo>
                  <a:pt x="9272" y="4592"/>
                </a:lnTo>
                <a:lnTo>
                  <a:pt x="9290" y="4590"/>
                </a:lnTo>
                <a:lnTo>
                  <a:pt x="9300" y="4590"/>
                </a:lnTo>
                <a:lnTo>
                  <a:pt x="9306" y="4590"/>
                </a:lnTo>
                <a:lnTo>
                  <a:pt x="9308" y="4590"/>
                </a:lnTo>
                <a:lnTo>
                  <a:pt x="9308" y="4588"/>
                </a:lnTo>
                <a:lnTo>
                  <a:pt x="9308" y="4586"/>
                </a:lnTo>
                <a:lnTo>
                  <a:pt x="9304" y="4584"/>
                </a:lnTo>
                <a:lnTo>
                  <a:pt x="9296" y="4582"/>
                </a:lnTo>
                <a:lnTo>
                  <a:pt x="9292" y="4578"/>
                </a:lnTo>
                <a:lnTo>
                  <a:pt x="9290" y="4574"/>
                </a:lnTo>
                <a:lnTo>
                  <a:pt x="9290" y="4570"/>
                </a:lnTo>
                <a:lnTo>
                  <a:pt x="9294" y="4562"/>
                </a:lnTo>
                <a:lnTo>
                  <a:pt x="9300" y="4554"/>
                </a:lnTo>
                <a:lnTo>
                  <a:pt x="9302" y="4548"/>
                </a:lnTo>
                <a:lnTo>
                  <a:pt x="9302" y="4540"/>
                </a:lnTo>
                <a:lnTo>
                  <a:pt x="9304" y="4538"/>
                </a:lnTo>
                <a:lnTo>
                  <a:pt x="9316" y="4538"/>
                </a:lnTo>
                <a:lnTo>
                  <a:pt x="9324" y="4536"/>
                </a:lnTo>
                <a:lnTo>
                  <a:pt x="9326" y="4534"/>
                </a:lnTo>
                <a:lnTo>
                  <a:pt x="9326" y="4530"/>
                </a:lnTo>
                <a:lnTo>
                  <a:pt x="9326" y="4522"/>
                </a:lnTo>
                <a:lnTo>
                  <a:pt x="9324" y="4512"/>
                </a:lnTo>
                <a:lnTo>
                  <a:pt x="9322" y="4498"/>
                </a:lnTo>
                <a:lnTo>
                  <a:pt x="9322" y="4482"/>
                </a:lnTo>
                <a:lnTo>
                  <a:pt x="9322" y="4464"/>
                </a:lnTo>
                <a:lnTo>
                  <a:pt x="9328" y="4446"/>
                </a:lnTo>
                <a:lnTo>
                  <a:pt x="9336" y="4424"/>
                </a:lnTo>
                <a:lnTo>
                  <a:pt x="9342" y="4406"/>
                </a:lnTo>
                <a:lnTo>
                  <a:pt x="9344" y="4396"/>
                </a:lnTo>
                <a:lnTo>
                  <a:pt x="9344" y="4384"/>
                </a:lnTo>
                <a:lnTo>
                  <a:pt x="9342" y="4370"/>
                </a:lnTo>
                <a:lnTo>
                  <a:pt x="9338" y="4354"/>
                </a:lnTo>
                <a:lnTo>
                  <a:pt x="9336" y="4342"/>
                </a:lnTo>
                <a:lnTo>
                  <a:pt x="9338" y="4336"/>
                </a:lnTo>
                <a:lnTo>
                  <a:pt x="9338" y="4328"/>
                </a:lnTo>
                <a:lnTo>
                  <a:pt x="9334" y="4308"/>
                </a:lnTo>
                <a:lnTo>
                  <a:pt x="9332" y="4296"/>
                </a:lnTo>
                <a:lnTo>
                  <a:pt x="9330" y="4288"/>
                </a:lnTo>
                <a:lnTo>
                  <a:pt x="9332" y="4282"/>
                </a:lnTo>
                <a:lnTo>
                  <a:pt x="9334" y="4276"/>
                </a:lnTo>
                <a:lnTo>
                  <a:pt x="9336" y="4272"/>
                </a:lnTo>
                <a:lnTo>
                  <a:pt x="9340" y="4270"/>
                </a:lnTo>
                <a:lnTo>
                  <a:pt x="9348" y="4266"/>
                </a:lnTo>
                <a:lnTo>
                  <a:pt x="9358" y="4264"/>
                </a:lnTo>
                <a:lnTo>
                  <a:pt x="9368" y="4262"/>
                </a:lnTo>
                <a:lnTo>
                  <a:pt x="9376" y="4258"/>
                </a:lnTo>
                <a:lnTo>
                  <a:pt x="9378" y="4254"/>
                </a:lnTo>
                <a:lnTo>
                  <a:pt x="9380" y="4248"/>
                </a:lnTo>
                <a:lnTo>
                  <a:pt x="9382" y="4240"/>
                </a:lnTo>
                <a:lnTo>
                  <a:pt x="9384" y="4236"/>
                </a:lnTo>
                <a:lnTo>
                  <a:pt x="9386" y="4236"/>
                </a:lnTo>
                <a:lnTo>
                  <a:pt x="9390" y="4238"/>
                </a:lnTo>
                <a:lnTo>
                  <a:pt x="9396" y="4240"/>
                </a:lnTo>
                <a:lnTo>
                  <a:pt x="9402" y="4242"/>
                </a:lnTo>
                <a:lnTo>
                  <a:pt x="9408" y="4240"/>
                </a:lnTo>
                <a:lnTo>
                  <a:pt x="9418" y="4232"/>
                </a:lnTo>
                <a:lnTo>
                  <a:pt x="9424" y="4224"/>
                </a:lnTo>
                <a:lnTo>
                  <a:pt x="9426" y="4218"/>
                </a:lnTo>
                <a:lnTo>
                  <a:pt x="9426" y="4216"/>
                </a:lnTo>
                <a:lnTo>
                  <a:pt x="9426" y="4214"/>
                </a:lnTo>
                <a:lnTo>
                  <a:pt x="9426" y="4210"/>
                </a:lnTo>
                <a:lnTo>
                  <a:pt x="9430" y="4204"/>
                </a:lnTo>
                <a:lnTo>
                  <a:pt x="9440" y="4196"/>
                </a:lnTo>
                <a:lnTo>
                  <a:pt x="9454" y="4182"/>
                </a:lnTo>
                <a:lnTo>
                  <a:pt x="9472" y="4166"/>
                </a:lnTo>
                <a:lnTo>
                  <a:pt x="9488" y="4148"/>
                </a:lnTo>
                <a:lnTo>
                  <a:pt x="9512" y="4118"/>
                </a:lnTo>
                <a:lnTo>
                  <a:pt x="9532" y="4090"/>
                </a:lnTo>
                <a:lnTo>
                  <a:pt x="9542" y="4080"/>
                </a:lnTo>
                <a:lnTo>
                  <a:pt x="9554" y="4070"/>
                </a:lnTo>
                <a:lnTo>
                  <a:pt x="9562" y="4066"/>
                </a:lnTo>
                <a:lnTo>
                  <a:pt x="9568" y="4064"/>
                </a:lnTo>
                <a:lnTo>
                  <a:pt x="9576" y="4064"/>
                </a:lnTo>
                <a:lnTo>
                  <a:pt x="9580" y="4062"/>
                </a:lnTo>
                <a:lnTo>
                  <a:pt x="9586" y="4060"/>
                </a:lnTo>
                <a:lnTo>
                  <a:pt x="9592" y="4052"/>
                </a:lnTo>
                <a:lnTo>
                  <a:pt x="9602" y="4040"/>
                </a:lnTo>
                <a:lnTo>
                  <a:pt x="9610" y="4026"/>
                </a:lnTo>
                <a:lnTo>
                  <a:pt x="9612" y="4016"/>
                </a:lnTo>
                <a:lnTo>
                  <a:pt x="9612" y="4008"/>
                </a:lnTo>
                <a:lnTo>
                  <a:pt x="9610" y="4000"/>
                </a:lnTo>
                <a:lnTo>
                  <a:pt x="9608" y="3994"/>
                </a:lnTo>
                <a:lnTo>
                  <a:pt x="9608" y="3988"/>
                </a:lnTo>
                <a:lnTo>
                  <a:pt x="9614" y="3984"/>
                </a:lnTo>
                <a:lnTo>
                  <a:pt x="9624" y="3978"/>
                </a:lnTo>
                <a:lnTo>
                  <a:pt x="9636" y="3972"/>
                </a:lnTo>
                <a:lnTo>
                  <a:pt x="9646" y="3966"/>
                </a:lnTo>
                <a:lnTo>
                  <a:pt x="9656" y="3958"/>
                </a:lnTo>
                <a:lnTo>
                  <a:pt x="9658" y="3956"/>
                </a:lnTo>
                <a:lnTo>
                  <a:pt x="9660" y="3956"/>
                </a:lnTo>
                <a:lnTo>
                  <a:pt x="9662" y="3966"/>
                </a:lnTo>
                <a:lnTo>
                  <a:pt x="9664" y="3972"/>
                </a:lnTo>
                <a:lnTo>
                  <a:pt x="9666" y="3976"/>
                </a:lnTo>
                <a:lnTo>
                  <a:pt x="9668" y="3976"/>
                </a:lnTo>
                <a:lnTo>
                  <a:pt x="9672" y="3976"/>
                </a:lnTo>
                <a:lnTo>
                  <a:pt x="9678" y="3974"/>
                </a:lnTo>
                <a:lnTo>
                  <a:pt x="9682" y="3972"/>
                </a:lnTo>
                <a:lnTo>
                  <a:pt x="9686" y="3974"/>
                </a:lnTo>
                <a:lnTo>
                  <a:pt x="9694" y="3976"/>
                </a:lnTo>
                <a:lnTo>
                  <a:pt x="9696" y="3976"/>
                </a:lnTo>
                <a:lnTo>
                  <a:pt x="9698" y="3972"/>
                </a:lnTo>
                <a:lnTo>
                  <a:pt x="9696" y="3966"/>
                </a:lnTo>
                <a:lnTo>
                  <a:pt x="9694" y="3960"/>
                </a:lnTo>
                <a:lnTo>
                  <a:pt x="9694" y="3958"/>
                </a:lnTo>
                <a:lnTo>
                  <a:pt x="9698" y="3956"/>
                </a:lnTo>
                <a:lnTo>
                  <a:pt x="9700" y="3962"/>
                </a:lnTo>
                <a:lnTo>
                  <a:pt x="9704" y="3964"/>
                </a:lnTo>
                <a:lnTo>
                  <a:pt x="9706" y="3966"/>
                </a:lnTo>
                <a:lnTo>
                  <a:pt x="9708" y="3966"/>
                </a:lnTo>
                <a:lnTo>
                  <a:pt x="9714" y="3964"/>
                </a:lnTo>
                <a:lnTo>
                  <a:pt x="9716" y="3966"/>
                </a:lnTo>
                <a:lnTo>
                  <a:pt x="9716" y="3968"/>
                </a:lnTo>
                <a:lnTo>
                  <a:pt x="9718" y="3970"/>
                </a:lnTo>
                <a:lnTo>
                  <a:pt x="9720" y="3970"/>
                </a:lnTo>
                <a:lnTo>
                  <a:pt x="9726" y="3964"/>
                </a:lnTo>
                <a:lnTo>
                  <a:pt x="9730" y="3958"/>
                </a:lnTo>
                <a:lnTo>
                  <a:pt x="9734" y="3958"/>
                </a:lnTo>
                <a:lnTo>
                  <a:pt x="9736" y="3962"/>
                </a:lnTo>
                <a:lnTo>
                  <a:pt x="9740" y="3964"/>
                </a:lnTo>
                <a:lnTo>
                  <a:pt x="9744" y="3964"/>
                </a:lnTo>
                <a:lnTo>
                  <a:pt x="9748" y="3960"/>
                </a:lnTo>
                <a:lnTo>
                  <a:pt x="9752" y="3954"/>
                </a:lnTo>
                <a:lnTo>
                  <a:pt x="9754" y="3948"/>
                </a:lnTo>
                <a:lnTo>
                  <a:pt x="9756" y="3940"/>
                </a:lnTo>
                <a:lnTo>
                  <a:pt x="9756" y="3932"/>
                </a:lnTo>
                <a:lnTo>
                  <a:pt x="9756" y="3926"/>
                </a:lnTo>
                <a:lnTo>
                  <a:pt x="9752" y="3916"/>
                </a:lnTo>
                <a:lnTo>
                  <a:pt x="9754" y="3906"/>
                </a:lnTo>
                <a:lnTo>
                  <a:pt x="9754" y="3898"/>
                </a:lnTo>
                <a:lnTo>
                  <a:pt x="9754" y="3890"/>
                </a:lnTo>
                <a:lnTo>
                  <a:pt x="9752" y="3884"/>
                </a:lnTo>
                <a:lnTo>
                  <a:pt x="9754" y="3884"/>
                </a:lnTo>
                <a:lnTo>
                  <a:pt x="9756" y="3878"/>
                </a:lnTo>
                <a:lnTo>
                  <a:pt x="9758" y="3876"/>
                </a:lnTo>
                <a:lnTo>
                  <a:pt x="9760" y="3876"/>
                </a:lnTo>
                <a:lnTo>
                  <a:pt x="9762" y="3884"/>
                </a:lnTo>
                <a:lnTo>
                  <a:pt x="9764" y="3910"/>
                </a:lnTo>
                <a:lnTo>
                  <a:pt x="9768" y="3920"/>
                </a:lnTo>
                <a:lnTo>
                  <a:pt x="9770" y="3924"/>
                </a:lnTo>
                <a:lnTo>
                  <a:pt x="9772" y="3926"/>
                </a:lnTo>
                <a:lnTo>
                  <a:pt x="9776" y="3926"/>
                </a:lnTo>
                <a:lnTo>
                  <a:pt x="9780" y="3926"/>
                </a:lnTo>
                <a:lnTo>
                  <a:pt x="9786" y="3920"/>
                </a:lnTo>
                <a:lnTo>
                  <a:pt x="9788" y="3918"/>
                </a:lnTo>
                <a:lnTo>
                  <a:pt x="9792" y="3918"/>
                </a:lnTo>
                <a:lnTo>
                  <a:pt x="9794" y="3920"/>
                </a:lnTo>
                <a:lnTo>
                  <a:pt x="9798" y="3924"/>
                </a:lnTo>
                <a:lnTo>
                  <a:pt x="9804" y="3938"/>
                </a:lnTo>
                <a:lnTo>
                  <a:pt x="9812" y="3958"/>
                </a:lnTo>
                <a:lnTo>
                  <a:pt x="9814" y="3968"/>
                </a:lnTo>
                <a:lnTo>
                  <a:pt x="9816" y="3972"/>
                </a:lnTo>
                <a:lnTo>
                  <a:pt x="9818" y="3974"/>
                </a:lnTo>
                <a:lnTo>
                  <a:pt x="9816" y="3978"/>
                </a:lnTo>
                <a:lnTo>
                  <a:pt x="9814" y="3986"/>
                </a:lnTo>
                <a:lnTo>
                  <a:pt x="9814" y="3992"/>
                </a:lnTo>
                <a:lnTo>
                  <a:pt x="9820" y="4004"/>
                </a:lnTo>
                <a:lnTo>
                  <a:pt x="9824" y="4012"/>
                </a:lnTo>
                <a:lnTo>
                  <a:pt x="9824" y="4010"/>
                </a:lnTo>
                <a:lnTo>
                  <a:pt x="9824" y="4000"/>
                </a:lnTo>
                <a:lnTo>
                  <a:pt x="9826" y="4006"/>
                </a:lnTo>
                <a:lnTo>
                  <a:pt x="9830" y="4016"/>
                </a:lnTo>
                <a:lnTo>
                  <a:pt x="9834" y="4026"/>
                </a:lnTo>
                <a:lnTo>
                  <a:pt x="9840" y="4038"/>
                </a:lnTo>
                <a:lnTo>
                  <a:pt x="9858" y="4062"/>
                </a:lnTo>
                <a:lnTo>
                  <a:pt x="9862" y="4064"/>
                </a:lnTo>
                <a:lnTo>
                  <a:pt x="9862" y="4058"/>
                </a:lnTo>
                <a:lnTo>
                  <a:pt x="9864" y="4054"/>
                </a:lnTo>
                <a:lnTo>
                  <a:pt x="9866" y="4052"/>
                </a:lnTo>
                <a:lnTo>
                  <a:pt x="9868" y="4052"/>
                </a:lnTo>
                <a:lnTo>
                  <a:pt x="9872" y="4054"/>
                </a:lnTo>
                <a:lnTo>
                  <a:pt x="9878" y="4060"/>
                </a:lnTo>
                <a:lnTo>
                  <a:pt x="9882" y="4068"/>
                </a:lnTo>
                <a:lnTo>
                  <a:pt x="9888" y="4076"/>
                </a:lnTo>
                <a:lnTo>
                  <a:pt x="9892" y="4080"/>
                </a:lnTo>
                <a:lnTo>
                  <a:pt x="9896" y="4086"/>
                </a:lnTo>
                <a:lnTo>
                  <a:pt x="9896" y="4088"/>
                </a:lnTo>
                <a:lnTo>
                  <a:pt x="9894" y="4090"/>
                </a:lnTo>
                <a:lnTo>
                  <a:pt x="9890" y="4092"/>
                </a:lnTo>
                <a:lnTo>
                  <a:pt x="9888" y="4092"/>
                </a:lnTo>
                <a:lnTo>
                  <a:pt x="9884" y="4088"/>
                </a:lnTo>
                <a:lnTo>
                  <a:pt x="9880" y="4086"/>
                </a:lnTo>
                <a:lnTo>
                  <a:pt x="9878" y="4086"/>
                </a:lnTo>
                <a:lnTo>
                  <a:pt x="9876" y="4086"/>
                </a:lnTo>
                <a:lnTo>
                  <a:pt x="9874" y="4090"/>
                </a:lnTo>
                <a:lnTo>
                  <a:pt x="9876" y="4094"/>
                </a:lnTo>
                <a:lnTo>
                  <a:pt x="9880" y="4104"/>
                </a:lnTo>
                <a:lnTo>
                  <a:pt x="9886" y="4110"/>
                </a:lnTo>
                <a:lnTo>
                  <a:pt x="9888" y="4112"/>
                </a:lnTo>
                <a:lnTo>
                  <a:pt x="9888" y="4110"/>
                </a:lnTo>
                <a:lnTo>
                  <a:pt x="9890" y="4104"/>
                </a:lnTo>
                <a:lnTo>
                  <a:pt x="9892" y="4098"/>
                </a:lnTo>
                <a:lnTo>
                  <a:pt x="9894" y="4098"/>
                </a:lnTo>
                <a:lnTo>
                  <a:pt x="9896" y="4100"/>
                </a:lnTo>
                <a:lnTo>
                  <a:pt x="9898" y="4110"/>
                </a:lnTo>
                <a:lnTo>
                  <a:pt x="9904" y="4128"/>
                </a:lnTo>
                <a:lnTo>
                  <a:pt x="9914" y="4150"/>
                </a:lnTo>
                <a:lnTo>
                  <a:pt x="9918" y="4160"/>
                </a:lnTo>
                <a:lnTo>
                  <a:pt x="9920" y="4170"/>
                </a:lnTo>
                <a:lnTo>
                  <a:pt x="9920" y="4182"/>
                </a:lnTo>
                <a:lnTo>
                  <a:pt x="9920" y="4192"/>
                </a:lnTo>
                <a:lnTo>
                  <a:pt x="9906" y="4234"/>
                </a:lnTo>
                <a:lnTo>
                  <a:pt x="9902" y="4250"/>
                </a:lnTo>
                <a:lnTo>
                  <a:pt x="9902" y="4256"/>
                </a:lnTo>
                <a:lnTo>
                  <a:pt x="9906" y="4258"/>
                </a:lnTo>
                <a:lnTo>
                  <a:pt x="9908" y="4258"/>
                </a:lnTo>
                <a:lnTo>
                  <a:pt x="9910" y="4256"/>
                </a:lnTo>
                <a:lnTo>
                  <a:pt x="9914" y="4250"/>
                </a:lnTo>
                <a:lnTo>
                  <a:pt x="9916" y="4242"/>
                </a:lnTo>
                <a:lnTo>
                  <a:pt x="9918" y="4242"/>
                </a:lnTo>
                <a:lnTo>
                  <a:pt x="9922" y="4240"/>
                </a:lnTo>
                <a:lnTo>
                  <a:pt x="9924" y="4242"/>
                </a:lnTo>
                <a:lnTo>
                  <a:pt x="9924" y="4244"/>
                </a:lnTo>
                <a:lnTo>
                  <a:pt x="9922" y="4248"/>
                </a:lnTo>
                <a:lnTo>
                  <a:pt x="9920" y="4252"/>
                </a:lnTo>
                <a:lnTo>
                  <a:pt x="9920" y="4256"/>
                </a:lnTo>
                <a:lnTo>
                  <a:pt x="9924" y="4260"/>
                </a:lnTo>
                <a:lnTo>
                  <a:pt x="9928" y="4262"/>
                </a:lnTo>
                <a:lnTo>
                  <a:pt x="9930" y="4264"/>
                </a:lnTo>
                <a:lnTo>
                  <a:pt x="9934" y="4262"/>
                </a:lnTo>
                <a:lnTo>
                  <a:pt x="9936" y="4260"/>
                </a:lnTo>
                <a:lnTo>
                  <a:pt x="9938" y="4260"/>
                </a:lnTo>
                <a:lnTo>
                  <a:pt x="9940" y="4262"/>
                </a:lnTo>
                <a:lnTo>
                  <a:pt x="9944" y="4264"/>
                </a:lnTo>
                <a:lnTo>
                  <a:pt x="9950" y="4268"/>
                </a:lnTo>
                <a:lnTo>
                  <a:pt x="9954" y="4268"/>
                </a:lnTo>
                <a:lnTo>
                  <a:pt x="9958" y="4264"/>
                </a:lnTo>
                <a:lnTo>
                  <a:pt x="9962" y="4260"/>
                </a:lnTo>
                <a:lnTo>
                  <a:pt x="9970" y="4246"/>
                </a:lnTo>
                <a:lnTo>
                  <a:pt x="9974" y="4242"/>
                </a:lnTo>
                <a:lnTo>
                  <a:pt x="9980" y="4238"/>
                </a:lnTo>
                <a:lnTo>
                  <a:pt x="9994" y="4232"/>
                </a:lnTo>
                <a:lnTo>
                  <a:pt x="10000" y="4228"/>
                </a:lnTo>
                <a:lnTo>
                  <a:pt x="10006" y="4222"/>
                </a:lnTo>
                <a:lnTo>
                  <a:pt x="10010" y="4216"/>
                </a:lnTo>
                <a:lnTo>
                  <a:pt x="10014" y="4208"/>
                </a:lnTo>
                <a:lnTo>
                  <a:pt x="10014" y="4198"/>
                </a:lnTo>
                <a:lnTo>
                  <a:pt x="10012" y="4184"/>
                </a:lnTo>
                <a:lnTo>
                  <a:pt x="10016" y="4190"/>
                </a:lnTo>
                <a:lnTo>
                  <a:pt x="10018" y="4192"/>
                </a:lnTo>
                <a:lnTo>
                  <a:pt x="10020" y="4196"/>
                </a:lnTo>
                <a:lnTo>
                  <a:pt x="10022" y="4200"/>
                </a:lnTo>
                <a:lnTo>
                  <a:pt x="10024" y="4204"/>
                </a:lnTo>
                <a:lnTo>
                  <a:pt x="10026" y="4208"/>
                </a:lnTo>
                <a:lnTo>
                  <a:pt x="10028" y="4218"/>
                </a:lnTo>
                <a:lnTo>
                  <a:pt x="10032" y="4228"/>
                </a:lnTo>
                <a:lnTo>
                  <a:pt x="10034" y="4230"/>
                </a:lnTo>
                <a:lnTo>
                  <a:pt x="10036" y="4230"/>
                </a:lnTo>
                <a:lnTo>
                  <a:pt x="10040" y="4228"/>
                </a:lnTo>
                <a:lnTo>
                  <a:pt x="10044" y="4226"/>
                </a:lnTo>
                <a:lnTo>
                  <a:pt x="10046" y="4226"/>
                </a:lnTo>
                <a:lnTo>
                  <a:pt x="10046" y="4228"/>
                </a:lnTo>
                <a:lnTo>
                  <a:pt x="10044" y="4232"/>
                </a:lnTo>
                <a:lnTo>
                  <a:pt x="10040" y="4238"/>
                </a:lnTo>
                <a:lnTo>
                  <a:pt x="10038" y="4246"/>
                </a:lnTo>
                <a:lnTo>
                  <a:pt x="10040" y="4252"/>
                </a:lnTo>
                <a:lnTo>
                  <a:pt x="10042" y="4258"/>
                </a:lnTo>
                <a:lnTo>
                  <a:pt x="10046" y="4270"/>
                </a:lnTo>
                <a:lnTo>
                  <a:pt x="10046" y="4290"/>
                </a:lnTo>
                <a:lnTo>
                  <a:pt x="10048" y="4312"/>
                </a:lnTo>
                <a:lnTo>
                  <a:pt x="10052" y="4328"/>
                </a:lnTo>
                <a:lnTo>
                  <a:pt x="10058" y="4340"/>
                </a:lnTo>
                <a:lnTo>
                  <a:pt x="10060" y="4354"/>
                </a:lnTo>
                <a:lnTo>
                  <a:pt x="10060" y="4372"/>
                </a:lnTo>
                <a:lnTo>
                  <a:pt x="10062" y="4372"/>
                </a:lnTo>
                <a:lnTo>
                  <a:pt x="10062" y="4370"/>
                </a:lnTo>
                <a:lnTo>
                  <a:pt x="10064" y="4366"/>
                </a:lnTo>
                <a:lnTo>
                  <a:pt x="10066" y="4366"/>
                </a:lnTo>
                <a:lnTo>
                  <a:pt x="10068" y="4372"/>
                </a:lnTo>
                <a:lnTo>
                  <a:pt x="10074" y="4384"/>
                </a:lnTo>
                <a:lnTo>
                  <a:pt x="10076" y="4398"/>
                </a:lnTo>
                <a:lnTo>
                  <a:pt x="10078" y="4408"/>
                </a:lnTo>
                <a:lnTo>
                  <a:pt x="10080" y="4416"/>
                </a:lnTo>
                <a:lnTo>
                  <a:pt x="10082" y="4424"/>
                </a:lnTo>
                <a:lnTo>
                  <a:pt x="10080" y="4432"/>
                </a:lnTo>
                <a:lnTo>
                  <a:pt x="10080" y="4440"/>
                </a:lnTo>
                <a:lnTo>
                  <a:pt x="10080" y="4442"/>
                </a:lnTo>
                <a:lnTo>
                  <a:pt x="10082" y="4444"/>
                </a:lnTo>
                <a:lnTo>
                  <a:pt x="10082" y="4446"/>
                </a:lnTo>
                <a:lnTo>
                  <a:pt x="10082" y="4450"/>
                </a:lnTo>
                <a:lnTo>
                  <a:pt x="10080" y="4458"/>
                </a:lnTo>
                <a:lnTo>
                  <a:pt x="10080" y="4464"/>
                </a:lnTo>
                <a:lnTo>
                  <a:pt x="10080" y="4466"/>
                </a:lnTo>
                <a:lnTo>
                  <a:pt x="10084" y="4468"/>
                </a:lnTo>
                <a:lnTo>
                  <a:pt x="10088" y="4468"/>
                </a:lnTo>
                <a:lnTo>
                  <a:pt x="10088" y="4470"/>
                </a:lnTo>
                <a:lnTo>
                  <a:pt x="10088" y="4476"/>
                </a:lnTo>
                <a:lnTo>
                  <a:pt x="10084" y="4486"/>
                </a:lnTo>
                <a:lnTo>
                  <a:pt x="10084" y="4496"/>
                </a:lnTo>
                <a:lnTo>
                  <a:pt x="10084" y="4504"/>
                </a:lnTo>
                <a:lnTo>
                  <a:pt x="10080" y="4510"/>
                </a:lnTo>
                <a:lnTo>
                  <a:pt x="10078" y="4518"/>
                </a:lnTo>
                <a:lnTo>
                  <a:pt x="10076" y="4542"/>
                </a:lnTo>
                <a:lnTo>
                  <a:pt x="10078" y="4550"/>
                </a:lnTo>
                <a:lnTo>
                  <a:pt x="10078" y="4552"/>
                </a:lnTo>
                <a:lnTo>
                  <a:pt x="10080" y="4552"/>
                </a:lnTo>
                <a:lnTo>
                  <a:pt x="10086" y="4536"/>
                </a:lnTo>
                <a:lnTo>
                  <a:pt x="10086" y="4540"/>
                </a:lnTo>
                <a:lnTo>
                  <a:pt x="10086" y="4544"/>
                </a:lnTo>
                <a:lnTo>
                  <a:pt x="10078" y="4560"/>
                </a:lnTo>
                <a:lnTo>
                  <a:pt x="10076" y="4568"/>
                </a:lnTo>
                <a:lnTo>
                  <a:pt x="10076" y="4572"/>
                </a:lnTo>
                <a:lnTo>
                  <a:pt x="10076" y="4574"/>
                </a:lnTo>
                <a:lnTo>
                  <a:pt x="10074" y="4578"/>
                </a:lnTo>
                <a:lnTo>
                  <a:pt x="10070" y="4590"/>
                </a:lnTo>
                <a:lnTo>
                  <a:pt x="10070" y="4594"/>
                </a:lnTo>
                <a:lnTo>
                  <a:pt x="10070" y="4600"/>
                </a:lnTo>
                <a:lnTo>
                  <a:pt x="10070" y="4606"/>
                </a:lnTo>
                <a:lnTo>
                  <a:pt x="10066" y="4616"/>
                </a:lnTo>
                <a:lnTo>
                  <a:pt x="10066" y="4626"/>
                </a:lnTo>
                <a:lnTo>
                  <a:pt x="10066" y="4634"/>
                </a:lnTo>
                <a:lnTo>
                  <a:pt x="10068" y="4638"/>
                </a:lnTo>
                <a:lnTo>
                  <a:pt x="10070" y="4642"/>
                </a:lnTo>
                <a:lnTo>
                  <a:pt x="10072" y="4642"/>
                </a:lnTo>
                <a:lnTo>
                  <a:pt x="10076" y="4638"/>
                </a:lnTo>
                <a:lnTo>
                  <a:pt x="10078" y="4632"/>
                </a:lnTo>
                <a:lnTo>
                  <a:pt x="10078" y="4630"/>
                </a:lnTo>
                <a:lnTo>
                  <a:pt x="10080" y="4630"/>
                </a:lnTo>
                <a:lnTo>
                  <a:pt x="10086" y="4638"/>
                </a:lnTo>
                <a:lnTo>
                  <a:pt x="10092" y="4650"/>
                </a:lnTo>
                <a:lnTo>
                  <a:pt x="10100" y="4664"/>
                </a:lnTo>
                <a:lnTo>
                  <a:pt x="10108" y="4680"/>
                </a:lnTo>
                <a:lnTo>
                  <a:pt x="10112" y="4684"/>
                </a:lnTo>
                <a:lnTo>
                  <a:pt x="10116" y="4684"/>
                </a:lnTo>
                <a:lnTo>
                  <a:pt x="10120" y="4684"/>
                </a:lnTo>
                <a:lnTo>
                  <a:pt x="10122" y="4688"/>
                </a:lnTo>
                <a:lnTo>
                  <a:pt x="10122" y="4692"/>
                </a:lnTo>
                <a:lnTo>
                  <a:pt x="10122" y="4698"/>
                </a:lnTo>
                <a:lnTo>
                  <a:pt x="10124" y="4702"/>
                </a:lnTo>
                <a:lnTo>
                  <a:pt x="10128" y="4706"/>
                </a:lnTo>
                <a:lnTo>
                  <a:pt x="10136" y="4716"/>
                </a:lnTo>
                <a:lnTo>
                  <a:pt x="10142" y="4726"/>
                </a:lnTo>
                <a:lnTo>
                  <a:pt x="10148" y="4734"/>
                </a:lnTo>
                <a:lnTo>
                  <a:pt x="10150" y="4744"/>
                </a:lnTo>
                <a:lnTo>
                  <a:pt x="10154" y="4762"/>
                </a:lnTo>
                <a:lnTo>
                  <a:pt x="10156" y="4778"/>
                </a:lnTo>
                <a:lnTo>
                  <a:pt x="10154" y="4788"/>
                </a:lnTo>
                <a:lnTo>
                  <a:pt x="10152" y="4792"/>
                </a:lnTo>
                <a:lnTo>
                  <a:pt x="10154" y="4794"/>
                </a:lnTo>
                <a:lnTo>
                  <a:pt x="10156" y="4798"/>
                </a:lnTo>
                <a:lnTo>
                  <a:pt x="10158" y="4802"/>
                </a:lnTo>
                <a:lnTo>
                  <a:pt x="10160" y="4806"/>
                </a:lnTo>
                <a:lnTo>
                  <a:pt x="10162" y="4812"/>
                </a:lnTo>
                <a:lnTo>
                  <a:pt x="10160" y="4820"/>
                </a:lnTo>
                <a:lnTo>
                  <a:pt x="10160" y="4834"/>
                </a:lnTo>
                <a:lnTo>
                  <a:pt x="10164" y="4838"/>
                </a:lnTo>
                <a:lnTo>
                  <a:pt x="10166" y="4840"/>
                </a:lnTo>
                <a:lnTo>
                  <a:pt x="10166" y="4844"/>
                </a:lnTo>
                <a:lnTo>
                  <a:pt x="10166" y="4848"/>
                </a:lnTo>
                <a:lnTo>
                  <a:pt x="10170" y="4854"/>
                </a:lnTo>
                <a:lnTo>
                  <a:pt x="10180" y="4866"/>
                </a:lnTo>
                <a:lnTo>
                  <a:pt x="10184" y="4872"/>
                </a:lnTo>
                <a:lnTo>
                  <a:pt x="10188" y="4880"/>
                </a:lnTo>
                <a:lnTo>
                  <a:pt x="10192" y="4888"/>
                </a:lnTo>
                <a:lnTo>
                  <a:pt x="10190" y="4894"/>
                </a:lnTo>
                <a:lnTo>
                  <a:pt x="10190" y="4900"/>
                </a:lnTo>
                <a:lnTo>
                  <a:pt x="10190" y="4902"/>
                </a:lnTo>
                <a:lnTo>
                  <a:pt x="10196" y="4906"/>
                </a:lnTo>
                <a:lnTo>
                  <a:pt x="10210" y="4916"/>
                </a:lnTo>
                <a:lnTo>
                  <a:pt x="10220" y="4924"/>
                </a:lnTo>
                <a:lnTo>
                  <a:pt x="10232" y="4936"/>
                </a:lnTo>
                <a:lnTo>
                  <a:pt x="10244" y="4946"/>
                </a:lnTo>
                <a:lnTo>
                  <a:pt x="10252" y="4952"/>
                </a:lnTo>
                <a:lnTo>
                  <a:pt x="10264" y="4958"/>
                </a:lnTo>
                <a:lnTo>
                  <a:pt x="10270" y="4962"/>
                </a:lnTo>
                <a:lnTo>
                  <a:pt x="10272" y="4966"/>
                </a:lnTo>
                <a:lnTo>
                  <a:pt x="10276" y="4970"/>
                </a:lnTo>
                <a:lnTo>
                  <a:pt x="10278" y="4976"/>
                </a:lnTo>
                <a:lnTo>
                  <a:pt x="10280" y="4974"/>
                </a:lnTo>
                <a:lnTo>
                  <a:pt x="10284" y="4970"/>
                </a:lnTo>
                <a:lnTo>
                  <a:pt x="10288" y="4968"/>
                </a:lnTo>
                <a:lnTo>
                  <a:pt x="10292" y="4970"/>
                </a:lnTo>
                <a:lnTo>
                  <a:pt x="10296" y="4968"/>
                </a:lnTo>
                <a:lnTo>
                  <a:pt x="10298" y="4966"/>
                </a:lnTo>
                <a:lnTo>
                  <a:pt x="10298" y="4964"/>
                </a:lnTo>
                <a:lnTo>
                  <a:pt x="10302" y="4964"/>
                </a:lnTo>
                <a:lnTo>
                  <a:pt x="10304" y="4966"/>
                </a:lnTo>
                <a:lnTo>
                  <a:pt x="10304" y="4968"/>
                </a:lnTo>
                <a:lnTo>
                  <a:pt x="10302" y="4972"/>
                </a:lnTo>
                <a:lnTo>
                  <a:pt x="10306" y="4974"/>
                </a:lnTo>
                <a:lnTo>
                  <a:pt x="10308" y="4974"/>
                </a:lnTo>
                <a:lnTo>
                  <a:pt x="10310" y="4972"/>
                </a:lnTo>
                <a:lnTo>
                  <a:pt x="10310" y="4964"/>
                </a:lnTo>
                <a:lnTo>
                  <a:pt x="10308" y="4956"/>
                </a:lnTo>
                <a:lnTo>
                  <a:pt x="10304" y="4948"/>
                </a:lnTo>
                <a:lnTo>
                  <a:pt x="10302" y="4944"/>
                </a:lnTo>
                <a:lnTo>
                  <a:pt x="10300" y="4940"/>
                </a:lnTo>
                <a:lnTo>
                  <a:pt x="10298" y="4928"/>
                </a:lnTo>
                <a:lnTo>
                  <a:pt x="10294" y="4918"/>
                </a:lnTo>
                <a:lnTo>
                  <a:pt x="10292" y="4912"/>
                </a:lnTo>
                <a:lnTo>
                  <a:pt x="10286" y="4908"/>
                </a:lnTo>
                <a:lnTo>
                  <a:pt x="10280" y="4902"/>
                </a:lnTo>
                <a:lnTo>
                  <a:pt x="10276" y="4896"/>
                </a:lnTo>
                <a:lnTo>
                  <a:pt x="10276" y="4890"/>
                </a:lnTo>
                <a:lnTo>
                  <a:pt x="10276" y="4884"/>
                </a:lnTo>
                <a:lnTo>
                  <a:pt x="10278" y="4872"/>
                </a:lnTo>
                <a:lnTo>
                  <a:pt x="10278" y="4868"/>
                </a:lnTo>
                <a:lnTo>
                  <a:pt x="10276" y="4862"/>
                </a:lnTo>
                <a:lnTo>
                  <a:pt x="10274" y="4858"/>
                </a:lnTo>
                <a:lnTo>
                  <a:pt x="10274" y="4852"/>
                </a:lnTo>
                <a:lnTo>
                  <a:pt x="10276" y="4846"/>
                </a:lnTo>
                <a:lnTo>
                  <a:pt x="10276" y="4842"/>
                </a:lnTo>
                <a:lnTo>
                  <a:pt x="10276" y="4836"/>
                </a:lnTo>
                <a:lnTo>
                  <a:pt x="10278" y="4826"/>
                </a:lnTo>
                <a:lnTo>
                  <a:pt x="10278" y="4814"/>
                </a:lnTo>
                <a:lnTo>
                  <a:pt x="10276" y="4798"/>
                </a:lnTo>
                <a:lnTo>
                  <a:pt x="10272" y="4790"/>
                </a:lnTo>
                <a:lnTo>
                  <a:pt x="10266" y="4782"/>
                </a:lnTo>
                <a:lnTo>
                  <a:pt x="10254" y="4768"/>
                </a:lnTo>
                <a:lnTo>
                  <a:pt x="10244" y="4756"/>
                </a:lnTo>
                <a:lnTo>
                  <a:pt x="10238" y="4750"/>
                </a:lnTo>
                <a:lnTo>
                  <a:pt x="10236" y="4744"/>
                </a:lnTo>
                <a:lnTo>
                  <a:pt x="10234" y="4738"/>
                </a:lnTo>
                <a:lnTo>
                  <a:pt x="10230" y="4736"/>
                </a:lnTo>
                <a:lnTo>
                  <a:pt x="10222" y="4734"/>
                </a:lnTo>
                <a:lnTo>
                  <a:pt x="10212" y="4724"/>
                </a:lnTo>
                <a:lnTo>
                  <a:pt x="10200" y="4706"/>
                </a:lnTo>
                <a:lnTo>
                  <a:pt x="10196" y="4702"/>
                </a:lnTo>
                <a:lnTo>
                  <a:pt x="10192" y="4700"/>
                </a:lnTo>
                <a:lnTo>
                  <a:pt x="10188" y="4702"/>
                </a:lnTo>
                <a:lnTo>
                  <a:pt x="10184" y="4704"/>
                </a:lnTo>
                <a:lnTo>
                  <a:pt x="10180" y="4704"/>
                </a:lnTo>
                <a:lnTo>
                  <a:pt x="10174" y="4700"/>
                </a:lnTo>
                <a:lnTo>
                  <a:pt x="10166" y="4692"/>
                </a:lnTo>
                <a:lnTo>
                  <a:pt x="10160" y="4686"/>
                </a:lnTo>
                <a:lnTo>
                  <a:pt x="10158" y="4676"/>
                </a:lnTo>
                <a:lnTo>
                  <a:pt x="10154" y="4652"/>
                </a:lnTo>
                <a:lnTo>
                  <a:pt x="10150" y="4632"/>
                </a:lnTo>
                <a:lnTo>
                  <a:pt x="10148" y="4626"/>
                </a:lnTo>
                <a:lnTo>
                  <a:pt x="10146" y="4626"/>
                </a:lnTo>
                <a:lnTo>
                  <a:pt x="10144" y="4626"/>
                </a:lnTo>
                <a:lnTo>
                  <a:pt x="10140" y="4624"/>
                </a:lnTo>
                <a:lnTo>
                  <a:pt x="10136" y="4614"/>
                </a:lnTo>
                <a:lnTo>
                  <a:pt x="10134" y="4602"/>
                </a:lnTo>
                <a:lnTo>
                  <a:pt x="10132" y="4588"/>
                </a:lnTo>
                <a:lnTo>
                  <a:pt x="10130" y="4584"/>
                </a:lnTo>
                <a:lnTo>
                  <a:pt x="10128" y="4584"/>
                </a:lnTo>
                <a:lnTo>
                  <a:pt x="10118" y="4588"/>
                </a:lnTo>
                <a:lnTo>
                  <a:pt x="10114" y="4588"/>
                </a:lnTo>
                <a:lnTo>
                  <a:pt x="10110" y="4590"/>
                </a:lnTo>
                <a:lnTo>
                  <a:pt x="10108" y="4586"/>
                </a:lnTo>
                <a:lnTo>
                  <a:pt x="10108" y="4580"/>
                </a:lnTo>
                <a:lnTo>
                  <a:pt x="10106" y="4550"/>
                </a:lnTo>
                <a:lnTo>
                  <a:pt x="10108" y="4528"/>
                </a:lnTo>
                <a:lnTo>
                  <a:pt x="10108" y="4520"/>
                </a:lnTo>
                <a:lnTo>
                  <a:pt x="10112" y="4514"/>
                </a:lnTo>
                <a:lnTo>
                  <a:pt x="10116" y="4510"/>
                </a:lnTo>
                <a:lnTo>
                  <a:pt x="10118" y="4506"/>
                </a:lnTo>
                <a:lnTo>
                  <a:pt x="10120" y="4494"/>
                </a:lnTo>
                <a:lnTo>
                  <a:pt x="10122" y="4484"/>
                </a:lnTo>
                <a:lnTo>
                  <a:pt x="10126" y="4474"/>
                </a:lnTo>
                <a:lnTo>
                  <a:pt x="10132" y="4458"/>
                </a:lnTo>
                <a:lnTo>
                  <a:pt x="10138" y="4432"/>
                </a:lnTo>
                <a:lnTo>
                  <a:pt x="10140" y="4408"/>
                </a:lnTo>
                <a:lnTo>
                  <a:pt x="10142" y="4400"/>
                </a:lnTo>
                <a:lnTo>
                  <a:pt x="10140" y="4396"/>
                </a:lnTo>
                <a:lnTo>
                  <a:pt x="10138" y="4392"/>
                </a:lnTo>
                <a:lnTo>
                  <a:pt x="10136" y="4388"/>
                </a:lnTo>
                <a:lnTo>
                  <a:pt x="10136" y="4386"/>
                </a:lnTo>
                <a:lnTo>
                  <a:pt x="10138" y="4382"/>
                </a:lnTo>
                <a:lnTo>
                  <a:pt x="10140" y="4380"/>
                </a:lnTo>
                <a:lnTo>
                  <a:pt x="10146" y="4378"/>
                </a:lnTo>
                <a:lnTo>
                  <a:pt x="10160" y="4376"/>
                </a:lnTo>
                <a:lnTo>
                  <a:pt x="10166" y="4376"/>
                </a:lnTo>
                <a:lnTo>
                  <a:pt x="10172" y="4378"/>
                </a:lnTo>
                <a:lnTo>
                  <a:pt x="10174" y="4380"/>
                </a:lnTo>
                <a:lnTo>
                  <a:pt x="10174" y="4384"/>
                </a:lnTo>
                <a:lnTo>
                  <a:pt x="10174" y="4394"/>
                </a:lnTo>
                <a:lnTo>
                  <a:pt x="10170" y="4410"/>
                </a:lnTo>
                <a:lnTo>
                  <a:pt x="10170" y="4420"/>
                </a:lnTo>
                <a:lnTo>
                  <a:pt x="10172" y="4422"/>
                </a:lnTo>
                <a:lnTo>
                  <a:pt x="10174" y="4422"/>
                </a:lnTo>
                <a:lnTo>
                  <a:pt x="10182" y="4420"/>
                </a:lnTo>
                <a:lnTo>
                  <a:pt x="10184" y="4420"/>
                </a:lnTo>
                <a:lnTo>
                  <a:pt x="10188" y="4422"/>
                </a:lnTo>
                <a:lnTo>
                  <a:pt x="10192" y="4422"/>
                </a:lnTo>
                <a:lnTo>
                  <a:pt x="10194" y="4422"/>
                </a:lnTo>
                <a:lnTo>
                  <a:pt x="10200" y="4420"/>
                </a:lnTo>
                <a:lnTo>
                  <a:pt x="10204" y="4418"/>
                </a:lnTo>
                <a:lnTo>
                  <a:pt x="10206" y="4418"/>
                </a:lnTo>
                <a:lnTo>
                  <a:pt x="10210" y="4420"/>
                </a:lnTo>
                <a:lnTo>
                  <a:pt x="10218" y="4428"/>
                </a:lnTo>
                <a:lnTo>
                  <a:pt x="10224" y="4436"/>
                </a:lnTo>
                <a:lnTo>
                  <a:pt x="10232" y="4442"/>
                </a:lnTo>
                <a:lnTo>
                  <a:pt x="10234" y="4446"/>
                </a:lnTo>
                <a:lnTo>
                  <a:pt x="10238" y="4448"/>
                </a:lnTo>
                <a:lnTo>
                  <a:pt x="10242" y="4448"/>
                </a:lnTo>
                <a:lnTo>
                  <a:pt x="10244" y="4452"/>
                </a:lnTo>
                <a:lnTo>
                  <a:pt x="10248" y="4458"/>
                </a:lnTo>
                <a:lnTo>
                  <a:pt x="10250" y="4464"/>
                </a:lnTo>
                <a:lnTo>
                  <a:pt x="10252" y="4466"/>
                </a:lnTo>
                <a:lnTo>
                  <a:pt x="10256" y="4468"/>
                </a:lnTo>
                <a:lnTo>
                  <a:pt x="10250" y="4454"/>
                </a:lnTo>
                <a:lnTo>
                  <a:pt x="10250" y="4446"/>
                </a:lnTo>
                <a:lnTo>
                  <a:pt x="10250" y="4454"/>
                </a:lnTo>
                <a:lnTo>
                  <a:pt x="10256" y="4468"/>
                </a:lnTo>
                <a:lnTo>
                  <a:pt x="10262" y="4480"/>
                </a:lnTo>
                <a:lnTo>
                  <a:pt x="10264" y="4486"/>
                </a:lnTo>
                <a:lnTo>
                  <a:pt x="10262" y="4490"/>
                </a:lnTo>
                <a:lnTo>
                  <a:pt x="10262" y="4500"/>
                </a:lnTo>
                <a:lnTo>
                  <a:pt x="10264" y="4508"/>
                </a:lnTo>
                <a:lnTo>
                  <a:pt x="10264" y="4510"/>
                </a:lnTo>
                <a:lnTo>
                  <a:pt x="10266" y="4510"/>
                </a:lnTo>
                <a:lnTo>
                  <a:pt x="10270" y="4508"/>
                </a:lnTo>
                <a:lnTo>
                  <a:pt x="10274" y="4506"/>
                </a:lnTo>
                <a:lnTo>
                  <a:pt x="10276" y="4506"/>
                </a:lnTo>
                <a:lnTo>
                  <a:pt x="10276" y="4504"/>
                </a:lnTo>
                <a:lnTo>
                  <a:pt x="10276" y="4498"/>
                </a:lnTo>
                <a:lnTo>
                  <a:pt x="10276" y="4496"/>
                </a:lnTo>
                <a:lnTo>
                  <a:pt x="10278" y="4494"/>
                </a:lnTo>
                <a:lnTo>
                  <a:pt x="10280" y="4496"/>
                </a:lnTo>
                <a:lnTo>
                  <a:pt x="10284" y="4500"/>
                </a:lnTo>
                <a:lnTo>
                  <a:pt x="10286" y="4504"/>
                </a:lnTo>
                <a:lnTo>
                  <a:pt x="10288" y="4508"/>
                </a:lnTo>
                <a:lnTo>
                  <a:pt x="10284" y="4514"/>
                </a:lnTo>
                <a:lnTo>
                  <a:pt x="10280" y="4518"/>
                </a:lnTo>
                <a:lnTo>
                  <a:pt x="10280" y="4522"/>
                </a:lnTo>
                <a:lnTo>
                  <a:pt x="10282" y="4524"/>
                </a:lnTo>
                <a:lnTo>
                  <a:pt x="10284" y="4526"/>
                </a:lnTo>
                <a:lnTo>
                  <a:pt x="10286" y="4526"/>
                </a:lnTo>
                <a:lnTo>
                  <a:pt x="10290" y="4524"/>
                </a:lnTo>
                <a:lnTo>
                  <a:pt x="10292" y="4520"/>
                </a:lnTo>
                <a:lnTo>
                  <a:pt x="10294" y="4520"/>
                </a:lnTo>
                <a:lnTo>
                  <a:pt x="10296" y="4522"/>
                </a:lnTo>
                <a:lnTo>
                  <a:pt x="10300" y="4524"/>
                </a:lnTo>
                <a:lnTo>
                  <a:pt x="10304" y="4524"/>
                </a:lnTo>
                <a:lnTo>
                  <a:pt x="10310" y="4526"/>
                </a:lnTo>
                <a:lnTo>
                  <a:pt x="10312" y="4528"/>
                </a:lnTo>
                <a:lnTo>
                  <a:pt x="10316" y="4532"/>
                </a:lnTo>
                <a:lnTo>
                  <a:pt x="10320" y="4540"/>
                </a:lnTo>
                <a:lnTo>
                  <a:pt x="10322" y="4542"/>
                </a:lnTo>
                <a:lnTo>
                  <a:pt x="10324" y="4544"/>
                </a:lnTo>
                <a:lnTo>
                  <a:pt x="10328" y="4542"/>
                </a:lnTo>
                <a:lnTo>
                  <a:pt x="10332" y="4542"/>
                </a:lnTo>
                <a:lnTo>
                  <a:pt x="10334" y="4542"/>
                </a:lnTo>
                <a:lnTo>
                  <a:pt x="10338" y="4544"/>
                </a:lnTo>
                <a:lnTo>
                  <a:pt x="10340" y="4548"/>
                </a:lnTo>
                <a:lnTo>
                  <a:pt x="10340" y="4552"/>
                </a:lnTo>
                <a:lnTo>
                  <a:pt x="10336" y="4558"/>
                </a:lnTo>
                <a:lnTo>
                  <a:pt x="10332" y="4568"/>
                </a:lnTo>
                <a:lnTo>
                  <a:pt x="10330" y="4576"/>
                </a:lnTo>
                <a:lnTo>
                  <a:pt x="10330" y="4588"/>
                </a:lnTo>
                <a:lnTo>
                  <a:pt x="10328" y="4608"/>
                </a:lnTo>
                <a:lnTo>
                  <a:pt x="10330" y="4620"/>
                </a:lnTo>
                <a:lnTo>
                  <a:pt x="10332" y="4624"/>
                </a:lnTo>
                <a:lnTo>
                  <a:pt x="10334" y="4624"/>
                </a:lnTo>
                <a:lnTo>
                  <a:pt x="10338" y="4622"/>
                </a:lnTo>
                <a:lnTo>
                  <a:pt x="10344" y="4616"/>
                </a:lnTo>
                <a:lnTo>
                  <a:pt x="10366" y="4594"/>
                </a:lnTo>
                <a:lnTo>
                  <a:pt x="10376" y="4588"/>
                </a:lnTo>
                <a:lnTo>
                  <a:pt x="10384" y="4584"/>
                </a:lnTo>
                <a:lnTo>
                  <a:pt x="10388" y="4582"/>
                </a:lnTo>
                <a:lnTo>
                  <a:pt x="10390" y="4580"/>
                </a:lnTo>
                <a:lnTo>
                  <a:pt x="10390" y="4576"/>
                </a:lnTo>
                <a:lnTo>
                  <a:pt x="10390" y="4574"/>
                </a:lnTo>
                <a:lnTo>
                  <a:pt x="10396" y="4572"/>
                </a:lnTo>
                <a:lnTo>
                  <a:pt x="10400" y="4570"/>
                </a:lnTo>
                <a:lnTo>
                  <a:pt x="10404" y="4564"/>
                </a:lnTo>
                <a:lnTo>
                  <a:pt x="10408" y="4544"/>
                </a:lnTo>
                <a:lnTo>
                  <a:pt x="10412" y="4528"/>
                </a:lnTo>
                <a:lnTo>
                  <a:pt x="10414" y="4522"/>
                </a:lnTo>
                <a:lnTo>
                  <a:pt x="10416" y="4522"/>
                </a:lnTo>
                <a:lnTo>
                  <a:pt x="10422" y="4528"/>
                </a:lnTo>
                <a:lnTo>
                  <a:pt x="10424" y="4530"/>
                </a:lnTo>
                <a:lnTo>
                  <a:pt x="10428" y="4532"/>
                </a:lnTo>
                <a:lnTo>
                  <a:pt x="10432" y="4532"/>
                </a:lnTo>
                <a:lnTo>
                  <a:pt x="10438" y="4530"/>
                </a:lnTo>
                <a:lnTo>
                  <a:pt x="10444" y="4526"/>
                </a:lnTo>
                <a:lnTo>
                  <a:pt x="10454" y="4518"/>
                </a:lnTo>
                <a:lnTo>
                  <a:pt x="10464" y="4510"/>
                </a:lnTo>
                <a:lnTo>
                  <a:pt x="10472" y="4504"/>
                </a:lnTo>
                <a:lnTo>
                  <a:pt x="10488" y="4494"/>
                </a:lnTo>
                <a:lnTo>
                  <a:pt x="10494" y="4492"/>
                </a:lnTo>
                <a:lnTo>
                  <a:pt x="10498" y="4486"/>
                </a:lnTo>
                <a:lnTo>
                  <a:pt x="10502" y="4480"/>
                </a:lnTo>
                <a:lnTo>
                  <a:pt x="10506" y="4470"/>
                </a:lnTo>
                <a:lnTo>
                  <a:pt x="10510" y="4452"/>
                </a:lnTo>
                <a:lnTo>
                  <a:pt x="10510" y="4436"/>
                </a:lnTo>
                <a:lnTo>
                  <a:pt x="10512" y="4426"/>
                </a:lnTo>
                <a:lnTo>
                  <a:pt x="10512" y="4424"/>
                </a:lnTo>
                <a:lnTo>
                  <a:pt x="10514" y="4422"/>
                </a:lnTo>
                <a:lnTo>
                  <a:pt x="10518" y="4420"/>
                </a:lnTo>
                <a:lnTo>
                  <a:pt x="10518" y="4418"/>
                </a:lnTo>
                <a:lnTo>
                  <a:pt x="10518" y="4412"/>
                </a:lnTo>
                <a:lnTo>
                  <a:pt x="10516" y="4406"/>
                </a:lnTo>
                <a:lnTo>
                  <a:pt x="10512" y="4398"/>
                </a:lnTo>
                <a:lnTo>
                  <a:pt x="10510" y="4394"/>
                </a:lnTo>
                <a:lnTo>
                  <a:pt x="10510" y="4388"/>
                </a:lnTo>
                <a:lnTo>
                  <a:pt x="10512" y="4374"/>
                </a:lnTo>
                <a:lnTo>
                  <a:pt x="10512" y="4352"/>
                </a:lnTo>
                <a:lnTo>
                  <a:pt x="10510" y="4338"/>
                </a:lnTo>
                <a:lnTo>
                  <a:pt x="10506" y="4322"/>
                </a:lnTo>
                <a:lnTo>
                  <a:pt x="10494" y="4294"/>
                </a:lnTo>
                <a:lnTo>
                  <a:pt x="10486" y="4278"/>
                </a:lnTo>
                <a:lnTo>
                  <a:pt x="10478" y="4268"/>
                </a:lnTo>
                <a:lnTo>
                  <a:pt x="10474" y="4256"/>
                </a:lnTo>
                <a:lnTo>
                  <a:pt x="10468" y="4246"/>
                </a:lnTo>
                <a:lnTo>
                  <a:pt x="10462" y="4240"/>
                </a:lnTo>
                <a:lnTo>
                  <a:pt x="10452" y="4234"/>
                </a:lnTo>
                <a:lnTo>
                  <a:pt x="10438" y="4220"/>
                </a:lnTo>
                <a:lnTo>
                  <a:pt x="10422" y="4202"/>
                </a:lnTo>
                <a:lnTo>
                  <a:pt x="10410" y="4186"/>
                </a:lnTo>
                <a:lnTo>
                  <a:pt x="10402" y="4172"/>
                </a:lnTo>
                <a:lnTo>
                  <a:pt x="10398" y="4166"/>
                </a:lnTo>
                <a:lnTo>
                  <a:pt x="10398" y="4158"/>
                </a:lnTo>
                <a:lnTo>
                  <a:pt x="10396" y="4154"/>
                </a:lnTo>
                <a:lnTo>
                  <a:pt x="10394" y="4150"/>
                </a:lnTo>
                <a:lnTo>
                  <a:pt x="10388" y="4146"/>
                </a:lnTo>
                <a:lnTo>
                  <a:pt x="10380" y="4138"/>
                </a:lnTo>
                <a:lnTo>
                  <a:pt x="10376" y="4132"/>
                </a:lnTo>
                <a:lnTo>
                  <a:pt x="10370" y="4124"/>
                </a:lnTo>
                <a:lnTo>
                  <a:pt x="10368" y="4114"/>
                </a:lnTo>
                <a:lnTo>
                  <a:pt x="10366" y="4104"/>
                </a:lnTo>
                <a:lnTo>
                  <a:pt x="10368" y="4094"/>
                </a:lnTo>
                <a:lnTo>
                  <a:pt x="10370" y="4082"/>
                </a:lnTo>
                <a:lnTo>
                  <a:pt x="10374" y="4072"/>
                </a:lnTo>
                <a:lnTo>
                  <a:pt x="10380" y="4064"/>
                </a:lnTo>
                <a:lnTo>
                  <a:pt x="10386" y="4054"/>
                </a:lnTo>
                <a:lnTo>
                  <a:pt x="10394" y="4048"/>
                </a:lnTo>
                <a:lnTo>
                  <a:pt x="10400" y="4042"/>
                </a:lnTo>
                <a:lnTo>
                  <a:pt x="10404" y="4036"/>
                </a:lnTo>
                <a:lnTo>
                  <a:pt x="10408" y="4024"/>
                </a:lnTo>
                <a:lnTo>
                  <a:pt x="10410" y="4016"/>
                </a:lnTo>
                <a:lnTo>
                  <a:pt x="10412" y="4012"/>
                </a:lnTo>
                <a:lnTo>
                  <a:pt x="10414" y="4008"/>
                </a:lnTo>
                <a:lnTo>
                  <a:pt x="10420" y="4006"/>
                </a:lnTo>
                <a:lnTo>
                  <a:pt x="10424" y="4006"/>
                </a:lnTo>
                <a:lnTo>
                  <a:pt x="10426" y="4008"/>
                </a:lnTo>
                <a:lnTo>
                  <a:pt x="10430" y="4006"/>
                </a:lnTo>
                <a:lnTo>
                  <a:pt x="10432" y="4002"/>
                </a:lnTo>
                <a:lnTo>
                  <a:pt x="10434" y="3998"/>
                </a:lnTo>
                <a:lnTo>
                  <a:pt x="10436" y="3994"/>
                </a:lnTo>
                <a:lnTo>
                  <a:pt x="10442" y="3988"/>
                </a:lnTo>
                <a:lnTo>
                  <a:pt x="10450" y="3984"/>
                </a:lnTo>
                <a:lnTo>
                  <a:pt x="10456" y="3982"/>
                </a:lnTo>
                <a:lnTo>
                  <a:pt x="10460" y="3980"/>
                </a:lnTo>
                <a:lnTo>
                  <a:pt x="10462" y="3978"/>
                </a:lnTo>
                <a:lnTo>
                  <a:pt x="10464" y="3980"/>
                </a:lnTo>
                <a:lnTo>
                  <a:pt x="10468" y="3980"/>
                </a:lnTo>
                <a:lnTo>
                  <a:pt x="10470" y="3980"/>
                </a:lnTo>
                <a:lnTo>
                  <a:pt x="10472" y="3976"/>
                </a:lnTo>
                <a:lnTo>
                  <a:pt x="10474" y="3974"/>
                </a:lnTo>
                <a:lnTo>
                  <a:pt x="10476" y="3974"/>
                </a:lnTo>
                <a:lnTo>
                  <a:pt x="10478" y="3976"/>
                </a:lnTo>
                <a:lnTo>
                  <a:pt x="10480" y="3976"/>
                </a:lnTo>
                <a:lnTo>
                  <a:pt x="10482" y="3974"/>
                </a:lnTo>
                <a:lnTo>
                  <a:pt x="10482" y="3970"/>
                </a:lnTo>
                <a:lnTo>
                  <a:pt x="10480" y="3966"/>
                </a:lnTo>
                <a:lnTo>
                  <a:pt x="10480" y="3962"/>
                </a:lnTo>
                <a:lnTo>
                  <a:pt x="10480" y="3960"/>
                </a:lnTo>
                <a:lnTo>
                  <a:pt x="10482" y="3960"/>
                </a:lnTo>
                <a:lnTo>
                  <a:pt x="10484" y="3966"/>
                </a:lnTo>
                <a:lnTo>
                  <a:pt x="10490" y="3972"/>
                </a:lnTo>
                <a:lnTo>
                  <a:pt x="10494" y="3974"/>
                </a:lnTo>
                <a:lnTo>
                  <a:pt x="10498" y="3974"/>
                </a:lnTo>
                <a:lnTo>
                  <a:pt x="10502" y="3976"/>
                </a:lnTo>
                <a:lnTo>
                  <a:pt x="10504" y="3976"/>
                </a:lnTo>
                <a:lnTo>
                  <a:pt x="10504" y="3980"/>
                </a:lnTo>
                <a:lnTo>
                  <a:pt x="10502" y="3984"/>
                </a:lnTo>
                <a:lnTo>
                  <a:pt x="10504" y="3984"/>
                </a:lnTo>
                <a:lnTo>
                  <a:pt x="10508" y="3984"/>
                </a:lnTo>
                <a:lnTo>
                  <a:pt x="10518" y="3984"/>
                </a:lnTo>
                <a:lnTo>
                  <a:pt x="10522" y="3982"/>
                </a:lnTo>
                <a:lnTo>
                  <a:pt x="10522" y="3978"/>
                </a:lnTo>
                <a:lnTo>
                  <a:pt x="10522" y="3970"/>
                </a:lnTo>
                <a:lnTo>
                  <a:pt x="10522" y="3972"/>
                </a:lnTo>
                <a:lnTo>
                  <a:pt x="10526" y="3976"/>
                </a:lnTo>
                <a:lnTo>
                  <a:pt x="10528" y="3982"/>
                </a:lnTo>
                <a:lnTo>
                  <a:pt x="10530" y="3982"/>
                </a:lnTo>
                <a:lnTo>
                  <a:pt x="10534" y="3982"/>
                </a:lnTo>
                <a:lnTo>
                  <a:pt x="10536" y="3982"/>
                </a:lnTo>
                <a:lnTo>
                  <a:pt x="10538" y="3986"/>
                </a:lnTo>
                <a:lnTo>
                  <a:pt x="10534" y="3988"/>
                </a:lnTo>
                <a:lnTo>
                  <a:pt x="10530" y="3994"/>
                </a:lnTo>
                <a:lnTo>
                  <a:pt x="10528" y="4002"/>
                </a:lnTo>
                <a:lnTo>
                  <a:pt x="10528" y="4010"/>
                </a:lnTo>
                <a:lnTo>
                  <a:pt x="10528" y="4014"/>
                </a:lnTo>
                <a:lnTo>
                  <a:pt x="10530" y="4016"/>
                </a:lnTo>
                <a:lnTo>
                  <a:pt x="10530" y="4020"/>
                </a:lnTo>
                <a:lnTo>
                  <a:pt x="10530" y="4024"/>
                </a:lnTo>
                <a:lnTo>
                  <a:pt x="10532" y="4028"/>
                </a:lnTo>
                <a:lnTo>
                  <a:pt x="10534" y="4030"/>
                </a:lnTo>
                <a:lnTo>
                  <a:pt x="10536" y="4034"/>
                </a:lnTo>
                <a:lnTo>
                  <a:pt x="10536" y="4038"/>
                </a:lnTo>
                <a:lnTo>
                  <a:pt x="10536" y="4042"/>
                </a:lnTo>
                <a:lnTo>
                  <a:pt x="10540" y="4044"/>
                </a:lnTo>
                <a:lnTo>
                  <a:pt x="10552" y="4042"/>
                </a:lnTo>
                <a:lnTo>
                  <a:pt x="10560" y="4038"/>
                </a:lnTo>
                <a:lnTo>
                  <a:pt x="10562" y="4036"/>
                </a:lnTo>
                <a:lnTo>
                  <a:pt x="10562" y="4032"/>
                </a:lnTo>
                <a:lnTo>
                  <a:pt x="10560" y="4026"/>
                </a:lnTo>
                <a:lnTo>
                  <a:pt x="10556" y="4018"/>
                </a:lnTo>
                <a:lnTo>
                  <a:pt x="10554" y="4012"/>
                </a:lnTo>
                <a:lnTo>
                  <a:pt x="10550" y="4012"/>
                </a:lnTo>
                <a:lnTo>
                  <a:pt x="10548" y="4012"/>
                </a:lnTo>
                <a:lnTo>
                  <a:pt x="10546" y="4008"/>
                </a:lnTo>
                <a:lnTo>
                  <a:pt x="10548" y="4004"/>
                </a:lnTo>
                <a:lnTo>
                  <a:pt x="10554" y="4000"/>
                </a:lnTo>
                <a:lnTo>
                  <a:pt x="10572" y="3988"/>
                </a:lnTo>
                <a:lnTo>
                  <a:pt x="10580" y="3982"/>
                </a:lnTo>
                <a:lnTo>
                  <a:pt x="10586" y="3982"/>
                </a:lnTo>
                <a:lnTo>
                  <a:pt x="10592" y="3982"/>
                </a:lnTo>
                <a:lnTo>
                  <a:pt x="10604" y="3980"/>
                </a:lnTo>
                <a:lnTo>
                  <a:pt x="10610" y="3976"/>
                </a:lnTo>
                <a:lnTo>
                  <a:pt x="10614" y="3974"/>
                </a:lnTo>
                <a:lnTo>
                  <a:pt x="10618" y="3968"/>
                </a:lnTo>
                <a:lnTo>
                  <a:pt x="10620" y="3964"/>
                </a:lnTo>
                <a:lnTo>
                  <a:pt x="10624" y="3964"/>
                </a:lnTo>
                <a:lnTo>
                  <a:pt x="10630" y="3968"/>
                </a:lnTo>
                <a:lnTo>
                  <a:pt x="10630" y="3972"/>
                </a:lnTo>
                <a:lnTo>
                  <a:pt x="10632" y="3972"/>
                </a:lnTo>
                <a:lnTo>
                  <a:pt x="10634" y="3966"/>
                </a:lnTo>
                <a:lnTo>
                  <a:pt x="10638" y="3964"/>
                </a:lnTo>
                <a:lnTo>
                  <a:pt x="10640" y="3966"/>
                </a:lnTo>
                <a:lnTo>
                  <a:pt x="10642" y="3966"/>
                </a:lnTo>
                <a:lnTo>
                  <a:pt x="10646" y="3962"/>
                </a:lnTo>
                <a:lnTo>
                  <a:pt x="10650" y="3960"/>
                </a:lnTo>
                <a:lnTo>
                  <a:pt x="10652" y="3958"/>
                </a:lnTo>
                <a:lnTo>
                  <a:pt x="10658" y="3960"/>
                </a:lnTo>
                <a:lnTo>
                  <a:pt x="10660" y="3962"/>
                </a:lnTo>
                <a:lnTo>
                  <a:pt x="10662" y="3960"/>
                </a:lnTo>
                <a:lnTo>
                  <a:pt x="10662" y="3956"/>
                </a:lnTo>
                <a:lnTo>
                  <a:pt x="10664" y="3948"/>
                </a:lnTo>
                <a:lnTo>
                  <a:pt x="10666" y="3950"/>
                </a:lnTo>
                <a:lnTo>
                  <a:pt x="10670" y="3954"/>
                </a:lnTo>
                <a:lnTo>
                  <a:pt x="10670" y="3952"/>
                </a:lnTo>
                <a:lnTo>
                  <a:pt x="10672" y="3950"/>
                </a:lnTo>
                <a:lnTo>
                  <a:pt x="10676" y="3948"/>
                </a:lnTo>
                <a:lnTo>
                  <a:pt x="10678" y="3948"/>
                </a:lnTo>
                <a:lnTo>
                  <a:pt x="10682" y="3948"/>
                </a:lnTo>
                <a:lnTo>
                  <a:pt x="10684" y="3944"/>
                </a:lnTo>
                <a:lnTo>
                  <a:pt x="10686" y="3940"/>
                </a:lnTo>
                <a:lnTo>
                  <a:pt x="10686" y="3934"/>
                </a:lnTo>
                <a:lnTo>
                  <a:pt x="10682" y="3924"/>
                </a:lnTo>
                <a:lnTo>
                  <a:pt x="10680" y="3914"/>
                </a:lnTo>
                <a:lnTo>
                  <a:pt x="10680" y="3910"/>
                </a:lnTo>
                <a:lnTo>
                  <a:pt x="10680" y="3908"/>
                </a:lnTo>
                <a:lnTo>
                  <a:pt x="10682" y="3906"/>
                </a:lnTo>
                <a:lnTo>
                  <a:pt x="10686" y="3908"/>
                </a:lnTo>
                <a:lnTo>
                  <a:pt x="10692" y="3918"/>
                </a:lnTo>
                <a:lnTo>
                  <a:pt x="10696" y="3924"/>
                </a:lnTo>
                <a:lnTo>
                  <a:pt x="10700" y="3930"/>
                </a:lnTo>
                <a:lnTo>
                  <a:pt x="10700" y="3934"/>
                </a:lnTo>
                <a:lnTo>
                  <a:pt x="10698" y="3936"/>
                </a:lnTo>
                <a:lnTo>
                  <a:pt x="10702" y="3938"/>
                </a:lnTo>
                <a:lnTo>
                  <a:pt x="10706" y="3938"/>
                </a:lnTo>
                <a:lnTo>
                  <a:pt x="10708" y="3940"/>
                </a:lnTo>
                <a:lnTo>
                  <a:pt x="10712" y="3940"/>
                </a:lnTo>
                <a:lnTo>
                  <a:pt x="10716" y="3938"/>
                </a:lnTo>
                <a:lnTo>
                  <a:pt x="10716" y="3936"/>
                </a:lnTo>
                <a:lnTo>
                  <a:pt x="10716" y="3932"/>
                </a:lnTo>
                <a:lnTo>
                  <a:pt x="10714" y="3930"/>
                </a:lnTo>
                <a:lnTo>
                  <a:pt x="10714" y="3926"/>
                </a:lnTo>
                <a:lnTo>
                  <a:pt x="10716" y="3924"/>
                </a:lnTo>
                <a:lnTo>
                  <a:pt x="10718" y="3928"/>
                </a:lnTo>
                <a:lnTo>
                  <a:pt x="10722" y="3930"/>
                </a:lnTo>
                <a:lnTo>
                  <a:pt x="10724" y="3930"/>
                </a:lnTo>
                <a:lnTo>
                  <a:pt x="10726" y="3930"/>
                </a:lnTo>
                <a:lnTo>
                  <a:pt x="10728" y="3926"/>
                </a:lnTo>
                <a:lnTo>
                  <a:pt x="10726" y="3924"/>
                </a:lnTo>
                <a:lnTo>
                  <a:pt x="10726" y="3920"/>
                </a:lnTo>
                <a:lnTo>
                  <a:pt x="10726" y="3918"/>
                </a:lnTo>
                <a:lnTo>
                  <a:pt x="10728" y="3916"/>
                </a:lnTo>
                <a:lnTo>
                  <a:pt x="10730" y="3916"/>
                </a:lnTo>
                <a:lnTo>
                  <a:pt x="10732" y="3918"/>
                </a:lnTo>
                <a:lnTo>
                  <a:pt x="10734" y="3924"/>
                </a:lnTo>
                <a:lnTo>
                  <a:pt x="10736" y="3926"/>
                </a:lnTo>
                <a:lnTo>
                  <a:pt x="10736" y="3928"/>
                </a:lnTo>
                <a:lnTo>
                  <a:pt x="10738" y="3926"/>
                </a:lnTo>
                <a:lnTo>
                  <a:pt x="10742" y="3922"/>
                </a:lnTo>
                <a:lnTo>
                  <a:pt x="10748" y="3916"/>
                </a:lnTo>
                <a:lnTo>
                  <a:pt x="10752" y="3916"/>
                </a:lnTo>
                <a:lnTo>
                  <a:pt x="10762" y="3922"/>
                </a:lnTo>
                <a:lnTo>
                  <a:pt x="10764" y="3922"/>
                </a:lnTo>
                <a:lnTo>
                  <a:pt x="10766" y="3922"/>
                </a:lnTo>
                <a:lnTo>
                  <a:pt x="10766" y="3918"/>
                </a:lnTo>
                <a:lnTo>
                  <a:pt x="10766" y="3914"/>
                </a:lnTo>
                <a:lnTo>
                  <a:pt x="10766" y="3912"/>
                </a:lnTo>
                <a:lnTo>
                  <a:pt x="10768" y="3912"/>
                </a:lnTo>
                <a:lnTo>
                  <a:pt x="10770" y="3912"/>
                </a:lnTo>
                <a:lnTo>
                  <a:pt x="10772" y="3916"/>
                </a:lnTo>
                <a:lnTo>
                  <a:pt x="10776" y="3918"/>
                </a:lnTo>
                <a:lnTo>
                  <a:pt x="10782" y="3916"/>
                </a:lnTo>
                <a:lnTo>
                  <a:pt x="10792" y="3910"/>
                </a:lnTo>
                <a:lnTo>
                  <a:pt x="10798" y="3908"/>
                </a:lnTo>
                <a:lnTo>
                  <a:pt x="10804" y="3906"/>
                </a:lnTo>
                <a:lnTo>
                  <a:pt x="10806" y="3900"/>
                </a:lnTo>
                <a:lnTo>
                  <a:pt x="10806" y="3898"/>
                </a:lnTo>
                <a:lnTo>
                  <a:pt x="10808" y="3896"/>
                </a:lnTo>
                <a:lnTo>
                  <a:pt x="10812" y="3894"/>
                </a:lnTo>
                <a:lnTo>
                  <a:pt x="10814" y="3892"/>
                </a:lnTo>
                <a:lnTo>
                  <a:pt x="10812" y="3890"/>
                </a:lnTo>
                <a:lnTo>
                  <a:pt x="10810" y="3888"/>
                </a:lnTo>
                <a:lnTo>
                  <a:pt x="10812" y="3886"/>
                </a:lnTo>
                <a:lnTo>
                  <a:pt x="10814" y="3884"/>
                </a:lnTo>
                <a:lnTo>
                  <a:pt x="10818" y="3878"/>
                </a:lnTo>
                <a:lnTo>
                  <a:pt x="10822" y="3874"/>
                </a:lnTo>
                <a:lnTo>
                  <a:pt x="10824" y="3874"/>
                </a:lnTo>
                <a:lnTo>
                  <a:pt x="10830" y="3874"/>
                </a:lnTo>
                <a:lnTo>
                  <a:pt x="10832" y="3872"/>
                </a:lnTo>
                <a:lnTo>
                  <a:pt x="10836" y="3868"/>
                </a:lnTo>
                <a:lnTo>
                  <a:pt x="10842" y="3862"/>
                </a:lnTo>
                <a:lnTo>
                  <a:pt x="10844" y="3862"/>
                </a:lnTo>
                <a:lnTo>
                  <a:pt x="10846" y="3862"/>
                </a:lnTo>
                <a:lnTo>
                  <a:pt x="10846" y="3866"/>
                </a:lnTo>
                <a:lnTo>
                  <a:pt x="10850" y="3862"/>
                </a:lnTo>
                <a:lnTo>
                  <a:pt x="10862" y="3846"/>
                </a:lnTo>
                <a:lnTo>
                  <a:pt x="10868" y="3840"/>
                </a:lnTo>
                <a:lnTo>
                  <a:pt x="10868" y="3838"/>
                </a:lnTo>
                <a:lnTo>
                  <a:pt x="10868" y="3836"/>
                </a:lnTo>
                <a:lnTo>
                  <a:pt x="10864" y="3832"/>
                </a:lnTo>
                <a:lnTo>
                  <a:pt x="10866" y="3826"/>
                </a:lnTo>
                <a:lnTo>
                  <a:pt x="10868" y="3822"/>
                </a:lnTo>
                <a:lnTo>
                  <a:pt x="10870" y="3822"/>
                </a:lnTo>
                <a:lnTo>
                  <a:pt x="10872" y="3824"/>
                </a:lnTo>
                <a:lnTo>
                  <a:pt x="10874" y="3828"/>
                </a:lnTo>
                <a:lnTo>
                  <a:pt x="10876" y="3826"/>
                </a:lnTo>
                <a:lnTo>
                  <a:pt x="10878" y="3824"/>
                </a:lnTo>
                <a:lnTo>
                  <a:pt x="10884" y="3826"/>
                </a:lnTo>
                <a:lnTo>
                  <a:pt x="10886" y="3828"/>
                </a:lnTo>
                <a:lnTo>
                  <a:pt x="10888" y="3828"/>
                </a:lnTo>
                <a:lnTo>
                  <a:pt x="10890" y="3824"/>
                </a:lnTo>
                <a:lnTo>
                  <a:pt x="10892" y="3816"/>
                </a:lnTo>
                <a:lnTo>
                  <a:pt x="10896" y="3812"/>
                </a:lnTo>
                <a:lnTo>
                  <a:pt x="10900" y="3810"/>
                </a:lnTo>
                <a:lnTo>
                  <a:pt x="10906" y="3808"/>
                </a:lnTo>
                <a:lnTo>
                  <a:pt x="10904" y="3804"/>
                </a:lnTo>
                <a:lnTo>
                  <a:pt x="10900" y="3800"/>
                </a:lnTo>
                <a:lnTo>
                  <a:pt x="10900" y="3798"/>
                </a:lnTo>
                <a:lnTo>
                  <a:pt x="10900" y="3794"/>
                </a:lnTo>
                <a:lnTo>
                  <a:pt x="10902" y="3790"/>
                </a:lnTo>
                <a:lnTo>
                  <a:pt x="10904" y="3794"/>
                </a:lnTo>
                <a:lnTo>
                  <a:pt x="10906" y="3796"/>
                </a:lnTo>
                <a:lnTo>
                  <a:pt x="10910" y="3796"/>
                </a:lnTo>
                <a:lnTo>
                  <a:pt x="10914" y="3794"/>
                </a:lnTo>
                <a:lnTo>
                  <a:pt x="10918" y="3788"/>
                </a:lnTo>
                <a:lnTo>
                  <a:pt x="10916" y="3788"/>
                </a:lnTo>
                <a:lnTo>
                  <a:pt x="10912" y="3786"/>
                </a:lnTo>
                <a:lnTo>
                  <a:pt x="10908" y="3784"/>
                </a:lnTo>
                <a:lnTo>
                  <a:pt x="10908" y="3780"/>
                </a:lnTo>
                <a:lnTo>
                  <a:pt x="10910" y="3776"/>
                </a:lnTo>
                <a:lnTo>
                  <a:pt x="10912" y="3776"/>
                </a:lnTo>
                <a:lnTo>
                  <a:pt x="10916" y="3776"/>
                </a:lnTo>
                <a:lnTo>
                  <a:pt x="10918" y="3776"/>
                </a:lnTo>
                <a:lnTo>
                  <a:pt x="10920" y="3780"/>
                </a:lnTo>
                <a:lnTo>
                  <a:pt x="10926" y="3786"/>
                </a:lnTo>
                <a:lnTo>
                  <a:pt x="10928" y="3786"/>
                </a:lnTo>
                <a:lnTo>
                  <a:pt x="10930" y="3782"/>
                </a:lnTo>
                <a:lnTo>
                  <a:pt x="10926" y="3776"/>
                </a:lnTo>
                <a:lnTo>
                  <a:pt x="10926" y="3772"/>
                </a:lnTo>
                <a:lnTo>
                  <a:pt x="10926" y="3766"/>
                </a:lnTo>
                <a:lnTo>
                  <a:pt x="10930" y="3758"/>
                </a:lnTo>
                <a:lnTo>
                  <a:pt x="10932" y="3752"/>
                </a:lnTo>
                <a:lnTo>
                  <a:pt x="10932" y="3750"/>
                </a:lnTo>
                <a:lnTo>
                  <a:pt x="10928" y="3750"/>
                </a:lnTo>
                <a:lnTo>
                  <a:pt x="10926" y="3750"/>
                </a:lnTo>
                <a:lnTo>
                  <a:pt x="10924" y="3750"/>
                </a:lnTo>
                <a:lnTo>
                  <a:pt x="10926" y="3746"/>
                </a:lnTo>
                <a:lnTo>
                  <a:pt x="10930" y="3740"/>
                </a:lnTo>
                <a:lnTo>
                  <a:pt x="10936" y="3736"/>
                </a:lnTo>
                <a:lnTo>
                  <a:pt x="10942" y="3732"/>
                </a:lnTo>
                <a:lnTo>
                  <a:pt x="10938" y="3730"/>
                </a:lnTo>
                <a:lnTo>
                  <a:pt x="10934" y="3726"/>
                </a:lnTo>
                <a:lnTo>
                  <a:pt x="10932" y="3720"/>
                </a:lnTo>
                <a:lnTo>
                  <a:pt x="10928" y="3718"/>
                </a:lnTo>
                <a:lnTo>
                  <a:pt x="10928" y="3716"/>
                </a:lnTo>
                <a:lnTo>
                  <a:pt x="10930" y="3714"/>
                </a:lnTo>
                <a:lnTo>
                  <a:pt x="10934" y="3714"/>
                </a:lnTo>
                <a:lnTo>
                  <a:pt x="10936" y="3714"/>
                </a:lnTo>
                <a:lnTo>
                  <a:pt x="10938" y="3718"/>
                </a:lnTo>
                <a:lnTo>
                  <a:pt x="10940" y="3722"/>
                </a:lnTo>
                <a:lnTo>
                  <a:pt x="10942" y="3722"/>
                </a:lnTo>
                <a:lnTo>
                  <a:pt x="10946" y="3722"/>
                </a:lnTo>
                <a:lnTo>
                  <a:pt x="10948" y="3720"/>
                </a:lnTo>
                <a:lnTo>
                  <a:pt x="10950" y="3716"/>
                </a:lnTo>
                <a:lnTo>
                  <a:pt x="10950" y="3712"/>
                </a:lnTo>
                <a:lnTo>
                  <a:pt x="10948" y="3708"/>
                </a:lnTo>
                <a:lnTo>
                  <a:pt x="10948" y="3706"/>
                </a:lnTo>
                <a:lnTo>
                  <a:pt x="10950" y="3706"/>
                </a:lnTo>
                <a:lnTo>
                  <a:pt x="10956" y="3700"/>
                </a:lnTo>
                <a:lnTo>
                  <a:pt x="10964" y="3692"/>
                </a:lnTo>
                <a:lnTo>
                  <a:pt x="10968" y="3682"/>
                </a:lnTo>
                <a:lnTo>
                  <a:pt x="10970" y="3676"/>
                </a:lnTo>
                <a:lnTo>
                  <a:pt x="10968" y="3674"/>
                </a:lnTo>
                <a:lnTo>
                  <a:pt x="10968" y="3670"/>
                </a:lnTo>
                <a:lnTo>
                  <a:pt x="10968" y="3668"/>
                </a:lnTo>
                <a:lnTo>
                  <a:pt x="10972" y="3662"/>
                </a:lnTo>
                <a:lnTo>
                  <a:pt x="10980" y="3654"/>
                </a:lnTo>
                <a:lnTo>
                  <a:pt x="10986" y="3640"/>
                </a:lnTo>
                <a:lnTo>
                  <a:pt x="10988" y="3634"/>
                </a:lnTo>
                <a:lnTo>
                  <a:pt x="10990" y="3632"/>
                </a:lnTo>
                <a:lnTo>
                  <a:pt x="10992" y="3632"/>
                </a:lnTo>
                <a:lnTo>
                  <a:pt x="10994" y="3634"/>
                </a:lnTo>
                <a:lnTo>
                  <a:pt x="10996" y="3640"/>
                </a:lnTo>
                <a:lnTo>
                  <a:pt x="10998" y="3640"/>
                </a:lnTo>
                <a:lnTo>
                  <a:pt x="11000" y="3638"/>
                </a:lnTo>
                <a:lnTo>
                  <a:pt x="11004" y="3634"/>
                </a:lnTo>
                <a:lnTo>
                  <a:pt x="11008" y="3634"/>
                </a:lnTo>
                <a:lnTo>
                  <a:pt x="11010" y="3632"/>
                </a:lnTo>
                <a:lnTo>
                  <a:pt x="11006" y="3624"/>
                </a:lnTo>
                <a:lnTo>
                  <a:pt x="11004" y="3618"/>
                </a:lnTo>
                <a:lnTo>
                  <a:pt x="11004" y="3616"/>
                </a:lnTo>
                <a:lnTo>
                  <a:pt x="11006" y="3614"/>
                </a:lnTo>
                <a:lnTo>
                  <a:pt x="11008" y="3612"/>
                </a:lnTo>
                <a:lnTo>
                  <a:pt x="11010" y="3610"/>
                </a:lnTo>
                <a:lnTo>
                  <a:pt x="11012" y="3610"/>
                </a:lnTo>
                <a:lnTo>
                  <a:pt x="11010" y="3606"/>
                </a:lnTo>
                <a:lnTo>
                  <a:pt x="11010" y="3602"/>
                </a:lnTo>
                <a:lnTo>
                  <a:pt x="11012" y="3600"/>
                </a:lnTo>
                <a:lnTo>
                  <a:pt x="11012" y="3596"/>
                </a:lnTo>
                <a:lnTo>
                  <a:pt x="11008" y="3592"/>
                </a:lnTo>
                <a:lnTo>
                  <a:pt x="11006" y="3590"/>
                </a:lnTo>
                <a:lnTo>
                  <a:pt x="11008" y="3590"/>
                </a:lnTo>
                <a:lnTo>
                  <a:pt x="11012" y="3590"/>
                </a:lnTo>
                <a:lnTo>
                  <a:pt x="11016" y="3590"/>
                </a:lnTo>
                <a:lnTo>
                  <a:pt x="11020" y="3588"/>
                </a:lnTo>
                <a:lnTo>
                  <a:pt x="11022" y="3582"/>
                </a:lnTo>
                <a:lnTo>
                  <a:pt x="11024" y="3574"/>
                </a:lnTo>
                <a:lnTo>
                  <a:pt x="11022" y="3568"/>
                </a:lnTo>
                <a:lnTo>
                  <a:pt x="11020" y="3566"/>
                </a:lnTo>
                <a:lnTo>
                  <a:pt x="11016" y="3562"/>
                </a:lnTo>
                <a:lnTo>
                  <a:pt x="11016" y="3560"/>
                </a:lnTo>
                <a:lnTo>
                  <a:pt x="11026" y="3554"/>
                </a:lnTo>
                <a:lnTo>
                  <a:pt x="11028" y="3550"/>
                </a:lnTo>
                <a:lnTo>
                  <a:pt x="11024" y="3550"/>
                </a:lnTo>
                <a:lnTo>
                  <a:pt x="11016" y="3546"/>
                </a:lnTo>
                <a:lnTo>
                  <a:pt x="11010" y="3544"/>
                </a:lnTo>
                <a:lnTo>
                  <a:pt x="11006" y="3538"/>
                </a:lnTo>
                <a:lnTo>
                  <a:pt x="11002" y="3532"/>
                </a:lnTo>
                <a:lnTo>
                  <a:pt x="10996" y="3528"/>
                </a:lnTo>
                <a:lnTo>
                  <a:pt x="10990" y="3530"/>
                </a:lnTo>
                <a:lnTo>
                  <a:pt x="10984" y="3532"/>
                </a:lnTo>
                <a:lnTo>
                  <a:pt x="10976" y="3538"/>
                </a:lnTo>
                <a:lnTo>
                  <a:pt x="10970" y="3538"/>
                </a:lnTo>
                <a:lnTo>
                  <a:pt x="10966" y="3534"/>
                </a:lnTo>
                <a:lnTo>
                  <a:pt x="10966" y="3532"/>
                </a:lnTo>
                <a:lnTo>
                  <a:pt x="10964" y="3530"/>
                </a:lnTo>
                <a:lnTo>
                  <a:pt x="10960" y="3530"/>
                </a:lnTo>
                <a:lnTo>
                  <a:pt x="10958" y="3530"/>
                </a:lnTo>
                <a:lnTo>
                  <a:pt x="10958" y="3528"/>
                </a:lnTo>
                <a:lnTo>
                  <a:pt x="10960" y="3524"/>
                </a:lnTo>
                <a:lnTo>
                  <a:pt x="10964" y="3524"/>
                </a:lnTo>
                <a:lnTo>
                  <a:pt x="10970" y="3524"/>
                </a:lnTo>
                <a:lnTo>
                  <a:pt x="10976" y="3526"/>
                </a:lnTo>
                <a:lnTo>
                  <a:pt x="10978" y="3524"/>
                </a:lnTo>
                <a:lnTo>
                  <a:pt x="10980" y="3522"/>
                </a:lnTo>
                <a:lnTo>
                  <a:pt x="10986" y="3516"/>
                </a:lnTo>
                <a:lnTo>
                  <a:pt x="10994" y="3508"/>
                </a:lnTo>
                <a:lnTo>
                  <a:pt x="11004" y="3504"/>
                </a:lnTo>
                <a:lnTo>
                  <a:pt x="11012" y="3502"/>
                </a:lnTo>
                <a:lnTo>
                  <a:pt x="11018" y="3500"/>
                </a:lnTo>
                <a:lnTo>
                  <a:pt x="11020" y="3498"/>
                </a:lnTo>
                <a:lnTo>
                  <a:pt x="11020" y="3494"/>
                </a:lnTo>
                <a:lnTo>
                  <a:pt x="11018" y="3488"/>
                </a:lnTo>
                <a:lnTo>
                  <a:pt x="11010" y="3478"/>
                </a:lnTo>
                <a:lnTo>
                  <a:pt x="10998" y="3466"/>
                </a:lnTo>
                <a:lnTo>
                  <a:pt x="10988" y="3458"/>
                </a:lnTo>
                <a:lnTo>
                  <a:pt x="10980" y="3454"/>
                </a:lnTo>
                <a:lnTo>
                  <a:pt x="10974" y="3450"/>
                </a:lnTo>
                <a:lnTo>
                  <a:pt x="10974" y="3448"/>
                </a:lnTo>
                <a:lnTo>
                  <a:pt x="10976" y="3446"/>
                </a:lnTo>
                <a:lnTo>
                  <a:pt x="10974" y="3444"/>
                </a:lnTo>
                <a:lnTo>
                  <a:pt x="10970" y="3442"/>
                </a:lnTo>
                <a:lnTo>
                  <a:pt x="10966" y="3440"/>
                </a:lnTo>
                <a:lnTo>
                  <a:pt x="10962" y="3442"/>
                </a:lnTo>
                <a:lnTo>
                  <a:pt x="10956" y="3444"/>
                </a:lnTo>
                <a:lnTo>
                  <a:pt x="10950" y="3446"/>
                </a:lnTo>
                <a:lnTo>
                  <a:pt x="10944" y="3444"/>
                </a:lnTo>
                <a:lnTo>
                  <a:pt x="10940" y="3440"/>
                </a:lnTo>
                <a:lnTo>
                  <a:pt x="10936" y="3436"/>
                </a:lnTo>
                <a:lnTo>
                  <a:pt x="10932" y="3432"/>
                </a:lnTo>
                <a:lnTo>
                  <a:pt x="10932" y="3428"/>
                </a:lnTo>
                <a:lnTo>
                  <a:pt x="10932" y="3424"/>
                </a:lnTo>
                <a:lnTo>
                  <a:pt x="10934" y="3424"/>
                </a:lnTo>
                <a:lnTo>
                  <a:pt x="10936" y="3424"/>
                </a:lnTo>
                <a:lnTo>
                  <a:pt x="10940" y="3430"/>
                </a:lnTo>
                <a:lnTo>
                  <a:pt x="10944" y="3438"/>
                </a:lnTo>
                <a:lnTo>
                  <a:pt x="10948" y="3442"/>
                </a:lnTo>
                <a:lnTo>
                  <a:pt x="10952" y="3442"/>
                </a:lnTo>
                <a:lnTo>
                  <a:pt x="10954" y="3442"/>
                </a:lnTo>
                <a:lnTo>
                  <a:pt x="10960" y="3438"/>
                </a:lnTo>
                <a:lnTo>
                  <a:pt x="10966" y="3436"/>
                </a:lnTo>
                <a:lnTo>
                  <a:pt x="10968" y="3434"/>
                </a:lnTo>
                <a:lnTo>
                  <a:pt x="10972" y="3436"/>
                </a:lnTo>
                <a:lnTo>
                  <a:pt x="10976" y="3438"/>
                </a:lnTo>
                <a:lnTo>
                  <a:pt x="10978" y="3442"/>
                </a:lnTo>
                <a:lnTo>
                  <a:pt x="10980" y="3444"/>
                </a:lnTo>
                <a:lnTo>
                  <a:pt x="10984" y="3448"/>
                </a:lnTo>
                <a:lnTo>
                  <a:pt x="10988" y="3448"/>
                </a:lnTo>
                <a:lnTo>
                  <a:pt x="10992" y="3448"/>
                </a:lnTo>
                <a:lnTo>
                  <a:pt x="10998" y="3450"/>
                </a:lnTo>
                <a:lnTo>
                  <a:pt x="11010" y="3454"/>
                </a:lnTo>
                <a:lnTo>
                  <a:pt x="11016" y="3458"/>
                </a:lnTo>
                <a:lnTo>
                  <a:pt x="11020" y="3458"/>
                </a:lnTo>
                <a:lnTo>
                  <a:pt x="11020" y="3456"/>
                </a:lnTo>
                <a:lnTo>
                  <a:pt x="11020" y="3452"/>
                </a:lnTo>
                <a:lnTo>
                  <a:pt x="11016" y="3444"/>
                </a:lnTo>
                <a:lnTo>
                  <a:pt x="11008" y="3436"/>
                </a:lnTo>
                <a:lnTo>
                  <a:pt x="11002" y="3430"/>
                </a:lnTo>
                <a:lnTo>
                  <a:pt x="11000" y="3424"/>
                </a:lnTo>
                <a:lnTo>
                  <a:pt x="10996" y="3420"/>
                </a:lnTo>
                <a:lnTo>
                  <a:pt x="10988" y="3412"/>
                </a:lnTo>
                <a:lnTo>
                  <a:pt x="10980" y="3406"/>
                </a:lnTo>
                <a:lnTo>
                  <a:pt x="10980" y="3400"/>
                </a:lnTo>
                <a:lnTo>
                  <a:pt x="10978" y="3390"/>
                </a:lnTo>
                <a:lnTo>
                  <a:pt x="10978" y="3384"/>
                </a:lnTo>
                <a:lnTo>
                  <a:pt x="10974" y="3376"/>
                </a:lnTo>
                <a:lnTo>
                  <a:pt x="10970" y="3366"/>
                </a:lnTo>
                <a:lnTo>
                  <a:pt x="10966" y="3356"/>
                </a:lnTo>
                <a:lnTo>
                  <a:pt x="10962" y="3338"/>
                </a:lnTo>
                <a:lnTo>
                  <a:pt x="10958" y="3328"/>
                </a:lnTo>
                <a:lnTo>
                  <a:pt x="10954" y="3320"/>
                </a:lnTo>
                <a:lnTo>
                  <a:pt x="10948" y="3314"/>
                </a:lnTo>
                <a:lnTo>
                  <a:pt x="10940" y="3310"/>
                </a:lnTo>
                <a:lnTo>
                  <a:pt x="10934" y="3308"/>
                </a:lnTo>
                <a:lnTo>
                  <a:pt x="10928" y="3304"/>
                </a:lnTo>
                <a:lnTo>
                  <a:pt x="10924" y="3298"/>
                </a:lnTo>
                <a:lnTo>
                  <a:pt x="10922" y="3294"/>
                </a:lnTo>
                <a:lnTo>
                  <a:pt x="10920" y="3294"/>
                </a:lnTo>
                <a:lnTo>
                  <a:pt x="10914" y="3294"/>
                </a:lnTo>
                <a:lnTo>
                  <a:pt x="10910" y="3294"/>
                </a:lnTo>
                <a:lnTo>
                  <a:pt x="10910" y="3290"/>
                </a:lnTo>
                <a:lnTo>
                  <a:pt x="10912" y="3284"/>
                </a:lnTo>
                <a:lnTo>
                  <a:pt x="10916" y="3276"/>
                </a:lnTo>
                <a:lnTo>
                  <a:pt x="10926" y="3258"/>
                </a:lnTo>
                <a:lnTo>
                  <a:pt x="10932" y="3252"/>
                </a:lnTo>
                <a:lnTo>
                  <a:pt x="10936" y="3248"/>
                </a:lnTo>
                <a:lnTo>
                  <a:pt x="10942" y="3244"/>
                </a:lnTo>
                <a:lnTo>
                  <a:pt x="10944" y="3242"/>
                </a:lnTo>
                <a:lnTo>
                  <a:pt x="10946" y="3238"/>
                </a:lnTo>
                <a:lnTo>
                  <a:pt x="10950" y="3232"/>
                </a:lnTo>
                <a:lnTo>
                  <a:pt x="10952" y="3230"/>
                </a:lnTo>
                <a:lnTo>
                  <a:pt x="10952" y="3228"/>
                </a:lnTo>
                <a:lnTo>
                  <a:pt x="10950" y="3224"/>
                </a:lnTo>
                <a:lnTo>
                  <a:pt x="10948" y="3220"/>
                </a:lnTo>
                <a:lnTo>
                  <a:pt x="10948" y="3218"/>
                </a:lnTo>
                <a:lnTo>
                  <a:pt x="10950" y="3216"/>
                </a:lnTo>
                <a:lnTo>
                  <a:pt x="10952" y="3216"/>
                </a:lnTo>
                <a:lnTo>
                  <a:pt x="10954" y="3216"/>
                </a:lnTo>
                <a:lnTo>
                  <a:pt x="10956" y="3220"/>
                </a:lnTo>
                <a:lnTo>
                  <a:pt x="10956" y="3222"/>
                </a:lnTo>
                <a:lnTo>
                  <a:pt x="10958" y="3224"/>
                </a:lnTo>
                <a:lnTo>
                  <a:pt x="10960" y="3224"/>
                </a:lnTo>
                <a:lnTo>
                  <a:pt x="10966" y="3222"/>
                </a:lnTo>
                <a:lnTo>
                  <a:pt x="10968" y="3220"/>
                </a:lnTo>
                <a:lnTo>
                  <a:pt x="10970" y="3218"/>
                </a:lnTo>
                <a:lnTo>
                  <a:pt x="10972" y="3212"/>
                </a:lnTo>
                <a:lnTo>
                  <a:pt x="10974" y="3208"/>
                </a:lnTo>
                <a:lnTo>
                  <a:pt x="10976" y="3206"/>
                </a:lnTo>
                <a:lnTo>
                  <a:pt x="10978" y="3206"/>
                </a:lnTo>
                <a:lnTo>
                  <a:pt x="10980" y="3206"/>
                </a:lnTo>
                <a:lnTo>
                  <a:pt x="10982" y="3206"/>
                </a:lnTo>
                <a:lnTo>
                  <a:pt x="10984" y="3202"/>
                </a:lnTo>
                <a:lnTo>
                  <a:pt x="10988" y="3196"/>
                </a:lnTo>
                <a:lnTo>
                  <a:pt x="10994" y="3190"/>
                </a:lnTo>
                <a:lnTo>
                  <a:pt x="11002" y="3186"/>
                </a:lnTo>
                <a:lnTo>
                  <a:pt x="11006" y="3186"/>
                </a:lnTo>
                <a:lnTo>
                  <a:pt x="11010" y="3186"/>
                </a:lnTo>
                <a:lnTo>
                  <a:pt x="11016" y="3180"/>
                </a:lnTo>
                <a:lnTo>
                  <a:pt x="11022" y="3176"/>
                </a:lnTo>
                <a:lnTo>
                  <a:pt x="11024" y="3176"/>
                </a:lnTo>
                <a:lnTo>
                  <a:pt x="11026" y="3178"/>
                </a:lnTo>
                <a:lnTo>
                  <a:pt x="11028" y="3176"/>
                </a:lnTo>
                <a:lnTo>
                  <a:pt x="11030" y="3176"/>
                </a:lnTo>
                <a:lnTo>
                  <a:pt x="11032" y="3176"/>
                </a:lnTo>
                <a:lnTo>
                  <a:pt x="11032" y="3180"/>
                </a:lnTo>
                <a:lnTo>
                  <a:pt x="11032" y="3182"/>
                </a:lnTo>
                <a:lnTo>
                  <a:pt x="11034" y="3182"/>
                </a:lnTo>
                <a:lnTo>
                  <a:pt x="11036" y="3182"/>
                </a:lnTo>
                <a:lnTo>
                  <a:pt x="11042" y="3182"/>
                </a:lnTo>
                <a:lnTo>
                  <a:pt x="11046" y="3180"/>
                </a:lnTo>
                <a:lnTo>
                  <a:pt x="11046" y="3178"/>
                </a:lnTo>
                <a:lnTo>
                  <a:pt x="11046" y="3174"/>
                </a:lnTo>
                <a:lnTo>
                  <a:pt x="11044" y="3172"/>
                </a:lnTo>
                <a:lnTo>
                  <a:pt x="11044" y="3168"/>
                </a:lnTo>
                <a:lnTo>
                  <a:pt x="11046" y="3164"/>
                </a:lnTo>
                <a:lnTo>
                  <a:pt x="11050" y="3160"/>
                </a:lnTo>
                <a:lnTo>
                  <a:pt x="11052" y="3156"/>
                </a:lnTo>
                <a:lnTo>
                  <a:pt x="11052" y="3154"/>
                </a:lnTo>
                <a:lnTo>
                  <a:pt x="11046" y="3152"/>
                </a:lnTo>
                <a:lnTo>
                  <a:pt x="11038" y="3148"/>
                </a:lnTo>
                <a:lnTo>
                  <a:pt x="11032" y="3146"/>
                </a:lnTo>
                <a:lnTo>
                  <a:pt x="11028" y="3142"/>
                </a:lnTo>
                <a:lnTo>
                  <a:pt x="11026" y="3144"/>
                </a:lnTo>
                <a:lnTo>
                  <a:pt x="11024" y="3146"/>
                </a:lnTo>
                <a:lnTo>
                  <a:pt x="11020" y="3148"/>
                </a:lnTo>
                <a:lnTo>
                  <a:pt x="11014" y="3148"/>
                </a:lnTo>
                <a:lnTo>
                  <a:pt x="11006" y="3146"/>
                </a:lnTo>
                <a:lnTo>
                  <a:pt x="11002" y="3144"/>
                </a:lnTo>
                <a:lnTo>
                  <a:pt x="11000" y="3142"/>
                </a:lnTo>
                <a:lnTo>
                  <a:pt x="10996" y="3142"/>
                </a:lnTo>
                <a:lnTo>
                  <a:pt x="10992" y="3142"/>
                </a:lnTo>
                <a:lnTo>
                  <a:pt x="10990" y="3140"/>
                </a:lnTo>
                <a:lnTo>
                  <a:pt x="10988" y="3138"/>
                </a:lnTo>
                <a:lnTo>
                  <a:pt x="10984" y="3132"/>
                </a:lnTo>
                <a:lnTo>
                  <a:pt x="10982" y="3130"/>
                </a:lnTo>
                <a:lnTo>
                  <a:pt x="10978" y="3130"/>
                </a:lnTo>
                <a:lnTo>
                  <a:pt x="10968" y="3130"/>
                </a:lnTo>
                <a:lnTo>
                  <a:pt x="10960" y="3134"/>
                </a:lnTo>
                <a:lnTo>
                  <a:pt x="10956" y="3140"/>
                </a:lnTo>
                <a:lnTo>
                  <a:pt x="10950" y="3146"/>
                </a:lnTo>
                <a:lnTo>
                  <a:pt x="10944" y="3150"/>
                </a:lnTo>
                <a:lnTo>
                  <a:pt x="10940" y="3152"/>
                </a:lnTo>
                <a:lnTo>
                  <a:pt x="10938" y="3154"/>
                </a:lnTo>
                <a:lnTo>
                  <a:pt x="10938" y="3156"/>
                </a:lnTo>
                <a:lnTo>
                  <a:pt x="10940" y="3162"/>
                </a:lnTo>
                <a:lnTo>
                  <a:pt x="10938" y="3164"/>
                </a:lnTo>
                <a:lnTo>
                  <a:pt x="10932" y="3166"/>
                </a:lnTo>
                <a:lnTo>
                  <a:pt x="10920" y="3166"/>
                </a:lnTo>
                <a:lnTo>
                  <a:pt x="10914" y="3166"/>
                </a:lnTo>
                <a:lnTo>
                  <a:pt x="10910" y="3164"/>
                </a:lnTo>
                <a:lnTo>
                  <a:pt x="10906" y="3160"/>
                </a:lnTo>
                <a:lnTo>
                  <a:pt x="10904" y="3156"/>
                </a:lnTo>
                <a:lnTo>
                  <a:pt x="10902" y="3144"/>
                </a:lnTo>
                <a:lnTo>
                  <a:pt x="10902" y="3140"/>
                </a:lnTo>
                <a:lnTo>
                  <a:pt x="10906" y="3138"/>
                </a:lnTo>
                <a:lnTo>
                  <a:pt x="10906" y="3134"/>
                </a:lnTo>
                <a:lnTo>
                  <a:pt x="10906" y="3130"/>
                </a:lnTo>
                <a:lnTo>
                  <a:pt x="10904" y="3120"/>
                </a:lnTo>
                <a:lnTo>
                  <a:pt x="10896" y="3112"/>
                </a:lnTo>
                <a:lnTo>
                  <a:pt x="10894" y="3110"/>
                </a:lnTo>
                <a:lnTo>
                  <a:pt x="10890" y="3112"/>
                </a:lnTo>
                <a:lnTo>
                  <a:pt x="10884" y="3114"/>
                </a:lnTo>
                <a:lnTo>
                  <a:pt x="10876" y="3114"/>
                </a:lnTo>
                <a:lnTo>
                  <a:pt x="10868" y="3112"/>
                </a:lnTo>
                <a:lnTo>
                  <a:pt x="10864" y="3110"/>
                </a:lnTo>
                <a:lnTo>
                  <a:pt x="10864" y="3108"/>
                </a:lnTo>
                <a:lnTo>
                  <a:pt x="10860" y="3106"/>
                </a:lnTo>
                <a:lnTo>
                  <a:pt x="10854" y="3102"/>
                </a:lnTo>
                <a:lnTo>
                  <a:pt x="10850" y="3098"/>
                </a:lnTo>
                <a:lnTo>
                  <a:pt x="10846" y="3090"/>
                </a:lnTo>
                <a:lnTo>
                  <a:pt x="10846" y="3080"/>
                </a:lnTo>
                <a:lnTo>
                  <a:pt x="10848" y="3072"/>
                </a:lnTo>
                <a:lnTo>
                  <a:pt x="10850" y="3066"/>
                </a:lnTo>
                <a:lnTo>
                  <a:pt x="10852" y="3062"/>
                </a:lnTo>
                <a:lnTo>
                  <a:pt x="10854" y="3056"/>
                </a:lnTo>
                <a:lnTo>
                  <a:pt x="10858" y="3054"/>
                </a:lnTo>
                <a:lnTo>
                  <a:pt x="10864" y="3054"/>
                </a:lnTo>
                <a:lnTo>
                  <a:pt x="10872" y="3060"/>
                </a:lnTo>
                <a:lnTo>
                  <a:pt x="10874" y="3062"/>
                </a:lnTo>
                <a:lnTo>
                  <a:pt x="10876" y="3064"/>
                </a:lnTo>
                <a:lnTo>
                  <a:pt x="10880" y="3060"/>
                </a:lnTo>
                <a:lnTo>
                  <a:pt x="10886" y="3056"/>
                </a:lnTo>
                <a:lnTo>
                  <a:pt x="10888" y="3056"/>
                </a:lnTo>
                <a:lnTo>
                  <a:pt x="10892" y="3056"/>
                </a:lnTo>
                <a:lnTo>
                  <a:pt x="10900" y="3056"/>
                </a:lnTo>
                <a:lnTo>
                  <a:pt x="10906" y="3052"/>
                </a:lnTo>
                <a:lnTo>
                  <a:pt x="10912" y="3046"/>
                </a:lnTo>
                <a:lnTo>
                  <a:pt x="10914" y="3036"/>
                </a:lnTo>
                <a:lnTo>
                  <a:pt x="10916" y="3030"/>
                </a:lnTo>
                <a:lnTo>
                  <a:pt x="10920" y="3024"/>
                </a:lnTo>
                <a:lnTo>
                  <a:pt x="10932" y="3014"/>
                </a:lnTo>
                <a:lnTo>
                  <a:pt x="10948" y="3006"/>
                </a:lnTo>
                <a:lnTo>
                  <a:pt x="10958" y="3000"/>
                </a:lnTo>
                <a:lnTo>
                  <a:pt x="10964" y="2998"/>
                </a:lnTo>
                <a:lnTo>
                  <a:pt x="10966" y="2992"/>
                </a:lnTo>
                <a:lnTo>
                  <a:pt x="10970" y="2986"/>
                </a:lnTo>
                <a:lnTo>
                  <a:pt x="10976" y="2978"/>
                </a:lnTo>
                <a:lnTo>
                  <a:pt x="10982" y="2970"/>
                </a:lnTo>
                <a:lnTo>
                  <a:pt x="10984" y="2966"/>
                </a:lnTo>
                <a:lnTo>
                  <a:pt x="10984" y="2964"/>
                </a:lnTo>
                <a:lnTo>
                  <a:pt x="10988" y="2960"/>
                </a:lnTo>
                <a:lnTo>
                  <a:pt x="10992" y="2958"/>
                </a:lnTo>
                <a:lnTo>
                  <a:pt x="10996" y="2958"/>
                </a:lnTo>
                <a:lnTo>
                  <a:pt x="11002" y="2960"/>
                </a:lnTo>
                <a:lnTo>
                  <a:pt x="11008" y="2962"/>
                </a:lnTo>
                <a:lnTo>
                  <a:pt x="11010" y="2962"/>
                </a:lnTo>
                <a:lnTo>
                  <a:pt x="11012" y="2960"/>
                </a:lnTo>
                <a:lnTo>
                  <a:pt x="11016" y="2958"/>
                </a:lnTo>
                <a:lnTo>
                  <a:pt x="11018" y="2960"/>
                </a:lnTo>
                <a:lnTo>
                  <a:pt x="11020" y="2964"/>
                </a:lnTo>
                <a:lnTo>
                  <a:pt x="11026" y="2970"/>
                </a:lnTo>
                <a:lnTo>
                  <a:pt x="11032" y="2976"/>
                </a:lnTo>
                <a:lnTo>
                  <a:pt x="11034" y="2982"/>
                </a:lnTo>
                <a:lnTo>
                  <a:pt x="11032" y="2988"/>
                </a:lnTo>
                <a:lnTo>
                  <a:pt x="11026" y="3000"/>
                </a:lnTo>
                <a:lnTo>
                  <a:pt x="11022" y="3006"/>
                </a:lnTo>
                <a:lnTo>
                  <a:pt x="11016" y="3010"/>
                </a:lnTo>
                <a:lnTo>
                  <a:pt x="11008" y="3016"/>
                </a:lnTo>
                <a:lnTo>
                  <a:pt x="11004" y="3020"/>
                </a:lnTo>
                <a:lnTo>
                  <a:pt x="11002" y="3022"/>
                </a:lnTo>
                <a:lnTo>
                  <a:pt x="11004" y="3024"/>
                </a:lnTo>
                <a:lnTo>
                  <a:pt x="11004" y="3026"/>
                </a:lnTo>
                <a:lnTo>
                  <a:pt x="11002" y="3028"/>
                </a:lnTo>
                <a:lnTo>
                  <a:pt x="10998" y="3032"/>
                </a:lnTo>
                <a:lnTo>
                  <a:pt x="10994" y="3034"/>
                </a:lnTo>
                <a:lnTo>
                  <a:pt x="10992" y="3036"/>
                </a:lnTo>
                <a:lnTo>
                  <a:pt x="10994" y="3036"/>
                </a:lnTo>
                <a:lnTo>
                  <a:pt x="11000" y="3038"/>
                </a:lnTo>
                <a:lnTo>
                  <a:pt x="11004" y="3044"/>
                </a:lnTo>
                <a:lnTo>
                  <a:pt x="11010" y="3050"/>
                </a:lnTo>
                <a:lnTo>
                  <a:pt x="11010" y="3054"/>
                </a:lnTo>
                <a:lnTo>
                  <a:pt x="11010" y="3058"/>
                </a:lnTo>
                <a:lnTo>
                  <a:pt x="11008" y="3062"/>
                </a:lnTo>
                <a:lnTo>
                  <a:pt x="11004" y="3062"/>
                </a:lnTo>
                <a:lnTo>
                  <a:pt x="11000" y="3060"/>
                </a:lnTo>
                <a:lnTo>
                  <a:pt x="10998" y="3062"/>
                </a:lnTo>
                <a:lnTo>
                  <a:pt x="10996" y="3064"/>
                </a:lnTo>
                <a:lnTo>
                  <a:pt x="10994" y="3068"/>
                </a:lnTo>
                <a:lnTo>
                  <a:pt x="10992" y="3068"/>
                </a:lnTo>
                <a:lnTo>
                  <a:pt x="10990" y="3068"/>
                </a:lnTo>
                <a:lnTo>
                  <a:pt x="10988" y="3074"/>
                </a:lnTo>
                <a:lnTo>
                  <a:pt x="10988" y="3078"/>
                </a:lnTo>
                <a:lnTo>
                  <a:pt x="10990" y="3080"/>
                </a:lnTo>
                <a:lnTo>
                  <a:pt x="10992" y="3082"/>
                </a:lnTo>
                <a:lnTo>
                  <a:pt x="10994" y="3080"/>
                </a:lnTo>
                <a:lnTo>
                  <a:pt x="11000" y="3076"/>
                </a:lnTo>
                <a:lnTo>
                  <a:pt x="11008" y="3074"/>
                </a:lnTo>
                <a:lnTo>
                  <a:pt x="11014" y="3072"/>
                </a:lnTo>
                <a:lnTo>
                  <a:pt x="11014" y="3070"/>
                </a:lnTo>
                <a:lnTo>
                  <a:pt x="11012" y="3068"/>
                </a:lnTo>
                <a:lnTo>
                  <a:pt x="11012" y="3066"/>
                </a:lnTo>
                <a:lnTo>
                  <a:pt x="11016" y="3066"/>
                </a:lnTo>
                <a:lnTo>
                  <a:pt x="11020" y="3066"/>
                </a:lnTo>
                <a:lnTo>
                  <a:pt x="11026" y="3064"/>
                </a:lnTo>
                <a:lnTo>
                  <a:pt x="11030" y="3056"/>
                </a:lnTo>
                <a:lnTo>
                  <a:pt x="11036" y="3048"/>
                </a:lnTo>
                <a:lnTo>
                  <a:pt x="11040" y="3042"/>
                </a:lnTo>
                <a:lnTo>
                  <a:pt x="11044" y="3040"/>
                </a:lnTo>
                <a:lnTo>
                  <a:pt x="11050" y="3036"/>
                </a:lnTo>
                <a:lnTo>
                  <a:pt x="11054" y="3032"/>
                </a:lnTo>
                <a:lnTo>
                  <a:pt x="11056" y="3032"/>
                </a:lnTo>
                <a:lnTo>
                  <a:pt x="11064" y="3030"/>
                </a:lnTo>
                <a:lnTo>
                  <a:pt x="11072" y="3028"/>
                </a:lnTo>
                <a:lnTo>
                  <a:pt x="11074" y="3028"/>
                </a:lnTo>
                <a:lnTo>
                  <a:pt x="11076" y="3024"/>
                </a:lnTo>
                <a:lnTo>
                  <a:pt x="11080" y="3020"/>
                </a:lnTo>
                <a:lnTo>
                  <a:pt x="11082" y="3022"/>
                </a:lnTo>
                <a:lnTo>
                  <a:pt x="11086" y="3022"/>
                </a:lnTo>
                <a:lnTo>
                  <a:pt x="11088" y="3020"/>
                </a:lnTo>
                <a:lnTo>
                  <a:pt x="11090" y="3018"/>
                </a:lnTo>
                <a:lnTo>
                  <a:pt x="11094" y="3018"/>
                </a:lnTo>
                <a:lnTo>
                  <a:pt x="11100" y="3018"/>
                </a:lnTo>
                <a:lnTo>
                  <a:pt x="11110" y="3018"/>
                </a:lnTo>
                <a:lnTo>
                  <a:pt x="11114" y="3014"/>
                </a:lnTo>
                <a:lnTo>
                  <a:pt x="11120" y="3010"/>
                </a:lnTo>
                <a:lnTo>
                  <a:pt x="11120" y="3008"/>
                </a:lnTo>
                <a:lnTo>
                  <a:pt x="11120" y="3010"/>
                </a:lnTo>
                <a:lnTo>
                  <a:pt x="11122" y="3018"/>
                </a:lnTo>
                <a:lnTo>
                  <a:pt x="11126" y="3024"/>
                </a:lnTo>
                <a:lnTo>
                  <a:pt x="11130" y="3028"/>
                </a:lnTo>
                <a:lnTo>
                  <a:pt x="11132" y="3028"/>
                </a:lnTo>
                <a:lnTo>
                  <a:pt x="11136" y="3028"/>
                </a:lnTo>
                <a:lnTo>
                  <a:pt x="11138" y="3026"/>
                </a:lnTo>
                <a:lnTo>
                  <a:pt x="11142" y="3026"/>
                </a:lnTo>
                <a:lnTo>
                  <a:pt x="11152" y="3032"/>
                </a:lnTo>
                <a:lnTo>
                  <a:pt x="11156" y="3036"/>
                </a:lnTo>
                <a:lnTo>
                  <a:pt x="11160" y="3040"/>
                </a:lnTo>
                <a:lnTo>
                  <a:pt x="11162" y="3044"/>
                </a:lnTo>
                <a:lnTo>
                  <a:pt x="11160" y="3050"/>
                </a:lnTo>
                <a:lnTo>
                  <a:pt x="11152" y="3068"/>
                </a:lnTo>
                <a:lnTo>
                  <a:pt x="11150" y="3074"/>
                </a:lnTo>
                <a:lnTo>
                  <a:pt x="11150" y="3078"/>
                </a:lnTo>
                <a:lnTo>
                  <a:pt x="11152" y="3080"/>
                </a:lnTo>
                <a:lnTo>
                  <a:pt x="11154" y="3084"/>
                </a:lnTo>
                <a:lnTo>
                  <a:pt x="11150" y="3086"/>
                </a:lnTo>
                <a:lnTo>
                  <a:pt x="11146" y="3090"/>
                </a:lnTo>
                <a:lnTo>
                  <a:pt x="11142" y="3100"/>
                </a:lnTo>
                <a:lnTo>
                  <a:pt x="11140" y="3104"/>
                </a:lnTo>
                <a:lnTo>
                  <a:pt x="11136" y="3108"/>
                </a:lnTo>
                <a:lnTo>
                  <a:pt x="11132" y="3112"/>
                </a:lnTo>
                <a:lnTo>
                  <a:pt x="11130" y="3114"/>
                </a:lnTo>
                <a:lnTo>
                  <a:pt x="11132" y="3114"/>
                </a:lnTo>
                <a:lnTo>
                  <a:pt x="11140" y="3116"/>
                </a:lnTo>
                <a:lnTo>
                  <a:pt x="11146" y="3116"/>
                </a:lnTo>
                <a:lnTo>
                  <a:pt x="11148" y="3118"/>
                </a:lnTo>
                <a:lnTo>
                  <a:pt x="11148" y="3120"/>
                </a:lnTo>
                <a:lnTo>
                  <a:pt x="11146" y="3122"/>
                </a:lnTo>
                <a:lnTo>
                  <a:pt x="11144" y="3124"/>
                </a:lnTo>
                <a:lnTo>
                  <a:pt x="11144" y="3126"/>
                </a:lnTo>
                <a:lnTo>
                  <a:pt x="11150" y="3126"/>
                </a:lnTo>
                <a:lnTo>
                  <a:pt x="11156" y="3128"/>
                </a:lnTo>
                <a:lnTo>
                  <a:pt x="11158" y="3130"/>
                </a:lnTo>
                <a:lnTo>
                  <a:pt x="11160" y="3132"/>
                </a:lnTo>
                <a:lnTo>
                  <a:pt x="11158" y="3134"/>
                </a:lnTo>
                <a:lnTo>
                  <a:pt x="11158" y="3136"/>
                </a:lnTo>
                <a:lnTo>
                  <a:pt x="11164" y="3136"/>
                </a:lnTo>
                <a:lnTo>
                  <a:pt x="11166" y="3132"/>
                </a:lnTo>
                <a:lnTo>
                  <a:pt x="11168" y="3130"/>
                </a:lnTo>
                <a:lnTo>
                  <a:pt x="11170" y="3124"/>
                </a:lnTo>
                <a:lnTo>
                  <a:pt x="11172" y="3122"/>
                </a:lnTo>
                <a:lnTo>
                  <a:pt x="11174" y="3122"/>
                </a:lnTo>
                <a:lnTo>
                  <a:pt x="11180" y="3124"/>
                </a:lnTo>
                <a:lnTo>
                  <a:pt x="11190" y="3134"/>
                </a:lnTo>
                <a:lnTo>
                  <a:pt x="11190" y="3132"/>
                </a:lnTo>
                <a:lnTo>
                  <a:pt x="11192" y="3128"/>
                </a:lnTo>
                <a:lnTo>
                  <a:pt x="11194" y="3126"/>
                </a:lnTo>
                <a:lnTo>
                  <a:pt x="11196" y="3126"/>
                </a:lnTo>
                <a:lnTo>
                  <a:pt x="11200" y="3128"/>
                </a:lnTo>
                <a:lnTo>
                  <a:pt x="11206" y="3128"/>
                </a:lnTo>
                <a:lnTo>
                  <a:pt x="11214" y="3128"/>
                </a:lnTo>
                <a:lnTo>
                  <a:pt x="11214" y="3134"/>
                </a:lnTo>
                <a:lnTo>
                  <a:pt x="11212" y="3134"/>
                </a:lnTo>
                <a:lnTo>
                  <a:pt x="11210" y="3134"/>
                </a:lnTo>
                <a:lnTo>
                  <a:pt x="11208" y="3136"/>
                </a:lnTo>
                <a:lnTo>
                  <a:pt x="11210" y="3142"/>
                </a:lnTo>
                <a:lnTo>
                  <a:pt x="11212" y="3148"/>
                </a:lnTo>
                <a:lnTo>
                  <a:pt x="11214" y="3154"/>
                </a:lnTo>
                <a:lnTo>
                  <a:pt x="11214" y="3156"/>
                </a:lnTo>
                <a:lnTo>
                  <a:pt x="11214" y="3160"/>
                </a:lnTo>
                <a:lnTo>
                  <a:pt x="11212" y="3162"/>
                </a:lnTo>
                <a:lnTo>
                  <a:pt x="11212" y="3164"/>
                </a:lnTo>
                <a:lnTo>
                  <a:pt x="11216" y="3168"/>
                </a:lnTo>
                <a:lnTo>
                  <a:pt x="11220" y="3174"/>
                </a:lnTo>
                <a:lnTo>
                  <a:pt x="11222" y="3176"/>
                </a:lnTo>
                <a:lnTo>
                  <a:pt x="11222" y="3178"/>
                </a:lnTo>
                <a:lnTo>
                  <a:pt x="11220" y="3182"/>
                </a:lnTo>
                <a:lnTo>
                  <a:pt x="11220" y="3180"/>
                </a:lnTo>
                <a:lnTo>
                  <a:pt x="11216" y="3176"/>
                </a:lnTo>
                <a:lnTo>
                  <a:pt x="11214" y="3174"/>
                </a:lnTo>
                <a:lnTo>
                  <a:pt x="11210" y="3172"/>
                </a:lnTo>
                <a:lnTo>
                  <a:pt x="11200" y="3172"/>
                </a:lnTo>
                <a:lnTo>
                  <a:pt x="11198" y="3174"/>
                </a:lnTo>
                <a:lnTo>
                  <a:pt x="11200" y="3176"/>
                </a:lnTo>
                <a:lnTo>
                  <a:pt x="11200" y="3180"/>
                </a:lnTo>
                <a:lnTo>
                  <a:pt x="11198" y="3182"/>
                </a:lnTo>
                <a:lnTo>
                  <a:pt x="11196" y="3180"/>
                </a:lnTo>
                <a:lnTo>
                  <a:pt x="11194" y="3180"/>
                </a:lnTo>
                <a:lnTo>
                  <a:pt x="11192" y="3182"/>
                </a:lnTo>
                <a:lnTo>
                  <a:pt x="11190" y="3188"/>
                </a:lnTo>
                <a:lnTo>
                  <a:pt x="11192" y="3192"/>
                </a:lnTo>
                <a:lnTo>
                  <a:pt x="11198" y="3192"/>
                </a:lnTo>
                <a:lnTo>
                  <a:pt x="11200" y="3192"/>
                </a:lnTo>
                <a:lnTo>
                  <a:pt x="11204" y="3192"/>
                </a:lnTo>
                <a:lnTo>
                  <a:pt x="11206" y="3196"/>
                </a:lnTo>
                <a:lnTo>
                  <a:pt x="11206" y="3212"/>
                </a:lnTo>
                <a:lnTo>
                  <a:pt x="11206" y="3218"/>
                </a:lnTo>
                <a:lnTo>
                  <a:pt x="11208" y="3222"/>
                </a:lnTo>
                <a:lnTo>
                  <a:pt x="11212" y="3226"/>
                </a:lnTo>
                <a:lnTo>
                  <a:pt x="11212" y="3228"/>
                </a:lnTo>
                <a:lnTo>
                  <a:pt x="11212" y="3230"/>
                </a:lnTo>
                <a:lnTo>
                  <a:pt x="11212" y="3232"/>
                </a:lnTo>
                <a:lnTo>
                  <a:pt x="11216" y="3238"/>
                </a:lnTo>
                <a:lnTo>
                  <a:pt x="11212" y="3240"/>
                </a:lnTo>
                <a:lnTo>
                  <a:pt x="11208" y="3244"/>
                </a:lnTo>
                <a:lnTo>
                  <a:pt x="11204" y="3252"/>
                </a:lnTo>
                <a:lnTo>
                  <a:pt x="11198" y="3270"/>
                </a:lnTo>
                <a:lnTo>
                  <a:pt x="11196" y="3274"/>
                </a:lnTo>
                <a:lnTo>
                  <a:pt x="11196" y="3278"/>
                </a:lnTo>
                <a:lnTo>
                  <a:pt x="11198" y="3280"/>
                </a:lnTo>
                <a:lnTo>
                  <a:pt x="11200" y="3284"/>
                </a:lnTo>
                <a:lnTo>
                  <a:pt x="11200" y="3288"/>
                </a:lnTo>
                <a:lnTo>
                  <a:pt x="11202" y="3292"/>
                </a:lnTo>
                <a:lnTo>
                  <a:pt x="11202" y="3294"/>
                </a:lnTo>
                <a:lnTo>
                  <a:pt x="11200" y="3296"/>
                </a:lnTo>
                <a:lnTo>
                  <a:pt x="11196" y="3296"/>
                </a:lnTo>
                <a:lnTo>
                  <a:pt x="11196" y="3298"/>
                </a:lnTo>
                <a:lnTo>
                  <a:pt x="11198" y="3304"/>
                </a:lnTo>
                <a:lnTo>
                  <a:pt x="11200" y="3304"/>
                </a:lnTo>
                <a:lnTo>
                  <a:pt x="11204" y="3304"/>
                </a:lnTo>
                <a:lnTo>
                  <a:pt x="11204" y="3308"/>
                </a:lnTo>
                <a:lnTo>
                  <a:pt x="11206" y="3314"/>
                </a:lnTo>
                <a:lnTo>
                  <a:pt x="11206" y="3318"/>
                </a:lnTo>
                <a:lnTo>
                  <a:pt x="11210" y="3316"/>
                </a:lnTo>
                <a:lnTo>
                  <a:pt x="11214" y="3310"/>
                </a:lnTo>
                <a:lnTo>
                  <a:pt x="11218" y="3304"/>
                </a:lnTo>
                <a:lnTo>
                  <a:pt x="11218" y="3306"/>
                </a:lnTo>
                <a:lnTo>
                  <a:pt x="11218" y="3310"/>
                </a:lnTo>
                <a:lnTo>
                  <a:pt x="11220" y="3312"/>
                </a:lnTo>
                <a:lnTo>
                  <a:pt x="11222" y="3310"/>
                </a:lnTo>
                <a:lnTo>
                  <a:pt x="11224" y="3306"/>
                </a:lnTo>
                <a:lnTo>
                  <a:pt x="11226" y="3302"/>
                </a:lnTo>
                <a:lnTo>
                  <a:pt x="11230" y="3298"/>
                </a:lnTo>
                <a:lnTo>
                  <a:pt x="11234" y="3294"/>
                </a:lnTo>
                <a:lnTo>
                  <a:pt x="11238" y="3294"/>
                </a:lnTo>
                <a:lnTo>
                  <a:pt x="11238" y="3296"/>
                </a:lnTo>
                <a:lnTo>
                  <a:pt x="11234" y="3300"/>
                </a:lnTo>
                <a:lnTo>
                  <a:pt x="11232" y="3304"/>
                </a:lnTo>
                <a:lnTo>
                  <a:pt x="11234" y="3308"/>
                </a:lnTo>
                <a:lnTo>
                  <a:pt x="11238" y="3310"/>
                </a:lnTo>
                <a:lnTo>
                  <a:pt x="11242" y="3308"/>
                </a:lnTo>
                <a:lnTo>
                  <a:pt x="11244" y="3306"/>
                </a:lnTo>
                <a:lnTo>
                  <a:pt x="11246" y="3302"/>
                </a:lnTo>
                <a:lnTo>
                  <a:pt x="11244" y="3296"/>
                </a:lnTo>
                <a:lnTo>
                  <a:pt x="11242" y="3292"/>
                </a:lnTo>
                <a:lnTo>
                  <a:pt x="11244" y="3290"/>
                </a:lnTo>
                <a:lnTo>
                  <a:pt x="11246" y="3290"/>
                </a:lnTo>
                <a:lnTo>
                  <a:pt x="11248" y="3294"/>
                </a:lnTo>
                <a:lnTo>
                  <a:pt x="11250" y="3300"/>
                </a:lnTo>
                <a:lnTo>
                  <a:pt x="11254" y="3296"/>
                </a:lnTo>
                <a:lnTo>
                  <a:pt x="11256" y="3294"/>
                </a:lnTo>
                <a:lnTo>
                  <a:pt x="11256" y="3292"/>
                </a:lnTo>
                <a:lnTo>
                  <a:pt x="11252" y="3288"/>
                </a:lnTo>
                <a:lnTo>
                  <a:pt x="11250" y="3286"/>
                </a:lnTo>
                <a:lnTo>
                  <a:pt x="11254" y="3284"/>
                </a:lnTo>
                <a:lnTo>
                  <a:pt x="11264" y="3284"/>
                </a:lnTo>
                <a:lnTo>
                  <a:pt x="11272" y="3286"/>
                </a:lnTo>
                <a:lnTo>
                  <a:pt x="11278" y="3288"/>
                </a:lnTo>
                <a:lnTo>
                  <a:pt x="11282" y="3288"/>
                </a:lnTo>
                <a:lnTo>
                  <a:pt x="11284" y="3286"/>
                </a:lnTo>
                <a:lnTo>
                  <a:pt x="11284" y="3284"/>
                </a:lnTo>
                <a:lnTo>
                  <a:pt x="11284" y="3280"/>
                </a:lnTo>
                <a:lnTo>
                  <a:pt x="11288" y="3278"/>
                </a:lnTo>
                <a:lnTo>
                  <a:pt x="11296" y="3276"/>
                </a:lnTo>
                <a:lnTo>
                  <a:pt x="11302" y="3276"/>
                </a:lnTo>
                <a:lnTo>
                  <a:pt x="11306" y="3278"/>
                </a:lnTo>
                <a:lnTo>
                  <a:pt x="11310" y="3276"/>
                </a:lnTo>
                <a:lnTo>
                  <a:pt x="11316" y="3268"/>
                </a:lnTo>
                <a:lnTo>
                  <a:pt x="11322" y="3256"/>
                </a:lnTo>
                <a:lnTo>
                  <a:pt x="11326" y="3244"/>
                </a:lnTo>
                <a:lnTo>
                  <a:pt x="11328" y="3232"/>
                </a:lnTo>
                <a:lnTo>
                  <a:pt x="11328" y="3226"/>
                </a:lnTo>
                <a:lnTo>
                  <a:pt x="11326" y="3226"/>
                </a:lnTo>
                <a:lnTo>
                  <a:pt x="11322" y="3226"/>
                </a:lnTo>
                <a:lnTo>
                  <a:pt x="11322" y="3218"/>
                </a:lnTo>
                <a:lnTo>
                  <a:pt x="11322" y="3208"/>
                </a:lnTo>
                <a:lnTo>
                  <a:pt x="11324" y="3200"/>
                </a:lnTo>
                <a:lnTo>
                  <a:pt x="11324" y="3192"/>
                </a:lnTo>
                <a:lnTo>
                  <a:pt x="11324" y="3180"/>
                </a:lnTo>
                <a:lnTo>
                  <a:pt x="11320" y="3164"/>
                </a:lnTo>
                <a:lnTo>
                  <a:pt x="11314" y="3148"/>
                </a:lnTo>
                <a:lnTo>
                  <a:pt x="11306" y="3134"/>
                </a:lnTo>
                <a:lnTo>
                  <a:pt x="11298" y="3122"/>
                </a:lnTo>
                <a:lnTo>
                  <a:pt x="11292" y="3110"/>
                </a:lnTo>
                <a:lnTo>
                  <a:pt x="11286" y="3100"/>
                </a:lnTo>
                <a:lnTo>
                  <a:pt x="11280" y="3086"/>
                </a:lnTo>
                <a:lnTo>
                  <a:pt x="11278" y="3080"/>
                </a:lnTo>
                <a:lnTo>
                  <a:pt x="11274" y="3078"/>
                </a:lnTo>
                <a:lnTo>
                  <a:pt x="11270" y="3074"/>
                </a:lnTo>
                <a:lnTo>
                  <a:pt x="11262" y="3066"/>
                </a:lnTo>
                <a:lnTo>
                  <a:pt x="11258" y="3060"/>
                </a:lnTo>
                <a:lnTo>
                  <a:pt x="11254" y="3058"/>
                </a:lnTo>
                <a:lnTo>
                  <a:pt x="11248" y="3056"/>
                </a:lnTo>
                <a:lnTo>
                  <a:pt x="11244" y="3054"/>
                </a:lnTo>
                <a:lnTo>
                  <a:pt x="11242" y="3050"/>
                </a:lnTo>
                <a:lnTo>
                  <a:pt x="11242" y="3048"/>
                </a:lnTo>
                <a:lnTo>
                  <a:pt x="11246" y="3048"/>
                </a:lnTo>
                <a:lnTo>
                  <a:pt x="11248" y="3046"/>
                </a:lnTo>
                <a:lnTo>
                  <a:pt x="11248" y="3038"/>
                </a:lnTo>
                <a:lnTo>
                  <a:pt x="11246" y="3030"/>
                </a:lnTo>
                <a:lnTo>
                  <a:pt x="11248" y="3026"/>
                </a:lnTo>
                <a:lnTo>
                  <a:pt x="11248" y="3022"/>
                </a:lnTo>
                <a:lnTo>
                  <a:pt x="11250" y="3020"/>
                </a:lnTo>
                <a:lnTo>
                  <a:pt x="11256" y="3018"/>
                </a:lnTo>
                <a:lnTo>
                  <a:pt x="11260" y="3016"/>
                </a:lnTo>
                <a:lnTo>
                  <a:pt x="11262" y="3012"/>
                </a:lnTo>
                <a:lnTo>
                  <a:pt x="11266" y="3008"/>
                </a:lnTo>
                <a:lnTo>
                  <a:pt x="11268" y="3008"/>
                </a:lnTo>
                <a:lnTo>
                  <a:pt x="11272" y="3008"/>
                </a:lnTo>
                <a:lnTo>
                  <a:pt x="11276" y="3010"/>
                </a:lnTo>
                <a:lnTo>
                  <a:pt x="11280" y="3008"/>
                </a:lnTo>
                <a:lnTo>
                  <a:pt x="11284" y="3006"/>
                </a:lnTo>
                <a:lnTo>
                  <a:pt x="11290" y="3000"/>
                </a:lnTo>
                <a:lnTo>
                  <a:pt x="11314" y="2976"/>
                </a:lnTo>
                <a:lnTo>
                  <a:pt x="11322" y="2968"/>
                </a:lnTo>
                <a:lnTo>
                  <a:pt x="11330" y="2964"/>
                </a:lnTo>
                <a:lnTo>
                  <a:pt x="11334" y="2964"/>
                </a:lnTo>
                <a:lnTo>
                  <a:pt x="11334" y="2960"/>
                </a:lnTo>
                <a:lnTo>
                  <a:pt x="11336" y="2954"/>
                </a:lnTo>
                <a:lnTo>
                  <a:pt x="11336" y="2944"/>
                </a:lnTo>
                <a:lnTo>
                  <a:pt x="11336" y="2938"/>
                </a:lnTo>
                <a:lnTo>
                  <a:pt x="11338" y="2934"/>
                </a:lnTo>
                <a:lnTo>
                  <a:pt x="11336" y="2932"/>
                </a:lnTo>
                <a:lnTo>
                  <a:pt x="11334" y="2928"/>
                </a:lnTo>
                <a:lnTo>
                  <a:pt x="11334" y="2926"/>
                </a:lnTo>
                <a:lnTo>
                  <a:pt x="11334" y="2924"/>
                </a:lnTo>
                <a:lnTo>
                  <a:pt x="11338" y="2914"/>
                </a:lnTo>
                <a:lnTo>
                  <a:pt x="11352" y="2894"/>
                </a:lnTo>
                <a:lnTo>
                  <a:pt x="11362" y="2884"/>
                </a:lnTo>
                <a:lnTo>
                  <a:pt x="11366" y="2882"/>
                </a:lnTo>
                <a:lnTo>
                  <a:pt x="11368" y="2882"/>
                </a:lnTo>
                <a:lnTo>
                  <a:pt x="11372" y="2884"/>
                </a:lnTo>
                <a:lnTo>
                  <a:pt x="11376" y="2882"/>
                </a:lnTo>
                <a:lnTo>
                  <a:pt x="11380" y="2878"/>
                </a:lnTo>
                <a:lnTo>
                  <a:pt x="11382" y="2872"/>
                </a:lnTo>
                <a:lnTo>
                  <a:pt x="11380" y="2866"/>
                </a:lnTo>
                <a:lnTo>
                  <a:pt x="11380" y="2862"/>
                </a:lnTo>
                <a:lnTo>
                  <a:pt x="11386" y="2864"/>
                </a:lnTo>
                <a:lnTo>
                  <a:pt x="11396" y="2864"/>
                </a:lnTo>
                <a:lnTo>
                  <a:pt x="11398" y="2862"/>
                </a:lnTo>
                <a:lnTo>
                  <a:pt x="11402" y="2858"/>
                </a:lnTo>
                <a:lnTo>
                  <a:pt x="11408" y="2848"/>
                </a:lnTo>
                <a:lnTo>
                  <a:pt x="11412" y="2840"/>
                </a:lnTo>
                <a:lnTo>
                  <a:pt x="11414" y="2832"/>
                </a:lnTo>
                <a:lnTo>
                  <a:pt x="11414" y="2828"/>
                </a:lnTo>
                <a:lnTo>
                  <a:pt x="11416" y="2826"/>
                </a:lnTo>
                <a:lnTo>
                  <a:pt x="11420" y="2826"/>
                </a:lnTo>
                <a:lnTo>
                  <a:pt x="11424" y="2826"/>
                </a:lnTo>
                <a:lnTo>
                  <a:pt x="11424" y="2828"/>
                </a:lnTo>
                <a:lnTo>
                  <a:pt x="11424" y="2834"/>
                </a:lnTo>
                <a:lnTo>
                  <a:pt x="11422" y="2836"/>
                </a:lnTo>
                <a:lnTo>
                  <a:pt x="11424" y="2838"/>
                </a:lnTo>
                <a:lnTo>
                  <a:pt x="11426" y="2838"/>
                </a:lnTo>
                <a:lnTo>
                  <a:pt x="11430" y="2834"/>
                </a:lnTo>
                <a:lnTo>
                  <a:pt x="11436" y="2832"/>
                </a:lnTo>
                <a:lnTo>
                  <a:pt x="11438" y="2832"/>
                </a:lnTo>
                <a:lnTo>
                  <a:pt x="11440" y="2834"/>
                </a:lnTo>
                <a:lnTo>
                  <a:pt x="11440" y="2836"/>
                </a:lnTo>
                <a:lnTo>
                  <a:pt x="11440" y="2844"/>
                </a:lnTo>
                <a:lnTo>
                  <a:pt x="11442" y="2848"/>
                </a:lnTo>
                <a:lnTo>
                  <a:pt x="11444" y="2850"/>
                </a:lnTo>
                <a:lnTo>
                  <a:pt x="11458" y="2854"/>
                </a:lnTo>
                <a:lnTo>
                  <a:pt x="11468" y="2860"/>
                </a:lnTo>
                <a:lnTo>
                  <a:pt x="11474" y="2860"/>
                </a:lnTo>
                <a:lnTo>
                  <a:pt x="11478" y="2858"/>
                </a:lnTo>
                <a:lnTo>
                  <a:pt x="11486" y="2854"/>
                </a:lnTo>
                <a:lnTo>
                  <a:pt x="11496" y="2852"/>
                </a:lnTo>
                <a:lnTo>
                  <a:pt x="11506" y="2848"/>
                </a:lnTo>
                <a:lnTo>
                  <a:pt x="11512" y="2844"/>
                </a:lnTo>
                <a:lnTo>
                  <a:pt x="11520" y="2836"/>
                </a:lnTo>
                <a:lnTo>
                  <a:pt x="11536" y="2826"/>
                </a:lnTo>
                <a:lnTo>
                  <a:pt x="11546" y="2820"/>
                </a:lnTo>
                <a:lnTo>
                  <a:pt x="11554" y="2810"/>
                </a:lnTo>
                <a:lnTo>
                  <a:pt x="11574" y="2784"/>
                </a:lnTo>
                <a:lnTo>
                  <a:pt x="11600" y="2748"/>
                </a:lnTo>
                <a:lnTo>
                  <a:pt x="11616" y="2728"/>
                </a:lnTo>
                <a:lnTo>
                  <a:pt x="11638" y="2708"/>
                </a:lnTo>
                <a:lnTo>
                  <a:pt x="11656" y="2686"/>
                </a:lnTo>
                <a:lnTo>
                  <a:pt x="11668" y="2668"/>
                </a:lnTo>
                <a:lnTo>
                  <a:pt x="11678" y="2652"/>
                </a:lnTo>
                <a:lnTo>
                  <a:pt x="11684" y="2638"/>
                </a:lnTo>
                <a:lnTo>
                  <a:pt x="11692" y="2616"/>
                </a:lnTo>
                <a:lnTo>
                  <a:pt x="11696" y="2608"/>
                </a:lnTo>
                <a:lnTo>
                  <a:pt x="11704" y="2600"/>
                </a:lnTo>
                <a:lnTo>
                  <a:pt x="11712" y="2592"/>
                </a:lnTo>
                <a:lnTo>
                  <a:pt x="11716" y="2586"/>
                </a:lnTo>
                <a:lnTo>
                  <a:pt x="11720" y="2576"/>
                </a:lnTo>
                <a:lnTo>
                  <a:pt x="11722" y="2572"/>
                </a:lnTo>
                <a:lnTo>
                  <a:pt x="11726" y="2564"/>
                </a:lnTo>
                <a:lnTo>
                  <a:pt x="11732" y="2556"/>
                </a:lnTo>
                <a:lnTo>
                  <a:pt x="11742" y="2546"/>
                </a:lnTo>
                <a:lnTo>
                  <a:pt x="11748" y="2540"/>
                </a:lnTo>
                <a:lnTo>
                  <a:pt x="11754" y="2532"/>
                </a:lnTo>
                <a:lnTo>
                  <a:pt x="11762" y="2516"/>
                </a:lnTo>
                <a:lnTo>
                  <a:pt x="11768" y="2496"/>
                </a:lnTo>
                <a:lnTo>
                  <a:pt x="11772" y="2476"/>
                </a:lnTo>
                <a:lnTo>
                  <a:pt x="11772" y="2456"/>
                </a:lnTo>
                <a:lnTo>
                  <a:pt x="11772" y="2438"/>
                </a:lnTo>
                <a:lnTo>
                  <a:pt x="11770" y="2422"/>
                </a:lnTo>
                <a:lnTo>
                  <a:pt x="11768" y="2412"/>
                </a:lnTo>
                <a:lnTo>
                  <a:pt x="11768" y="2404"/>
                </a:lnTo>
                <a:lnTo>
                  <a:pt x="11768" y="2398"/>
                </a:lnTo>
                <a:lnTo>
                  <a:pt x="11768" y="2392"/>
                </a:lnTo>
                <a:lnTo>
                  <a:pt x="11770" y="2388"/>
                </a:lnTo>
                <a:lnTo>
                  <a:pt x="11778" y="2376"/>
                </a:lnTo>
                <a:lnTo>
                  <a:pt x="11780" y="2370"/>
                </a:lnTo>
                <a:lnTo>
                  <a:pt x="11784" y="2360"/>
                </a:lnTo>
                <a:lnTo>
                  <a:pt x="11788" y="2350"/>
                </a:lnTo>
                <a:lnTo>
                  <a:pt x="11792" y="2340"/>
                </a:lnTo>
                <a:lnTo>
                  <a:pt x="11804" y="2328"/>
                </a:lnTo>
                <a:lnTo>
                  <a:pt x="11808" y="2322"/>
                </a:lnTo>
                <a:lnTo>
                  <a:pt x="11810" y="2316"/>
                </a:lnTo>
                <a:lnTo>
                  <a:pt x="11810" y="2310"/>
                </a:lnTo>
                <a:lnTo>
                  <a:pt x="11804" y="2304"/>
                </a:lnTo>
                <a:lnTo>
                  <a:pt x="11800" y="2298"/>
                </a:lnTo>
                <a:lnTo>
                  <a:pt x="11798" y="2292"/>
                </a:lnTo>
                <a:lnTo>
                  <a:pt x="11796" y="2288"/>
                </a:lnTo>
                <a:lnTo>
                  <a:pt x="11798" y="2284"/>
                </a:lnTo>
                <a:lnTo>
                  <a:pt x="11800" y="2276"/>
                </a:lnTo>
                <a:lnTo>
                  <a:pt x="11798" y="2272"/>
                </a:lnTo>
                <a:lnTo>
                  <a:pt x="11794" y="2266"/>
                </a:lnTo>
                <a:lnTo>
                  <a:pt x="11792" y="2260"/>
                </a:lnTo>
                <a:lnTo>
                  <a:pt x="11794" y="2258"/>
                </a:lnTo>
                <a:lnTo>
                  <a:pt x="11804" y="2252"/>
                </a:lnTo>
                <a:lnTo>
                  <a:pt x="11808" y="2248"/>
                </a:lnTo>
                <a:lnTo>
                  <a:pt x="11808" y="2246"/>
                </a:lnTo>
                <a:lnTo>
                  <a:pt x="11806" y="2240"/>
                </a:lnTo>
                <a:lnTo>
                  <a:pt x="11798" y="2234"/>
                </a:lnTo>
                <a:lnTo>
                  <a:pt x="11780" y="2220"/>
                </a:lnTo>
                <a:lnTo>
                  <a:pt x="11768" y="2208"/>
                </a:lnTo>
                <a:lnTo>
                  <a:pt x="11752" y="2188"/>
                </a:lnTo>
                <a:lnTo>
                  <a:pt x="11746" y="2186"/>
                </a:lnTo>
                <a:lnTo>
                  <a:pt x="11742" y="2184"/>
                </a:lnTo>
                <a:lnTo>
                  <a:pt x="11732" y="2184"/>
                </a:lnTo>
                <a:lnTo>
                  <a:pt x="11720" y="2186"/>
                </a:lnTo>
                <a:lnTo>
                  <a:pt x="11714" y="2186"/>
                </a:lnTo>
                <a:lnTo>
                  <a:pt x="11708" y="2182"/>
                </a:lnTo>
                <a:lnTo>
                  <a:pt x="11702" y="2182"/>
                </a:lnTo>
                <a:lnTo>
                  <a:pt x="11700" y="2184"/>
                </a:lnTo>
                <a:lnTo>
                  <a:pt x="11696" y="2196"/>
                </a:lnTo>
                <a:lnTo>
                  <a:pt x="11692" y="2202"/>
                </a:lnTo>
                <a:lnTo>
                  <a:pt x="11688" y="2210"/>
                </a:lnTo>
                <a:lnTo>
                  <a:pt x="11680" y="2218"/>
                </a:lnTo>
                <a:lnTo>
                  <a:pt x="11670" y="2222"/>
                </a:lnTo>
                <a:lnTo>
                  <a:pt x="11660" y="2224"/>
                </a:lnTo>
                <a:lnTo>
                  <a:pt x="11656" y="2224"/>
                </a:lnTo>
                <a:lnTo>
                  <a:pt x="11652" y="2224"/>
                </a:lnTo>
                <a:lnTo>
                  <a:pt x="11650" y="2220"/>
                </a:lnTo>
                <a:lnTo>
                  <a:pt x="11650" y="2216"/>
                </a:lnTo>
                <a:lnTo>
                  <a:pt x="11650" y="2212"/>
                </a:lnTo>
                <a:lnTo>
                  <a:pt x="11654" y="2202"/>
                </a:lnTo>
                <a:lnTo>
                  <a:pt x="11658" y="2192"/>
                </a:lnTo>
                <a:lnTo>
                  <a:pt x="11660" y="2184"/>
                </a:lnTo>
                <a:lnTo>
                  <a:pt x="11660" y="2182"/>
                </a:lnTo>
                <a:lnTo>
                  <a:pt x="11658" y="2180"/>
                </a:lnTo>
                <a:lnTo>
                  <a:pt x="11654" y="2180"/>
                </a:lnTo>
                <a:lnTo>
                  <a:pt x="11648" y="2180"/>
                </a:lnTo>
                <a:lnTo>
                  <a:pt x="11638" y="2186"/>
                </a:lnTo>
                <a:lnTo>
                  <a:pt x="11634" y="2190"/>
                </a:lnTo>
                <a:lnTo>
                  <a:pt x="11634" y="2194"/>
                </a:lnTo>
                <a:lnTo>
                  <a:pt x="11636" y="2198"/>
                </a:lnTo>
                <a:lnTo>
                  <a:pt x="11638" y="2202"/>
                </a:lnTo>
                <a:lnTo>
                  <a:pt x="11638" y="2204"/>
                </a:lnTo>
                <a:lnTo>
                  <a:pt x="11634" y="2206"/>
                </a:lnTo>
                <a:lnTo>
                  <a:pt x="11626" y="2208"/>
                </a:lnTo>
                <a:lnTo>
                  <a:pt x="11622" y="2208"/>
                </a:lnTo>
                <a:lnTo>
                  <a:pt x="11618" y="2206"/>
                </a:lnTo>
                <a:lnTo>
                  <a:pt x="11616" y="2204"/>
                </a:lnTo>
                <a:lnTo>
                  <a:pt x="11616" y="2202"/>
                </a:lnTo>
                <a:lnTo>
                  <a:pt x="11618" y="2194"/>
                </a:lnTo>
                <a:lnTo>
                  <a:pt x="11622" y="2186"/>
                </a:lnTo>
                <a:lnTo>
                  <a:pt x="11624" y="2176"/>
                </a:lnTo>
                <a:lnTo>
                  <a:pt x="11624" y="2172"/>
                </a:lnTo>
                <a:lnTo>
                  <a:pt x="11622" y="2168"/>
                </a:lnTo>
                <a:lnTo>
                  <a:pt x="11620" y="2164"/>
                </a:lnTo>
                <a:lnTo>
                  <a:pt x="11616" y="2162"/>
                </a:lnTo>
                <a:lnTo>
                  <a:pt x="11610" y="2160"/>
                </a:lnTo>
                <a:lnTo>
                  <a:pt x="11602" y="2160"/>
                </a:lnTo>
                <a:lnTo>
                  <a:pt x="11584" y="2160"/>
                </a:lnTo>
                <a:lnTo>
                  <a:pt x="11570" y="2160"/>
                </a:lnTo>
                <a:lnTo>
                  <a:pt x="11560" y="2158"/>
                </a:lnTo>
                <a:lnTo>
                  <a:pt x="11556" y="2154"/>
                </a:lnTo>
                <a:lnTo>
                  <a:pt x="11554" y="2150"/>
                </a:lnTo>
                <a:lnTo>
                  <a:pt x="11556" y="2146"/>
                </a:lnTo>
                <a:lnTo>
                  <a:pt x="11562" y="2138"/>
                </a:lnTo>
                <a:lnTo>
                  <a:pt x="11574" y="2126"/>
                </a:lnTo>
                <a:lnTo>
                  <a:pt x="11594" y="2112"/>
                </a:lnTo>
                <a:lnTo>
                  <a:pt x="11634" y="2086"/>
                </a:lnTo>
                <a:lnTo>
                  <a:pt x="11658" y="2068"/>
                </a:lnTo>
                <a:lnTo>
                  <a:pt x="11666" y="2060"/>
                </a:lnTo>
                <a:lnTo>
                  <a:pt x="11672" y="2052"/>
                </a:lnTo>
                <a:lnTo>
                  <a:pt x="11676" y="2042"/>
                </a:lnTo>
                <a:lnTo>
                  <a:pt x="11682" y="2030"/>
                </a:lnTo>
                <a:lnTo>
                  <a:pt x="11690" y="2018"/>
                </a:lnTo>
                <a:lnTo>
                  <a:pt x="11700" y="2008"/>
                </a:lnTo>
                <a:lnTo>
                  <a:pt x="11714" y="1998"/>
                </a:lnTo>
                <a:lnTo>
                  <a:pt x="11728" y="1990"/>
                </a:lnTo>
                <a:lnTo>
                  <a:pt x="11742" y="1982"/>
                </a:lnTo>
                <a:lnTo>
                  <a:pt x="11754" y="1972"/>
                </a:lnTo>
                <a:lnTo>
                  <a:pt x="11766" y="1960"/>
                </a:lnTo>
                <a:lnTo>
                  <a:pt x="11770" y="1952"/>
                </a:lnTo>
                <a:lnTo>
                  <a:pt x="11774" y="1944"/>
                </a:lnTo>
                <a:lnTo>
                  <a:pt x="11782" y="1928"/>
                </a:lnTo>
                <a:lnTo>
                  <a:pt x="11796" y="1912"/>
                </a:lnTo>
                <a:lnTo>
                  <a:pt x="11814" y="1896"/>
                </a:lnTo>
                <a:lnTo>
                  <a:pt x="11834" y="1882"/>
                </a:lnTo>
                <a:lnTo>
                  <a:pt x="11854" y="1870"/>
                </a:lnTo>
                <a:lnTo>
                  <a:pt x="11874" y="1864"/>
                </a:lnTo>
                <a:lnTo>
                  <a:pt x="11894" y="1860"/>
                </a:lnTo>
                <a:lnTo>
                  <a:pt x="11902" y="1860"/>
                </a:lnTo>
                <a:lnTo>
                  <a:pt x="11912" y="1862"/>
                </a:lnTo>
                <a:lnTo>
                  <a:pt x="11926" y="1864"/>
                </a:lnTo>
                <a:lnTo>
                  <a:pt x="11936" y="1866"/>
                </a:lnTo>
                <a:lnTo>
                  <a:pt x="11956" y="1864"/>
                </a:lnTo>
                <a:lnTo>
                  <a:pt x="11970" y="1864"/>
                </a:lnTo>
                <a:lnTo>
                  <a:pt x="11978" y="1866"/>
                </a:lnTo>
                <a:lnTo>
                  <a:pt x="11986" y="1868"/>
                </a:lnTo>
                <a:lnTo>
                  <a:pt x="11994" y="1872"/>
                </a:lnTo>
                <a:lnTo>
                  <a:pt x="11996" y="1872"/>
                </a:lnTo>
                <a:lnTo>
                  <a:pt x="11998" y="1870"/>
                </a:lnTo>
                <a:lnTo>
                  <a:pt x="12002" y="1866"/>
                </a:lnTo>
                <a:lnTo>
                  <a:pt x="12006" y="1862"/>
                </a:lnTo>
                <a:lnTo>
                  <a:pt x="12012" y="1858"/>
                </a:lnTo>
                <a:lnTo>
                  <a:pt x="12024" y="1858"/>
                </a:lnTo>
                <a:lnTo>
                  <a:pt x="12042" y="1860"/>
                </a:lnTo>
                <a:lnTo>
                  <a:pt x="12076" y="1868"/>
                </a:lnTo>
                <a:lnTo>
                  <a:pt x="12088" y="1870"/>
                </a:lnTo>
                <a:lnTo>
                  <a:pt x="12096" y="1870"/>
                </a:lnTo>
                <a:lnTo>
                  <a:pt x="12104" y="1868"/>
                </a:lnTo>
                <a:lnTo>
                  <a:pt x="12108" y="1866"/>
                </a:lnTo>
                <a:lnTo>
                  <a:pt x="12112" y="1858"/>
                </a:lnTo>
                <a:lnTo>
                  <a:pt x="12116" y="1848"/>
                </a:lnTo>
                <a:lnTo>
                  <a:pt x="12118" y="1846"/>
                </a:lnTo>
                <a:lnTo>
                  <a:pt x="12124" y="1844"/>
                </a:lnTo>
                <a:lnTo>
                  <a:pt x="12140" y="1842"/>
                </a:lnTo>
                <a:lnTo>
                  <a:pt x="12160" y="1842"/>
                </a:lnTo>
                <a:lnTo>
                  <a:pt x="12182" y="1844"/>
                </a:lnTo>
                <a:lnTo>
                  <a:pt x="12202" y="1848"/>
                </a:lnTo>
                <a:lnTo>
                  <a:pt x="12210" y="1852"/>
                </a:lnTo>
                <a:lnTo>
                  <a:pt x="12216" y="1854"/>
                </a:lnTo>
                <a:lnTo>
                  <a:pt x="12218" y="1858"/>
                </a:lnTo>
                <a:lnTo>
                  <a:pt x="12220" y="1864"/>
                </a:lnTo>
                <a:lnTo>
                  <a:pt x="12216" y="1870"/>
                </a:lnTo>
                <a:lnTo>
                  <a:pt x="12208" y="1876"/>
                </a:lnTo>
                <a:lnTo>
                  <a:pt x="12202" y="1880"/>
                </a:lnTo>
                <a:lnTo>
                  <a:pt x="12200" y="1884"/>
                </a:lnTo>
                <a:lnTo>
                  <a:pt x="12200" y="1888"/>
                </a:lnTo>
                <a:lnTo>
                  <a:pt x="12202" y="1890"/>
                </a:lnTo>
                <a:lnTo>
                  <a:pt x="12214" y="1890"/>
                </a:lnTo>
                <a:lnTo>
                  <a:pt x="12228" y="1890"/>
                </a:lnTo>
                <a:lnTo>
                  <a:pt x="12246" y="1888"/>
                </a:lnTo>
                <a:lnTo>
                  <a:pt x="12262" y="1884"/>
                </a:lnTo>
                <a:lnTo>
                  <a:pt x="12276" y="1880"/>
                </a:lnTo>
                <a:lnTo>
                  <a:pt x="12282" y="1876"/>
                </a:lnTo>
                <a:lnTo>
                  <a:pt x="12286" y="1870"/>
                </a:lnTo>
                <a:lnTo>
                  <a:pt x="12292" y="1870"/>
                </a:lnTo>
                <a:lnTo>
                  <a:pt x="12298" y="1872"/>
                </a:lnTo>
                <a:lnTo>
                  <a:pt x="12306" y="1878"/>
                </a:lnTo>
                <a:lnTo>
                  <a:pt x="12316" y="1882"/>
                </a:lnTo>
                <a:lnTo>
                  <a:pt x="12326" y="1884"/>
                </a:lnTo>
                <a:lnTo>
                  <a:pt x="12336" y="1882"/>
                </a:lnTo>
                <a:lnTo>
                  <a:pt x="12344" y="1880"/>
                </a:lnTo>
                <a:lnTo>
                  <a:pt x="12350" y="1876"/>
                </a:lnTo>
                <a:lnTo>
                  <a:pt x="12354" y="1870"/>
                </a:lnTo>
                <a:lnTo>
                  <a:pt x="12358" y="1866"/>
                </a:lnTo>
                <a:lnTo>
                  <a:pt x="12356" y="1862"/>
                </a:lnTo>
                <a:lnTo>
                  <a:pt x="12354" y="1858"/>
                </a:lnTo>
                <a:lnTo>
                  <a:pt x="12346" y="1852"/>
                </a:lnTo>
                <a:lnTo>
                  <a:pt x="12336" y="1844"/>
                </a:lnTo>
                <a:lnTo>
                  <a:pt x="12332" y="1840"/>
                </a:lnTo>
                <a:lnTo>
                  <a:pt x="12328" y="1836"/>
                </a:lnTo>
                <a:lnTo>
                  <a:pt x="12326" y="1830"/>
                </a:lnTo>
                <a:lnTo>
                  <a:pt x="12326" y="1824"/>
                </a:lnTo>
                <a:lnTo>
                  <a:pt x="12328" y="1818"/>
                </a:lnTo>
                <a:lnTo>
                  <a:pt x="12334" y="1810"/>
                </a:lnTo>
                <a:lnTo>
                  <a:pt x="12344" y="1802"/>
                </a:lnTo>
                <a:lnTo>
                  <a:pt x="12358" y="1792"/>
                </a:lnTo>
                <a:lnTo>
                  <a:pt x="12384" y="1772"/>
                </a:lnTo>
                <a:lnTo>
                  <a:pt x="12402" y="1756"/>
                </a:lnTo>
                <a:lnTo>
                  <a:pt x="12424" y="1730"/>
                </a:lnTo>
                <a:lnTo>
                  <a:pt x="12434" y="1720"/>
                </a:lnTo>
                <a:lnTo>
                  <a:pt x="12450" y="1714"/>
                </a:lnTo>
                <a:lnTo>
                  <a:pt x="12472" y="1708"/>
                </a:lnTo>
                <a:lnTo>
                  <a:pt x="12504" y="1702"/>
                </a:lnTo>
                <a:lnTo>
                  <a:pt x="12520" y="1702"/>
                </a:lnTo>
                <a:lnTo>
                  <a:pt x="12530" y="1702"/>
                </a:lnTo>
                <a:lnTo>
                  <a:pt x="12540" y="1706"/>
                </a:lnTo>
                <a:lnTo>
                  <a:pt x="12546" y="1712"/>
                </a:lnTo>
                <a:lnTo>
                  <a:pt x="12550" y="1720"/>
                </a:lnTo>
                <a:lnTo>
                  <a:pt x="12552" y="1728"/>
                </a:lnTo>
                <a:lnTo>
                  <a:pt x="12554" y="1744"/>
                </a:lnTo>
                <a:lnTo>
                  <a:pt x="12554" y="1762"/>
                </a:lnTo>
                <a:lnTo>
                  <a:pt x="12554" y="1768"/>
                </a:lnTo>
                <a:lnTo>
                  <a:pt x="12556" y="1774"/>
                </a:lnTo>
                <a:lnTo>
                  <a:pt x="12560" y="1778"/>
                </a:lnTo>
                <a:lnTo>
                  <a:pt x="12566" y="1778"/>
                </a:lnTo>
                <a:lnTo>
                  <a:pt x="12572" y="1778"/>
                </a:lnTo>
                <a:lnTo>
                  <a:pt x="12582" y="1774"/>
                </a:lnTo>
                <a:lnTo>
                  <a:pt x="12604" y="1762"/>
                </a:lnTo>
                <a:lnTo>
                  <a:pt x="12618" y="1750"/>
                </a:lnTo>
                <a:lnTo>
                  <a:pt x="12628" y="1740"/>
                </a:lnTo>
                <a:lnTo>
                  <a:pt x="12634" y="1730"/>
                </a:lnTo>
                <a:lnTo>
                  <a:pt x="12640" y="1724"/>
                </a:lnTo>
                <a:lnTo>
                  <a:pt x="12646" y="1718"/>
                </a:lnTo>
                <a:lnTo>
                  <a:pt x="12654" y="1718"/>
                </a:lnTo>
                <a:lnTo>
                  <a:pt x="12666" y="1720"/>
                </a:lnTo>
                <a:lnTo>
                  <a:pt x="12672" y="1720"/>
                </a:lnTo>
                <a:lnTo>
                  <a:pt x="12676" y="1720"/>
                </a:lnTo>
                <a:lnTo>
                  <a:pt x="12678" y="1716"/>
                </a:lnTo>
                <a:lnTo>
                  <a:pt x="12680" y="1712"/>
                </a:lnTo>
                <a:lnTo>
                  <a:pt x="12680" y="1700"/>
                </a:lnTo>
                <a:lnTo>
                  <a:pt x="12678" y="1686"/>
                </a:lnTo>
                <a:lnTo>
                  <a:pt x="12676" y="1670"/>
                </a:lnTo>
                <a:lnTo>
                  <a:pt x="12678" y="1664"/>
                </a:lnTo>
                <a:lnTo>
                  <a:pt x="12680" y="1658"/>
                </a:lnTo>
                <a:lnTo>
                  <a:pt x="12684" y="1652"/>
                </a:lnTo>
                <a:lnTo>
                  <a:pt x="12692" y="1648"/>
                </a:lnTo>
                <a:lnTo>
                  <a:pt x="12700" y="1646"/>
                </a:lnTo>
                <a:lnTo>
                  <a:pt x="12712" y="1644"/>
                </a:lnTo>
                <a:lnTo>
                  <a:pt x="12744" y="1646"/>
                </a:lnTo>
                <a:lnTo>
                  <a:pt x="12746" y="1646"/>
                </a:lnTo>
                <a:lnTo>
                  <a:pt x="12746" y="1648"/>
                </a:lnTo>
                <a:lnTo>
                  <a:pt x="12742" y="1652"/>
                </a:lnTo>
                <a:lnTo>
                  <a:pt x="12736" y="1660"/>
                </a:lnTo>
                <a:lnTo>
                  <a:pt x="12728" y="1672"/>
                </a:lnTo>
                <a:lnTo>
                  <a:pt x="12718" y="1688"/>
                </a:lnTo>
                <a:lnTo>
                  <a:pt x="12716" y="1700"/>
                </a:lnTo>
                <a:lnTo>
                  <a:pt x="12712" y="1712"/>
                </a:lnTo>
                <a:lnTo>
                  <a:pt x="12710" y="1724"/>
                </a:lnTo>
                <a:lnTo>
                  <a:pt x="12706" y="1736"/>
                </a:lnTo>
                <a:lnTo>
                  <a:pt x="12702" y="1744"/>
                </a:lnTo>
                <a:lnTo>
                  <a:pt x="12698" y="1752"/>
                </a:lnTo>
                <a:lnTo>
                  <a:pt x="12686" y="1762"/>
                </a:lnTo>
                <a:lnTo>
                  <a:pt x="12672" y="1772"/>
                </a:lnTo>
                <a:lnTo>
                  <a:pt x="12654" y="1782"/>
                </a:lnTo>
                <a:lnTo>
                  <a:pt x="12636" y="1794"/>
                </a:lnTo>
                <a:lnTo>
                  <a:pt x="12616" y="1810"/>
                </a:lnTo>
                <a:lnTo>
                  <a:pt x="12604" y="1822"/>
                </a:lnTo>
                <a:lnTo>
                  <a:pt x="12594" y="1836"/>
                </a:lnTo>
                <a:lnTo>
                  <a:pt x="12552" y="1886"/>
                </a:lnTo>
                <a:lnTo>
                  <a:pt x="12534" y="1904"/>
                </a:lnTo>
                <a:lnTo>
                  <a:pt x="12518" y="1920"/>
                </a:lnTo>
                <a:lnTo>
                  <a:pt x="12502" y="1934"/>
                </a:lnTo>
                <a:lnTo>
                  <a:pt x="12488" y="1944"/>
                </a:lnTo>
                <a:lnTo>
                  <a:pt x="12472" y="1950"/>
                </a:lnTo>
                <a:lnTo>
                  <a:pt x="12456" y="1956"/>
                </a:lnTo>
                <a:lnTo>
                  <a:pt x="12442" y="1960"/>
                </a:lnTo>
                <a:lnTo>
                  <a:pt x="12436" y="1964"/>
                </a:lnTo>
                <a:lnTo>
                  <a:pt x="12432" y="1968"/>
                </a:lnTo>
                <a:lnTo>
                  <a:pt x="12432" y="1976"/>
                </a:lnTo>
                <a:lnTo>
                  <a:pt x="12430" y="1982"/>
                </a:lnTo>
                <a:lnTo>
                  <a:pt x="12428" y="1990"/>
                </a:lnTo>
                <a:lnTo>
                  <a:pt x="12422" y="2000"/>
                </a:lnTo>
                <a:lnTo>
                  <a:pt x="12408" y="2012"/>
                </a:lnTo>
                <a:lnTo>
                  <a:pt x="12402" y="2018"/>
                </a:lnTo>
                <a:lnTo>
                  <a:pt x="12396" y="2028"/>
                </a:lnTo>
                <a:lnTo>
                  <a:pt x="12390" y="2040"/>
                </a:lnTo>
                <a:lnTo>
                  <a:pt x="12386" y="2054"/>
                </a:lnTo>
                <a:lnTo>
                  <a:pt x="12384" y="2068"/>
                </a:lnTo>
                <a:lnTo>
                  <a:pt x="12382" y="2084"/>
                </a:lnTo>
                <a:lnTo>
                  <a:pt x="12382" y="2122"/>
                </a:lnTo>
                <a:lnTo>
                  <a:pt x="12384" y="2162"/>
                </a:lnTo>
                <a:lnTo>
                  <a:pt x="12390" y="2204"/>
                </a:lnTo>
                <a:lnTo>
                  <a:pt x="12398" y="2248"/>
                </a:lnTo>
                <a:lnTo>
                  <a:pt x="12406" y="2292"/>
                </a:lnTo>
                <a:lnTo>
                  <a:pt x="12408" y="2310"/>
                </a:lnTo>
                <a:lnTo>
                  <a:pt x="12412" y="2330"/>
                </a:lnTo>
                <a:lnTo>
                  <a:pt x="12414" y="2350"/>
                </a:lnTo>
                <a:lnTo>
                  <a:pt x="12418" y="2366"/>
                </a:lnTo>
                <a:lnTo>
                  <a:pt x="12422" y="2372"/>
                </a:lnTo>
                <a:lnTo>
                  <a:pt x="12426" y="2376"/>
                </a:lnTo>
                <a:lnTo>
                  <a:pt x="12430" y="2378"/>
                </a:lnTo>
                <a:lnTo>
                  <a:pt x="12436" y="2376"/>
                </a:lnTo>
                <a:lnTo>
                  <a:pt x="12444" y="2372"/>
                </a:lnTo>
                <a:lnTo>
                  <a:pt x="12452" y="2364"/>
                </a:lnTo>
                <a:lnTo>
                  <a:pt x="12464" y="2352"/>
                </a:lnTo>
                <a:lnTo>
                  <a:pt x="12476" y="2336"/>
                </a:lnTo>
                <a:lnTo>
                  <a:pt x="12484" y="2324"/>
                </a:lnTo>
                <a:lnTo>
                  <a:pt x="12490" y="2312"/>
                </a:lnTo>
                <a:lnTo>
                  <a:pt x="12496" y="2294"/>
                </a:lnTo>
                <a:lnTo>
                  <a:pt x="12498" y="2280"/>
                </a:lnTo>
                <a:lnTo>
                  <a:pt x="12500" y="2268"/>
                </a:lnTo>
                <a:lnTo>
                  <a:pt x="12502" y="2258"/>
                </a:lnTo>
                <a:lnTo>
                  <a:pt x="12502" y="2256"/>
                </a:lnTo>
                <a:lnTo>
                  <a:pt x="12506" y="2254"/>
                </a:lnTo>
                <a:lnTo>
                  <a:pt x="12516" y="2250"/>
                </a:lnTo>
                <a:lnTo>
                  <a:pt x="12532" y="2248"/>
                </a:lnTo>
                <a:lnTo>
                  <a:pt x="12542" y="2248"/>
                </a:lnTo>
                <a:lnTo>
                  <a:pt x="12548" y="2246"/>
                </a:lnTo>
                <a:lnTo>
                  <a:pt x="12552" y="2242"/>
                </a:lnTo>
                <a:lnTo>
                  <a:pt x="12556" y="2236"/>
                </a:lnTo>
                <a:lnTo>
                  <a:pt x="12558" y="2224"/>
                </a:lnTo>
                <a:lnTo>
                  <a:pt x="12558" y="2210"/>
                </a:lnTo>
                <a:lnTo>
                  <a:pt x="12560" y="2194"/>
                </a:lnTo>
                <a:lnTo>
                  <a:pt x="12560" y="2188"/>
                </a:lnTo>
                <a:lnTo>
                  <a:pt x="12564" y="2182"/>
                </a:lnTo>
                <a:lnTo>
                  <a:pt x="12568" y="2176"/>
                </a:lnTo>
                <a:lnTo>
                  <a:pt x="12574" y="2172"/>
                </a:lnTo>
                <a:lnTo>
                  <a:pt x="12582" y="2168"/>
                </a:lnTo>
                <a:lnTo>
                  <a:pt x="12594" y="2166"/>
                </a:lnTo>
                <a:lnTo>
                  <a:pt x="12620" y="2162"/>
                </a:lnTo>
                <a:lnTo>
                  <a:pt x="12628" y="2160"/>
                </a:lnTo>
                <a:lnTo>
                  <a:pt x="12634" y="2156"/>
                </a:lnTo>
                <a:lnTo>
                  <a:pt x="12636" y="2152"/>
                </a:lnTo>
                <a:lnTo>
                  <a:pt x="12638" y="2148"/>
                </a:lnTo>
                <a:lnTo>
                  <a:pt x="12638" y="2142"/>
                </a:lnTo>
                <a:lnTo>
                  <a:pt x="12636" y="2136"/>
                </a:lnTo>
                <a:lnTo>
                  <a:pt x="12632" y="2124"/>
                </a:lnTo>
                <a:lnTo>
                  <a:pt x="12628" y="2110"/>
                </a:lnTo>
                <a:lnTo>
                  <a:pt x="12628" y="2104"/>
                </a:lnTo>
                <a:lnTo>
                  <a:pt x="12628" y="2096"/>
                </a:lnTo>
                <a:lnTo>
                  <a:pt x="12628" y="2088"/>
                </a:lnTo>
                <a:lnTo>
                  <a:pt x="12632" y="2080"/>
                </a:lnTo>
                <a:lnTo>
                  <a:pt x="12636" y="2074"/>
                </a:lnTo>
                <a:lnTo>
                  <a:pt x="12640" y="2068"/>
                </a:lnTo>
                <a:lnTo>
                  <a:pt x="12644" y="2066"/>
                </a:lnTo>
                <a:lnTo>
                  <a:pt x="12650" y="2064"/>
                </a:lnTo>
                <a:lnTo>
                  <a:pt x="12658" y="2066"/>
                </a:lnTo>
                <a:lnTo>
                  <a:pt x="12666" y="2068"/>
                </a:lnTo>
                <a:lnTo>
                  <a:pt x="12674" y="2072"/>
                </a:lnTo>
                <a:lnTo>
                  <a:pt x="12680" y="2074"/>
                </a:lnTo>
                <a:lnTo>
                  <a:pt x="12682" y="2074"/>
                </a:lnTo>
                <a:lnTo>
                  <a:pt x="12684" y="2070"/>
                </a:lnTo>
                <a:lnTo>
                  <a:pt x="12688" y="2060"/>
                </a:lnTo>
                <a:lnTo>
                  <a:pt x="12690" y="2052"/>
                </a:lnTo>
                <a:lnTo>
                  <a:pt x="12688" y="2046"/>
                </a:lnTo>
                <a:lnTo>
                  <a:pt x="12686" y="2040"/>
                </a:lnTo>
                <a:lnTo>
                  <a:pt x="12684" y="2034"/>
                </a:lnTo>
                <a:lnTo>
                  <a:pt x="12678" y="2028"/>
                </a:lnTo>
                <a:lnTo>
                  <a:pt x="12670" y="2022"/>
                </a:lnTo>
                <a:lnTo>
                  <a:pt x="12664" y="2016"/>
                </a:lnTo>
                <a:lnTo>
                  <a:pt x="12662" y="2014"/>
                </a:lnTo>
                <a:lnTo>
                  <a:pt x="12660" y="2010"/>
                </a:lnTo>
                <a:lnTo>
                  <a:pt x="12660" y="2006"/>
                </a:lnTo>
                <a:lnTo>
                  <a:pt x="12662" y="2002"/>
                </a:lnTo>
                <a:lnTo>
                  <a:pt x="12672" y="1988"/>
                </a:lnTo>
                <a:lnTo>
                  <a:pt x="12678" y="1978"/>
                </a:lnTo>
                <a:lnTo>
                  <a:pt x="12682" y="1970"/>
                </a:lnTo>
                <a:lnTo>
                  <a:pt x="12684" y="1964"/>
                </a:lnTo>
                <a:lnTo>
                  <a:pt x="12682" y="1960"/>
                </a:lnTo>
                <a:lnTo>
                  <a:pt x="12676" y="1956"/>
                </a:lnTo>
                <a:lnTo>
                  <a:pt x="12672" y="1952"/>
                </a:lnTo>
                <a:lnTo>
                  <a:pt x="12658" y="1948"/>
                </a:lnTo>
                <a:lnTo>
                  <a:pt x="12644" y="1942"/>
                </a:lnTo>
                <a:lnTo>
                  <a:pt x="12638" y="1940"/>
                </a:lnTo>
                <a:lnTo>
                  <a:pt x="12634" y="1936"/>
                </a:lnTo>
                <a:lnTo>
                  <a:pt x="12634" y="1932"/>
                </a:lnTo>
                <a:lnTo>
                  <a:pt x="12636" y="1926"/>
                </a:lnTo>
                <a:lnTo>
                  <a:pt x="12642" y="1920"/>
                </a:lnTo>
                <a:lnTo>
                  <a:pt x="12650" y="1912"/>
                </a:lnTo>
                <a:lnTo>
                  <a:pt x="12670" y="1894"/>
                </a:lnTo>
                <a:lnTo>
                  <a:pt x="12682" y="1878"/>
                </a:lnTo>
                <a:lnTo>
                  <a:pt x="12690" y="1864"/>
                </a:lnTo>
                <a:lnTo>
                  <a:pt x="12692" y="1852"/>
                </a:lnTo>
                <a:lnTo>
                  <a:pt x="12694" y="1842"/>
                </a:lnTo>
                <a:lnTo>
                  <a:pt x="12698" y="1834"/>
                </a:lnTo>
                <a:lnTo>
                  <a:pt x="12704" y="1826"/>
                </a:lnTo>
                <a:lnTo>
                  <a:pt x="12716" y="1820"/>
                </a:lnTo>
                <a:lnTo>
                  <a:pt x="12728" y="1818"/>
                </a:lnTo>
                <a:lnTo>
                  <a:pt x="12736" y="1818"/>
                </a:lnTo>
                <a:lnTo>
                  <a:pt x="12740" y="1820"/>
                </a:lnTo>
                <a:lnTo>
                  <a:pt x="12742" y="1822"/>
                </a:lnTo>
                <a:lnTo>
                  <a:pt x="12744" y="1824"/>
                </a:lnTo>
                <a:lnTo>
                  <a:pt x="12750" y="1822"/>
                </a:lnTo>
                <a:lnTo>
                  <a:pt x="12760" y="1816"/>
                </a:lnTo>
                <a:lnTo>
                  <a:pt x="12776" y="1804"/>
                </a:lnTo>
                <a:lnTo>
                  <a:pt x="12788" y="1796"/>
                </a:lnTo>
                <a:lnTo>
                  <a:pt x="12796" y="1792"/>
                </a:lnTo>
                <a:lnTo>
                  <a:pt x="12802" y="1790"/>
                </a:lnTo>
                <a:lnTo>
                  <a:pt x="12804" y="1792"/>
                </a:lnTo>
                <a:lnTo>
                  <a:pt x="12806" y="1794"/>
                </a:lnTo>
                <a:lnTo>
                  <a:pt x="12806" y="1800"/>
                </a:lnTo>
                <a:lnTo>
                  <a:pt x="12802" y="1812"/>
                </a:lnTo>
                <a:lnTo>
                  <a:pt x="12798" y="1824"/>
                </a:lnTo>
                <a:lnTo>
                  <a:pt x="12798" y="1828"/>
                </a:lnTo>
                <a:lnTo>
                  <a:pt x="12798" y="1832"/>
                </a:lnTo>
                <a:lnTo>
                  <a:pt x="12800" y="1832"/>
                </a:lnTo>
                <a:lnTo>
                  <a:pt x="12806" y="1830"/>
                </a:lnTo>
                <a:lnTo>
                  <a:pt x="12824" y="1816"/>
                </a:lnTo>
                <a:lnTo>
                  <a:pt x="12846" y="1800"/>
                </a:lnTo>
                <a:lnTo>
                  <a:pt x="12868" y="1788"/>
                </a:lnTo>
                <a:lnTo>
                  <a:pt x="12878" y="1786"/>
                </a:lnTo>
                <a:lnTo>
                  <a:pt x="12888" y="1784"/>
                </a:lnTo>
                <a:lnTo>
                  <a:pt x="12906" y="1784"/>
                </a:lnTo>
                <a:lnTo>
                  <a:pt x="12922" y="1788"/>
                </a:lnTo>
                <a:lnTo>
                  <a:pt x="12936" y="1794"/>
                </a:lnTo>
                <a:lnTo>
                  <a:pt x="12948" y="1804"/>
                </a:lnTo>
                <a:lnTo>
                  <a:pt x="12960" y="1818"/>
                </a:lnTo>
                <a:lnTo>
                  <a:pt x="12968" y="1826"/>
                </a:lnTo>
                <a:lnTo>
                  <a:pt x="12972" y="1830"/>
                </a:lnTo>
                <a:lnTo>
                  <a:pt x="12972" y="1826"/>
                </a:lnTo>
                <a:lnTo>
                  <a:pt x="12976" y="1820"/>
                </a:lnTo>
                <a:lnTo>
                  <a:pt x="12982" y="1808"/>
                </a:lnTo>
                <a:lnTo>
                  <a:pt x="12996" y="1792"/>
                </a:lnTo>
                <a:lnTo>
                  <a:pt x="13006" y="1782"/>
                </a:lnTo>
                <a:lnTo>
                  <a:pt x="13020" y="1772"/>
                </a:lnTo>
                <a:lnTo>
                  <a:pt x="13036" y="1762"/>
                </a:lnTo>
                <a:lnTo>
                  <a:pt x="13056" y="1752"/>
                </a:lnTo>
                <a:lnTo>
                  <a:pt x="13074" y="1742"/>
                </a:lnTo>
                <a:lnTo>
                  <a:pt x="13090" y="1730"/>
                </a:lnTo>
                <a:lnTo>
                  <a:pt x="13124" y="1706"/>
                </a:lnTo>
                <a:lnTo>
                  <a:pt x="13142" y="1694"/>
                </a:lnTo>
                <a:lnTo>
                  <a:pt x="13160" y="1684"/>
                </a:lnTo>
                <a:lnTo>
                  <a:pt x="13178" y="1674"/>
                </a:lnTo>
                <a:lnTo>
                  <a:pt x="13200" y="1666"/>
                </a:lnTo>
                <a:lnTo>
                  <a:pt x="13218" y="1660"/>
                </a:lnTo>
                <a:lnTo>
                  <a:pt x="13236" y="1656"/>
                </a:lnTo>
                <a:lnTo>
                  <a:pt x="13250" y="1654"/>
                </a:lnTo>
                <a:lnTo>
                  <a:pt x="13264" y="1654"/>
                </a:lnTo>
                <a:lnTo>
                  <a:pt x="13284" y="1654"/>
                </a:lnTo>
                <a:lnTo>
                  <a:pt x="13298" y="1658"/>
                </a:lnTo>
                <a:lnTo>
                  <a:pt x="13310" y="1662"/>
                </a:lnTo>
                <a:lnTo>
                  <a:pt x="13318" y="1666"/>
                </a:lnTo>
                <a:lnTo>
                  <a:pt x="13322" y="1666"/>
                </a:lnTo>
                <a:lnTo>
                  <a:pt x="13326" y="1664"/>
                </a:lnTo>
                <a:lnTo>
                  <a:pt x="13336" y="1658"/>
                </a:lnTo>
                <a:lnTo>
                  <a:pt x="13344" y="1648"/>
                </a:lnTo>
                <a:lnTo>
                  <a:pt x="13346" y="1640"/>
                </a:lnTo>
                <a:lnTo>
                  <a:pt x="13344" y="1630"/>
                </a:lnTo>
                <a:lnTo>
                  <a:pt x="13340" y="1622"/>
                </a:lnTo>
                <a:lnTo>
                  <a:pt x="13324" y="1600"/>
                </a:lnTo>
                <a:lnTo>
                  <a:pt x="13316" y="1586"/>
                </a:lnTo>
                <a:lnTo>
                  <a:pt x="13308" y="1568"/>
                </a:lnTo>
                <a:lnTo>
                  <a:pt x="13300" y="1548"/>
                </a:lnTo>
                <a:lnTo>
                  <a:pt x="13292" y="1538"/>
                </a:lnTo>
                <a:lnTo>
                  <a:pt x="13288" y="1536"/>
                </a:lnTo>
                <a:lnTo>
                  <a:pt x="13286" y="1536"/>
                </a:lnTo>
                <a:lnTo>
                  <a:pt x="13278" y="1536"/>
                </a:lnTo>
                <a:lnTo>
                  <a:pt x="13272" y="1538"/>
                </a:lnTo>
                <a:lnTo>
                  <a:pt x="13268" y="1538"/>
                </a:lnTo>
                <a:lnTo>
                  <a:pt x="13264" y="1536"/>
                </a:lnTo>
                <a:lnTo>
                  <a:pt x="13262" y="1532"/>
                </a:lnTo>
                <a:lnTo>
                  <a:pt x="13258" y="1520"/>
                </a:lnTo>
                <a:lnTo>
                  <a:pt x="13256" y="1516"/>
                </a:lnTo>
                <a:lnTo>
                  <a:pt x="13258" y="1512"/>
                </a:lnTo>
                <a:lnTo>
                  <a:pt x="13260" y="1510"/>
                </a:lnTo>
                <a:lnTo>
                  <a:pt x="13264" y="1508"/>
                </a:lnTo>
                <a:lnTo>
                  <a:pt x="13274" y="1508"/>
                </a:lnTo>
                <a:lnTo>
                  <a:pt x="13288" y="1510"/>
                </a:lnTo>
                <a:lnTo>
                  <a:pt x="13302" y="1510"/>
                </a:lnTo>
                <a:lnTo>
                  <a:pt x="13320" y="1510"/>
                </a:lnTo>
                <a:lnTo>
                  <a:pt x="13328" y="1508"/>
                </a:lnTo>
                <a:lnTo>
                  <a:pt x="13336" y="1504"/>
                </a:lnTo>
                <a:lnTo>
                  <a:pt x="13344" y="1498"/>
                </a:lnTo>
                <a:lnTo>
                  <a:pt x="13350" y="1490"/>
                </a:lnTo>
                <a:lnTo>
                  <a:pt x="13366" y="1472"/>
                </a:lnTo>
                <a:lnTo>
                  <a:pt x="13366" y="1458"/>
                </a:lnTo>
                <a:lnTo>
                  <a:pt x="13376" y="1446"/>
                </a:lnTo>
                <a:lnTo>
                  <a:pt x="13378" y="1442"/>
                </a:lnTo>
                <a:lnTo>
                  <a:pt x="13378" y="1438"/>
                </a:lnTo>
                <a:lnTo>
                  <a:pt x="13378" y="1436"/>
                </a:lnTo>
                <a:lnTo>
                  <a:pt x="13376" y="1432"/>
                </a:lnTo>
                <a:lnTo>
                  <a:pt x="13368" y="1420"/>
                </a:lnTo>
                <a:lnTo>
                  <a:pt x="13366" y="1414"/>
                </a:lnTo>
                <a:lnTo>
                  <a:pt x="13366" y="1402"/>
                </a:lnTo>
                <a:lnTo>
                  <a:pt x="13370" y="1400"/>
                </a:lnTo>
                <a:lnTo>
                  <a:pt x="13374" y="1398"/>
                </a:lnTo>
                <a:lnTo>
                  <a:pt x="13378" y="1398"/>
                </a:lnTo>
                <a:lnTo>
                  <a:pt x="13384" y="1400"/>
                </a:lnTo>
                <a:lnTo>
                  <a:pt x="13392" y="1404"/>
                </a:lnTo>
                <a:lnTo>
                  <a:pt x="13398" y="1410"/>
                </a:lnTo>
                <a:lnTo>
                  <a:pt x="13404" y="1418"/>
                </a:lnTo>
                <a:lnTo>
                  <a:pt x="13410" y="1430"/>
                </a:lnTo>
                <a:lnTo>
                  <a:pt x="13414" y="1436"/>
                </a:lnTo>
                <a:lnTo>
                  <a:pt x="13418" y="1442"/>
                </a:lnTo>
                <a:lnTo>
                  <a:pt x="13424" y="1444"/>
                </a:lnTo>
                <a:lnTo>
                  <a:pt x="13430" y="1446"/>
                </a:lnTo>
                <a:lnTo>
                  <a:pt x="13446" y="1444"/>
                </a:lnTo>
                <a:lnTo>
                  <a:pt x="13460" y="1440"/>
                </a:lnTo>
                <a:lnTo>
                  <a:pt x="13476" y="1438"/>
                </a:lnTo>
                <a:lnTo>
                  <a:pt x="13484" y="1438"/>
                </a:lnTo>
                <a:lnTo>
                  <a:pt x="13492" y="1438"/>
                </a:lnTo>
                <a:lnTo>
                  <a:pt x="13500" y="1440"/>
                </a:lnTo>
                <a:lnTo>
                  <a:pt x="13506" y="1444"/>
                </a:lnTo>
                <a:lnTo>
                  <a:pt x="13512" y="1452"/>
                </a:lnTo>
                <a:lnTo>
                  <a:pt x="13516" y="1460"/>
                </a:lnTo>
                <a:lnTo>
                  <a:pt x="13526" y="1478"/>
                </a:lnTo>
                <a:lnTo>
                  <a:pt x="13536" y="1488"/>
                </a:lnTo>
                <a:lnTo>
                  <a:pt x="13544" y="1494"/>
                </a:lnTo>
                <a:lnTo>
                  <a:pt x="13554" y="1496"/>
                </a:lnTo>
                <a:lnTo>
                  <a:pt x="13562" y="1496"/>
                </a:lnTo>
                <a:lnTo>
                  <a:pt x="13570" y="1498"/>
                </a:lnTo>
                <a:lnTo>
                  <a:pt x="13578" y="1502"/>
                </a:lnTo>
                <a:lnTo>
                  <a:pt x="13586" y="1510"/>
                </a:lnTo>
                <a:lnTo>
                  <a:pt x="13590" y="1514"/>
                </a:lnTo>
                <a:lnTo>
                  <a:pt x="13594" y="1518"/>
                </a:lnTo>
                <a:lnTo>
                  <a:pt x="13598" y="1520"/>
                </a:lnTo>
                <a:lnTo>
                  <a:pt x="13604" y="1522"/>
                </a:lnTo>
                <a:lnTo>
                  <a:pt x="13614" y="1522"/>
                </a:lnTo>
                <a:lnTo>
                  <a:pt x="13626" y="1516"/>
                </a:lnTo>
                <a:lnTo>
                  <a:pt x="13636" y="1508"/>
                </a:lnTo>
                <a:lnTo>
                  <a:pt x="13646" y="1498"/>
                </a:lnTo>
                <a:lnTo>
                  <a:pt x="13652" y="1482"/>
                </a:lnTo>
                <a:lnTo>
                  <a:pt x="13654" y="1466"/>
                </a:lnTo>
                <a:lnTo>
                  <a:pt x="13656" y="1452"/>
                </a:lnTo>
                <a:lnTo>
                  <a:pt x="13660" y="1448"/>
                </a:lnTo>
                <a:lnTo>
                  <a:pt x="13662" y="1444"/>
                </a:lnTo>
                <a:lnTo>
                  <a:pt x="13670" y="1440"/>
                </a:lnTo>
                <a:lnTo>
                  <a:pt x="13680" y="1438"/>
                </a:lnTo>
                <a:lnTo>
                  <a:pt x="13690" y="1436"/>
                </a:lnTo>
                <a:lnTo>
                  <a:pt x="13704" y="1434"/>
                </a:lnTo>
                <a:lnTo>
                  <a:pt x="13718" y="1426"/>
                </a:lnTo>
                <a:lnTo>
                  <a:pt x="13724" y="1422"/>
                </a:lnTo>
                <a:lnTo>
                  <a:pt x="13732" y="1414"/>
                </a:lnTo>
                <a:lnTo>
                  <a:pt x="13742" y="1402"/>
                </a:lnTo>
                <a:lnTo>
                  <a:pt x="13744" y="1396"/>
                </a:lnTo>
                <a:lnTo>
                  <a:pt x="13744" y="1394"/>
                </a:lnTo>
                <a:lnTo>
                  <a:pt x="13742" y="1394"/>
                </a:lnTo>
                <a:lnTo>
                  <a:pt x="13734" y="1392"/>
                </a:lnTo>
                <a:lnTo>
                  <a:pt x="13724" y="1392"/>
                </a:lnTo>
                <a:lnTo>
                  <a:pt x="13712" y="1388"/>
                </a:lnTo>
                <a:lnTo>
                  <a:pt x="13706" y="1384"/>
                </a:lnTo>
                <a:lnTo>
                  <a:pt x="13698" y="1380"/>
                </a:lnTo>
                <a:lnTo>
                  <a:pt x="13692" y="1374"/>
                </a:lnTo>
                <a:lnTo>
                  <a:pt x="13688" y="1366"/>
                </a:lnTo>
                <a:close/>
                <a:moveTo>
                  <a:pt x="6176" y="2870"/>
                </a:moveTo>
                <a:lnTo>
                  <a:pt x="6176" y="2870"/>
                </a:lnTo>
                <a:lnTo>
                  <a:pt x="6174" y="2872"/>
                </a:lnTo>
                <a:lnTo>
                  <a:pt x="6170" y="2870"/>
                </a:lnTo>
                <a:lnTo>
                  <a:pt x="6168" y="2868"/>
                </a:lnTo>
                <a:lnTo>
                  <a:pt x="6166" y="2864"/>
                </a:lnTo>
                <a:lnTo>
                  <a:pt x="6170" y="2862"/>
                </a:lnTo>
                <a:lnTo>
                  <a:pt x="6174" y="2864"/>
                </a:lnTo>
                <a:lnTo>
                  <a:pt x="6176" y="2866"/>
                </a:lnTo>
                <a:lnTo>
                  <a:pt x="6176" y="2870"/>
                </a:lnTo>
                <a:close/>
                <a:moveTo>
                  <a:pt x="7520" y="3416"/>
                </a:moveTo>
                <a:lnTo>
                  <a:pt x="7520" y="3416"/>
                </a:lnTo>
                <a:lnTo>
                  <a:pt x="7524" y="3412"/>
                </a:lnTo>
                <a:lnTo>
                  <a:pt x="7526" y="3412"/>
                </a:lnTo>
                <a:lnTo>
                  <a:pt x="7524" y="3412"/>
                </a:lnTo>
                <a:lnTo>
                  <a:pt x="7520" y="3416"/>
                </a:lnTo>
                <a:close/>
                <a:moveTo>
                  <a:pt x="7540" y="3418"/>
                </a:moveTo>
                <a:lnTo>
                  <a:pt x="7540" y="3418"/>
                </a:lnTo>
                <a:lnTo>
                  <a:pt x="7540" y="3406"/>
                </a:lnTo>
                <a:lnTo>
                  <a:pt x="7542" y="3402"/>
                </a:lnTo>
                <a:lnTo>
                  <a:pt x="7544" y="3400"/>
                </a:lnTo>
                <a:lnTo>
                  <a:pt x="7542" y="3402"/>
                </a:lnTo>
                <a:lnTo>
                  <a:pt x="7540" y="3406"/>
                </a:lnTo>
                <a:lnTo>
                  <a:pt x="7540" y="3418"/>
                </a:lnTo>
                <a:close/>
                <a:moveTo>
                  <a:pt x="8152" y="3716"/>
                </a:moveTo>
                <a:lnTo>
                  <a:pt x="8152" y="3716"/>
                </a:lnTo>
                <a:lnTo>
                  <a:pt x="8154" y="3718"/>
                </a:lnTo>
                <a:lnTo>
                  <a:pt x="8152" y="3718"/>
                </a:lnTo>
                <a:lnTo>
                  <a:pt x="8152" y="3716"/>
                </a:lnTo>
                <a:close/>
                <a:moveTo>
                  <a:pt x="8302" y="2962"/>
                </a:moveTo>
                <a:lnTo>
                  <a:pt x="8302" y="2962"/>
                </a:lnTo>
                <a:lnTo>
                  <a:pt x="8300" y="2960"/>
                </a:lnTo>
                <a:lnTo>
                  <a:pt x="8296" y="2960"/>
                </a:lnTo>
                <a:lnTo>
                  <a:pt x="8296" y="2962"/>
                </a:lnTo>
                <a:lnTo>
                  <a:pt x="8298" y="2968"/>
                </a:lnTo>
                <a:lnTo>
                  <a:pt x="8296" y="2968"/>
                </a:lnTo>
                <a:lnTo>
                  <a:pt x="8294" y="2970"/>
                </a:lnTo>
                <a:lnTo>
                  <a:pt x="8284" y="2974"/>
                </a:lnTo>
                <a:lnTo>
                  <a:pt x="8280" y="2974"/>
                </a:lnTo>
                <a:lnTo>
                  <a:pt x="8274" y="2974"/>
                </a:lnTo>
                <a:lnTo>
                  <a:pt x="8272" y="2970"/>
                </a:lnTo>
                <a:lnTo>
                  <a:pt x="8270" y="2966"/>
                </a:lnTo>
                <a:lnTo>
                  <a:pt x="8268" y="2960"/>
                </a:lnTo>
                <a:lnTo>
                  <a:pt x="8266" y="2962"/>
                </a:lnTo>
                <a:lnTo>
                  <a:pt x="8264" y="2966"/>
                </a:lnTo>
                <a:lnTo>
                  <a:pt x="8262" y="2966"/>
                </a:lnTo>
                <a:lnTo>
                  <a:pt x="8260" y="2966"/>
                </a:lnTo>
                <a:lnTo>
                  <a:pt x="8256" y="2964"/>
                </a:lnTo>
                <a:lnTo>
                  <a:pt x="8254" y="2966"/>
                </a:lnTo>
                <a:lnTo>
                  <a:pt x="8250" y="2966"/>
                </a:lnTo>
                <a:lnTo>
                  <a:pt x="8248" y="2964"/>
                </a:lnTo>
                <a:lnTo>
                  <a:pt x="8246" y="2958"/>
                </a:lnTo>
                <a:lnTo>
                  <a:pt x="8242" y="2954"/>
                </a:lnTo>
                <a:lnTo>
                  <a:pt x="8240" y="2952"/>
                </a:lnTo>
                <a:lnTo>
                  <a:pt x="8238" y="2958"/>
                </a:lnTo>
                <a:lnTo>
                  <a:pt x="8238" y="2970"/>
                </a:lnTo>
                <a:lnTo>
                  <a:pt x="8234" y="2980"/>
                </a:lnTo>
                <a:lnTo>
                  <a:pt x="8232" y="2990"/>
                </a:lnTo>
                <a:lnTo>
                  <a:pt x="8230" y="2998"/>
                </a:lnTo>
                <a:lnTo>
                  <a:pt x="8232" y="3006"/>
                </a:lnTo>
                <a:lnTo>
                  <a:pt x="8236" y="3014"/>
                </a:lnTo>
                <a:lnTo>
                  <a:pt x="8242" y="3022"/>
                </a:lnTo>
                <a:lnTo>
                  <a:pt x="8244" y="3022"/>
                </a:lnTo>
                <a:lnTo>
                  <a:pt x="8246" y="3020"/>
                </a:lnTo>
                <a:lnTo>
                  <a:pt x="8244" y="3016"/>
                </a:lnTo>
                <a:lnTo>
                  <a:pt x="8244" y="3012"/>
                </a:lnTo>
                <a:lnTo>
                  <a:pt x="8248" y="3012"/>
                </a:lnTo>
                <a:lnTo>
                  <a:pt x="8254" y="3012"/>
                </a:lnTo>
                <a:lnTo>
                  <a:pt x="8260" y="3010"/>
                </a:lnTo>
                <a:lnTo>
                  <a:pt x="8264" y="3010"/>
                </a:lnTo>
                <a:lnTo>
                  <a:pt x="8262" y="3016"/>
                </a:lnTo>
                <a:lnTo>
                  <a:pt x="8260" y="3022"/>
                </a:lnTo>
                <a:lnTo>
                  <a:pt x="8260" y="3026"/>
                </a:lnTo>
                <a:lnTo>
                  <a:pt x="8262" y="3028"/>
                </a:lnTo>
                <a:lnTo>
                  <a:pt x="8264" y="3028"/>
                </a:lnTo>
                <a:lnTo>
                  <a:pt x="8268" y="3030"/>
                </a:lnTo>
                <a:lnTo>
                  <a:pt x="8270" y="3034"/>
                </a:lnTo>
                <a:lnTo>
                  <a:pt x="8268" y="3036"/>
                </a:lnTo>
                <a:lnTo>
                  <a:pt x="8262" y="3038"/>
                </a:lnTo>
                <a:lnTo>
                  <a:pt x="8256" y="3036"/>
                </a:lnTo>
                <a:lnTo>
                  <a:pt x="8254" y="3034"/>
                </a:lnTo>
                <a:lnTo>
                  <a:pt x="8256" y="3030"/>
                </a:lnTo>
                <a:lnTo>
                  <a:pt x="8254" y="3028"/>
                </a:lnTo>
                <a:lnTo>
                  <a:pt x="8252" y="3030"/>
                </a:lnTo>
                <a:lnTo>
                  <a:pt x="8250" y="3032"/>
                </a:lnTo>
                <a:lnTo>
                  <a:pt x="8248" y="3042"/>
                </a:lnTo>
                <a:lnTo>
                  <a:pt x="8248" y="3050"/>
                </a:lnTo>
                <a:lnTo>
                  <a:pt x="8248" y="3054"/>
                </a:lnTo>
                <a:lnTo>
                  <a:pt x="8250" y="3054"/>
                </a:lnTo>
                <a:lnTo>
                  <a:pt x="8252" y="3054"/>
                </a:lnTo>
                <a:lnTo>
                  <a:pt x="8252" y="3050"/>
                </a:lnTo>
                <a:lnTo>
                  <a:pt x="8252" y="3046"/>
                </a:lnTo>
                <a:lnTo>
                  <a:pt x="8258" y="3046"/>
                </a:lnTo>
                <a:lnTo>
                  <a:pt x="8262" y="3048"/>
                </a:lnTo>
                <a:lnTo>
                  <a:pt x="8266" y="3050"/>
                </a:lnTo>
                <a:lnTo>
                  <a:pt x="8270" y="3058"/>
                </a:lnTo>
                <a:lnTo>
                  <a:pt x="8274" y="3064"/>
                </a:lnTo>
                <a:lnTo>
                  <a:pt x="8280" y="3066"/>
                </a:lnTo>
                <a:lnTo>
                  <a:pt x="8282" y="3070"/>
                </a:lnTo>
                <a:lnTo>
                  <a:pt x="8282" y="3072"/>
                </a:lnTo>
                <a:lnTo>
                  <a:pt x="8282" y="3076"/>
                </a:lnTo>
                <a:lnTo>
                  <a:pt x="8278" y="3084"/>
                </a:lnTo>
                <a:lnTo>
                  <a:pt x="8276" y="3100"/>
                </a:lnTo>
                <a:lnTo>
                  <a:pt x="8276" y="3120"/>
                </a:lnTo>
                <a:lnTo>
                  <a:pt x="8280" y="3152"/>
                </a:lnTo>
                <a:lnTo>
                  <a:pt x="8280" y="3154"/>
                </a:lnTo>
                <a:lnTo>
                  <a:pt x="8286" y="3174"/>
                </a:lnTo>
                <a:lnTo>
                  <a:pt x="8286" y="3180"/>
                </a:lnTo>
                <a:lnTo>
                  <a:pt x="8286" y="3182"/>
                </a:lnTo>
                <a:lnTo>
                  <a:pt x="8284" y="3184"/>
                </a:lnTo>
                <a:lnTo>
                  <a:pt x="8280" y="3186"/>
                </a:lnTo>
                <a:lnTo>
                  <a:pt x="8270" y="3184"/>
                </a:lnTo>
                <a:lnTo>
                  <a:pt x="8272" y="3182"/>
                </a:lnTo>
                <a:lnTo>
                  <a:pt x="8276" y="3180"/>
                </a:lnTo>
                <a:lnTo>
                  <a:pt x="8278" y="3178"/>
                </a:lnTo>
                <a:lnTo>
                  <a:pt x="8266" y="3180"/>
                </a:lnTo>
                <a:lnTo>
                  <a:pt x="8244" y="3184"/>
                </a:lnTo>
                <a:lnTo>
                  <a:pt x="8206" y="3196"/>
                </a:lnTo>
                <a:lnTo>
                  <a:pt x="8200" y="3196"/>
                </a:lnTo>
                <a:lnTo>
                  <a:pt x="8192" y="3196"/>
                </a:lnTo>
                <a:lnTo>
                  <a:pt x="8180" y="3192"/>
                </a:lnTo>
                <a:lnTo>
                  <a:pt x="8170" y="3188"/>
                </a:lnTo>
                <a:lnTo>
                  <a:pt x="8158" y="3184"/>
                </a:lnTo>
                <a:lnTo>
                  <a:pt x="8148" y="3176"/>
                </a:lnTo>
                <a:lnTo>
                  <a:pt x="8138" y="3168"/>
                </a:lnTo>
                <a:lnTo>
                  <a:pt x="8132" y="3158"/>
                </a:lnTo>
                <a:lnTo>
                  <a:pt x="8130" y="3154"/>
                </a:lnTo>
                <a:lnTo>
                  <a:pt x="8126" y="3150"/>
                </a:lnTo>
                <a:lnTo>
                  <a:pt x="8120" y="3148"/>
                </a:lnTo>
                <a:lnTo>
                  <a:pt x="8102" y="3146"/>
                </a:lnTo>
                <a:lnTo>
                  <a:pt x="8092" y="3144"/>
                </a:lnTo>
                <a:lnTo>
                  <a:pt x="8088" y="3140"/>
                </a:lnTo>
                <a:lnTo>
                  <a:pt x="8084" y="3136"/>
                </a:lnTo>
                <a:lnTo>
                  <a:pt x="8082" y="3130"/>
                </a:lnTo>
                <a:lnTo>
                  <a:pt x="8080" y="3120"/>
                </a:lnTo>
                <a:lnTo>
                  <a:pt x="8076" y="3096"/>
                </a:lnTo>
                <a:lnTo>
                  <a:pt x="8070" y="3098"/>
                </a:lnTo>
                <a:lnTo>
                  <a:pt x="8066" y="3098"/>
                </a:lnTo>
                <a:lnTo>
                  <a:pt x="8064" y="3096"/>
                </a:lnTo>
                <a:lnTo>
                  <a:pt x="8064" y="3094"/>
                </a:lnTo>
                <a:lnTo>
                  <a:pt x="8062" y="3088"/>
                </a:lnTo>
                <a:lnTo>
                  <a:pt x="8062" y="3086"/>
                </a:lnTo>
                <a:lnTo>
                  <a:pt x="8058" y="3084"/>
                </a:lnTo>
                <a:lnTo>
                  <a:pt x="8062" y="3086"/>
                </a:lnTo>
                <a:lnTo>
                  <a:pt x="8062" y="3088"/>
                </a:lnTo>
                <a:lnTo>
                  <a:pt x="8064" y="3092"/>
                </a:lnTo>
                <a:lnTo>
                  <a:pt x="8064" y="3096"/>
                </a:lnTo>
                <a:lnTo>
                  <a:pt x="8066" y="3096"/>
                </a:lnTo>
                <a:lnTo>
                  <a:pt x="8070" y="3096"/>
                </a:lnTo>
                <a:lnTo>
                  <a:pt x="8076" y="3096"/>
                </a:lnTo>
                <a:lnTo>
                  <a:pt x="8076" y="3082"/>
                </a:lnTo>
                <a:lnTo>
                  <a:pt x="8078" y="3062"/>
                </a:lnTo>
                <a:lnTo>
                  <a:pt x="8082" y="3052"/>
                </a:lnTo>
                <a:lnTo>
                  <a:pt x="8082" y="3054"/>
                </a:lnTo>
                <a:lnTo>
                  <a:pt x="8084" y="3056"/>
                </a:lnTo>
                <a:lnTo>
                  <a:pt x="8086" y="3064"/>
                </a:lnTo>
                <a:lnTo>
                  <a:pt x="8086" y="3066"/>
                </a:lnTo>
                <a:lnTo>
                  <a:pt x="8088" y="3066"/>
                </a:lnTo>
                <a:lnTo>
                  <a:pt x="8090" y="3062"/>
                </a:lnTo>
                <a:lnTo>
                  <a:pt x="8092" y="3058"/>
                </a:lnTo>
                <a:lnTo>
                  <a:pt x="8092" y="3054"/>
                </a:lnTo>
                <a:lnTo>
                  <a:pt x="8094" y="3048"/>
                </a:lnTo>
                <a:lnTo>
                  <a:pt x="8096" y="3046"/>
                </a:lnTo>
                <a:lnTo>
                  <a:pt x="8096" y="3044"/>
                </a:lnTo>
                <a:lnTo>
                  <a:pt x="8094" y="3040"/>
                </a:lnTo>
                <a:lnTo>
                  <a:pt x="8092" y="3036"/>
                </a:lnTo>
                <a:lnTo>
                  <a:pt x="8094" y="3034"/>
                </a:lnTo>
                <a:lnTo>
                  <a:pt x="8096" y="3030"/>
                </a:lnTo>
                <a:lnTo>
                  <a:pt x="8098" y="3026"/>
                </a:lnTo>
                <a:lnTo>
                  <a:pt x="8100" y="3020"/>
                </a:lnTo>
                <a:lnTo>
                  <a:pt x="8100" y="3010"/>
                </a:lnTo>
                <a:lnTo>
                  <a:pt x="8102" y="3006"/>
                </a:lnTo>
                <a:lnTo>
                  <a:pt x="8104" y="3000"/>
                </a:lnTo>
                <a:lnTo>
                  <a:pt x="8106" y="2996"/>
                </a:lnTo>
                <a:lnTo>
                  <a:pt x="8114" y="2992"/>
                </a:lnTo>
                <a:lnTo>
                  <a:pt x="8122" y="2990"/>
                </a:lnTo>
                <a:lnTo>
                  <a:pt x="8128" y="2990"/>
                </a:lnTo>
                <a:lnTo>
                  <a:pt x="8132" y="2992"/>
                </a:lnTo>
                <a:lnTo>
                  <a:pt x="8134" y="2994"/>
                </a:lnTo>
                <a:lnTo>
                  <a:pt x="8138" y="2996"/>
                </a:lnTo>
                <a:lnTo>
                  <a:pt x="8138" y="2990"/>
                </a:lnTo>
                <a:lnTo>
                  <a:pt x="8134" y="2984"/>
                </a:lnTo>
                <a:lnTo>
                  <a:pt x="8130" y="2982"/>
                </a:lnTo>
                <a:lnTo>
                  <a:pt x="8118" y="2980"/>
                </a:lnTo>
                <a:lnTo>
                  <a:pt x="8108" y="2978"/>
                </a:lnTo>
                <a:lnTo>
                  <a:pt x="8104" y="2976"/>
                </a:lnTo>
                <a:lnTo>
                  <a:pt x="8104" y="2970"/>
                </a:lnTo>
                <a:lnTo>
                  <a:pt x="8104" y="2968"/>
                </a:lnTo>
                <a:lnTo>
                  <a:pt x="8102" y="2964"/>
                </a:lnTo>
                <a:lnTo>
                  <a:pt x="8098" y="2958"/>
                </a:lnTo>
                <a:lnTo>
                  <a:pt x="8094" y="2954"/>
                </a:lnTo>
                <a:lnTo>
                  <a:pt x="8090" y="2948"/>
                </a:lnTo>
                <a:lnTo>
                  <a:pt x="8088" y="2940"/>
                </a:lnTo>
                <a:lnTo>
                  <a:pt x="8082" y="2928"/>
                </a:lnTo>
                <a:lnTo>
                  <a:pt x="8072" y="2916"/>
                </a:lnTo>
                <a:lnTo>
                  <a:pt x="8066" y="2908"/>
                </a:lnTo>
                <a:lnTo>
                  <a:pt x="8056" y="2892"/>
                </a:lnTo>
                <a:lnTo>
                  <a:pt x="8046" y="2882"/>
                </a:lnTo>
                <a:lnTo>
                  <a:pt x="8032" y="2864"/>
                </a:lnTo>
                <a:lnTo>
                  <a:pt x="8028" y="2856"/>
                </a:lnTo>
                <a:lnTo>
                  <a:pt x="8024" y="2846"/>
                </a:lnTo>
                <a:lnTo>
                  <a:pt x="8024" y="2832"/>
                </a:lnTo>
                <a:lnTo>
                  <a:pt x="8026" y="2816"/>
                </a:lnTo>
                <a:lnTo>
                  <a:pt x="8028" y="2794"/>
                </a:lnTo>
                <a:lnTo>
                  <a:pt x="8028" y="2792"/>
                </a:lnTo>
                <a:lnTo>
                  <a:pt x="8026" y="2794"/>
                </a:lnTo>
                <a:lnTo>
                  <a:pt x="8024" y="2798"/>
                </a:lnTo>
                <a:lnTo>
                  <a:pt x="8020" y="2800"/>
                </a:lnTo>
                <a:lnTo>
                  <a:pt x="8018" y="2798"/>
                </a:lnTo>
                <a:lnTo>
                  <a:pt x="8016" y="2790"/>
                </a:lnTo>
                <a:lnTo>
                  <a:pt x="8014" y="2778"/>
                </a:lnTo>
                <a:lnTo>
                  <a:pt x="8008" y="2772"/>
                </a:lnTo>
                <a:lnTo>
                  <a:pt x="8002" y="2766"/>
                </a:lnTo>
                <a:lnTo>
                  <a:pt x="7996" y="2762"/>
                </a:lnTo>
                <a:lnTo>
                  <a:pt x="7990" y="2760"/>
                </a:lnTo>
                <a:lnTo>
                  <a:pt x="7986" y="2756"/>
                </a:lnTo>
                <a:lnTo>
                  <a:pt x="7988" y="2754"/>
                </a:lnTo>
                <a:lnTo>
                  <a:pt x="7992" y="2748"/>
                </a:lnTo>
                <a:lnTo>
                  <a:pt x="7998" y="2742"/>
                </a:lnTo>
                <a:lnTo>
                  <a:pt x="8004" y="2736"/>
                </a:lnTo>
                <a:lnTo>
                  <a:pt x="8014" y="2722"/>
                </a:lnTo>
                <a:lnTo>
                  <a:pt x="8024" y="2706"/>
                </a:lnTo>
                <a:lnTo>
                  <a:pt x="8038" y="2690"/>
                </a:lnTo>
                <a:lnTo>
                  <a:pt x="8048" y="2684"/>
                </a:lnTo>
                <a:lnTo>
                  <a:pt x="8054" y="2680"/>
                </a:lnTo>
                <a:lnTo>
                  <a:pt x="8060" y="2678"/>
                </a:lnTo>
                <a:lnTo>
                  <a:pt x="8064" y="2680"/>
                </a:lnTo>
                <a:lnTo>
                  <a:pt x="8070" y="2680"/>
                </a:lnTo>
                <a:lnTo>
                  <a:pt x="8070" y="2678"/>
                </a:lnTo>
                <a:lnTo>
                  <a:pt x="8070" y="2676"/>
                </a:lnTo>
                <a:lnTo>
                  <a:pt x="8070" y="2668"/>
                </a:lnTo>
                <a:lnTo>
                  <a:pt x="8072" y="2664"/>
                </a:lnTo>
                <a:lnTo>
                  <a:pt x="8076" y="2658"/>
                </a:lnTo>
                <a:lnTo>
                  <a:pt x="8080" y="2648"/>
                </a:lnTo>
                <a:lnTo>
                  <a:pt x="8076" y="2658"/>
                </a:lnTo>
                <a:lnTo>
                  <a:pt x="8072" y="2664"/>
                </a:lnTo>
                <a:lnTo>
                  <a:pt x="8070" y="2668"/>
                </a:lnTo>
                <a:lnTo>
                  <a:pt x="8070" y="2676"/>
                </a:lnTo>
                <a:lnTo>
                  <a:pt x="8070" y="2672"/>
                </a:lnTo>
                <a:lnTo>
                  <a:pt x="8072" y="2668"/>
                </a:lnTo>
                <a:lnTo>
                  <a:pt x="8076" y="2666"/>
                </a:lnTo>
                <a:lnTo>
                  <a:pt x="8084" y="2662"/>
                </a:lnTo>
                <a:lnTo>
                  <a:pt x="8086" y="2658"/>
                </a:lnTo>
                <a:lnTo>
                  <a:pt x="8088" y="2652"/>
                </a:lnTo>
                <a:lnTo>
                  <a:pt x="8092" y="2646"/>
                </a:lnTo>
                <a:lnTo>
                  <a:pt x="8096" y="2644"/>
                </a:lnTo>
                <a:lnTo>
                  <a:pt x="8104" y="2642"/>
                </a:lnTo>
                <a:lnTo>
                  <a:pt x="8114" y="2642"/>
                </a:lnTo>
                <a:lnTo>
                  <a:pt x="8122" y="2638"/>
                </a:lnTo>
                <a:lnTo>
                  <a:pt x="8130" y="2632"/>
                </a:lnTo>
                <a:lnTo>
                  <a:pt x="8146" y="2618"/>
                </a:lnTo>
                <a:lnTo>
                  <a:pt x="8154" y="2614"/>
                </a:lnTo>
                <a:lnTo>
                  <a:pt x="8160" y="2612"/>
                </a:lnTo>
                <a:lnTo>
                  <a:pt x="8168" y="2610"/>
                </a:lnTo>
                <a:lnTo>
                  <a:pt x="8176" y="2610"/>
                </a:lnTo>
                <a:lnTo>
                  <a:pt x="8182" y="2612"/>
                </a:lnTo>
                <a:lnTo>
                  <a:pt x="8190" y="2616"/>
                </a:lnTo>
                <a:lnTo>
                  <a:pt x="8208" y="2626"/>
                </a:lnTo>
                <a:lnTo>
                  <a:pt x="8212" y="2626"/>
                </a:lnTo>
                <a:lnTo>
                  <a:pt x="8218" y="2620"/>
                </a:lnTo>
                <a:lnTo>
                  <a:pt x="8220" y="2616"/>
                </a:lnTo>
                <a:lnTo>
                  <a:pt x="8224" y="2616"/>
                </a:lnTo>
                <a:lnTo>
                  <a:pt x="8234" y="2616"/>
                </a:lnTo>
                <a:lnTo>
                  <a:pt x="8242" y="2620"/>
                </a:lnTo>
                <a:lnTo>
                  <a:pt x="8246" y="2628"/>
                </a:lnTo>
                <a:lnTo>
                  <a:pt x="8248" y="2634"/>
                </a:lnTo>
                <a:lnTo>
                  <a:pt x="8246" y="2638"/>
                </a:lnTo>
                <a:lnTo>
                  <a:pt x="8244" y="2644"/>
                </a:lnTo>
                <a:lnTo>
                  <a:pt x="8248" y="2652"/>
                </a:lnTo>
                <a:lnTo>
                  <a:pt x="8250" y="2656"/>
                </a:lnTo>
                <a:lnTo>
                  <a:pt x="8248" y="2662"/>
                </a:lnTo>
                <a:lnTo>
                  <a:pt x="8242" y="2676"/>
                </a:lnTo>
                <a:lnTo>
                  <a:pt x="8238" y="2684"/>
                </a:lnTo>
                <a:lnTo>
                  <a:pt x="8236" y="2690"/>
                </a:lnTo>
                <a:lnTo>
                  <a:pt x="8236" y="2696"/>
                </a:lnTo>
                <a:lnTo>
                  <a:pt x="8242" y="2702"/>
                </a:lnTo>
                <a:lnTo>
                  <a:pt x="8248" y="2708"/>
                </a:lnTo>
                <a:lnTo>
                  <a:pt x="8250" y="2710"/>
                </a:lnTo>
                <a:lnTo>
                  <a:pt x="8248" y="2712"/>
                </a:lnTo>
                <a:lnTo>
                  <a:pt x="8242" y="2712"/>
                </a:lnTo>
                <a:lnTo>
                  <a:pt x="8226" y="2708"/>
                </a:lnTo>
                <a:lnTo>
                  <a:pt x="8216" y="2708"/>
                </a:lnTo>
                <a:lnTo>
                  <a:pt x="8208" y="2708"/>
                </a:lnTo>
                <a:lnTo>
                  <a:pt x="8202" y="2710"/>
                </a:lnTo>
                <a:lnTo>
                  <a:pt x="8198" y="2710"/>
                </a:lnTo>
                <a:lnTo>
                  <a:pt x="8192" y="2706"/>
                </a:lnTo>
                <a:lnTo>
                  <a:pt x="8188" y="2706"/>
                </a:lnTo>
                <a:lnTo>
                  <a:pt x="8178" y="2710"/>
                </a:lnTo>
                <a:lnTo>
                  <a:pt x="8174" y="2714"/>
                </a:lnTo>
                <a:lnTo>
                  <a:pt x="8172" y="2716"/>
                </a:lnTo>
                <a:lnTo>
                  <a:pt x="8172" y="2718"/>
                </a:lnTo>
                <a:lnTo>
                  <a:pt x="8174" y="2720"/>
                </a:lnTo>
                <a:lnTo>
                  <a:pt x="8174" y="2722"/>
                </a:lnTo>
                <a:lnTo>
                  <a:pt x="8174" y="2724"/>
                </a:lnTo>
                <a:lnTo>
                  <a:pt x="8172" y="2726"/>
                </a:lnTo>
                <a:lnTo>
                  <a:pt x="8166" y="2728"/>
                </a:lnTo>
                <a:lnTo>
                  <a:pt x="8162" y="2730"/>
                </a:lnTo>
                <a:lnTo>
                  <a:pt x="8160" y="2732"/>
                </a:lnTo>
                <a:lnTo>
                  <a:pt x="8160" y="2734"/>
                </a:lnTo>
                <a:lnTo>
                  <a:pt x="8162" y="2736"/>
                </a:lnTo>
                <a:lnTo>
                  <a:pt x="8166" y="2742"/>
                </a:lnTo>
                <a:lnTo>
                  <a:pt x="8172" y="2746"/>
                </a:lnTo>
                <a:lnTo>
                  <a:pt x="8184" y="2754"/>
                </a:lnTo>
                <a:lnTo>
                  <a:pt x="8184" y="2756"/>
                </a:lnTo>
                <a:lnTo>
                  <a:pt x="8184" y="2758"/>
                </a:lnTo>
                <a:lnTo>
                  <a:pt x="8178" y="2758"/>
                </a:lnTo>
                <a:lnTo>
                  <a:pt x="8170" y="2758"/>
                </a:lnTo>
                <a:lnTo>
                  <a:pt x="8164" y="2758"/>
                </a:lnTo>
                <a:lnTo>
                  <a:pt x="8162" y="2756"/>
                </a:lnTo>
                <a:lnTo>
                  <a:pt x="8160" y="2754"/>
                </a:lnTo>
                <a:lnTo>
                  <a:pt x="8158" y="2752"/>
                </a:lnTo>
                <a:lnTo>
                  <a:pt x="8156" y="2750"/>
                </a:lnTo>
                <a:lnTo>
                  <a:pt x="8152" y="2750"/>
                </a:lnTo>
                <a:lnTo>
                  <a:pt x="8144" y="2750"/>
                </a:lnTo>
                <a:lnTo>
                  <a:pt x="8136" y="2752"/>
                </a:lnTo>
                <a:lnTo>
                  <a:pt x="8132" y="2754"/>
                </a:lnTo>
                <a:lnTo>
                  <a:pt x="8128" y="2758"/>
                </a:lnTo>
                <a:lnTo>
                  <a:pt x="8128" y="2762"/>
                </a:lnTo>
                <a:lnTo>
                  <a:pt x="8130" y="2764"/>
                </a:lnTo>
                <a:lnTo>
                  <a:pt x="8134" y="2768"/>
                </a:lnTo>
                <a:lnTo>
                  <a:pt x="8140" y="2770"/>
                </a:lnTo>
                <a:lnTo>
                  <a:pt x="8146" y="2772"/>
                </a:lnTo>
                <a:lnTo>
                  <a:pt x="8152" y="2774"/>
                </a:lnTo>
                <a:lnTo>
                  <a:pt x="8158" y="2780"/>
                </a:lnTo>
                <a:lnTo>
                  <a:pt x="8162" y="2790"/>
                </a:lnTo>
                <a:lnTo>
                  <a:pt x="8166" y="2800"/>
                </a:lnTo>
                <a:lnTo>
                  <a:pt x="8172" y="2818"/>
                </a:lnTo>
                <a:lnTo>
                  <a:pt x="8172" y="2828"/>
                </a:lnTo>
                <a:lnTo>
                  <a:pt x="8174" y="2832"/>
                </a:lnTo>
                <a:lnTo>
                  <a:pt x="8174" y="2834"/>
                </a:lnTo>
                <a:lnTo>
                  <a:pt x="8180" y="2834"/>
                </a:lnTo>
                <a:lnTo>
                  <a:pt x="8184" y="2832"/>
                </a:lnTo>
                <a:lnTo>
                  <a:pt x="8188" y="2834"/>
                </a:lnTo>
                <a:lnTo>
                  <a:pt x="8192" y="2836"/>
                </a:lnTo>
                <a:lnTo>
                  <a:pt x="8196" y="2842"/>
                </a:lnTo>
                <a:lnTo>
                  <a:pt x="8198" y="2846"/>
                </a:lnTo>
                <a:lnTo>
                  <a:pt x="8202" y="2850"/>
                </a:lnTo>
                <a:lnTo>
                  <a:pt x="8204" y="2850"/>
                </a:lnTo>
                <a:lnTo>
                  <a:pt x="8208" y="2848"/>
                </a:lnTo>
                <a:lnTo>
                  <a:pt x="8210" y="2848"/>
                </a:lnTo>
                <a:lnTo>
                  <a:pt x="8216" y="2848"/>
                </a:lnTo>
                <a:lnTo>
                  <a:pt x="8220" y="2850"/>
                </a:lnTo>
                <a:lnTo>
                  <a:pt x="8228" y="2854"/>
                </a:lnTo>
                <a:lnTo>
                  <a:pt x="8232" y="2860"/>
                </a:lnTo>
                <a:lnTo>
                  <a:pt x="8234" y="2866"/>
                </a:lnTo>
                <a:lnTo>
                  <a:pt x="8232" y="2872"/>
                </a:lnTo>
                <a:lnTo>
                  <a:pt x="8228" y="2876"/>
                </a:lnTo>
                <a:lnTo>
                  <a:pt x="8224" y="2882"/>
                </a:lnTo>
                <a:lnTo>
                  <a:pt x="8220" y="2890"/>
                </a:lnTo>
                <a:lnTo>
                  <a:pt x="8218" y="2900"/>
                </a:lnTo>
                <a:lnTo>
                  <a:pt x="8220" y="2912"/>
                </a:lnTo>
                <a:lnTo>
                  <a:pt x="8238" y="2894"/>
                </a:lnTo>
                <a:lnTo>
                  <a:pt x="8220" y="2912"/>
                </a:lnTo>
                <a:lnTo>
                  <a:pt x="8226" y="2918"/>
                </a:lnTo>
                <a:lnTo>
                  <a:pt x="8228" y="2922"/>
                </a:lnTo>
                <a:lnTo>
                  <a:pt x="8226" y="2924"/>
                </a:lnTo>
                <a:lnTo>
                  <a:pt x="8228" y="2930"/>
                </a:lnTo>
                <a:lnTo>
                  <a:pt x="8234" y="2940"/>
                </a:lnTo>
                <a:lnTo>
                  <a:pt x="8236" y="2942"/>
                </a:lnTo>
                <a:lnTo>
                  <a:pt x="8236" y="2938"/>
                </a:lnTo>
                <a:lnTo>
                  <a:pt x="8238" y="2932"/>
                </a:lnTo>
                <a:lnTo>
                  <a:pt x="8240" y="2924"/>
                </a:lnTo>
                <a:lnTo>
                  <a:pt x="8240" y="2920"/>
                </a:lnTo>
                <a:lnTo>
                  <a:pt x="8238" y="2918"/>
                </a:lnTo>
                <a:lnTo>
                  <a:pt x="8236" y="2914"/>
                </a:lnTo>
                <a:lnTo>
                  <a:pt x="8236" y="2908"/>
                </a:lnTo>
                <a:lnTo>
                  <a:pt x="8238" y="2904"/>
                </a:lnTo>
                <a:lnTo>
                  <a:pt x="8242" y="2900"/>
                </a:lnTo>
                <a:lnTo>
                  <a:pt x="8246" y="2896"/>
                </a:lnTo>
                <a:lnTo>
                  <a:pt x="8254" y="2894"/>
                </a:lnTo>
                <a:lnTo>
                  <a:pt x="8266" y="2892"/>
                </a:lnTo>
                <a:lnTo>
                  <a:pt x="8274" y="2890"/>
                </a:lnTo>
                <a:lnTo>
                  <a:pt x="8276" y="2892"/>
                </a:lnTo>
                <a:lnTo>
                  <a:pt x="8278" y="2892"/>
                </a:lnTo>
                <a:lnTo>
                  <a:pt x="8280" y="2900"/>
                </a:lnTo>
                <a:lnTo>
                  <a:pt x="8282" y="2912"/>
                </a:lnTo>
                <a:lnTo>
                  <a:pt x="8284" y="2922"/>
                </a:lnTo>
                <a:lnTo>
                  <a:pt x="8286" y="2928"/>
                </a:lnTo>
                <a:lnTo>
                  <a:pt x="8290" y="2932"/>
                </a:lnTo>
                <a:lnTo>
                  <a:pt x="8296" y="2936"/>
                </a:lnTo>
                <a:lnTo>
                  <a:pt x="8304" y="2942"/>
                </a:lnTo>
                <a:lnTo>
                  <a:pt x="8310" y="2946"/>
                </a:lnTo>
                <a:lnTo>
                  <a:pt x="8312" y="2950"/>
                </a:lnTo>
                <a:lnTo>
                  <a:pt x="8314" y="2956"/>
                </a:lnTo>
                <a:lnTo>
                  <a:pt x="8312" y="2960"/>
                </a:lnTo>
                <a:lnTo>
                  <a:pt x="8310" y="2962"/>
                </a:lnTo>
                <a:lnTo>
                  <a:pt x="8308" y="2964"/>
                </a:lnTo>
                <a:lnTo>
                  <a:pt x="8304" y="2964"/>
                </a:lnTo>
                <a:lnTo>
                  <a:pt x="8302" y="2962"/>
                </a:lnTo>
                <a:close/>
                <a:moveTo>
                  <a:pt x="8570" y="2768"/>
                </a:moveTo>
                <a:lnTo>
                  <a:pt x="8570" y="2768"/>
                </a:lnTo>
                <a:lnTo>
                  <a:pt x="8558" y="2782"/>
                </a:lnTo>
                <a:lnTo>
                  <a:pt x="8556" y="2788"/>
                </a:lnTo>
                <a:lnTo>
                  <a:pt x="8560" y="2790"/>
                </a:lnTo>
                <a:lnTo>
                  <a:pt x="8564" y="2796"/>
                </a:lnTo>
                <a:lnTo>
                  <a:pt x="8566" y="2800"/>
                </a:lnTo>
                <a:lnTo>
                  <a:pt x="8566" y="2802"/>
                </a:lnTo>
                <a:lnTo>
                  <a:pt x="8564" y="2804"/>
                </a:lnTo>
                <a:lnTo>
                  <a:pt x="8560" y="2806"/>
                </a:lnTo>
                <a:lnTo>
                  <a:pt x="8552" y="2808"/>
                </a:lnTo>
                <a:lnTo>
                  <a:pt x="8540" y="2808"/>
                </a:lnTo>
                <a:lnTo>
                  <a:pt x="8534" y="2808"/>
                </a:lnTo>
                <a:lnTo>
                  <a:pt x="8532" y="2810"/>
                </a:lnTo>
                <a:lnTo>
                  <a:pt x="8528" y="2814"/>
                </a:lnTo>
                <a:lnTo>
                  <a:pt x="8526" y="2816"/>
                </a:lnTo>
                <a:lnTo>
                  <a:pt x="8520" y="2818"/>
                </a:lnTo>
                <a:lnTo>
                  <a:pt x="8516" y="2818"/>
                </a:lnTo>
                <a:lnTo>
                  <a:pt x="8514" y="2816"/>
                </a:lnTo>
                <a:lnTo>
                  <a:pt x="8514" y="2810"/>
                </a:lnTo>
                <a:lnTo>
                  <a:pt x="8514" y="2808"/>
                </a:lnTo>
                <a:lnTo>
                  <a:pt x="8512" y="2804"/>
                </a:lnTo>
                <a:lnTo>
                  <a:pt x="8510" y="2802"/>
                </a:lnTo>
                <a:lnTo>
                  <a:pt x="8502" y="2798"/>
                </a:lnTo>
                <a:lnTo>
                  <a:pt x="8492" y="2798"/>
                </a:lnTo>
                <a:lnTo>
                  <a:pt x="8484" y="2798"/>
                </a:lnTo>
                <a:lnTo>
                  <a:pt x="8470" y="2804"/>
                </a:lnTo>
                <a:lnTo>
                  <a:pt x="8464" y="2806"/>
                </a:lnTo>
                <a:lnTo>
                  <a:pt x="8460" y="2808"/>
                </a:lnTo>
                <a:lnTo>
                  <a:pt x="8458" y="2806"/>
                </a:lnTo>
                <a:lnTo>
                  <a:pt x="8458" y="2802"/>
                </a:lnTo>
                <a:lnTo>
                  <a:pt x="8456" y="2788"/>
                </a:lnTo>
                <a:lnTo>
                  <a:pt x="8454" y="2774"/>
                </a:lnTo>
                <a:lnTo>
                  <a:pt x="8454" y="2764"/>
                </a:lnTo>
                <a:lnTo>
                  <a:pt x="8454" y="2758"/>
                </a:lnTo>
                <a:lnTo>
                  <a:pt x="8456" y="2756"/>
                </a:lnTo>
                <a:lnTo>
                  <a:pt x="8456" y="2752"/>
                </a:lnTo>
                <a:lnTo>
                  <a:pt x="8456" y="2750"/>
                </a:lnTo>
                <a:lnTo>
                  <a:pt x="8452" y="2742"/>
                </a:lnTo>
                <a:lnTo>
                  <a:pt x="8452" y="2736"/>
                </a:lnTo>
                <a:lnTo>
                  <a:pt x="8454" y="2726"/>
                </a:lnTo>
                <a:lnTo>
                  <a:pt x="8460" y="2714"/>
                </a:lnTo>
                <a:lnTo>
                  <a:pt x="8468" y="2696"/>
                </a:lnTo>
                <a:lnTo>
                  <a:pt x="8474" y="2686"/>
                </a:lnTo>
                <a:lnTo>
                  <a:pt x="8478" y="2678"/>
                </a:lnTo>
                <a:lnTo>
                  <a:pt x="8482" y="2674"/>
                </a:lnTo>
                <a:lnTo>
                  <a:pt x="8488" y="2672"/>
                </a:lnTo>
                <a:lnTo>
                  <a:pt x="8494" y="2674"/>
                </a:lnTo>
                <a:lnTo>
                  <a:pt x="8498" y="2672"/>
                </a:lnTo>
                <a:lnTo>
                  <a:pt x="8502" y="2670"/>
                </a:lnTo>
                <a:lnTo>
                  <a:pt x="8506" y="2668"/>
                </a:lnTo>
                <a:lnTo>
                  <a:pt x="8506" y="2664"/>
                </a:lnTo>
                <a:lnTo>
                  <a:pt x="8504" y="2660"/>
                </a:lnTo>
                <a:lnTo>
                  <a:pt x="8502" y="2656"/>
                </a:lnTo>
                <a:lnTo>
                  <a:pt x="8506" y="2654"/>
                </a:lnTo>
                <a:lnTo>
                  <a:pt x="8508" y="2652"/>
                </a:lnTo>
                <a:lnTo>
                  <a:pt x="8512" y="2654"/>
                </a:lnTo>
                <a:lnTo>
                  <a:pt x="8518" y="2660"/>
                </a:lnTo>
                <a:lnTo>
                  <a:pt x="8520" y="2664"/>
                </a:lnTo>
                <a:lnTo>
                  <a:pt x="8522" y="2664"/>
                </a:lnTo>
                <a:lnTo>
                  <a:pt x="8526" y="2664"/>
                </a:lnTo>
                <a:lnTo>
                  <a:pt x="8528" y="2660"/>
                </a:lnTo>
                <a:lnTo>
                  <a:pt x="8528" y="2654"/>
                </a:lnTo>
                <a:lnTo>
                  <a:pt x="8528" y="2650"/>
                </a:lnTo>
                <a:lnTo>
                  <a:pt x="8522" y="2646"/>
                </a:lnTo>
                <a:lnTo>
                  <a:pt x="8518" y="2644"/>
                </a:lnTo>
                <a:lnTo>
                  <a:pt x="8518" y="2642"/>
                </a:lnTo>
                <a:lnTo>
                  <a:pt x="8520" y="2640"/>
                </a:lnTo>
                <a:lnTo>
                  <a:pt x="8526" y="2636"/>
                </a:lnTo>
                <a:lnTo>
                  <a:pt x="8542" y="2628"/>
                </a:lnTo>
                <a:lnTo>
                  <a:pt x="8554" y="2626"/>
                </a:lnTo>
                <a:lnTo>
                  <a:pt x="8558" y="2626"/>
                </a:lnTo>
                <a:lnTo>
                  <a:pt x="8560" y="2628"/>
                </a:lnTo>
                <a:lnTo>
                  <a:pt x="8562" y="2632"/>
                </a:lnTo>
                <a:lnTo>
                  <a:pt x="8560" y="2636"/>
                </a:lnTo>
                <a:lnTo>
                  <a:pt x="8558" y="2642"/>
                </a:lnTo>
                <a:lnTo>
                  <a:pt x="8558" y="2644"/>
                </a:lnTo>
                <a:lnTo>
                  <a:pt x="8560" y="2646"/>
                </a:lnTo>
                <a:lnTo>
                  <a:pt x="8562" y="2646"/>
                </a:lnTo>
                <a:lnTo>
                  <a:pt x="8568" y="2642"/>
                </a:lnTo>
                <a:lnTo>
                  <a:pt x="8570" y="2640"/>
                </a:lnTo>
                <a:lnTo>
                  <a:pt x="8572" y="2636"/>
                </a:lnTo>
                <a:lnTo>
                  <a:pt x="8576" y="2628"/>
                </a:lnTo>
                <a:lnTo>
                  <a:pt x="8582" y="2622"/>
                </a:lnTo>
                <a:lnTo>
                  <a:pt x="8584" y="2622"/>
                </a:lnTo>
                <a:lnTo>
                  <a:pt x="8588" y="2622"/>
                </a:lnTo>
                <a:lnTo>
                  <a:pt x="8590" y="2624"/>
                </a:lnTo>
                <a:lnTo>
                  <a:pt x="8590" y="2628"/>
                </a:lnTo>
                <a:lnTo>
                  <a:pt x="8590" y="2636"/>
                </a:lnTo>
                <a:lnTo>
                  <a:pt x="8590" y="2642"/>
                </a:lnTo>
                <a:lnTo>
                  <a:pt x="8588" y="2644"/>
                </a:lnTo>
                <a:lnTo>
                  <a:pt x="8586" y="2646"/>
                </a:lnTo>
                <a:lnTo>
                  <a:pt x="8580" y="2650"/>
                </a:lnTo>
                <a:lnTo>
                  <a:pt x="8580" y="2652"/>
                </a:lnTo>
                <a:lnTo>
                  <a:pt x="8578" y="2658"/>
                </a:lnTo>
                <a:lnTo>
                  <a:pt x="8578" y="2662"/>
                </a:lnTo>
                <a:lnTo>
                  <a:pt x="8576" y="2664"/>
                </a:lnTo>
                <a:lnTo>
                  <a:pt x="8570" y="2664"/>
                </a:lnTo>
                <a:lnTo>
                  <a:pt x="8566" y="2662"/>
                </a:lnTo>
                <a:lnTo>
                  <a:pt x="8566" y="2664"/>
                </a:lnTo>
                <a:lnTo>
                  <a:pt x="8564" y="2666"/>
                </a:lnTo>
                <a:lnTo>
                  <a:pt x="8566" y="2674"/>
                </a:lnTo>
                <a:lnTo>
                  <a:pt x="8572" y="2686"/>
                </a:lnTo>
                <a:lnTo>
                  <a:pt x="8576" y="2692"/>
                </a:lnTo>
                <a:lnTo>
                  <a:pt x="8580" y="2698"/>
                </a:lnTo>
                <a:lnTo>
                  <a:pt x="8584" y="2710"/>
                </a:lnTo>
                <a:lnTo>
                  <a:pt x="8584" y="2716"/>
                </a:lnTo>
                <a:lnTo>
                  <a:pt x="8586" y="2718"/>
                </a:lnTo>
                <a:lnTo>
                  <a:pt x="8590" y="2718"/>
                </a:lnTo>
                <a:lnTo>
                  <a:pt x="8594" y="2718"/>
                </a:lnTo>
                <a:lnTo>
                  <a:pt x="8596" y="2718"/>
                </a:lnTo>
                <a:lnTo>
                  <a:pt x="8600" y="2720"/>
                </a:lnTo>
                <a:lnTo>
                  <a:pt x="8602" y="2722"/>
                </a:lnTo>
                <a:lnTo>
                  <a:pt x="8604" y="2730"/>
                </a:lnTo>
                <a:lnTo>
                  <a:pt x="8594" y="2740"/>
                </a:lnTo>
                <a:lnTo>
                  <a:pt x="8586" y="2744"/>
                </a:lnTo>
                <a:lnTo>
                  <a:pt x="8576" y="2750"/>
                </a:lnTo>
                <a:lnTo>
                  <a:pt x="8572" y="2752"/>
                </a:lnTo>
                <a:lnTo>
                  <a:pt x="8570" y="2754"/>
                </a:lnTo>
                <a:lnTo>
                  <a:pt x="8570" y="2758"/>
                </a:lnTo>
                <a:lnTo>
                  <a:pt x="8570" y="2768"/>
                </a:lnTo>
                <a:close/>
                <a:moveTo>
                  <a:pt x="11370" y="2874"/>
                </a:moveTo>
                <a:lnTo>
                  <a:pt x="11370" y="2874"/>
                </a:lnTo>
                <a:lnTo>
                  <a:pt x="11370" y="2870"/>
                </a:lnTo>
                <a:lnTo>
                  <a:pt x="11376" y="2882"/>
                </a:lnTo>
                <a:lnTo>
                  <a:pt x="11370" y="2874"/>
                </a:lnTo>
                <a:close/>
                <a:moveTo>
                  <a:pt x="8546" y="1146"/>
                </a:moveTo>
                <a:lnTo>
                  <a:pt x="8546" y="1146"/>
                </a:lnTo>
                <a:lnTo>
                  <a:pt x="8546" y="1144"/>
                </a:lnTo>
                <a:lnTo>
                  <a:pt x="8544" y="1140"/>
                </a:lnTo>
                <a:lnTo>
                  <a:pt x="8532" y="1134"/>
                </a:lnTo>
                <a:lnTo>
                  <a:pt x="8518" y="1126"/>
                </a:lnTo>
                <a:lnTo>
                  <a:pt x="8508" y="1120"/>
                </a:lnTo>
                <a:lnTo>
                  <a:pt x="8500" y="1112"/>
                </a:lnTo>
                <a:lnTo>
                  <a:pt x="8490" y="1104"/>
                </a:lnTo>
                <a:lnTo>
                  <a:pt x="8482" y="1102"/>
                </a:lnTo>
                <a:lnTo>
                  <a:pt x="8478" y="1104"/>
                </a:lnTo>
                <a:lnTo>
                  <a:pt x="8470" y="1108"/>
                </a:lnTo>
                <a:lnTo>
                  <a:pt x="8468" y="1108"/>
                </a:lnTo>
                <a:lnTo>
                  <a:pt x="8468" y="1110"/>
                </a:lnTo>
                <a:lnTo>
                  <a:pt x="8470" y="1116"/>
                </a:lnTo>
                <a:lnTo>
                  <a:pt x="8472" y="1120"/>
                </a:lnTo>
                <a:lnTo>
                  <a:pt x="8470" y="1118"/>
                </a:lnTo>
                <a:lnTo>
                  <a:pt x="8466" y="1118"/>
                </a:lnTo>
                <a:lnTo>
                  <a:pt x="8464" y="1118"/>
                </a:lnTo>
                <a:lnTo>
                  <a:pt x="8464" y="1120"/>
                </a:lnTo>
                <a:lnTo>
                  <a:pt x="8464" y="1122"/>
                </a:lnTo>
                <a:lnTo>
                  <a:pt x="8468" y="1130"/>
                </a:lnTo>
                <a:lnTo>
                  <a:pt x="8476" y="1140"/>
                </a:lnTo>
                <a:lnTo>
                  <a:pt x="8482" y="1144"/>
                </a:lnTo>
                <a:lnTo>
                  <a:pt x="8486" y="1144"/>
                </a:lnTo>
                <a:lnTo>
                  <a:pt x="8488" y="1144"/>
                </a:lnTo>
                <a:lnTo>
                  <a:pt x="8488" y="1142"/>
                </a:lnTo>
                <a:lnTo>
                  <a:pt x="8492" y="1140"/>
                </a:lnTo>
                <a:lnTo>
                  <a:pt x="8500" y="1142"/>
                </a:lnTo>
                <a:lnTo>
                  <a:pt x="8506" y="1146"/>
                </a:lnTo>
                <a:lnTo>
                  <a:pt x="8508" y="1148"/>
                </a:lnTo>
                <a:lnTo>
                  <a:pt x="8508" y="1152"/>
                </a:lnTo>
                <a:lnTo>
                  <a:pt x="8510" y="1154"/>
                </a:lnTo>
                <a:lnTo>
                  <a:pt x="8514" y="1156"/>
                </a:lnTo>
                <a:lnTo>
                  <a:pt x="8526" y="1156"/>
                </a:lnTo>
                <a:lnTo>
                  <a:pt x="8540" y="1152"/>
                </a:lnTo>
                <a:lnTo>
                  <a:pt x="8544" y="1150"/>
                </a:lnTo>
                <a:lnTo>
                  <a:pt x="8546" y="1146"/>
                </a:lnTo>
                <a:close/>
                <a:moveTo>
                  <a:pt x="8966" y="906"/>
                </a:moveTo>
                <a:lnTo>
                  <a:pt x="8966" y="906"/>
                </a:lnTo>
                <a:lnTo>
                  <a:pt x="8984" y="902"/>
                </a:lnTo>
                <a:lnTo>
                  <a:pt x="8988" y="900"/>
                </a:lnTo>
                <a:lnTo>
                  <a:pt x="8992" y="896"/>
                </a:lnTo>
                <a:lnTo>
                  <a:pt x="8994" y="894"/>
                </a:lnTo>
                <a:lnTo>
                  <a:pt x="8994" y="890"/>
                </a:lnTo>
                <a:lnTo>
                  <a:pt x="8990" y="884"/>
                </a:lnTo>
                <a:lnTo>
                  <a:pt x="8982" y="878"/>
                </a:lnTo>
                <a:lnTo>
                  <a:pt x="8972" y="874"/>
                </a:lnTo>
                <a:lnTo>
                  <a:pt x="8960" y="874"/>
                </a:lnTo>
                <a:lnTo>
                  <a:pt x="8948" y="876"/>
                </a:lnTo>
                <a:lnTo>
                  <a:pt x="8936" y="880"/>
                </a:lnTo>
                <a:lnTo>
                  <a:pt x="8928" y="886"/>
                </a:lnTo>
                <a:lnTo>
                  <a:pt x="8924" y="892"/>
                </a:lnTo>
                <a:lnTo>
                  <a:pt x="8924" y="898"/>
                </a:lnTo>
                <a:lnTo>
                  <a:pt x="8928" y="904"/>
                </a:lnTo>
                <a:lnTo>
                  <a:pt x="8936" y="906"/>
                </a:lnTo>
                <a:lnTo>
                  <a:pt x="8948" y="908"/>
                </a:lnTo>
                <a:lnTo>
                  <a:pt x="8966" y="906"/>
                </a:lnTo>
                <a:close/>
                <a:moveTo>
                  <a:pt x="8184" y="986"/>
                </a:moveTo>
                <a:lnTo>
                  <a:pt x="8184" y="986"/>
                </a:lnTo>
                <a:lnTo>
                  <a:pt x="8178" y="1004"/>
                </a:lnTo>
                <a:lnTo>
                  <a:pt x="8176" y="1012"/>
                </a:lnTo>
                <a:lnTo>
                  <a:pt x="8178" y="1018"/>
                </a:lnTo>
                <a:lnTo>
                  <a:pt x="8182" y="1022"/>
                </a:lnTo>
                <a:lnTo>
                  <a:pt x="8188" y="1024"/>
                </a:lnTo>
                <a:lnTo>
                  <a:pt x="8198" y="1026"/>
                </a:lnTo>
                <a:lnTo>
                  <a:pt x="8212" y="1028"/>
                </a:lnTo>
                <a:lnTo>
                  <a:pt x="8228" y="1028"/>
                </a:lnTo>
                <a:lnTo>
                  <a:pt x="8228" y="1030"/>
                </a:lnTo>
                <a:lnTo>
                  <a:pt x="8224" y="1032"/>
                </a:lnTo>
                <a:lnTo>
                  <a:pt x="8220" y="1036"/>
                </a:lnTo>
                <a:lnTo>
                  <a:pt x="8218" y="1040"/>
                </a:lnTo>
                <a:lnTo>
                  <a:pt x="8218" y="1044"/>
                </a:lnTo>
                <a:lnTo>
                  <a:pt x="8222" y="1046"/>
                </a:lnTo>
                <a:lnTo>
                  <a:pt x="8232" y="1054"/>
                </a:lnTo>
                <a:lnTo>
                  <a:pt x="8238" y="1058"/>
                </a:lnTo>
                <a:lnTo>
                  <a:pt x="8244" y="1060"/>
                </a:lnTo>
                <a:lnTo>
                  <a:pt x="8248" y="1058"/>
                </a:lnTo>
                <a:lnTo>
                  <a:pt x="8250" y="1058"/>
                </a:lnTo>
                <a:lnTo>
                  <a:pt x="8254" y="1052"/>
                </a:lnTo>
                <a:lnTo>
                  <a:pt x="8254" y="1044"/>
                </a:lnTo>
                <a:lnTo>
                  <a:pt x="8254" y="1038"/>
                </a:lnTo>
                <a:lnTo>
                  <a:pt x="8254" y="1032"/>
                </a:lnTo>
                <a:lnTo>
                  <a:pt x="8256" y="1032"/>
                </a:lnTo>
                <a:lnTo>
                  <a:pt x="8258" y="1034"/>
                </a:lnTo>
                <a:lnTo>
                  <a:pt x="8264" y="1040"/>
                </a:lnTo>
                <a:lnTo>
                  <a:pt x="8268" y="1046"/>
                </a:lnTo>
                <a:lnTo>
                  <a:pt x="8270" y="1052"/>
                </a:lnTo>
                <a:lnTo>
                  <a:pt x="8272" y="1056"/>
                </a:lnTo>
                <a:lnTo>
                  <a:pt x="8270" y="1060"/>
                </a:lnTo>
                <a:lnTo>
                  <a:pt x="8266" y="1066"/>
                </a:lnTo>
                <a:lnTo>
                  <a:pt x="8262" y="1070"/>
                </a:lnTo>
                <a:lnTo>
                  <a:pt x="8258" y="1072"/>
                </a:lnTo>
                <a:lnTo>
                  <a:pt x="8256" y="1074"/>
                </a:lnTo>
                <a:lnTo>
                  <a:pt x="8258" y="1076"/>
                </a:lnTo>
                <a:lnTo>
                  <a:pt x="8262" y="1076"/>
                </a:lnTo>
                <a:lnTo>
                  <a:pt x="8276" y="1078"/>
                </a:lnTo>
                <a:lnTo>
                  <a:pt x="8292" y="1080"/>
                </a:lnTo>
                <a:lnTo>
                  <a:pt x="8302" y="1082"/>
                </a:lnTo>
                <a:lnTo>
                  <a:pt x="8308" y="1084"/>
                </a:lnTo>
                <a:lnTo>
                  <a:pt x="8312" y="1086"/>
                </a:lnTo>
                <a:lnTo>
                  <a:pt x="8314" y="1088"/>
                </a:lnTo>
                <a:lnTo>
                  <a:pt x="8320" y="1090"/>
                </a:lnTo>
                <a:lnTo>
                  <a:pt x="8338" y="1092"/>
                </a:lnTo>
                <a:lnTo>
                  <a:pt x="8352" y="1092"/>
                </a:lnTo>
                <a:lnTo>
                  <a:pt x="8364" y="1094"/>
                </a:lnTo>
                <a:lnTo>
                  <a:pt x="8384" y="1098"/>
                </a:lnTo>
                <a:lnTo>
                  <a:pt x="8392" y="1098"/>
                </a:lnTo>
                <a:lnTo>
                  <a:pt x="8402" y="1096"/>
                </a:lnTo>
                <a:lnTo>
                  <a:pt x="8412" y="1094"/>
                </a:lnTo>
                <a:lnTo>
                  <a:pt x="8426" y="1086"/>
                </a:lnTo>
                <a:lnTo>
                  <a:pt x="8428" y="1084"/>
                </a:lnTo>
                <a:lnTo>
                  <a:pt x="8430" y="1082"/>
                </a:lnTo>
                <a:lnTo>
                  <a:pt x="8428" y="1080"/>
                </a:lnTo>
                <a:lnTo>
                  <a:pt x="8426" y="1078"/>
                </a:lnTo>
                <a:lnTo>
                  <a:pt x="8418" y="1074"/>
                </a:lnTo>
                <a:lnTo>
                  <a:pt x="8408" y="1068"/>
                </a:lnTo>
                <a:lnTo>
                  <a:pt x="8394" y="1062"/>
                </a:lnTo>
                <a:lnTo>
                  <a:pt x="8382" y="1054"/>
                </a:lnTo>
                <a:lnTo>
                  <a:pt x="8372" y="1046"/>
                </a:lnTo>
                <a:lnTo>
                  <a:pt x="8364" y="1036"/>
                </a:lnTo>
                <a:lnTo>
                  <a:pt x="8360" y="1026"/>
                </a:lnTo>
                <a:lnTo>
                  <a:pt x="8354" y="1018"/>
                </a:lnTo>
                <a:lnTo>
                  <a:pt x="8344" y="1006"/>
                </a:lnTo>
                <a:lnTo>
                  <a:pt x="8340" y="1000"/>
                </a:lnTo>
                <a:lnTo>
                  <a:pt x="8338" y="992"/>
                </a:lnTo>
                <a:lnTo>
                  <a:pt x="8336" y="980"/>
                </a:lnTo>
                <a:lnTo>
                  <a:pt x="8338" y="964"/>
                </a:lnTo>
                <a:lnTo>
                  <a:pt x="8340" y="956"/>
                </a:lnTo>
                <a:lnTo>
                  <a:pt x="8344" y="948"/>
                </a:lnTo>
                <a:lnTo>
                  <a:pt x="8352" y="936"/>
                </a:lnTo>
                <a:lnTo>
                  <a:pt x="8362" y="926"/>
                </a:lnTo>
                <a:lnTo>
                  <a:pt x="8372" y="918"/>
                </a:lnTo>
                <a:lnTo>
                  <a:pt x="8378" y="912"/>
                </a:lnTo>
                <a:lnTo>
                  <a:pt x="8380" y="906"/>
                </a:lnTo>
                <a:lnTo>
                  <a:pt x="8380" y="904"/>
                </a:lnTo>
                <a:lnTo>
                  <a:pt x="8376" y="900"/>
                </a:lnTo>
                <a:lnTo>
                  <a:pt x="8366" y="894"/>
                </a:lnTo>
                <a:lnTo>
                  <a:pt x="8346" y="886"/>
                </a:lnTo>
                <a:lnTo>
                  <a:pt x="8342" y="886"/>
                </a:lnTo>
                <a:lnTo>
                  <a:pt x="8338" y="886"/>
                </a:lnTo>
                <a:lnTo>
                  <a:pt x="8324" y="888"/>
                </a:lnTo>
                <a:lnTo>
                  <a:pt x="8288" y="894"/>
                </a:lnTo>
                <a:lnTo>
                  <a:pt x="8266" y="896"/>
                </a:lnTo>
                <a:lnTo>
                  <a:pt x="8256" y="900"/>
                </a:lnTo>
                <a:lnTo>
                  <a:pt x="8250" y="902"/>
                </a:lnTo>
                <a:lnTo>
                  <a:pt x="8250" y="904"/>
                </a:lnTo>
                <a:lnTo>
                  <a:pt x="8250" y="908"/>
                </a:lnTo>
                <a:lnTo>
                  <a:pt x="8250" y="910"/>
                </a:lnTo>
                <a:lnTo>
                  <a:pt x="8246" y="916"/>
                </a:lnTo>
                <a:lnTo>
                  <a:pt x="8236" y="920"/>
                </a:lnTo>
                <a:lnTo>
                  <a:pt x="8226" y="926"/>
                </a:lnTo>
                <a:lnTo>
                  <a:pt x="8222" y="930"/>
                </a:lnTo>
                <a:lnTo>
                  <a:pt x="8220" y="932"/>
                </a:lnTo>
                <a:lnTo>
                  <a:pt x="8222" y="936"/>
                </a:lnTo>
                <a:lnTo>
                  <a:pt x="8226" y="940"/>
                </a:lnTo>
                <a:lnTo>
                  <a:pt x="8228" y="946"/>
                </a:lnTo>
                <a:lnTo>
                  <a:pt x="8228" y="954"/>
                </a:lnTo>
                <a:lnTo>
                  <a:pt x="8224" y="964"/>
                </a:lnTo>
                <a:lnTo>
                  <a:pt x="8218" y="974"/>
                </a:lnTo>
                <a:lnTo>
                  <a:pt x="8212" y="976"/>
                </a:lnTo>
                <a:lnTo>
                  <a:pt x="8208" y="976"/>
                </a:lnTo>
                <a:lnTo>
                  <a:pt x="8204" y="976"/>
                </a:lnTo>
                <a:lnTo>
                  <a:pt x="8198" y="974"/>
                </a:lnTo>
                <a:lnTo>
                  <a:pt x="8194" y="974"/>
                </a:lnTo>
                <a:lnTo>
                  <a:pt x="8190" y="978"/>
                </a:lnTo>
                <a:lnTo>
                  <a:pt x="8184" y="986"/>
                </a:lnTo>
                <a:close/>
                <a:moveTo>
                  <a:pt x="8658" y="660"/>
                </a:moveTo>
                <a:lnTo>
                  <a:pt x="8658" y="660"/>
                </a:lnTo>
                <a:lnTo>
                  <a:pt x="8640" y="666"/>
                </a:lnTo>
                <a:lnTo>
                  <a:pt x="8630" y="668"/>
                </a:lnTo>
                <a:lnTo>
                  <a:pt x="8624" y="668"/>
                </a:lnTo>
                <a:lnTo>
                  <a:pt x="8620" y="664"/>
                </a:lnTo>
                <a:lnTo>
                  <a:pt x="8616" y="662"/>
                </a:lnTo>
                <a:lnTo>
                  <a:pt x="8610" y="660"/>
                </a:lnTo>
                <a:lnTo>
                  <a:pt x="8602" y="658"/>
                </a:lnTo>
                <a:lnTo>
                  <a:pt x="8586" y="658"/>
                </a:lnTo>
                <a:lnTo>
                  <a:pt x="8570" y="660"/>
                </a:lnTo>
                <a:lnTo>
                  <a:pt x="8564" y="664"/>
                </a:lnTo>
                <a:lnTo>
                  <a:pt x="8560" y="666"/>
                </a:lnTo>
                <a:lnTo>
                  <a:pt x="8560" y="670"/>
                </a:lnTo>
                <a:lnTo>
                  <a:pt x="8562" y="674"/>
                </a:lnTo>
                <a:lnTo>
                  <a:pt x="8562" y="676"/>
                </a:lnTo>
                <a:lnTo>
                  <a:pt x="8560" y="676"/>
                </a:lnTo>
                <a:lnTo>
                  <a:pt x="8552" y="676"/>
                </a:lnTo>
                <a:lnTo>
                  <a:pt x="8540" y="676"/>
                </a:lnTo>
                <a:lnTo>
                  <a:pt x="8524" y="680"/>
                </a:lnTo>
                <a:lnTo>
                  <a:pt x="8508" y="684"/>
                </a:lnTo>
                <a:lnTo>
                  <a:pt x="8490" y="690"/>
                </a:lnTo>
                <a:lnTo>
                  <a:pt x="8472" y="698"/>
                </a:lnTo>
                <a:lnTo>
                  <a:pt x="8456" y="708"/>
                </a:lnTo>
                <a:lnTo>
                  <a:pt x="8442" y="718"/>
                </a:lnTo>
                <a:lnTo>
                  <a:pt x="8432" y="728"/>
                </a:lnTo>
                <a:lnTo>
                  <a:pt x="8426" y="734"/>
                </a:lnTo>
                <a:lnTo>
                  <a:pt x="8420" y="738"/>
                </a:lnTo>
                <a:lnTo>
                  <a:pt x="8418" y="738"/>
                </a:lnTo>
                <a:lnTo>
                  <a:pt x="8414" y="736"/>
                </a:lnTo>
                <a:lnTo>
                  <a:pt x="8412" y="734"/>
                </a:lnTo>
                <a:lnTo>
                  <a:pt x="8408" y="734"/>
                </a:lnTo>
                <a:lnTo>
                  <a:pt x="8402" y="736"/>
                </a:lnTo>
                <a:lnTo>
                  <a:pt x="8394" y="740"/>
                </a:lnTo>
                <a:lnTo>
                  <a:pt x="8388" y="746"/>
                </a:lnTo>
                <a:lnTo>
                  <a:pt x="8382" y="748"/>
                </a:lnTo>
                <a:lnTo>
                  <a:pt x="8380" y="748"/>
                </a:lnTo>
                <a:lnTo>
                  <a:pt x="8378" y="746"/>
                </a:lnTo>
                <a:lnTo>
                  <a:pt x="8376" y="744"/>
                </a:lnTo>
                <a:lnTo>
                  <a:pt x="8374" y="742"/>
                </a:lnTo>
                <a:lnTo>
                  <a:pt x="8370" y="742"/>
                </a:lnTo>
                <a:lnTo>
                  <a:pt x="8362" y="744"/>
                </a:lnTo>
                <a:lnTo>
                  <a:pt x="8358" y="750"/>
                </a:lnTo>
                <a:lnTo>
                  <a:pt x="8356" y="754"/>
                </a:lnTo>
                <a:lnTo>
                  <a:pt x="8360" y="756"/>
                </a:lnTo>
                <a:lnTo>
                  <a:pt x="8362" y="760"/>
                </a:lnTo>
                <a:lnTo>
                  <a:pt x="8370" y="764"/>
                </a:lnTo>
                <a:lnTo>
                  <a:pt x="8368" y="766"/>
                </a:lnTo>
                <a:lnTo>
                  <a:pt x="8364" y="770"/>
                </a:lnTo>
                <a:lnTo>
                  <a:pt x="8360" y="772"/>
                </a:lnTo>
                <a:lnTo>
                  <a:pt x="8358" y="774"/>
                </a:lnTo>
                <a:lnTo>
                  <a:pt x="8360" y="778"/>
                </a:lnTo>
                <a:lnTo>
                  <a:pt x="8364" y="780"/>
                </a:lnTo>
                <a:lnTo>
                  <a:pt x="8366" y="782"/>
                </a:lnTo>
                <a:lnTo>
                  <a:pt x="8368" y="784"/>
                </a:lnTo>
                <a:lnTo>
                  <a:pt x="8364" y="786"/>
                </a:lnTo>
                <a:lnTo>
                  <a:pt x="8356" y="786"/>
                </a:lnTo>
                <a:lnTo>
                  <a:pt x="8348" y="788"/>
                </a:lnTo>
                <a:lnTo>
                  <a:pt x="8342" y="792"/>
                </a:lnTo>
                <a:lnTo>
                  <a:pt x="8338" y="798"/>
                </a:lnTo>
                <a:lnTo>
                  <a:pt x="8334" y="806"/>
                </a:lnTo>
                <a:lnTo>
                  <a:pt x="8330" y="814"/>
                </a:lnTo>
                <a:lnTo>
                  <a:pt x="8324" y="822"/>
                </a:lnTo>
                <a:lnTo>
                  <a:pt x="8316" y="830"/>
                </a:lnTo>
                <a:lnTo>
                  <a:pt x="8302" y="836"/>
                </a:lnTo>
                <a:lnTo>
                  <a:pt x="8280" y="848"/>
                </a:lnTo>
                <a:lnTo>
                  <a:pt x="8272" y="854"/>
                </a:lnTo>
                <a:lnTo>
                  <a:pt x="8268" y="858"/>
                </a:lnTo>
                <a:lnTo>
                  <a:pt x="8268" y="862"/>
                </a:lnTo>
                <a:lnTo>
                  <a:pt x="8270" y="864"/>
                </a:lnTo>
                <a:lnTo>
                  <a:pt x="8278" y="866"/>
                </a:lnTo>
                <a:lnTo>
                  <a:pt x="8288" y="866"/>
                </a:lnTo>
                <a:lnTo>
                  <a:pt x="8296" y="866"/>
                </a:lnTo>
                <a:lnTo>
                  <a:pt x="8298" y="870"/>
                </a:lnTo>
                <a:lnTo>
                  <a:pt x="8296" y="872"/>
                </a:lnTo>
                <a:lnTo>
                  <a:pt x="8294" y="876"/>
                </a:lnTo>
                <a:lnTo>
                  <a:pt x="8290" y="880"/>
                </a:lnTo>
                <a:lnTo>
                  <a:pt x="8290" y="882"/>
                </a:lnTo>
                <a:lnTo>
                  <a:pt x="8294" y="882"/>
                </a:lnTo>
                <a:lnTo>
                  <a:pt x="8304" y="882"/>
                </a:lnTo>
                <a:lnTo>
                  <a:pt x="8326" y="876"/>
                </a:lnTo>
                <a:lnTo>
                  <a:pt x="8334" y="876"/>
                </a:lnTo>
                <a:lnTo>
                  <a:pt x="8342" y="876"/>
                </a:lnTo>
                <a:lnTo>
                  <a:pt x="8348" y="878"/>
                </a:lnTo>
                <a:lnTo>
                  <a:pt x="8356" y="880"/>
                </a:lnTo>
                <a:lnTo>
                  <a:pt x="8374" y="892"/>
                </a:lnTo>
                <a:lnTo>
                  <a:pt x="8384" y="894"/>
                </a:lnTo>
                <a:lnTo>
                  <a:pt x="8396" y="894"/>
                </a:lnTo>
                <a:lnTo>
                  <a:pt x="8402" y="892"/>
                </a:lnTo>
                <a:lnTo>
                  <a:pt x="8406" y="888"/>
                </a:lnTo>
                <a:lnTo>
                  <a:pt x="8410" y="884"/>
                </a:lnTo>
                <a:lnTo>
                  <a:pt x="8412" y="878"/>
                </a:lnTo>
                <a:lnTo>
                  <a:pt x="8414" y="874"/>
                </a:lnTo>
                <a:lnTo>
                  <a:pt x="8418" y="870"/>
                </a:lnTo>
                <a:lnTo>
                  <a:pt x="8426" y="868"/>
                </a:lnTo>
                <a:lnTo>
                  <a:pt x="8430" y="868"/>
                </a:lnTo>
                <a:lnTo>
                  <a:pt x="8434" y="864"/>
                </a:lnTo>
                <a:lnTo>
                  <a:pt x="8440" y="858"/>
                </a:lnTo>
                <a:lnTo>
                  <a:pt x="8442" y="850"/>
                </a:lnTo>
                <a:lnTo>
                  <a:pt x="8446" y="840"/>
                </a:lnTo>
                <a:lnTo>
                  <a:pt x="8450" y="834"/>
                </a:lnTo>
                <a:lnTo>
                  <a:pt x="8456" y="830"/>
                </a:lnTo>
                <a:lnTo>
                  <a:pt x="8460" y="828"/>
                </a:lnTo>
                <a:lnTo>
                  <a:pt x="8470" y="824"/>
                </a:lnTo>
                <a:lnTo>
                  <a:pt x="8472" y="820"/>
                </a:lnTo>
                <a:lnTo>
                  <a:pt x="8474" y="816"/>
                </a:lnTo>
                <a:lnTo>
                  <a:pt x="8476" y="804"/>
                </a:lnTo>
                <a:lnTo>
                  <a:pt x="8480" y="802"/>
                </a:lnTo>
                <a:lnTo>
                  <a:pt x="8484" y="800"/>
                </a:lnTo>
                <a:lnTo>
                  <a:pt x="8498" y="794"/>
                </a:lnTo>
                <a:lnTo>
                  <a:pt x="8526" y="784"/>
                </a:lnTo>
                <a:lnTo>
                  <a:pt x="8540" y="778"/>
                </a:lnTo>
                <a:lnTo>
                  <a:pt x="8546" y="772"/>
                </a:lnTo>
                <a:lnTo>
                  <a:pt x="8550" y="768"/>
                </a:lnTo>
                <a:lnTo>
                  <a:pt x="8552" y="764"/>
                </a:lnTo>
                <a:lnTo>
                  <a:pt x="8556" y="758"/>
                </a:lnTo>
                <a:lnTo>
                  <a:pt x="8564" y="752"/>
                </a:lnTo>
                <a:lnTo>
                  <a:pt x="8578" y="744"/>
                </a:lnTo>
                <a:lnTo>
                  <a:pt x="8600" y="734"/>
                </a:lnTo>
                <a:lnTo>
                  <a:pt x="8632" y="722"/>
                </a:lnTo>
                <a:lnTo>
                  <a:pt x="8666" y="712"/>
                </a:lnTo>
                <a:lnTo>
                  <a:pt x="8742" y="692"/>
                </a:lnTo>
                <a:lnTo>
                  <a:pt x="8814" y="674"/>
                </a:lnTo>
                <a:lnTo>
                  <a:pt x="8844" y="664"/>
                </a:lnTo>
                <a:lnTo>
                  <a:pt x="8870" y="654"/>
                </a:lnTo>
                <a:lnTo>
                  <a:pt x="8878" y="648"/>
                </a:lnTo>
                <a:lnTo>
                  <a:pt x="8886" y="642"/>
                </a:lnTo>
                <a:lnTo>
                  <a:pt x="8890" y="638"/>
                </a:lnTo>
                <a:lnTo>
                  <a:pt x="8892" y="632"/>
                </a:lnTo>
                <a:lnTo>
                  <a:pt x="8890" y="628"/>
                </a:lnTo>
                <a:lnTo>
                  <a:pt x="8888" y="622"/>
                </a:lnTo>
                <a:lnTo>
                  <a:pt x="8884" y="618"/>
                </a:lnTo>
                <a:lnTo>
                  <a:pt x="8878" y="614"/>
                </a:lnTo>
                <a:lnTo>
                  <a:pt x="8862" y="608"/>
                </a:lnTo>
                <a:lnTo>
                  <a:pt x="8842" y="606"/>
                </a:lnTo>
                <a:lnTo>
                  <a:pt x="8820" y="606"/>
                </a:lnTo>
                <a:lnTo>
                  <a:pt x="8798" y="610"/>
                </a:lnTo>
                <a:lnTo>
                  <a:pt x="8768" y="622"/>
                </a:lnTo>
                <a:lnTo>
                  <a:pt x="8762" y="624"/>
                </a:lnTo>
                <a:lnTo>
                  <a:pt x="8758" y="628"/>
                </a:lnTo>
                <a:lnTo>
                  <a:pt x="8756" y="630"/>
                </a:lnTo>
                <a:lnTo>
                  <a:pt x="8754" y="634"/>
                </a:lnTo>
                <a:lnTo>
                  <a:pt x="8746" y="638"/>
                </a:lnTo>
                <a:lnTo>
                  <a:pt x="8732" y="642"/>
                </a:lnTo>
                <a:lnTo>
                  <a:pt x="8708" y="650"/>
                </a:lnTo>
                <a:lnTo>
                  <a:pt x="8698" y="650"/>
                </a:lnTo>
                <a:lnTo>
                  <a:pt x="8686" y="652"/>
                </a:lnTo>
                <a:lnTo>
                  <a:pt x="8658" y="660"/>
                </a:lnTo>
                <a:close/>
                <a:moveTo>
                  <a:pt x="7934" y="316"/>
                </a:moveTo>
                <a:lnTo>
                  <a:pt x="7934" y="316"/>
                </a:lnTo>
                <a:lnTo>
                  <a:pt x="7942" y="318"/>
                </a:lnTo>
                <a:lnTo>
                  <a:pt x="7950" y="314"/>
                </a:lnTo>
                <a:lnTo>
                  <a:pt x="7954" y="314"/>
                </a:lnTo>
                <a:lnTo>
                  <a:pt x="7958" y="316"/>
                </a:lnTo>
                <a:lnTo>
                  <a:pt x="7964" y="320"/>
                </a:lnTo>
                <a:lnTo>
                  <a:pt x="7968" y="322"/>
                </a:lnTo>
                <a:lnTo>
                  <a:pt x="7974" y="322"/>
                </a:lnTo>
                <a:lnTo>
                  <a:pt x="7980" y="322"/>
                </a:lnTo>
                <a:lnTo>
                  <a:pt x="7990" y="318"/>
                </a:lnTo>
                <a:lnTo>
                  <a:pt x="8006" y="310"/>
                </a:lnTo>
                <a:lnTo>
                  <a:pt x="8018" y="304"/>
                </a:lnTo>
                <a:lnTo>
                  <a:pt x="8022" y="302"/>
                </a:lnTo>
                <a:lnTo>
                  <a:pt x="8028" y="300"/>
                </a:lnTo>
                <a:lnTo>
                  <a:pt x="8036" y="302"/>
                </a:lnTo>
                <a:lnTo>
                  <a:pt x="8046" y="304"/>
                </a:lnTo>
                <a:lnTo>
                  <a:pt x="8056" y="308"/>
                </a:lnTo>
                <a:lnTo>
                  <a:pt x="8064" y="308"/>
                </a:lnTo>
                <a:lnTo>
                  <a:pt x="8070" y="308"/>
                </a:lnTo>
                <a:lnTo>
                  <a:pt x="8072" y="306"/>
                </a:lnTo>
                <a:lnTo>
                  <a:pt x="8070" y="302"/>
                </a:lnTo>
                <a:lnTo>
                  <a:pt x="8064" y="298"/>
                </a:lnTo>
                <a:lnTo>
                  <a:pt x="8054" y="294"/>
                </a:lnTo>
                <a:lnTo>
                  <a:pt x="8038" y="290"/>
                </a:lnTo>
                <a:lnTo>
                  <a:pt x="8014" y="286"/>
                </a:lnTo>
                <a:lnTo>
                  <a:pt x="8010" y="286"/>
                </a:lnTo>
                <a:lnTo>
                  <a:pt x="8008" y="288"/>
                </a:lnTo>
                <a:lnTo>
                  <a:pt x="8006" y="290"/>
                </a:lnTo>
                <a:lnTo>
                  <a:pt x="8002" y="294"/>
                </a:lnTo>
                <a:lnTo>
                  <a:pt x="7996" y="296"/>
                </a:lnTo>
                <a:lnTo>
                  <a:pt x="7984" y="300"/>
                </a:lnTo>
                <a:lnTo>
                  <a:pt x="7954" y="304"/>
                </a:lnTo>
                <a:lnTo>
                  <a:pt x="7930" y="308"/>
                </a:lnTo>
                <a:lnTo>
                  <a:pt x="7924" y="310"/>
                </a:lnTo>
                <a:lnTo>
                  <a:pt x="7920" y="312"/>
                </a:lnTo>
                <a:lnTo>
                  <a:pt x="7924" y="314"/>
                </a:lnTo>
                <a:lnTo>
                  <a:pt x="7934" y="316"/>
                </a:lnTo>
                <a:close/>
                <a:moveTo>
                  <a:pt x="8090" y="300"/>
                </a:moveTo>
                <a:lnTo>
                  <a:pt x="8090" y="300"/>
                </a:lnTo>
                <a:lnTo>
                  <a:pt x="8098" y="306"/>
                </a:lnTo>
                <a:lnTo>
                  <a:pt x="8100" y="308"/>
                </a:lnTo>
                <a:lnTo>
                  <a:pt x="8098" y="310"/>
                </a:lnTo>
                <a:lnTo>
                  <a:pt x="8096" y="312"/>
                </a:lnTo>
                <a:lnTo>
                  <a:pt x="8090" y="314"/>
                </a:lnTo>
                <a:lnTo>
                  <a:pt x="8068" y="316"/>
                </a:lnTo>
                <a:lnTo>
                  <a:pt x="8042" y="316"/>
                </a:lnTo>
                <a:lnTo>
                  <a:pt x="8024" y="318"/>
                </a:lnTo>
                <a:lnTo>
                  <a:pt x="8020" y="318"/>
                </a:lnTo>
                <a:lnTo>
                  <a:pt x="8020" y="320"/>
                </a:lnTo>
                <a:lnTo>
                  <a:pt x="8022" y="322"/>
                </a:lnTo>
                <a:lnTo>
                  <a:pt x="8028" y="326"/>
                </a:lnTo>
                <a:lnTo>
                  <a:pt x="8036" y="332"/>
                </a:lnTo>
                <a:lnTo>
                  <a:pt x="8034" y="332"/>
                </a:lnTo>
                <a:lnTo>
                  <a:pt x="8032" y="334"/>
                </a:lnTo>
                <a:lnTo>
                  <a:pt x="8012" y="332"/>
                </a:lnTo>
                <a:lnTo>
                  <a:pt x="8000" y="330"/>
                </a:lnTo>
                <a:lnTo>
                  <a:pt x="7988" y="332"/>
                </a:lnTo>
                <a:lnTo>
                  <a:pt x="7986" y="332"/>
                </a:lnTo>
                <a:lnTo>
                  <a:pt x="7986" y="334"/>
                </a:lnTo>
                <a:lnTo>
                  <a:pt x="7988" y="338"/>
                </a:lnTo>
                <a:lnTo>
                  <a:pt x="7998" y="344"/>
                </a:lnTo>
                <a:lnTo>
                  <a:pt x="8006" y="346"/>
                </a:lnTo>
                <a:lnTo>
                  <a:pt x="8010" y="346"/>
                </a:lnTo>
                <a:lnTo>
                  <a:pt x="8016" y="344"/>
                </a:lnTo>
                <a:lnTo>
                  <a:pt x="8028" y="340"/>
                </a:lnTo>
                <a:lnTo>
                  <a:pt x="8034" y="338"/>
                </a:lnTo>
                <a:lnTo>
                  <a:pt x="8036" y="340"/>
                </a:lnTo>
                <a:lnTo>
                  <a:pt x="8034" y="346"/>
                </a:lnTo>
                <a:lnTo>
                  <a:pt x="8034" y="350"/>
                </a:lnTo>
                <a:lnTo>
                  <a:pt x="8034" y="352"/>
                </a:lnTo>
                <a:lnTo>
                  <a:pt x="8038" y="352"/>
                </a:lnTo>
                <a:lnTo>
                  <a:pt x="8048" y="350"/>
                </a:lnTo>
                <a:lnTo>
                  <a:pt x="8058" y="346"/>
                </a:lnTo>
                <a:lnTo>
                  <a:pt x="8064" y="346"/>
                </a:lnTo>
                <a:lnTo>
                  <a:pt x="8074" y="348"/>
                </a:lnTo>
                <a:lnTo>
                  <a:pt x="8078" y="350"/>
                </a:lnTo>
                <a:lnTo>
                  <a:pt x="8082" y="348"/>
                </a:lnTo>
                <a:lnTo>
                  <a:pt x="8086" y="346"/>
                </a:lnTo>
                <a:lnTo>
                  <a:pt x="8088" y="344"/>
                </a:lnTo>
                <a:lnTo>
                  <a:pt x="8088" y="342"/>
                </a:lnTo>
                <a:lnTo>
                  <a:pt x="8080" y="340"/>
                </a:lnTo>
                <a:lnTo>
                  <a:pt x="8072" y="336"/>
                </a:lnTo>
                <a:lnTo>
                  <a:pt x="8074" y="332"/>
                </a:lnTo>
                <a:lnTo>
                  <a:pt x="8084" y="330"/>
                </a:lnTo>
                <a:lnTo>
                  <a:pt x="8094" y="328"/>
                </a:lnTo>
                <a:lnTo>
                  <a:pt x="8104" y="328"/>
                </a:lnTo>
                <a:lnTo>
                  <a:pt x="8108" y="326"/>
                </a:lnTo>
                <a:lnTo>
                  <a:pt x="8114" y="322"/>
                </a:lnTo>
                <a:lnTo>
                  <a:pt x="8118" y="320"/>
                </a:lnTo>
                <a:lnTo>
                  <a:pt x="8124" y="318"/>
                </a:lnTo>
                <a:lnTo>
                  <a:pt x="8134" y="318"/>
                </a:lnTo>
                <a:lnTo>
                  <a:pt x="8150" y="316"/>
                </a:lnTo>
                <a:lnTo>
                  <a:pt x="8174" y="314"/>
                </a:lnTo>
                <a:lnTo>
                  <a:pt x="8186" y="310"/>
                </a:lnTo>
                <a:lnTo>
                  <a:pt x="8192" y="308"/>
                </a:lnTo>
                <a:lnTo>
                  <a:pt x="8194" y="304"/>
                </a:lnTo>
                <a:lnTo>
                  <a:pt x="8192" y="300"/>
                </a:lnTo>
                <a:lnTo>
                  <a:pt x="8188" y="298"/>
                </a:lnTo>
                <a:lnTo>
                  <a:pt x="8180" y="296"/>
                </a:lnTo>
                <a:lnTo>
                  <a:pt x="8170" y="296"/>
                </a:lnTo>
                <a:lnTo>
                  <a:pt x="8158" y="296"/>
                </a:lnTo>
                <a:lnTo>
                  <a:pt x="8146" y="298"/>
                </a:lnTo>
                <a:lnTo>
                  <a:pt x="8146" y="296"/>
                </a:lnTo>
                <a:lnTo>
                  <a:pt x="8148" y="294"/>
                </a:lnTo>
                <a:lnTo>
                  <a:pt x="8150" y="292"/>
                </a:lnTo>
                <a:lnTo>
                  <a:pt x="8150" y="290"/>
                </a:lnTo>
                <a:lnTo>
                  <a:pt x="8148" y="288"/>
                </a:lnTo>
                <a:lnTo>
                  <a:pt x="8138" y="288"/>
                </a:lnTo>
                <a:lnTo>
                  <a:pt x="8116" y="286"/>
                </a:lnTo>
                <a:lnTo>
                  <a:pt x="8098" y="290"/>
                </a:lnTo>
                <a:lnTo>
                  <a:pt x="8092" y="292"/>
                </a:lnTo>
                <a:lnTo>
                  <a:pt x="8088" y="294"/>
                </a:lnTo>
                <a:lnTo>
                  <a:pt x="8086" y="298"/>
                </a:lnTo>
                <a:lnTo>
                  <a:pt x="8090" y="300"/>
                </a:lnTo>
                <a:close/>
                <a:moveTo>
                  <a:pt x="8270" y="334"/>
                </a:moveTo>
                <a:lnTo>
                  <a:pt x="8270" y="334"/>
                </a:lnTo>
                <a:lnTo>
                  <a:pt x="8260" y="326"/>
                </a:lnTo>
                <a:lnTo>
                  <a:pt x="8256" y="324"/>
                </a:lnTo>
                <a:lnTo>
                  <a:pt x="8252" y="324"/>
                </a:lnTo>
                <a:lnTo>
                  <a:pt x="8240" y="326"/>
                </a:lnTo>
                <a:lnTo>
                  <a:pt x="8220" y="336"/>
                </a:lnTo>
                <a:lnTo>
                  <a:pt x="8216" y="338"/>
                </a:lnTo>
                <a:lnTo>
                  <a:pt x="8216" y="340"/>
                </a:lnTo>
                <a:lnTo>
                  <a:pt x="8220" y="342"/>
                </a:lnTo>
                <a:lnTo>
                  <a:pt x="8230" y="346"/>
                </a:lnTo>
                <a:lnTo>
                  <a:pt x="8244" y="346"/>
                </a:lnTo>
                <a:lnTo>
                  <a:pt x="8258" y="348"/>
                </a:lnTo>
                <a:lnTo>
                  <a:pt x="8270" y="346"/>
                </a:lnTo>
                <a:lnTo>
                  <a:pt x="8272" y="344"/>
                </a:lnTo>
                <a:lnTo>
                  <a:pt x="8274" y="342"/>
                </a:lnTo>
                <a:lnTo>
                  <a:pt x="8274" y="338"/>
                </a:lnTo>
                <a:lnTo>
                  <a:pt x="8270" y="334"/>
                </a:lnTo>
                <a:close/>
                <a:moveTo>
                  <a:pt x="8160" y="268"/>
                </a:moveTo>
                <a:lnTo>
                  <a:pt x="8160" y="268"/>
                </a:lnTo>
                <a:lnTo>
                  <a:pt x="8164" y="266"/>
                </a:lnTo>
                <a:lnTo>
                  <a:pt x="8166" y="264"/>
                </a:lnTo>
                <a:lnTo>
                  <a:pt x="8164" y="260"/>
                </a:lnTo>
                <a:lnTo>
                  <a:pt x="8162" y="260"/>
                </a:lnTo>
                <a:lnTo>
                  <a:pt x="8156" y="258"/>
                </a:lnTo>
                <a:lnTo>
                  <a:pt x="8152" y="260"/>
                </a:lnTo>
                <a:lnTo>
                  <a:pt x="8146" y="262"/>
                </a:lnTo>
                <a:lnTo>
                  <a:pt x="8140" y="266"/>
                </a:lnTo>
                <a:lnTo>
                  <a:pt x="8134" y="272"/>
                </a:lnTo>
                <a:lnTo>
                  <a:pt x="8132" y="276"/>
                </a:lnTo>
                <a:lnTo>
                  <a:pt x="8136" y="278"/>
                </a:lnTo>
                <a:lnTo>
                  <a:pt x="8146" y="274"/>
                </a:lnTo>
                <a:lnTo>
                  <a:pt x="8160" y="268"/>
                </a:lnTo>
                <a:close/>
                <a:moveTo>
                  <a:pt x="8684" y="298"/>
                </a:moveTo>
                <a:lnTo>
                  <a:pt x="8684" y="298"/>
                </a:lnTo>
                <a:lnTo>
                  <a:pt x="8710" y="294"/>
                </a:lnTo>
                <a:lnTo>
                  <a:pt x="8730" y="292"/>
                </a:lnTo>
                <a:lnTo>
                  <a:pt x="8738" y="290"/>
                </a:lnTo>
                <a:lnTo>
                  <a:pt x="8742" y="288"/>
                </a:lnTo>
                <a:lnTo>
                  <a:pt x="8746" y="282"/>
                </a:lnTo>
                <a:lnTo>
                  <a:pt x="8746" y="276"/>
                </a:lnTo>
                <a:lnTo>
                  <a:pt x="8744" y="270"/>
                </a:lnTo>
                <a:lnTo>
                  <a:pt x="8740" y="264"/>
                </a:lnTo>
                <a:lnTo>
                  <a:pt x="8734" y="262"/>
                </a:lnTo>
                <a:lnTo>
                  <a:pt x="8726" y="258"/>
                </a:lnTo>
                <a:lnTo>
                  <a:pt x="8716" y="258"/>
                </a:lnTo>
                <a:lnTo>
                  <a:pt x="8708" y="260"/>
                </a:lnTo>
                <a:lnTo>
                  <a:pt x="8700" y="262"/>
                </a:lnTo>
                <a:lnTo>
                  <a:pt x="8694" y="266"/>
                </a:lnTo>
                <a:lnTo>
                  <a:pt x="8688" y="270"/>
                </a:lnTo>
                <a:lnTo>
                  <a:pt x="8684" y="272"/>
                </a:lnTo>
                <a:lnTo>
                  <a:pt x="8672" y="272"/>
                </a:lnTo>
                <a:lnTo>
                  <a:pt x="8656" y="276"/>
                </a:lnTo>
                <a:lnTo>
                  <a:pt x="8648" y="278"/>
                </a:lnTo>
                <a:lnTo>
                  <a:pt x="8636" y="286"/>
                </a:lnTo>
                <a:lnTo>
                  <a:pt x="8630" y="290"/>
                </a:lnTo>
                <a:lnTo>
                  <a:pt x="8628" y="294"/>
                </a:lnTo>
                <a:lnTo>
                  <a:pt x="8630" y="298"/>
                </a:lnTo>
                <a:lnTo>
                  <a:pt x="8636" y="300"/>
                </a:lnTo>
                <a:lnTo>
                  <a:pt x="8646" y="302"/>
                </a:lnTo>
                <a:lnTo>
                  <a:pt x="8656" y="302"/>
                </a:lnTo>
                <a:lnTo>
                  <a:pt x="8684" y="298"/>
                </a:lnTo>
                <a:close/>
                <a:moveTo>
                  <a:pt x="8680" y="222"/>
                </a:moveTo>
                <a:lnTo>
                  <a:pt x="8680" y="222"/>
                </a:lnTo>
                <a:lnTo>
                  <a:pt x="8680" y="220"/>
                </a:lnTo>
                <a:lnTo>
                  <a:pt x="8680" y="218"/>
                </a:lnTo>
                <a:lnTo>
                  <a:pt x="8676" y="214"/>
                </a:lnTo>
                <a:lnTo>
                  <a:pt x="8670" y="212"/>
                </a:lnTo>
                <a:lnTo>
                  <a:pt x="8660" y="212"/>
                </a:lnTo>
                <a:lnTo>
                  <a:pt x="8636" y="212"/>
                </a:lnTo>
                <a:lnTo>
                  <a:pt x="8626" y="214"/>
                </a:lnTo>
                <a:lnTo>
                  <a:pt x="8616" y="216"/>
                </a:lnTo>
                <a:lnTo>
                  <a:pt x="8614" y="218"/>
                </a:lnTo>
                <a:lnTo>
                  <a:pt x="8616" y="220"/>
                </a:lnTo>
                <a:lnTo>
                  <a:pt x="8620" y="222"/>
                </a:lnTo>
                <a:lnTo>
                  <a:pt x="8638" y="226"/>
                </a:lnTo>
                <a:lnTo>
                  <a:pt x="8662" y="226"/>
                </a:lnTo>
                <a:lnTo>
                  <a:pt x="8672" y="224"/>
                </a:lnTo>
                <a:lnTo>
                  <a:pt x="8680" y="222"/>
                </a:lnTo>
                <a:close/>
                <a:moveTo>
                  <a:pt x="8502" y="208"/>
                </a:moveTo>
                <a:lnTo>
                  <a:pt x="8502" y="208"/>
                </a:lnTo>
                <a:lnTo>
                  <a:pt x="8502" y="206"/>
                </a:lnTo>
                <a:lnTo>
                  <a:pt x="8500" y="206"/>
                </a:lnTo>
                <a:lnTo>
                  <a:pt x="8496" y="202"/>
                </a:lnTo>
                <a:lnTo>
                  <a:pt x="8476" y="200"/>
                </a:lnTo>
                <a:lnTo>
                  <a:pt x="8464" y="200"/>
                </a:lnTo>
                <a:lnTo>
                  <a:pt x="8454" y="202"/>
                </a:lnTo>
                <a:lnTo>
                  <a:pt x="8446" y="204"/>
                </a:lnTo>
                <a:lnTo>
                  <a:pt x="8442" y="208"/>
                </a:lnTo>
                <a:lnTo>
                  <a:pt x="8442" y="212"/>
                </a:lnTo>
                <a:lnTo>
                  <a:pt x="8442" y="214"/>
                </a:lnTo>
                <a:lnTo>
                  <a:pt x="8448" y="216"/>
                </a:lnTo>
                <a:lnTo>
                  <a:pt x="8456" y="218"/>
                </a:lnTo>
                <a:lnTo>
                  <a:pt x="8468" y="218"/>
                </a:lnTo>
                <a:lnTo>
                  <a:pt x="8490" y="214"/>
                </a:lnTo>
                <a:lnTo>
                  <a:pt x="8498" y="212"/>
                </a:lnTo>
                <a:lnTo>
                  <a:pt x="8502" y="208"/>
                </a:lnTo>
                <a:close/>
                <a:moveTo>
                  <a:pt x="8566" y="284"/>
                </a:moveTo>
                <a:lnTo>
                  <a:pt x="8566" y="284"/>
                </a:lnTo>
                <a:lnTo>
                  <a:pt x="8576" y="282"/>
                </a:lnTo>
                <a:lnTo>
                  <a:pt x="8586" y="278"/>
                </a:lnTo>
                <a:lnTo>
                  <a:pt x="8592" y="274"/>
                </a:lnTo>
                <a:lnTo>
                  <a:pt x="8598" y="268"/>
                </a:lnTo>
                <a:lnTo>
                  <a:pt x="8598" y="266"/>
                </a:lnTo>
                <a:lnTo>
                  <a:pt x="8592" y="264"/>
                </a:lnTo>
                <a:lnTo>
                  <a:pt x="8580" y="264"/>
                </a:lnTo>
                <a:lnTo>
                  <a:pt x="8558" y="268"/>
                </a:lnTo>
                <a:lnTo>
                  <a:pt x="8544" y="272"/>
                </a:lnTo>
                <a:lnTo>
                  <a:pt x="8534" y="276"/>
                </a:lnTo>
                <a:lnTo>
                  <a:pt x="8532" y="278"/>
                </a:lnTo>
                <a:lnTo>
                  <a:pt x="8534" y="280"/>
                </a:lnTo>
                <a:lnTo>
                  <a:pt x="8548" y="284"/>
                </a:lnTo>
                <a:lnTo>
                  <a:pt x="8566" y="284"/>
                </a:lnTo>
                <a:close/>
                <a:moveTo>
                  <a:pt x="8560" y="322"/>
                </a:moveTo>
                <a:lnTo>
                  <a:pt x="8560" y="322"/>
                </a:lnTo>
                <a:lnTo>
                  <a:pt x="8570" y="324"/>
                </a:lnTo>
                <a:lnTo>
                  <a:pt x="8578" y="324"/>
                </a:lnTo>
                <a:lnTo>
                  <a:pt x="8582" y="322"/>
                </a:lnTo>
                <a:lnTo>
                  <a:pt x="8586" y="320"/>
                </a:lnTo>
                <a:lnTo>
                  <a:pt x="8594" y="314"/>
                </a:lnTo>
                <a:lnTo>
                  <a:pt x="8600" y="312"/>
                </a:lnTo>
                <a:lnTo>
                  <a:pt x="8606" y="312"/>
                </a:lnTo>
                <a:lnTo>
                  <a:pt x="8614" y="310"/>
                </a:lnTo>
                <a:lnTo>
                  <a:pt x="8618" y="306"/>
                </a:lnTo>
                <a:lnTo>
                  <a:pt x="8618" y="300"/>
                </a:lnTo>
                <a:lnTo>
                  <a:pt x="8618" y="292"/>
                </a:lnTo>
                <a:lnTo>
                  <a:pt x="8612" y="288"/>
                </a:lnTo>
                <a:lnTo>
                  <a:pt x="8604" y="284"/>
                </a:lnTo>
                <a:lnTo>
                  <a:pt x="8592" y="284"/>
                </a:lnTo>
                <a:lnTo>
                  <a:pt x="8576" y="288"/>
                </a:lnTo>
                <a:lnTo>
                  <a:pt x="8558" y="292"/>
                </a:lnTo>
                <a:lnTo>
                  <a:pt x="8544" y="294"/>
                </a:lnTo>
                <a:lnTo>
                  <a:pt x="8532" y="292"/>
                </a:lnTo>
                <a:lnTo>
                  <a:pt x="8522" y="290"/>
                </a:lnTo>
                <a:lnTo>
                  <a:pt x="8514" y="288"/>
                </a:lnTo>
                <a:lnTo>
                  <a:pt x="8508" y="290"/>
                </a:lnTo>
                <a:lnTo>
                  <a:pt x="8502" y="294"/>
                </a:lnTo>
                <a:lnTo>
                  <a:pt x="8496" y="304"/>
                </a:lnTo>
                <a:lnTo>
                  <a:pt x="8494" y="314"/>
                </a:lnTo>
                <a:lnTo>
                  <a:pt x="8494" y="318"/>
                </a:lnTo>
                <a:lnTo>
                  <a:pt x="8496" y="320"/>
                </a:lnTo>
                <a:lnTo>
                  <a:pt x="8502" y="324"/>
                </a:lnTo>
                <a:lnTo>
                  <a:pt x="8512" y="324"/>
                </a:lnTo>
                <a:lnTo>
                  <a:pt x="8534" y="320"/>
                </a:lnTo>
                <a:lnTo>
                  <a:pt x="8548" y="320"/>
                </a:lnTo>
                <a:lnTo>
                  <a:pt x="8560" y="322"/>
                </a:lnTo>
                <a:close/>
                <a:moveTo>
                  <a:pt x="8116" y="340"/>
                </a:moveTo>
                <a:lnTo>
                  <a:pt x="8116" y="340"/>
                </a:lnTo>
                <a:lnTo>
                  <a:pt x="8110" y="342"/>
                </a:lnTo>
                <a:lnTo>
                  <a:pt x="8108" y="346"/>
                </a:lnTo>
                <a:lnTo>
                  <a:pt x="8108" y="350"/>
                </a:lnTo>
                <a:lnTo>
                  <a:pt x="8108" y="352"/>
                </a:lnTo>
                <a:lnTo>
                  <a:pt x="8112" y="354"/>
                </a:lnTo>
                <a:lnTo>
                  <a:pt x="8116" y="356"/>
                </a:lnTo>
                <a:lnTo>
                  <a:pt x="8120" y="356"/>
                </a:lnTo>
                <a:lnTo>
                  <a:pt x="8126" y="354"/>
                </a:lnTo>
                <a:lnTo>
                  <a:pt x="8134" y="346"/>
                </a:lnTo>
                <a:lnTo>
                  <a:pt x="8136" y="344"/>
                </a:lnTo>
                <a:lnTo>
                  <a:pt x="8136" y="340"/>
                </a:lnTo>
                <a:lnTo>
                  <a:pt x="8134" y="338"/>
                </a:lnTo>
                <a:lnTo>
                  <a:pt x="8130" y="338"/>
                </a:lnTo>
                <a:lnTo>
                  <a:pt x="8116" y="340"/>
                </a:lnTo>
                <a:close/>
                <a:moveTo>
                  <a:pt x="8170" y="368"/>
                </a:moveTo>
                <a:lnTo>
                  <a:pt x="8170" y="368"/>
                </a:lnTo>
                <a:lnTo>
                  <a:pt x="8178" y="366"/>
                </a:lnTo>
                <a:lnTo>
                  <a:pt x="8182" y="364"/>
                </a:lnTo>
                <a:lnTo>
                  <a:pt x="8180" y="360"/>
                </a:lnTo>
                <a:lnTo>
                  <a:pt x="8176" y="356"/>
                </a:lnTo>
                <a:lnTo>
                  <a:pt x="8168" y="354"/>
                </a:lnTo>
                <a:lnTo>
                  <a:pt x="8158" y="352"/>
                </a:lnTo>
                <a:lnTo>
                  <a:pt x="8148" y="352"/>
                </a:lnTo>
                <a:lnTo>
                  <a:pt x="8138" y="356"/>
                </a:lnTo>
                <a:lnTo>
                  <a:pt x="8132" y="360"/>
                </a:lnTo>
                <a:lnTo>
                  <a:pt x="8128" y="362"/>
                </a:lnTo>
                <a:lnTo>
                  <a:pt x="8130" y="364"/>
                </a:lnTo>
                <a:lnTo>
                  <a:pt x="8134" y="366"/>
                </a:lnTo>
                <a:lnTo>
                  <a:pt x="8148" y="366"/>
                </a:lnTo>
                <a:lnTo>
                  <a:pt x="8170" y="368"/>
                </a:lnTo>
                <a:close/>
                <a:moveTo>
                  <a:pt x="8394" y="332"/>
                </a:moveTo>
                <a:lnTo>
                  <a:pt x="8394" y="332"/>
                </a:lnTo>
                <a:lnTo>
                  <a:pt x="8382" y="332"/>
                </a:lnTo>
                <a:lnTo>
                  <a:pt x="8370" y="332"/>
                </a:lnTo>
                <a:lnTo>
                  <a:pt x="8366" y="332"/>
                </a:lnTo>
                <a:lnTo>
                  <a:pt x="8360" y="336"/>
                </a:lnTo>
                <a:lnTo>
                  <a:pt x="8358" y="340"/>
                </a:lnTo>
                <a:lnTo>
                  <a:pt x="8354" y="346"/>
                </a:lnTo>
                <a:lnTo>
                  <a:pt x="8354" y="352"/>
                </a:lnTo>
                <a:lnTo>
                  <a:pt x="8356" y="356"/>
                </a:lnTo>
                <a:lnTo>
                  <a:pt x="8360" y="358"/>
                </a:lnTo>
                <a:lnTo>
                  <a:pt x="8366" y="358"/>
                </a:lnTo>
                <a:lnTo>
                  <a:pt x="8382" y="356"/>
                </a:lnTo>
                <a:lnTo>
                  <a:pt x="8400" y="356"/>
                </a:lnTo>
                <a:lnTo>
                  <a:pt x="8408" y="356"/>
                </a:lnTo>
                <a:lnTo>
                  <a:pt x="8412" y="354"/>
                </a:lnTo>
                <a:lnTo>
                  <a:pt x="8414" y="348"/>
                </a:lnTo>
                <a:lnTo>
                  <a:pt x="8412" y="344"/>
                </a:lnTo>
                <a:lnTo>
                  <a:pt x="8410" y="338"/>
                </a:lnTo>
                <a:lnTo>
                  <a:pt x="8406" y="334"/>
                </a:lnTo>
                <a:lnTo>
                  <a:pt x="8400" y="332"/>
                </a:lnTo>
                <a:lnTo>
                  <a:pt x="8394" y="332"/>
                </a:lnTo>
                <a:close/>
                <a:moveTo>
                  <a:pt x="8414" y="336"/>
                </a:moveTo>
                <a:lnTo>
                  <a:pt x="8414" y="336"/>
                </a:lnTo>
                <a:lnTo>
                  <a:pt x="8420" y="344"/>
                </a:lnTo>
                <a:lnTo>
                  <a:pt x="8428" y="348"/>
                </a:lnTo>
                <a:lnTo>
                  <a:pt x="8440" y="352"/>
                </a:lnTo>
                <a:lnTo>
                  <a:pt x="8446" y="354"/>
                </a:lnTo>
                <a:lnTo>
                  <a:pt x="8450" y="352"/>
                </a:lnTo>
                <a:lnTo>
                  <a:pt x="8452" y="350"/>
                </a:lnTo>
                <a:lnTo>
                  <a:pt x="8452" y="346"/>
                </a:lnTo>
                <a:lnTo>
                  <a:pt x="8454" y="342"/>
                </a:lnTo>
                <a:lnTo>
                  <a:pt x="8456" y="338"/>
                </a:lnTo>
                <a:lnTo>
                  <a:pt x="8462" y="336"/>
                </a:lnTo>
                <a:lnTo>
                  <a:pt x="8470" y="336"/>
                </a:lnTo>
                <a:lnTo>
                  <a:pt x="8488" y="334"/>
                </a:lnTo>
                <a:lnTo>
                  <a:pt x="8492" y="332"/>
                </a:lnTo>
                <a:lnTo>
                  <a:pt x="8494" y="330"/>
                </a:lnTo>
                <a:lnTo>
                  <a:pt x="8492" y="328"/>
                </a:lnTo>
                <a:lnTo>
                  <a:pt x="8488" y="326"/>
                </a:lnTo>
                <a:lnTo>
                  <a:pt x="8468" y="322"/>
                </a:lnTo>
                <a:lnTo>
                  <a:pt x="8444" y="320"/>
                </a:lnTo>
                <a:lnTo>
                  <a:pt x="8422" y="320"/>
                </a:lnTo>
                <a:lnTo>
                  <a:pt x="8414" y="322"/>
                </a:lnTo>
                <a:lnTo>
                  <a:pt x="8410" y="326"/>
                </a:lnTo>
                <a:lnTo>
                  <a:pt x="8410" y="330"/>
                </a:lnTo>
                <a:lnTo>
                  <a:pt x="8414" y="336"/>
                </a:lnTo>
                <a:close/>
                <a:moveTo>
                  <a:pt x="8486" y="354"/>
                </a:moveTo>
                <a:lnTo>
                  <a:pt x="8486" y="354"/>
                </a:lnTo>
                <a:lnTo>
                  <a:pt x="8476" y="356"/>
                </a:lnTo>
                <a:lnTo>
                  <a:pt x="8474" y="360"/>
                </a:lnTo>
                <a:lnTo>
                  <a:pt x="8476" y="362"/>
                </a:lnTo>
                <a:lnTo>
                  <a:pt x="8480" y="362"/>
                </a:lnTo>
                <a:lnTo>
                  <a:pt x="8498" y="364"/>
                </a:lnTo>
                <a:lnTo>
                  <a:pt x="8516" y="362"/>
                </a:lnTo>
                <a:lnTo>
                  <a:pt x="8524" y="362"/>
                </a:lnTo>
                <a:lnTo>
                  <a:pt x="8526" y="360"/>
                </a:lnTo>
                <a:lnTo>
                  <a:pt x="8524" y="356"/>
                </a:lnTo>
                <a:lnTo>
                  <a:pt x="8522" y="354"/>
                </a:lnTo>
                <a:lnTo>
                  <a:pt x="8506" y="352"/>
                </a:lnTo>
                <a:lnTo>
                  <a:pt x="8498" y="352"/>
                </a:lnTo>
                <a:lnTo>
                  <a:pt x="8488" y="352"/>
                </a:lnTo>
                <a:lnTo>
                  <a:pt x="8486" y="354"/>
                </a:lnTo>
                <a:close/>
                <a:moveTo>
                  <a:pt x="8458" y="244"/>
                </a:moveTo>
                <a:lnTo>
                  <a:pt x="8458" y="244"/>
                </a:lnTo>
                <a:lnTo>
                  <a:pt x="8468" y="244"/>
                </a:lnTo>
                <a:lnTo>
                  <a:pt x="8470" y="242"/>
                </a:lnTo>
                <a:lnTo>
                  <a:pt x="8468" y="242"/>
                </a:lnTo>
                <a:lnTo>
                  <a:pt x="8460" y="238"/>
                </a:lnTo>
                <a:lnTo>
                  <a:pt x="8444" y="232"/>
                </a:lnTo>
                <a:lnTo>
                  <a:pt x="8432" y="228"/>
                </a:lnTo>
                <a:lnTo>
                  <a:pt x="8424" y="228"/>
                </a:lnTo>
                <a:lnTo>
                  <a:pt x="8416" y="230"/>
                </a:lnTo>
                <a:lnTo>
                  <a:pt x="8406" y="234"/>
                </a:lnTo>
                <a:lnTo>
                  <a:pt x="8398" y="238"/>
                </a:lnTo>
                <a:lnTo>
                  <a:pt x="8396" y="240"/>
                </a:lnTo>
                <a:lnTo>
                  <a:pt x="8400" y="240"/>
                </a:lnTo>
                <a:lnTo>
                  <a:pt x="8408" y="240"/>
                </a:lnTo>
                <a:lnTo>
                  <a:pt x="8430" y="242"/>
                </a:lnTo>
                <a:lnTo>
                  <a:pt x="8458" y="244"/>
                </a:lnTo>
                <a:close/>
                <a:moveTo>
                  <a:pt x="8344" y="256"/>
                </a:moveTo>
                <a:lnTo>
                  <a:pt x="8344" y="256"/>
                </a:lnTo>
                <a:lnTo>
                  <a:pt x="8348" y="258"/>
                </a:lnTo>
                <a:lnTo>
                  <a:pt x="8352" y="258"/>
                </a:lnTo>
                <a:lnTo>
                  <a:pt x="8360" y="256"/>
                </a:lnTo>
                <a:lnTo>
                  <a:pt x="8368" y="256"/>
                </a:lnTo>
                <a:lnTo>
                  <a:pt x="8374" y="258"/>
                </a:lnTo>
                <a:lnTo>
                  <a:pt x="8380" y="260"/>
                </a:lnTo>
                <a:lnTo>
                  <a:pt x="8384" y="262"/>
                </a:lnTo>
                <a:lnTo>
                  <a:pt x="8388" y="262"/>
                </a:lnTo>
                <a:lnTo>
                  <a:pt x="8398" y="260"/>
                </a:lnTo>
                <a:lnTo>
                  <a:pt x="8412" y="256"/>
                </a:lnTo>
                <a:lnTo>
                  <a:pt x="8436" y="252"/>
                </a:lnTo>
                <a:lnTo>
                  <a:pt x="8440" y="252"/>
                </a:lnTo>
                <a:lnTo>
                  <a:pt x="8440" y="250"/>
                </a:lnTo>
                <a:lnTo>
                  <a:pt x="8428" y="248"/>
                </a:lnTo>
                <a:lnTo>
                  <a:pt x="8386" y="242"/>
                </a:lnTo>
                <a:lnTo>
                  <a:pt x="8380" y="242"/>
                </a:lnTo>
                <a:lnTo>
                  <a:pt x="8376" y="244"/>
                </a:lnTo>
                <a:lnTo>
                  <a:pt x="8376" y="246"/>
                </a:lnTo>
                <a:lnTo>
                  <a:pt x="8378" y="248"/>
                </a:lnTo>
                <a:lnTo>
                  <a:pt x="8382" y="252"/>
                </a:lnTo>
                <a:lnTo>
                  <a:pt x="8380" y="252"/>
                </a:lnTo>
                <a:lnTo>
                  <a:pt x="8376" y="252"/>
                </a:lnTo>
                <a:lnTo>
                  <a:pt x="8350" y="252"/>
                </a:lnTo>
                <a:lnTo>
                  <a:pt x="8342" y="254"/>
                </a:lnTo>
                <a:lnTo>
                  <a:pt x="8344" y="256"/>
                </a:lnTo>
                <a:close/>
                <a:moveTo>
                  <a:pt x="8442" y="270"/>
                </a:moveTo>
                <a:lnTo>
                  <a:pt x="8442" y="270"/>
                </a:lnTo>
                <a:lnTo>
                  <a:pt x="8442" y="272"/>
                </a:lnTo>
                <a:lnTo>
                  <a:pt x="8450" y="276"/>
                </a:lnTo>
                <a:lnTo>
                  <a:pt x="8462" y="278"/>
                </a:lnTo>
                <a:lnTo>
                  <a:pt x="8472" y="278"/>
                </a:lnTo>
                <a:lnTo>
                  <a:pt x="8474" y="278"/>
                </a:lnTo>
                <a:lnTo>
                  <a:pt x="8472" y="276"/>
                </a:lnTo>
                <a:lnTo>
                  <a:pt x="8464" y="270"/>
                </a:lnTo>
                <a:lnTo>
                  <a:pt x="8452" y="268"/>
                </a:lnTo>
                <a:lnTo>
                  <a:pt x="8446" y="268"/>
                </a:lnTo>
                <a:lnTo>
                  <a:pt x="8442" y="270"/>
                </a:lnTo>
                <a:close/>
                <a:moveTo>
                  <a:pt x="8478" y="296"/>
                </a:moveTo>
                <a:lnTo>
                  <a:pt x="8478" y="296"/>
                </a:lnTo>
                <a:lnTo>
                  <a:pt x="8484" y="294"/>
                </a:lnTo>
                <a:lnTo>
                  <a:pt x="8486" y="290"/>
                </a:lnTo>
                <a:lnTo>
                  <a:pt x="8486" y="288"/>
                </a:lnTo>
                <a:lnTo>
                  <a:pt x="8484" y="286"/>
                </a:lnTo>
                <a:lnTo>
                  <a:pt x="8480" y="286"/>
                </a:lnTo>
                <a:lnTo>
                  <a:pt x="8472" y="286"/>
                </a:lnTo>
                <a:lnTo>
                  <a:pt x="8462" y="286"/>
                </a:lnTo>
                <a:lnTo>
                  <a:pt x="8450" y="290"/>
                </a:lnTo>
                <a:lnTo>
                  <a:pt x="8444" y="292"/>
                </a:lnTo>
                <a:lnTo>
                  <a:pt x="8444" y="294"/>
                </a:lnTo>
                <a:lnTo>
                  <a:pt x="8450" y="294"/>
                </a:lnTo>
                <a:lnTo>
                  <a:pt x="8464" y="296"/>
                </a:lnTo>
                <a:lnTo>
                  <a:pt x="8478" y="296"/>
                </a:lnTo>
                <a:close/>
                <a:moveTo>
                  <a:pt x="8372" y="268"/>
                </a:moveTo>
                <a:lnTo>
                  <a:pt x="8372" y="268"/>
                </a:lnTo>
                <a:lnTo>
                  <a:pt x="8370" y="268"/>
                </a:lnTo>
                <a:lnTo>
                  <a:pt x="8372" y="270"/>
                </a:lnTo>
                <a:lnTo>
                  <a:pt x="8378" y="272"/>
                </a:lnTo>
                <a:lnTo>
                  <a:pt x="8388" y="274"/>
                </a:lnTo>
                <a:lnTo>
                  <a:pt x="8400" y="278"/>
                </a:lnTo>
                <a:lnTo>
                  <a:pt x="8416" y="284"/>
                </a:lnTo>
                <a:lnTo>
                  <a:pt x="8426" y="286"/>
                </a:lnTo>
                <a:lnTo>
                  <a:pt x="8444" y="286"/>
                </a:lnTo>
                <a:lnTo>
                  <a:pt x="8456" y="284"/>
                </a:lnTo>
                <a:lnTo>
                  <a:pt x="8458" y="284"/>
                </a:lnTo>
                <a:lnTo>
                  <a:pt x="8456" y="282"/>
                </a:lnTo>
                <a:lnTo>
                  <a:pt x="8432" y="276"/>
                </a:lnTo>
                <a:lnTo>
                  <a:pt x="8418" y="272"/>
                </a:lnTo>
                <a:lnTo>
                  <a:pt x="8400" y="268"/>
                </a:lnTo>
                <a:lnTo>
                  <a:pt x="8384" y="268"/>
                </a:lnTo>
                <a:lnTo>
                  <a:pt x="8372" y="268"/>
                </a:lnTo>
                <a:close/>
                <a:moveTo>
                  <a:pt x="8332" y="280"/>
                </a:moveTo>
                <a:lnTo>
                  <a:pt x="8332" y="280"/>
                </a:lnTo>
                <a:lnTo>
                  <a:pt x="8338" y="282"/>
                </a:lnTo>
                <a:lnTo>
                  <a:pt x="8344" y="284"/>
                </a:lnTo>
                <a:lnTo>
                  <a:pt x="8364" y="288"/>
                </a:lnTo>
                <a:lnTo>
                  <a:pt x="8390" y="294"/>
                </a:lnTo>
                <a:lnTo>
                  <a:pt x="8404" y="298"/>
                </a:lnTo>
                <a:lnTo>
                  <a:pt x="8412" y="302"/>
                </a:lnTo>
                <a:lnTo>
                  <a:pt x="8424" y="300"/>
                </a:lnTo>
                <a:lnTo>
                  <a:pt x="8432" y="296"/>
                </a:lnTo>
                <a:lnTo>
                  <a:pt x="8434" y="294"/>
                </a:lnTo>
                <a:lnTo>
                  <a:pt x="8432" y="294"/>
                </a:lnTo>
                <a:lnTo>
                  <a:pt x="8410" y="286"/>
                </a:lnTo>
                <a:lnTo>
                  <a:pt x="8380" y="276"/>
                </a:lnTo>
                <a:lnTo>
                  <a:pt x="8366" y="274"/>
                </a:lnTo>
                <a:lnTo>
                  <a:pt x="8354" y="274"/>
                </a:lnTo>
                <a:lnTo>
                  <a:pt x="8348" y="274"/>
                </a:lnTo>
                <a:lnTo>
                  <a:pt x="8340" y="274"/>
                </a:lnTo>
                <a:lnTo>
                  <a:pt x="8326" y="268"/>
                </a:lnTo>
                <a:lnTo>
                  <a:pt x="8320" y="266"/>
                </a:lnTo>
                <a:lnTo>
                  <a:pt x="8314" y="266"/>
                </a:lnTo>
                <a:lnTo>
                  <a:pt x="8308" y="268"/>
                </a:lnTo>
                <a:lnTo>
                  <a:pt x="8302" y="272"/>
                </a:lnTo>
                <a:lnTo>
                  <a:pt x="8300" y="274"/>
                </a:lnTo>
                <a:lnTo>
                  <a:pt x="8302" y="276"/>
                </a:lnTo>
                <a:lnTo>
                  <a:pt x="8308" y="278"/>
                </a:lnTo>
                <a:lnTo>
                  <a:pt x="8320" y="278"/>
                </a:lnTo>
                <a:lnTo>
                  <a:pt x="8332" y="280"/>
                </a:lnTo>
                <a:close/>
                <a:moveTo>
                  <a:pt x="8304" y="294"/>
                </a:moveTo>
                <a:lnTo>
                  <a:pt x="8304" y="294"/>
                </a:lnTo>
                <a:lnTo>
                  <a:pt x="8312" y="296"/>
                </a:lnTo>
                <a:lnTo>
                  <a:pt x="8316" y="298"/>
                </a:lnTo>
                <a:lnTo>
                  <a:pt x="8320" y="300"/>
                </a:lnTo>
                <a:lnTo>
                  <a:pt x="8328" y="298"/>
                </a:lnTo>
                <a:lnTo>
                  <a:pt x="8340" y="296"/>
                </a:lnTo>
                <a:lnTo>
                  <a:pt x="8352" y="296"/>
                </a:lnTo>
                <a:lnTo>
                  <a:pt x="8360" y="294"/>
                </a:lnTo>
                <a:lnTo>
                  <a:pt x="8358" y="294"/>
                </a:lnTo>
                <a:lnTo>
                  <a:pt x="8340" y="288"/>
                </a:lnTo>
                <a:lnTo>
                  <a:pt x="8330" y="286"/>
                </a:lnTo>
                <a:lnTo>
                  <a:pt x="8324" y="286"/>
                </a:lnTo>
                <a:lnTo>
                  <a:pt x="8320" y="288"/>
                </a:lnTo>
                <a:lnTo>
                  <a:pt x="8318" y="290"/>
                </a:lnTo>
                <a:lnTo>
                  <a:pt x="8312" y="290"/>
                </a:lnTo>
                <a:lnTo>
                  <a:pt x="8302" y="286"/>
                </a:lnTo>
                <a:lnTo>
                  <a:pt x="8292" y="286"/>
                </a:lnTo>
                <a:lnTo>
                  <a:pt x="8288" y="288"/>
                </a:lnTo>
                <a:lnTo>
                  <a:pt x="8284" y="292"/>
                </a:lnTo>
                <a:lnTo>
                  <a:pt x="8282" y="294"/>
                </a:lnTo>
                <a:lnTo>
                  <a:pt x="8286" y="294"/>
                </a:lnTo>
                <a:lnTo>
                  <a:pt x="8304" y="294"/>
                </a:lnTo>
                <a:close/>
                <a:moveTo>
                  <a:pt x="8370" y="298"/>
                </a:moveTo>
                <a:lnTo>
                  <a:pt x="8370" y="298"/>
                </a:lnTo>
                <a:lnTo>
                  <a:pt x="8350" y="300"/>
                </a:lnTo>
                <a:lnTo>
                  <a:pt x="8346" y="302"/>
                </a:lnTo>
                <a:lnTo>
                  <a:pt x="8350" y="306"/>
                </a:lnTo>
                <a:lnTo>
                  <a:pt x="8358" y="308"/>
                </a:lnTo>
                <a:lnTo>
                  <a:pt x="8372" y="308"/>
                </a:lnTo>
                <a:lnTo>
                  <a:pt x="8398" y="306"/>
                </a:lnTo>
                <a:lnTo>
                  <a:pt x="8402" y="304"/>
                </a:lnTo>
                <a:lnTo>
                  <a:pt x="8404" y="304"/>
                </a:lnTo>
                <a:lnTo>
                  <a:pt x="8398" y="300"/>
                </a:lnTo>
                <a:lnTo>
                  <a:pt x="8384" y="298"/>
                </a:lnTo>
                <a:lnTo>
                  <a:pt x="8370" y="298"/>
                </a:lnTo>
                <a:close/>
                <a:moveTo>
                  <a:pt x="8432" y="314"/>
                </a:moveTo>
                <a:lnTo>
                  <a:pt x="8432" y="314"/>
                </a:lnTo>
                <a:lnTo>
                  <a:pt x="8442" y="314"/>
                </a:lnTo>
                <a:lnTo>
                  <a:pt x="8446" y="314"/>
                </a:lnTo>
                <a:lnTo>
                  <a:pt x="8448" y="312"/>
                </a:lnTo>
                <a:lnTo>
                  <a:pt x="8448" y="310"/>
                </a:lnTo>
                <a:lnTo>
                  <a:pt x="8448" y="308"/>
                </a:lnTo>
                <a:lnTo>
                  <a:pt x="8442" y="306"/>
                </a:lnTo>
                <a:lnTo>
                  <a:pt x="8430" y="306"/>
                </a:lnTo>
                <a:lnTo>
                  <a:pt x="8420" y="308"/>
                </a:lnTo>
                <a:lnTo>
                  <a:pt x="8418" y="308"/>
                </a:lnTo>
                <a:lnTo>
                  <a:pt x="8420" y="310"/>
                </a:lnTo>
                <a:lnTo>
                  <a:pt x="8424" y="312"/>
                </a:lnTo>
                <a:lnTo>
                  <a:pt x="8432" y="314"/>
                </a:lnTo>
                <a:close/>
                <a:moveTo>
                  <a:pt x="8294" y="324"/>
                </a:moveTo>
                <a:lnTo>
                  <a:pt x="8294" y="324"/>
                </a:lnTo>
                <a:lnTo>
                  <a:pt x="8304" y="322"/>
                </a:lnTo>
                <a:lnTo>
                  <a:pt x="8304" y="320"/>
                </a:lnTo>
                <a:lnTo>
                  <a:pt x="8302" y="316"/>
                </a:lnTo>
                <a:lnTo>
                  <a:pt x="8296" y="312"/>
                </a:lnTo>
                <a:lnTo>
                  <a:pt x="8290" y="310"/>
                </a:lnTo>
                <a:lnTo>
                  <a:pt x="8284" y="308"/>
                </a:lnTo>
                <a:lnTo>
                  <a:pt x="8280" y="310"/>
                </a:lnTo>
                <a:lnTo>
                  <a:pt x="8278" y="312"/>
                </a:lnTo>
                <a:lnTo>
                  <a:pt x="8280" y="314"/>
                </a:lnTo>
                <a:lnTo>
                  <a:pt x="8282" y="314"/>
                </a:lnTo>
                <a:lnTo>
                  <a:pt x="8280" y="316"/>
                </a:lnTo>
                <a:lnTo>
                  <a:pt x="8278" y="320"/>
                </a:lnTo>
                <a:lnTo>
                  <a:pt x="8278" y="322"/>
                </a:lnTo>
                <a:lnTo>
                  <a:pt x="8280" y="322"/>
                </a:lnTo>
                <a:lnTo>
                  <a:pt x="8294" y="324"/>
                </a:lnTo>
                <a:close/>
                <a:moveTo>
                  <a:pt x="11820" y="2336"/>
                </a:moveTo>
                <a:lnTo>
                  <a:pt x="11820" y="2336"/>
                </a:lnTo>
                <a:lnTo>
                  <a:pt x="11820" y="2338"/>
                </a:lnTo>
                <a:lnTo>
                  <a:pt x="11824" y="2342"/>
                </a:lnTo>
                <a:lnTo>
                  <a:pt x="11830" y="2348"/>
                </a:lnTo>
                <a:lnTo>
                  <a:pt x="11838" y="2360"/>
                </a:lnTo>
                <a:lnTo>
                  <a:pt x="11840" y="2368"/>
                </a:lnTo>
                <a:lnTo>
                  <a:pt x="11840" y="2374"/>
                </a:lnTo>
                <a:lnTo>
                  <a:pt x="11838" y="2386"/>
                </a:lnTo>
                <a:lnTo>
                  <a:pt x="11832" y="2398"/>
                </a:lnTo>
                <a:lnTo>
                  <a:pt x="11832" y="2404"/>
                </a:lnTo>
                <a:lnTo>
                  <a:pt x="11834" y="2412"/>
                </a:lnTo>
                <a:lnTo>
                  <a:pt x="11836" y="2422"/>
                </a:lnTo>
                <a:lnTo>
                  <a:pt x="11836" y="2436"/>
                </a:lnTo>
                <a:lnTo>
                  <a:pt x="11836" y="2466"/>
                </a:lnTo>
                <a:lnTo>
                  <a:pt x="11832" y="2492"/>
                </a:lnTo>
                <a:lnTo>
                  <a:pt x="11828" y="2504"/>
                </a:lnTo>
                <a:lnTo>
                  <a:pt x="11826" y="2510"/>
                </a:lnTo>
                <a:lnTo>
                  <a:pt x="11824" y="2514"/>
                </a:lnTo>
                <a:lnTo>
                  <a:pt x="11826" y="2520"/>
                </a:lnTo>
                <a:lnTo>
                  <a:pt x="11832" y="2530"/>
                </a:lnTo>
                <a:lnTo>
                  <a:pt x="11834" y="2536"/>
                </a:lnTo>
                <a:lnTo>
                  <a:pt x="11836" y="2544"/>
                </a:lnTo>
                <a:lnTo>
                  <a:pt x="11836" y="2554"/>
                </a:lnTo>
                <a:lnTo>
                  <a:pt x="11830" y="2568"/>
                </a:lnTo>
                <a:lnTo>
                  <a:pt x="11828" y="2578"/>
                </a:lnTo>
                <a:lnTo>
                  <a:pt x="11828" y="2586"/>
                </a:lnTo>
                <a:lnTo>
                  <a:pt x="11830" y="2600"/>
                </a:lnTo>
                <a:lnTo>
                  <a:pt x="11832" y="2612"/>
                </a:lnTo>
                <a:lnTo>
                  <a:pt x="11832" y="2618"/>
                </a:lnTo>
                <a:lnTo>
                  <a:pt x="11830" y="2624"/>
                </a:lnTo>
                <a:lnTo>
                  <a:pt x="11824" y="2634"/>
                </a:lnTo>
                <a:lnTo>
                  <a:pt x="11822" y="2644"/>
                </a:lnTo>
                <a:lnTo>
                  <a:pt x="11824" y="2654"/>
                </a:lnTo>
                <a:lnTo>
                  <a:pt x="11828" y="2666"/>
                </a:lnTo>
                <a:lnTo>
                  <a:pt x="11830" y="2678"/>
                </a:lnTo>
                <a:lnTo>
                  <a:pt x="11832" y="2678"/>
                </a:lnTo>
                <a:lnTo>
                  <a:pt x="11834" y="2676"/>
                </a:lnTo>
                <a:lnTo>
                  <a:pt x="11838" y="2668"/>
                </a:lnTo>
                <a:lnTo>
                  <a:pt x="11842" y="2654"/>
                </a:lnTo>
                <a:lnTo>
                  <a:pt x="11846" y="2642"/>
                </a:lnTo>
                <a:lnTo>
                  <a:pt x="11852" y="2632"/>
                </a:lnTo>
                <a:lnTo>
                  <a:pt x="11854" y="2630"/>
                </a:lnTo>
                <a:lnTo>
                  <a:pt x="11856" y="2630"/>
                </a:lnTo>
                <a:lnTo>
                  <a:pt x="11860" y="2634"/>
                </a:lnTo>
                <a:lnTo>
                  <a:pt x="11864" y="2638"/>
                </a:lnTo>
                <a:lnTo>
                  <a:pt x="11868" y="2638"/>
                </a:lnTo>
                <a:lnTo>
                  <a:pt x="11874" y="2638"/>
                </a:lnTo>
                <a:lnTo>
                  <a:pt x="11880" y="2638"/>
                </a:lnTo>
                <a:lnTo>
                  <a:pt x="11882" y="2642"/>
                </a:lnTo>
                <a:lnTo>
                  <a:pt x="11884" y="2646"/>
                </a:lnTo>
                <a:lnTo>
                  <a:pt x="11886" y="2656"/>
                </a:lnTo>
                <a:lnTo>
                  <a:pt x="11888" y="2664"/>
                </a:lnTo>
                <a:lnTo>
                  <a:pt x="11888" y="2666"/>
                </a:lnTo>
                <a:lnTo>
                  <a:pt x="11890" y="2664"/>
                </a:lnTo>
                <a:lnTo>
                  <a:pt x="11894" y="2652"/>
                </a:lnTo>
                <a:lnTo>
                  <a:pt x="11894" y="2648"/>
                </a:lnTo>
                <a:lnTo>
                  <a:pt x="11892" y="2642"/>
                </a:lnTo>
                <a:lnTo>
                  <a:pt x="11892" y="2634"/>
                </a:lnTo>
                <a:lnTo>
                  <a:pt x="11892" y="2626"/>
                </a:lnTo>
                <a:lnTo>
                  <a:pt x="11890" y="2624"/>
                </a:lnTo>
                <a:lnTo>
                  <a:pt x="11888" y="2626"/>
                </a:lnTo>
                <a:lnTo>
                  <a:pt x="11882" y="2624"/>
                </a:lnTo>
                <a:lnTo>
                  <a:pt x="11878" y="2622"/>
                </a:lnTo>
                <a:lnTo>
                  <a:pt x="11876" y="2618"/>
                </a:lnTo>
                <a:lnTo>
                  <a:pt x="11872" y="2610"/>
                </a:lnTo>
                <a:lnTo>
                  <a:pt x="11868" y="2598"/>
                </a:lnTo>
                <a:lnTo>
                  <a:pt x="11864" y="2594"/>
                </a:lnTo>
                <a:lnTo>
                  <a:pt x="11860" y="2588"/>
                </a:lnTo>
                <a:lnTo>
                  <a:pt x="11856" y="2582"/>
                </a:lnTo>
                <a:lnTo>
                  <a:pt x="11852" y="2572"/>
                </a:lnTo>
                <a:lnTo>
                  <a:pt x="11852" y="2562"/>
                </a:lnTo>
                <a:lnTo>
                  <a:pt x="11854" y="2550"/>
                </a:lnTo>
                <a:lnTo>
                  <a:pt x="11860" y="2528"/>
                </a:lnTo>
                <a:lnTo>
                  <a:pt x="11866" y="2512"/>
                </a:lnTo>
                <a:lnTo>
                  <a:pt x="11870" y="2508"/>
                </a:lnTo>
                <a:lnTo>
                  <a:pt x="11870" y="2502"/>
                </a:lnTo>
                <a:lnTo>
                  <a:pt x="11870" y="2494"/>
                </a:lnTo>
                <a:lnTo>
                  <a:pt x="11872" y="2490"/>
                </a:lnTo>
                <a:lnTo>
                  <a:pt x="11874" y="2486"/>
                </a:lnTo>
                <a:lnTo>
                  <a:pt x="11876" y="2484"/>
                </a:lnTo>
                <a:lnTo>
                  <a:pt x="11882" y="2482"/>
                </a:lnTo>
                <a:lnTo>
                  <a:pt x="11892" y="2480"/>
                </a:lnTo>
                <a:lnTo>
                  <a:pt x="11902" y="2480"/>
                </a:lnTo>
                <a:lnTo>
                  <a:pt x="11914" y="2484"/>
                </a:lnTo>
                <a:lnTo>
                  <a:pt x="11924" y="2494"/>
                </a:lnTo>
                <a:lnTo>
                  <a:pt x="11938" y="2512"/>
                </a:lnTo>
                <a:lnTo>
                  <a:pt x="11940" y="2516"/>
                </a:lnTo>
                <a:lnTo>
                  <a:pt x="11940" y="2510"/>
                </a:lnTo>
                <a:lnTo>
                  <a:pt x="11936" y="2502"/>
                </a:lnTo>
                <a:lnTo>
                  <a:pt x="11930" y="2492"/>
                </a:lnTo>
                <a:lnTo>
                  <a:pt x="11922" y="2482"/>
                </a:lnTo>
                <a:lnTo>
                  <a:pt x="11920" y="2476"/>
                </a:lnTo>
                <a:lnTo>
                  <a:pt x="11920" y="2468"/>
                </a:lnTo>
                <a:lnTo>
                  <a:pt x="11914" y="2450"/>
                </a:lnTo>
                <a:lnTo>
                  <a:pt x="11908" y="2432"/>
                </a:lnTo>
                <a:lnTo>
                  <a:pt x="11902" y="2414"/>
                </a:lnTo>
                <a:lnTo>
                  <a:pt x="11898" y="2404"/>
                </a:lnTo>
                <a:lnTo>
                  <a:pt x="11898" y="2396"/>
                </a:lnTo>
                <a:lnTo>
                  <a:pt x="11896" y="2380"/>
                </a:lnTo>
                <a:lnTo>
                  <a:pt x="11892" y="2368"/>
                </a:lnTo>
                <a:lnTo>
                  <a:pt x="11890" y="2356"/>
                </a:lnTo>
                <a:lnTo>
                  <a:pt x="11888" y="2346"/>
                </a:lnTo>
                <a:lnTo>
                  <a:pt x="11886" y="2344"/>
                </a:lnTo>
                <a:lnTo>
                  <a:pt x="11886" y="2342"/>
                </a:lnTo>
                <a:lnTo>
                  <a:pt x="11882" y="2344"/>
                </a:lnTo>
                <a:lnTo>
                  <a:pt x="11882" y="2346"/>
                </a:lnTo>
                <a:lnTo>
                  <a:pt x="11882" y="2344"/>
                </a:lnTo>
                <a:lnTo>
                  <a:pt x="11882" y="2336"/>
                </a:lnTo>
                <a:lnTo>
                  <a:pt x="11882" y="2328"/>
                </a:lnTo>
                <a:lnTo>
                  <a:pt x="11882" y="2326"/>
                </a:lnTo>
                <a:lnTo>
                  <a:pt x="11882" y="2328"/>
                </a:lnTo>
                <a:lnTo>
                  <a:pt x="11880" y="2328"/>
                </a:lnTo>
                <a:lnTo>
                  <a:pt x="11876" y="2322"/>
                </a:lnTo>
                <a:lnTo>
                  <a:pt x="11876" y="2314"/>
                </a:lnTo>
                <a:lnTo>
                  <a:pt x="11876" y="2308"/>
                </a:lnTo>
                <a:lnTo>
                  <a:pt x="11880" y="2296"/>
                </a:lnTo>
                <a:lnTo>
                  <a:pt x="11884" y="2290"/>
                </a:lnTo>
                <a:lnTo>
                  <a:pt x="11884" y="2282"/>
                </a:lnTo>
                <a:lnTo>
                  <a:pt x="11884" y="2270"/>
                </a:lnTo>
                <a:lnTo>
                  <a:pt x="11882" y="2256"/>
                </a:lnTo>
                <a:lnTo>
                  <a:pt x="11878" y="2240"/>
                </a:lnTo>
                <a:lnTo>
                  <a:pt x="11876" y="2234"/>
                </a:lnTo>
                <a:lnTo>
                  <a:pt x="11876" y="2230"/>
                </a:lnTo>
                <a:lnTo>
                  <a:pt x="11876" y="2228"/>
                </a:lnTo>
                <a:lnTo>
                  <a:pt x="11874" y="2226"/>
                </a:lnTo>
                <a:lnTo>
                  <a:pt x="11872" y="2226"/>
                </a:lnTo>
                <a:lnTo>
                  <a:pt x="11872" y="2222"/>
                </a:lnTo>
                <a:lnTo>
                  <a:pt x="11870" y="2214"/>
                </a:lnTo>
                <a:lnTo>
                  <a:pt x="11868" y="2208"/>
                </a:lnTo>
                <a:lnTo>
                  <a:pt x="11866" y="2204"/>
                </a:lnTo>
                <a:lnTo>
                  <a:pt x="11868" y="2200"/>
                </a:lnTo>
                <a:lnTo>
                  <a:pt x="11872" y="2192"/>
                </a:lnTo>
                <a:lnTo>
                  <a:pt x="11870" y="2188"/>
                </a:lnTo>
                <a:lnTo>
                  <a:pt x="11866" y="2182"/>
                </a:lnTo>
                <a:lnTo>
                  <a:pt x="11862" y="2176"/>
                </a:lnTo>
                <a:lnTo>
                  <a:pt x="11860" y="2172"/>
                </a:lnTo>
                <a:lnTo>
                  <a:pt x="11858" y="2174"/>
                </a:lnTo>
                <a:lnTo>
                  <a:pt x="11854" y="2178"/>
                </a:lnTo>
                <a:lnTo>
                  <a:pt x="11852" y="2180"/>
                </a:lnTo>
                <a:lnTo>
                  <a:pt x="11846" y="2180"/>
                </a:lnTo>
                <a:lnTo>
                  <a:pt x="11844" y="2182"/>
                </a:lnTo>
                <a:lnTo>
                  <a:pt x="11842" y="2182"/>
                </a:lnTo>
                <a:lnTo>
                  <a:pt x="11848" y="2188"/>
                </a:lnTo>
                <a:lnTo>
                  <a:pt x="11854" y="2198"/>
                </a:lnTo>
                <a:lnTo>
                  <a:pt x="11858" y="2202"/>
                </a:lnTo>
                <a:lnTo>
                  <a:pt x="11858" y="2208"/>
                </a:lnTo>
                <a:lnTo>
                  <a:pt x="11856" y="2214"/>
                </a:lnTo>
                <a:lnTo>
                  <a:pt x="11854" y="2216"/>
                </a:lnTo>
                <a:lnTo>
                  <a:pt x="11850" y="2216"/>
                </a:lnTo>
                <a:lnTo>
                  <a:pt x="11850" y="2220"/>
                </a:lnTo>
                <a:lnTo>
                  <a:pt x="11848" y="2222"/>
                </a:lnTo>
                <a:lnTo>
                  <a:pt x="11850" y="2224"/>
                </a:lnTo>
                <a:lnTo>
                  <a:pt x="11854" y="2226"/>
                </a:lnTo>
                <a:lnTo>
                  <a:pt x="11854" y="2228"/>
                </a:lnTo>
                <a:lnTo>
                  <a:pt x="11850" y="2234"/>
                </a:lnTo>
                <a:lnTo>
                  <a:pt x="11846" y="2236"/>
                </a:lnTo>
                <a:lnTo>
                  <a:pt x="11844" y="2236"/>
                </a:lnTo>
                <a:lnTo>
                  <a:pt x="11842" y="2236"/>
                </a:lnTo>
                <a:lnTo>
                  <a:pt x="11840" y="2232"/>
                </a:lnTo>
                <a:lnTo>
                  <a:pt x="11840" y="2228"/>
                </a:lnTo>
                <a:lnTo>
                  <a:pt x="11838" y="2228"/>
                </a:lnTo>
                <a:lnTo>
                  <a:pt x="11834" y="2228"/>
                </a:lnTo>
                <a:lnTo>
                  <a:pt x="11828" y="2232"/>
                </a:lnTo>
                <a:lnTo>
                  <a:pt x="11824" y="2232"/>
                </a:lnTo>
                <a:lnTo>
                  <a:pt x="11822" y="2236"/>
                </a:lnTo>
                <a:lnTo>
                  <a:pt x="11822" y="2244"/>
                </a:lnTo>
                <a:lnTo>
                  <a:pt x="11826" y="2254"/>
                </a:lnTo>
                <a:lnTo>
                  <a:pt x="11826" y="2266"/>
                </a:lnTo>
                <a:lnTo>
                  <a:pt x="11824" y="2278"/>
                </a:lnTo>
                <a:lnTo>
                  <a:pt x="11820" y="2288"/>
                </a:lnTo>
                <a:lnTo>
                  <a:pt x="11816" y="2298"/>
                </a:lnTo>
                <a:lnTo>
                  <a:pt x="11816" y="2302"/>
                </a:lnTo>
                <a:lnTo>
                  <a:pt x="11818" y="2308"/>
                </a:lnTo>
                <a:lnTo>
                  <a:pt x="11816" y="2318"/>
                </a:lnTo>
                <a:lnTo>
                  <a:pt x="11816" y="2322"/>
                </a:lnTo>
                <a:lnTo>
                  <a:pt x="11816" y="2326"/>
                </a:lnTo>
                <a:lnTo>
                  <a:pt x="11818" y="2332"/>
                </a:lnTo>
                <a:lnTo>
                  <a:pt x="11822" y="2334"/>
                </a:lnTo>
                <a:lnTo>
                  <a:pt x="11820" y="2336"/>
                </a:lnTo>
                <a:close/>
                <a:moveTo>
                  <a:pt x="12398" y="2392"/>
                </a:moveTo>
                <a:lnTo>
                  <a:pt x="12398" y="2392"/>
                </a:lnTo>
                <a:lnTo>
                  <a:pt x="12396" y="2392"/>
                </a:lnTo>
                <a:lnTo>
                  <a:pt x="12394" y="2394"/>
                </a:lnTo>
                <a:lnTo>
                  <a:pt x="12392" y="2402"/>
                </a:lnTo>
                <a:lnTo>
                  <a:pt x="12388" y="2410"/>
                </a:lnTo>
                <a:lnTo>
                  <a:pt x="12384" y="2412"/>
                </a:lnTo>
                <a:lnTo>
                  <a:pt x="12380" y="2416"/>
                </a:lnTo>
                <a:lnTo>
                  <a:pt x="12372" y="2418"/>
                </a:lnTo>
                <a:lnTo>
                  <a:pt x="12366" y="2422"/>
                </a:lnTo>
                <a:lnTo>
                  <a:pt x="12364" y="2426"/>
                </a:lnTo>
                <a:lnTo>
                  <a:pt x="12364" y="2428"/>
                </a:lnTo>
                <a:lnTo>
                  <a:pt x="12366" y="2434"/>
                </a:lnTo>
                <a:lnTo>
                  <a:pt x="12368" y="2438"/>
                </a:lnTo>
                <a:lnTo>
                  <a:pt x="12370" y="2438"/>
                </a:lnTo>
                <a:lnTo>
                  <a:pt x="12374" y="2434"/>
                </a:lnTo>
                <a:lnTo>
                  <a:pt x="12378" y="2430"/>
                </a:lnTo>
                <a:lnTo>
                  <a:pt x="12382" y="2428"/>
                </a:lnTo>
                <a:lnTo>
                  <a:pt x="12388" y="2426"/>
                </a:lnTo>
                <a:lnTo>
                  <a:pt x="12392" y="2422"/>
                </a:lnTo>
                <a:lnTo>
                  <a:pt x="12396" y="2418"/>
                </a:lnTo>
                <a:lnTo>
                  <a:pt x="12400" y="2414"/>
                </a:lnTo>
                <a:lnTo>
                  <a:pt x="12402" y="2408"/>
                </a:lnTo>
                <a:lnTo>
                  <a:pt x="12402" y="2396"/>
                </a:lnTo>
                <a:lnTo>
                  <a:pt x="12400" y="2394"/>
                </a:lnTo>
                <a:lnTo>
                  <a:pt x="12398" y="2392"/>
                </a:lnTo>
                <a:close/>
                <a:moveTo>
                  <a:pt x="12802" y="2114"/>
                </a:moveTo>
                <a:lnTo>
                  <a:pt x="12802" y="2114"/>
                </a:lnTo>
                <a:lnTo>
                  <a:pt x="12798" y="2118"/>
                </a:lnTo>
                <a:lnTo>
                  <a:pt x="12798" y="2122"/>
                </a:lnTo>
                <a:lnTo>
                  <a:pt x="12800" y="2128"/>
                </a:lnTo>
                <a:lnTo>
                  <a:pt x="12804" y="2132"/>
                </a:lnTo>
                <a:lnTo>
                  <a:pt x="12814" y="2142"/>
                </a:lnTo>
                <a:lnTo>
                  <a:pt x="12826" y="2154"/>
                </a:lnTo>
                <a:lnTo>
                  <a:pt x="12830" y="2156"/>
                </a:lnTo>
                <a:lnTo>
                  <a:pt x="12830" y="2152"/>
                </a:lnTo>
                <a:lnTo>
                  <a:pt x="12828" y="2146"/>
                </a:lnTo>
                <a:lnTo>
                  <a:pt x="12824" y="2136"/>
                </a:lnTo>
                <a:lnTo>
                  <a:pt x="12820" y="2126"/>
                </a:lnTo>
                <a:lnTo>
                  <a:pt x="12814" y="2118"/>
                </a:lnTo>
                <a:lnTo>
                  <a:pt x="12808" y="2114"/>
                </a:lnTo>
                <a:lnTo>
                  <a:pt x="12804" y="2114"/>
                </a:lnTo>
                <a:lnTo>
                  <a:pt x="12802" y="2114"/>
                </a:lnTo>
                <a:close/>
                <a:moveTo>
                  <a:pt x="12746" y="1878"/>
                </a:moveTo>
                <a:lnTo>
                  <a:pt x="12746" y="1878"/>
                </a:lnTo>
                <a:lnTo>
                  <a:pt x="12744" y="1872"/>
                </a:lnTo>
                <a:lnTo>
                  <a:pt x="12740" y="1870"/>
                </a:lnTo>
                <a:lnTo>
                  <a:pt x="12736" y="1872"/>
                </a:lnTo>
                <a:lnTo>
                  <a:pt x="12730" y="1874"/>
                </a:lnTo>
                <a:lnTo>
                  <a:pt x="12716" y="1884"/>
                </a:lnTo>
                <a:lnTo>
                  <a:pt x="12702" y="1902"/>
                </a:lnTo>
                <a:lnTo>
                  <a:pt x="12700" y="1904"/>
                </a:lnTo>
                <a:lnTo>
                  <a:pt x="12702" y="1904"/>
                </a:lnTo>
                <a:lnTo>
                  <a:pt x="12706" y="1906"/>
                </a:lnTo>
                <a:lnTo>
                  <a:pt x="12722" y="1900"/>
                </a:lnTo>
                <a:lnTo>
                  <a:pt x="12730" y="1896"/>
                </a:lnTo>
                <a:lnTo>
                  <a:pt x="12738" y="1890"/>
                </a:lnTo>
                <a:lnTo>
                  <a:pt x="12744" y="1884"/>
                </a:lnTo>
                <a:lnTo>
                  <a:pt x="12746" y="1878"/>
                </a:lnTo>
                <a:close/>
                <a:moveTo>
                  <a:pt x="13366" y="1070"/>
                </a:moveTo>
                <a:lnTo>
                  <a:pt x="13366" y="1066"/>
                </a:lnTo>
                <a:lnTo>
                  <a:pt x="13438" y="1054"/>
                </a:lnTo>
                <a:lnTo>
                  <a:pt x="13446" y="1054"/>
                </a:lnTo>
                <a:lnTo>
                  <a:pt x="13454" y="1050"/>
                </a:lnTo>
                <a:lnTo>
                  <a:pt x="13458" y="1048"/>
                </a:lnTo>
                <a:lnTo>
                  <a:pt x="13460" y="1044"/>
                </a:lnTo>
                <a:lnTo>
                  <a:pt x="13460" y="1042"/>
                </a:lnTo>
                <a:lnTo>
                  <a:pt x="13458" y="1038"/>
                </a:lnTo>
                <a:lnTo>
                  <a:pt x="13448" y="1030"/>
                </a:lnTo>
                <a:lnTo>
                  <a:pt x="13434" y="1024"/>
                </a:lnTo>
                <a:lnTo>
                  <a:pt x="13418" y="1020"/>
                </a:lnTo>
                <a:lnTo>
                  <a:pt x="13400" y="1016"/>
                </a:lnTo>
                <a:lnTo>
                  <a:pt x="13382" y="1016"/>
                </a:lnTo>
                <a:lnTo>
                  <a:pt x="13366" y="1020"/>
                </a:lnTo>
                <a:lnTo>
                  <a:pt x="13366" y="1018"/>
                </a:lnTo>
                <a:lnTo>
                  <a:pt x="13342" y="1026"/>
                </a:lnTo>
                <a:lnTo>
                  <a:pt x="13332" y="1030"/>
                </a:lnTo>
                <a:lnTo>
                  <a:pt x="13324" y="1036"/>
                </a:lnTo>
                <a:lnTo>
                  <a:pt x="13316" y="1042"/>
                </a:lnTo>
                <a:lnTo>
                  <a:pt x="13310" y="1050"/>
                </a:lnTo>
                <a:lnTo>
                  <a:pt x="13308" y="1056"/>
                </a:lnTo>
                <a:lnTo>
                  <a:pt x="13306" y="1064"/>
                </a:lnTo>
                <a:lnTo>
                  <a:pt x="13306" y="1068"/>
                </a:lnTo>
                <a:lnTo>
                  <a:pt x="13310" y="1072"/>
                </a:lnTo>
                <a:lnTo>
                  <a:pt x="13314" y="1074"/>
                </a:lnTo>
                <a:lnTo>
                  <a:pt x="13322" y="1074"/>
                </a:lnTo>
                <a:lnTo>
                  <a:pt x="13342" y="1074"/>
                </a:lnTo>
                <a:lnTo>
                  <a:pt x="13366" y="1070"/>
                </a:lnTo>
                <a:close/>
                <a:moveTo>
                  <a:pt x="12932" y="1154"/>
                </a:moveTo>
                <a:lnTo>
                  <a:pt x="12932" y="1154"/>
                </a:lnTo>
                <a:lnTo>
                  <a:pt x="12934" y="1152"/>
                </a:lnTo>
                <a:lnTo>
                  <a:pt x="12934" y="1150"/>
                </a:lnTo>
                <a:lnTo>
                  <a:pt x="12934" y="1148"/>
                </a:lnTo>
                <a:lnTo>
                  <a:pt x="12932" y="1146"/>
                </a:lnTo>
                <a:lnTo>
                  <a:pt x="12924" y="1142"/>
                </a:lnTo>
                <a:lnTo>
                  <a:pt x="12912" y="1138"/>
                </a:lnTo>
                <a:lnTo>
                  <a:pt x="12900" y="1136"/>
                </a:lnTo>
                <a:lnTo>
                  <a:pt x="12888" y="1136"/>
                </a:lnTo>
                <a:lnTo>
                  <a:pt x="12878" y="1138"/>
                </a:lnTo>
                <a:lnTo>
                  <a:pt x="12872" y="1140"/>
                </a:lnTo>
                <a:lnTo>
                  <a:pt x="12870" y="1142"/>
                </a:lnTo>
                <a:lnTo>
                  <a:pt x="12870" y="1146"/>
                </a:lnTo>
                <a:lnTo>
                  <a:pt x="12874" y="1150"/>
                </a:lnTo>
                <a:lnTo>
                  <a:pt x="12882" y="1154"/>
                </a:lnTo>
                <a:lnTo>
                  <a:pt x="12890" y="1158"/>
                </a:lnTo>
                <a:lnTo>
                  <a:pt x="12902" y="1160"/>
                </a:lnTo>
                <a:lnTo>
                  <a:pt x="12912" y="1160"/>
                </a:lnTo>
                <a:lnTo>
                  <a:pt x="12924" y="1160"/>
                </a:lnTo>
                <a:lnTo>
                  <a:pt x="12932" y="1154"/>
                </a:lnTo>
                <a:close/>
                <a:moveTo>
                  <a:pt x="11756" y="878"/>
                </a:moveTo>
                <a:lnTo>
                  <a:pt x="11756" y="878"/>
                </a:lnTo>
                <a:lnTo>
                  <a:pt x="11746" y="884"/>
                </a:lnTo>
                <a:lnTo>
                  <a:pt x="11744" y="888"/>
                </a:lnTo>
                <a:lnTo>
                  <a:pt x="11746" y="890"/>
                </a:lnTo>
                <a:lnTo>
                  <a:pt x="11754" y="888"/>
                </a:lnTo>
                <a:lnTo>
                  <a:pt x="11784" y="888"/>
                </a:lnTo>
                <a:lnTo>
                  <a:pt x="11804" y="888"/>
                </a:lnTo>
                <a:lnTo>
                  <a:pt x="11828" y="890"/>
                </a:lnTo>
                <a:lnTo>
                  <a:pt x="11858" y="896"/>
                </a:lnTo>
                <a:lnTo>
                  <a:pt x="11880" y="896"/>
                </a:lnTo>
                <a:lnTo>
                  <a:pt x="11892" y="894"/>
                </a:lnTo>
                <a:lnTo>
                  <a:pt x="11894" y="892"/>
                </a:lnTo>
                <a:lnTo>
                  <a:pt x="11896" y="888"/>
                </a:lnTo>
                <a:lnTo>
                  <a:pt x="11896" y="886"/>
                </a:lnTo>
                <a:lnTo>
                  <a:pt x="11896" y="882"/>
                </a:lnTo>
                <a:lnTo>
                  <a:pt x="11888" y="872"/>
                </a:lnTo>
                <a:lnTo>
                  <a:pt x="11876" y="864"/>
                </a:lnTo>
                <a:lnTo>
                  <a:pt x="11860" y="854"/>
                </a:lnTo>
                <a:lnTo>
                  <a:pt x="11844" y="846"/>
                </a:lnTo>
                <a:lnTo>
                  <a:pt x="11830" y="844"/>
                </a:lnTo>
                <a:lnTo>
                  <a:pt x="11816" y="844"/>
                </a:lnTo>
                <a:lnTo>
                  <a:pt x="11804" y="848"/>
                </a:lnTo>
                <a:lnTo>
                  <a:pt x="11792" y="854"/>
                </a:lnTo>
                <a:lnTo>
                  <a:pt x="11782" y="862"/>
                </a:lnTo>
                <a:lnTo>
                  <a:pt x="11756" y="878"/>
                </a:lnTo>
                <a:close/>
                <a:moveTo>
                  <a:pt x="12060" y="772"/>
                </a:moveTo>
                <a:lnTo>
                  <a:pt x="12060" y="772"/>
                </a:lnTo>
                <a:lnTo>
                  <a:pt x="12086" y="776"/>
                </a:lnTo>
                <a:lnTo>
                  <a:pt x="12106" y="778"/>
                </a:lnTo>
                <a:lnTo>
                  <a:pt x="12152" y="776"/>
                </a:lnTo>
                <a:lnTo>
                  <a:pt x="12164" y="774"/>
                </a:lnTo>
                <a:lnTo>
                  <a:pt x="12176" y="770"/>
                </a:lnTo>
                <a:lnTo>
                  <a:pt x="12182" y="766"/>
                </a:lnTo>
                <a:lnTo>
                  <a:pt x="12188" y="760"/>
                </a:lnTo>
                <a:lnTo>
                  <a:pt x="12190" y="756"/>
                </a:lnTo>
                <a:lnTo>
                  <a:pt x="12188" y="752"/>
                </a:lnTo>
                <a:lnTo>
                  <a:pt x="12184" y="750"/>
                </a:lnTo>
                <a:lnTo>
                  <a:pt x="12176" y="750"/>
                </a:lnTo>
                <a:lnTo>
                  <a:pt x="12168" y="748"/>
                </a:lnTo>
                <a:lnTo>
                  <a:pt x="12164" y="746"/>
                </a:lnTo>
                <a:lnTo>
                  <a:pt x="12154" y="740"/>
                </a:lnTo>
                <a:lnTo>
                  <a:pt x="12148" y="736"/>
                </a:lnTo>
                <a:lnTo>
                  <a:pt x="12142" y="734"/>
                </a:lnTo>
                <a:lnTo>
                  <a:pt x="12132" y="734"/>
                </a:lnTo>
                <a:lnTo>
                  <a:pt x="12120" y="738"/>
                </a:lnTo>
                <a:lnTo>
                  <a:pt x="12108" y="742"/>
                </a:lnTo>
                <a:lnTo>
                  <a:pt x="12102" y="742"/>
                </a:lnTo>
                <a:lnTo>
                  <a:pt x="12100" y="740"/>
                </a:lnTo>
                <a:lnTo>
                  <a:pt x="12100" y="736"/>
                </a:lnTo>
                <a:lnTo>
                  <a:pt x="12098" y="730"/>
                </a:lnTo>
                <a:lnTo>
                  <a:pt x="12092" y="728"/>
                </a:lnTo>
                <a:lnTo>
                  <a:pt x="12082" y="726"/>
                </a:lnTo>
                <a:lnTo>
                  <a:pt x="12062" y="726"/>
                </a:lnTo>
                <a:lnTo>
                  <a:pt x="12044" y="728"/>
                </a:lnTo>
                <a:lnTo>
                  <a:pt x="12030" y="726"/>
                </a:lnTo>
                <a:lnTo>
                  <a:pt x="12020" y="724"/>
                </a:lnTo>
                <a:lnTo>
                  <a:pt x="12016" y="720"/>
                </a:lnTo>
                <a:lnTo>
                  <a:pt x="12012" y="714"/>
                </a:lnTo>
                <a:lnTo>
                  <a:pt x="12010" y="714"/>
                </a:lnTo>
                <a:lnTo>
                  <a:pt x="12008" y="718"/>
                </a:lnTo>
                <a:lnTo>
                  <a:pt x="12000" y="730"/>
                </a:lnTo>
                <a:lnTo>
                  <a:pt x="11998" y="736"/>
                </a:lnTo>
                <a:lnTo>
                  <a:pt x="11998" y="742"/>
                </a:lnTo>
                <a:lnTo>
                  <a:pt x="12002" y="748"/>
                </a:lnTo>
                <a:lnTo>
                  <a:pt x="12014" y="756"/>
                </a:lnTo>
                <a:lnTo>
                  <a:pt x="12032" y="764"/>
                </a:lnTo>
                <a:lnTo>
                  <a:pt x="12060" y="772"/>
                </a:lnTo>
                <a:close/>
                <a:moveTo>
                  <a:pt x="11698" y="782"/>
                </a:moveTo>
                <a:lnTo>
                  <a:pt x="11698" y="782"/>
                </a:lnTo>
                <a:lnTo>
                  <a:pt x="11714" y="788"/>
                </a:lnTo>
                <a:lnTo>
                  <a:pt x="11724" y="788"/>
                </a:lnTo>
                <a:lnTo>
                  <a:pt x="11728" y="784"/>
                </a:lnTo>
                <a:lnTo>
                  <a:pt x="11730" y="780"/>
                </a:lnTo>
                <a:lnTo>
                  <a:pt x="11732" y="774"/>
                </a:lnTo>
                <a:lnTo>
                  <a:pt x="11734" y="770"/>
                </a:lnTo>
                <a:lnTo>
                  <a:pt x="11740" y="768"/>
                </a:lnTo>
                <a:lnTo>
                  <a:pt x="11752" y="770"/>
                </a:lnTo>
                <a:lnTo>
                  <a:pt x="11766" y="772"/>
                </a:lnTo>
                <a:lnTo>
                  <a:pt x="11778" y="772"/>
                </a:lnTo>
                <a:lnTo>
                  <a:pt x="11788" y="770"/>
                </a:lnTo>
                <a:lnTo>
                  <a:pt x="11798" y="766"/>
                </a:lnTo>
                <a:lnTo>
                  <a:pt x="11808" y="762"/>
                </a:lnTo>
                <a:lnTo>
                  <a:pt x="11816" y="760"/>
                </a:lnTo>
                <a:lnTo>
                  <a:pt x="11824" y="760"/>
                </a:lnTo>
                <a:lnTo>
                  <a:pt x="11832" y="764"/>
                </a:lnTo>
                <a:lnTo>
                  <a:pt x="11840" y="770"/>
                </a:lnTo>
                <a:lnTo>
                  <a:pt x="11850" y="772"/>
                </a:lnTo>
                <a:lnTo>
                  <a:pt x="11862" y="772"/>
                </a:lnTo>
                <a:lnTo>
                  <a:pt x="11874" y="768"/>
                </a:lnTo>
                <a:lnTo>
                  <a:pt x="11902" y="760"/>
                </a:lnTo>
                <a:lnTo>
                  <a:pt x="11936" y="750"/>
                </a:lnTo>
                <a:lnTo>
                  <a:pt x="11944" y="746"/>
                </a:lnTo>
                <a:lnTo>
                  <a:pt x="11948" y="742"/>
                </a:lnTo>
                <a:lnTo>
                  <a:pt x="11948" y="738"/>
                </a:lnTo>
                <a:lnTo>
                  <a:pt x="11944" y="734"/>
                </a:lnTo>
                <a:lnTo>
                  <a:pt x="11942" y="730"/>
                </a:lnTo>
                <a:lnTo>
                  <a:pt x="11942" y="726"/>
                </a:lnTo>
                <a:lnTo>
                  <a:pt x="11944" y="724"/>
                </a:lnTo>
                <a:lnTo>
                  <a:pt x="11954" y="722"/>
                </a:lnTo>
                <a:lnTo>
                  <a:pt x="11960" y="722"/>
                </a:lnTo>
                <a:lnTo>
                  <a:pt x="11962" y="720"/>
                </a:lnTo>
                <a:lnTo>
                  <a:pt x="11964" y="718"/>
                </a:lnTo>
                <a:lnTo>
                  <a:pt x="11962" y="716"/>
                </a:lnTo>
                <a:lnTo>
                  <a:pt x="11956" y="710"/>
                </a:lnTo>
                <a:lnTo>
                  <a:pt x="11946" y="706"/>
                </a:lnTo>
                <a:lnTo>
                  <a:pt x="11930" y="700"/>
                </a:lnTo>
                <a:lnTo>
                  <a:pt x="11914" y="696"/>
                </a:lnTo>
                <a:lnTo>
                  <a:pt x="11898" y="696"/>
                </a:lnTo>
                <a:lnTo>
                  <a:pt x="11882" y="696"/>
                </a:lnTo>
                <a:lnTo>
                  <a:pt x="11868" y="698"/>
                </a:lnTo>
                <a:lnTo>
                  <a:pt x="11858" y="694"/>
                </a:lnTo>
                <a:lnTo>
                  <a:pt x="11846" y="690"/>
                </a:lnTo>
                <a:lnTo>
                  <a:pt x="11836" y="682"/>
                </a:lnTo>
                <a:lnTo>
                  <a:pt x="11826" y="676"/>
                </a:lnTo>
                <a:lnTo>
                  <a:pt x="11816" y="672"/>
                </a:lnTo>
                <a:lnTo>
                  <a:pt x="11806" y="670"/>
                </a:lnTo>
                <a:lnTo>
                  <a:pt x="11800" y="672"/>
                </a:lnTo>
                <a:lnTo>
                  <a:pt x="11794" y="674"/>
                </a:lnTo>
                <a:lnTo>
                  <a:pt x="11786" y="678"/>
                </a:lnTo>
                <a:lnTo>
                  <a:pt x="11782" y="686"/>
                </a:lnTo>
                <a:lnTo>
                  <a:pt x="11782" y="692"/>
                </a:lnTo>
                <a:lnTo>
                  <a:pt x="11784" y="696"/>
                </a:lnTo>
                <a:lnTo>
                  <a:pt x="11788" y="706"/>
                </a:lnTo>
                <a:lnTo>
                  <a:pt x="11788" y="710"/>
                </a:lnTo>
                <a:lnTo>
                  <a:pt x="11786" y="712"/>
                </a:lnTo>
                <a:lnTo>
                  <a:pt x="11780" y="712"/>
                </a:lnTo>
                <a:lnTo>
                  <a:pt x="11770" y="708"/>
                </a:lnTo>
                <a:lnTo>
                  <a:pt x="11752" y="698"/>
                </a:lnTo>
                <a:lnTo>
                  <a:pt x="11730" y="684"/>
                </a:lnTo>
                <a:lnTo>
                  <a:pt x="11710" y="672"/>
                </a:lnTo>
                <a:lnTo>
                  <a:pt x="11702" y="668"/>
                </a:lnTo>
                <a:lnTo>
                  <a:pt x="11696" y="666"/>
                </a:lnTo>
                <a:lnTo>
                  <a:pt x="11688" y="666"/>
                </a:lnTo>
                <a:lnTo>
                  <a:pt x="11682" y="668"/>
                </a:lnTo>
                <a:lnTo>
                  <a:pt x="11666" y="674"/>
                </a:lnTo>
                <a:lnTo>
                  <a:pt x="11646" y="688"/>
                </a:lnTo>
                <a:lnTo>
                  <a:pt x="11638" y="694"/>
                </a:lnTo>
                <a:lnTo>
                  <a:pt x="11634" y="702"/>
                </a:lnTo>
                <a:lnTo>
                  <a:pt x="11634" y="708"/>
                </a:lnTo>
                <a:lnTo>
                  <a:pt x="11636" y="714"/>
                </a:lnTo>
                <a:lnTo>
                  <a:pt x="11640" y="724"/>
                </a:lnTo>
                <a:lnTo>
                  <a:pt x="11640" y="728"/>
                </a:lnTo>
                <a:lnTo>
                  <a:pt x="11634" y="732"/>
                </a:lnTo>
                <a:lnTo>
                  <a:pt x="11630" y="736"/>
                </a:lnTo>
                <a:lnTo>
                  <a:pt x="11630" y="740"/>
                </a:lnTo>
                <a:lnTo>
                  <a:pt x="11634" y="746"/>
                </a:lnTo>
                <a:lnTo>
                  <a:pt x="11640" y="754"/>
                </a:lnTo>
                <a:lnTo>
                  <a:pt x="11650" y="760"/>
                </a:lnTo>
                <a:lnTo>
                  <a:pt x="11664" y="768"/>
                </a:lnTo>
                <a:lnTo>
                  <a:pt x="11698" y="782"/>
                </a:lnTo>
                <a:close/>
                <a:moveTo>
                  <a:pt x="11586" y="730"/>
                </a:moveTo>
                <a:lnTo>
                  <a:pt x="11586" y="730"/>
                </a:lnTo>
                <a:lnTo>
                  <a:pt x="11592" y="724"/>
                </a:lnTo>
                <a:lnTo>
                  <a:pt x="11594" y="716"/>
                </a:lnTo>
                <a:lnTo>
                  <a:pt x="11592" y="708"/>
                </a:lnTo>
                <a:lnTo>
                  <a:pt x="11584" y="698"/>
                </a:lnTo>
                <a:lnTo>
                  <a:pt x="11582" y="696"/>
                </a:lnTo>
                <a:lnTo>
                  <a:pt x="11580" y="696"/>
                </a:lnTo>
                <a:lnTo>
                  <a:pt x="11576" y="698"/>
                </a:lnTo>
                <a:lnTo>
                  <a:pt x="11572" y="706"/>
                </a:lnTo>
                <a:lnTo>
                  <a:pt x="11570" y="714"/>
                </a:lnTo>
                <a:lnTo>
                  <a:pt x="11570" y="722"/>
                </a:lnTo>
                <a:lnTo>
                  <a:pt x="11572" y="730"/>
                </a:lnTo>
                <a:lnTo>
                  <a:pt x="11574" y="732"/>
                </a:lnTo>
                <a:lnTo>
                  <a:pt x="11578" y="732"/>
                </a:lnTo>
                <a:lnTo>
                  <a:pt x="11582" y="732"/>
                </a:lnTo>
                <a:lnTo>
                  <a:pt x="11586" y="730"/>
                </a:lnTo>
                <a:close/>
                <a:moveTo>
                  <a:pt x="11080" y="922"/>
                </a:moveTo>
                <a:lnTo>
                  <a:pt x="11080" y="922"/>
                </a:lnTo>
                <a:lnTo>
                  <a:pt x="11108" y="928"/>
                </a:lnTo>
                <a:lnTo>
                  <a:pt x="11130" y="934"/>
                </a:lnTo>
                <a:lnTo>
                  <a:pt x="11156" y="942"/>
                </a:lnTo>
                <a:lnTo>
                  <a:pt x="11188" y="958"/>
                </a:lnTo>
                <a:lnTo>
                  <a:pt x="11198" y="962"/>
                </a:lnTo>
                <a:lnTo>
                  <a:pt x="11202" y="962"/>
                </a:lnTo>
                <a:lnTo>
                  <a:pt x="11204" y="962"/>
                </a:lnTo>
                <a:lnTo>
                  <a:pt x="11204" y="958"/>
                </a:lnTo>
                <a:lnTo>
                  <a:pt x="11202" y="952"/>
                </a:lnTo>
                <a:lnTo>
                  <a:pt x="11204" y="948"/>
                </a:lnTo>
                <a:lnTo>
                  <a:pt x="11210" y="946"/>
                </a:lnTo>
                <a:lnTo>
                  <a:pt x="11220" y="944"/>
                </a:lnTo>
                <a:lnTo>
                  <a:pt x="11226" y="946"/>
                </a:lnTo>
                <a:lnTo>
                  <a:pt x="11256" y="958"/>
                </a:lnTo>
                <a:lnTo>
                  <a:pt x="11280" y="968"/>
                </a:lnTo>
                <a:lnTo>
                  <a:pt x="11300" y="978"/>
                </a:lnTo>
                <a:lnTo>
                  <a:pt x="11308" y="980"/>
                </a:lnTo>
                <a:lnTo>
                  <a:pt x="11316" y="982"/>
                </a:lnTo>
                <a:lnTo>
                  <a:pt x="11322" y="978"/>
                </a:lnTo>
                <a:lnTo>
                  <a:pt x="11328" y="970"/>
                </a:lnTo>
                <a:lnTo>
                  <a:pt x="11328" y="966"/>
                </a:lnTo>
                <a:lnTo>
                  <a:pt x="11328" y="962"/>
                </a:lnTo>
                <a:lnTo>
                  <a:pt x="11324" y="956"/>
                </a:lnTo>
                <a:lnTo>
                  <a:pt x="11318" y="952"/>
                </a:lnTo>
                <a:lnTo>
                  <a:pt x="11310" y="948"/>
                </a:lnTo>
                <a:lnTo>
                  <a:pt x="11304" y="946"/>
                </a:lnTo>
                <a:lnTo>
                  <a:pt x="11300" y="944"/>
                </a:lnTo>
                <a:lnTo>
                  <a:pt x="11300" y="942"/>
                </a:lnTo>
                <a:lnTo>
                  <a:pt x="11302" y="940"/>
                </a:lnTo>
                <a:lnTo>
                  <a:pt x="11312" y="938"/>
                </a:lnTo>
                <a:lnTo>
                  <a:pt x="11320" y="934"/>
                </a:lnTo>
                <a:lnTo>
                  <a:pt x="11320" y="932"/>
                </a:lnTo>
                <a:lnTo>
                  <a:pt x="11314" y="928"/>
                </a:lnTo>
                <a:lnTo>
                  <a:pt x="11306" y="926"/>
                </a:lnTo>
                <a:lnTo>
                  <a:pt x="11298" y="922"/>
                </a:lnTo>
                <a:lnTo>
                  <a:pt x="11294" y="920"/>
                </a:lnTo>
                <a:lnTo>
                  <a:pt x="11294" y="918"/>
                </a:lnTo>
                <a:lnTo>
                  <a:pt x="11296" y="916"/>
                </a:lnTo>
                <a:lnTo>
                  <a:pt x="11306" y="914"/>
                </a:lnTo>
                <a:lnTo>
                  <a:pt x="11316" y="910"/>
                </a:lnTo>
                <a:lnTo>
                  <a:pt x="11318" y="908"/>
                </a:lnTo>
                <a:lnTo>
                  <a:pt x="11318" y="906"/>
                </a:lnTo>
                <a:lnTo>
                  <a:pt x="11316" y="900"/>
                </a:lnTo>
                <a:lnTo>
                  <a:pt x="11306" y="896"/>
                </a:lnTo>
                <a:lnTo>
                  <a:pt x="11280" y="884"/>
                </a:lnTo>
                <a:lnTo>
                  <a:pt x="11252" y="876"/>
                </a:lnTo>
                <a:lnTo>
                  <a:pt x="11240" y="872"/>
                </a:lnTo>
                <a:lnTo>
                  <a:pt x="11232" y="874"/>
                </a:lnTo>
                <a:lnTo>
                  <a:pt x="11224" y="878"/>
                </a:lnTo>
                <a:lnTo>
                  <a:pt x="11218" y="882"/>
                </a:lnTo>
                <a:lnTo>
                  <a:pt x="11214" y="888"/>
                </a:lnTo>
                <a:lnTo>
                  <a:pt x="11210" y="890"/>
                </a:lnTo>
                <a:lnTo>
                  <a:pt x="11208" y="888"/>
                </a:lnTo>
                <a:lnTo>
                  <a:pt x="11204" y="882"/>
                </a:lnTo>
                <a:lnTo>
                  <a:pt x="11200" y="874"/>
                </a:lnTo>
                <a:lnTo>
                  <a:pt x="11196" y="870"/>
                </a:lnTo>
                <a:lnTo>
                  <a:pt x="11190" y="868"/>
                </a:lnTo>
                <a:lnTo>
                  <a:pt x="11184" y="868"/>
                </a:lnTo>
                <a:lnTo>
                  <a:pt x="11168" y="866"/>
                </a:lnTo>
                <a:lnTo>
                  <a:pt x="11158" y="862"/>
                </a:lnTo>
                <a:lnTo>
                  <a:pt x="11146" y="858"/>
                </a:lnTo>
                <a:lnTo>
                  <a:pt x="11134" y="854"/>
                </a:lnTo>
                <a:lnTo>
                  <a:pt x="11120" y="854"/>
                </a:lnTo>
                <a:lnTo>
                  <a:pt x="11104" y="856"/>
                </a:lnTo>
                <a:lnTo>
                  <a:pt x="11092" y="860"/>
                </a:lnTo>
                <a:lnTo>
                  <a:pt x="11082" y="866"/>
                </a:lnTo>
                <a:lnTo>
                  <a:pt x="11076" y="872"/>
                </a:lnTo>
                <a:lnTo>
                  <a:pt x="11074" y="876"/>
                </a:lnTo>
                <a:lnTo>
                  <a:pt x="11074" y="880"/>
                </a:lnTo>
                <a:lnTo>
                  <a:pt x="11076" y="884"/>
                </a:lnTo>
                <a:lnTo>
                  <a:pt x="11080" y="888"/>
                </a:lnTo>
                <a:lnTo>
                  <a:pt x="11082" y="892"/>
                </a:lnTo>
                <a:lnTo>
                  <a:pt x="11084" y="896"/>
                </a:lnTo>
                <a:lnTo>
                  <a:pt x="11084" y="898"/>
                </a:lnTo>
                <a:lnTo>
                  <a:pt x="11084" y="902"/>
                </a:lnTo>
                <a:lnTo>
                  <a:pt x="11078" y="906"/>
                </a:lnTo>
                <a:lnTo>
                  <a:pt x="11072" y="910"/>
                </a:lnTo>
                <a:lnTo>
                  <a:pt x="11068" y="914"/>
                </a:lnTo>
                <a:lnTo>
                  <a:pt x="11066" y="916"/>
                </a:lnTo>
                <a:lnTo>
                  <a:pt x="11068" y="920"/>
                </a:lnTo>
                <a:lnTo>
                  <a:pt x="11080" y="922"/>
                </a:lnTo>
                <a:close/>
                <a:moveTo>
                  <a:pt x="10628" y="824"/>
                </a:moveTo>
                <a:lnTo>
                  <a:pt x="10628" y="824"/>
                </a:lnTo>
                <a:lnTo>
                  <a:pt x="10644" y="828"/>
                </a:lnTo>
                <a:lnTo>
                  <a:pt x="10656" y="828"/>
                </a:lnTo>
                <a:lnTo>
                  <a:pt x="10666" y="824"/>
                </a:lnTo>
                <a:lnTo>
                  <a:pt x="10672" y="818"/>
                </a:lnTo>
                <a:lnTo>
                  <a:pt x="10674" y="810"/>
                </a:lnTo>
                <a:lnTo>
                  <a:pt x="10674" y="808"/>
                </a:lnTo>
                <a:lnTo>
                  <a:pt x="10672" y="804"/>
                </a:lnTo>
                <a:lnTo>
                  <a:pt x="10670" y="802"/>
                </a:lnTo>
                <a:lnTo>
                  <a:pt x="10666" y="800"/>
                </a:lnTo>
                <a:lnTo>
                  <a:pt x="10652" y="796"/>
                </a:lnTo>
                <a:lnTo>
                  <a:pt x="10636" y="796"/>
                </a:lnTo>
                <a:lnTo>
                  <a:pt x="10624" y="798"/>
                </a:lnTo>
                <a:lnTo>
                  <a:pt x="10614" y="800"/>
                </a:lnTo>
                <a:lnTo>
                  <a:pt x="10608" y="804"/>
                </a:lnTo>
                <a:lnTo>
                  <a:pt x="10606" y="808"/>
                </a:lnTo>
                <a:lnTo>
                  <a:pt x="10608" y="812"/>
                </a:lnTo>
                <a:lnTo>
                  <a:pt x="10616" y="818"/>
                </a:lnTo>
                <a:lnTo>
                  <a:pt x="10628" y="824"/>
                </a:lnTo>
                <a:close/>
                <a:moveTo>
                  <a:pt x="10148" y="522"/>
                </a:moveTo>
                <a:lnTo>
                  <a:pt x="10148" y="522"/>
                </a:lnTo>
                <a:lnTo>
                  <a:pt x="10174" y="514"/>
                </a:lnTo>
                <a:lnTo>
                  <a:pt x="10202" y="510"/>
                </a:lnTo>
                <a:lnTo>
                  <a:pt x="10238" y="506"/>
                </a:lnTo>
                <a:lnTo>
                  <a:pt x="10286" y="502"/>
                </a:lnTo>
                <a:lnTo>
                  <a:pt x="10312" y="500"/>
                </a:lnTo>
                <a:lnTo>
                  <a:pt x="10330" y="498"/>
                </a:lnTo>
                <a:lnTo>
                  <a:pt x="10344" y="492"/>
                </a:lnTo>
                <a:lnTo>
                  <a:pt x="10352" y="486"/>
                </a:lnTo>
                <a:lnTo>
                  <a:pt x="10354" y="484"/>
                </a:lnTo>
                <a:lnTo>
                  <a:pt x="10354" y="480"/>
                </a:lnTo>
                <a:lnTo>
                  <a:pt x="10352" y="472"/>
                </a:lnTo>
                <a:lnTo>
                  <a:pt x="10344" y="464"/>
                </a:lnTo>
                <a:lnTo>
                  <a:pt x="10332" y="456"/>
                </a:lnTo>
                <a:lnTo>
                  <a:pt x="10308" y="440"/>
                </a:lnTo>
                <a:lnTo>
                  <a:pt x="10300" y="434"/>
                </a:lnTo>
                <a:lnTo>
                  <a:pt x="10294" y="432"/>
                </a:lnTo>
                <a:lnTo>
                  <a:pt x="10286" y="432"/>
                </a:lnTo>
                <a:lnTo>
                  <a:pt x="10276" y="436"/>
                </a:lnTo>
                <a:lnTo>
                  <a:pt x="10264" y="442"/>
                </a:lnTo>
                <a:lnTo>
                  <a:pt x="10248" y="454"/>
                </a:lnTo>
                <a:lnTo>
                  <a:pt x="10236" y="462"/>
                </a:lnTo>
                <a:lnTo>
                  <a:pt x="10232" y="462"/>
                </a:lnTo>
                <a:lnTo>
                  <a:pt x="10244" y="448"/>
                </a:lnTo>
                <a:lnTo>
                  <a:pt x="10254" y="436"/>
                </a:lnTo>
                <a:lnTo>
                  <a:pt x="10260" y="426"/>
                </a:lnTo>
                <a:lnTo>
                  <a:pt x="10264" y="416"/>
                </a:lnTo>
                <a:lnTo>
                  <a:pt x="10264" y="414"/>
                </a:lnTo>
                <a:lnTo>
                  <a:pt x="10260" y="412"/>
                </a:lnTo>
                <a:lnTo>
                  <a:pt x="10242" y="406"/>
                </a:lnTo>
                <a:lnTo>
                  <a:pt x="10234" y="406"/>
                </a:lnTo>
                <a:lnTo>
                  <a:pt x="10224" y="404"/>
                </a:lnTo>
                <a:lnTo>
                  <a:pt x="10214" y="406"/>
                </a:lnTo>
                <a:lnTo>
                  <a:pt x="10204" y="412"/>
                </a:lnTo>
                <a:lnTo>
                  <a:pt x="10194" y="422"/>
                </a:lnTo>
                <a:lnTo>
                  <a:pt x="10184" y="436"/>
                </a:lnTo>
                <a:lnTo>
                  <a:pt x="10174" y="448"/>
                </a:lnTo>
                <a:lnTo>
                  <a:pt x="10166" y="456"/>
                </a:lnTo>
                <a:lnTo>
                  <a:pt x="10154" y="464"/>
                </a:lnTo>
                <a:lnTo>
                  <a:pt x="10148" y="468"/>
                </a:lnTo>
                <a:lnTo>
                  <a:pt x="10140" y="478"/>
                </a:lnTo>
                <a:lnTo>
                  <a:pt x="10130" y="492"/>
                </a:lnTo>
                <a:lnTo>
                  <a:pt x="10118" y="514"/>
                </a:lnTo>
                <a:lnTo>
                  <a:pt x="10114" y="524"/>
                </a:lnTo>
                <a:lnTo>
                  <a:pt x="10114" y="526"/>
                </a:lnTo>
                <a:lnTo>
                  <a:pt x="10116" y="528"/>
                </a:lnTo>
                <a:lnTo>
                  <a:pt x="10128" y="528"/>
                </a:lnTo>
                <a:lnTo>
                  <a:pt x="10148" y="522"/>
                </a:lnTo>
                <a:close/>
                <a:moveTo>
                  <a:pt x="10046" y="348"/>
                </a:moveTo>
                <a:lnTo>
                  <a:pt x="10046" y="348"/>
                </a:lnTo>
                <a:lnTo>
                  <a:pt x="10020" y="348"/>
                </a:lnTo>
                <a:lnTo>
                  <a:pt x="9990" y="348"/>
                </a:lnTo>
                <a:lnTo>
                  <a:pt x="9972" y="350"/>
                </a:lnTo>
                <a:lnTo>
                  <a:pt x="9956" y="352"/>
                </a:lnTo>
                <a:lnTo>
                  <a:pt x="9942" y="356"/>
                </a:lnTo>
                <a:lnTo>
                  <a:pt x="9930" y="362"/>
                </a:lnTo>
                <a:lnTo>
                  <a:pt x="9904" y="376"/>
                </a:lnTo>
                <a:lnTo>
                  <a:pt x="9878" y="390"/>
                </a:lnTo>
                <a:lnTo>
                  <a:pt x="9870" y="396"/>
                </a:lnTo>
                <a:lnTo>
                  <a:pt x="9866" y="400"/>
                </a:lnTo>
                <a:lnTo>
                  <a:pt x="9866" y="402"/>
                </a:lnTo>
                <a:lnTo>
                  <a:pt x="9868" y="404"/>
                </a:lnTo>
                <a:lnTo>
                  <a:pt x="9872" y="404"/>
                </a:lnTo>
                <a:lnTo>
                  <a:pt x="9884" y="404"/>
                </a:lnTo>
                <a:lnTo>
                  <a:pt x="9900" y="406"/>
                </a:lnTo>
                <a:lnTo>
                  <a:pt x="9908" y="406"/>
                </a:lnTo>
                <a:lnTo>
                  <a:pt x="9912" y="410"/>
                </a:lnTo>
                <a:lnTo>
                  <a:pt x="9914" y="414"/>
                </a:lnTo>
                <a:lnTo>
                  <a:pt x="9914" y="418"/>
                </a:lnTo>
                <a:lnTo>
                  <a:pt x="9914" y="424"/>
                </a:lnTo>
                <a:lnTo>
                  <a:pt x="9918" y="428"/>
                </a:lnTo>
                <a:lnTo>
                  <a:pt x="9926" y="434"/>
                </a:lnTo>
                <a:lnTo>
                  <a:pt x="9934" y="436"/>
                </a:lnTo>
                <a:lnTo>
                  <a:pt x="9944" y="438"/>
                </a:lnTo>
                <a:lnTo>
                  <a:pt x="9962" y="440"/>
                </a:lnTo>
                <a:lnTo>
                  <a:pt x="9988" y="442"/>
                </a:lnTo>
                <a:lnTo>
                  <a:pt x="10006" y="446"/>
                </a:lnTo>
                <a:lnTo>
                  <a:pt x="10026" y="452"/>
                </a:lnTo>
                <a:lnTo>
                  <a:pt x="10048" y="458"/>
                </a:lnTo>
                <a:lnTo>
                  <a:pt x="10068" y="460"/>
                </a:lnTo>
                <a:lnTo>
                  <a:pt x="10088" y="460"/>
                </a:lnTo>
                <a:lnTo>
                  <a:pt x="10106" y="456"/>
                </a:lnTo>
                <a:lnTo>
                  <a:pt x="10120" y="452"/>
                </a:lnTo>
                <a:lnTo>
                  <a:pt x="10130" y="446"/>
                </a:lnTo>
                <a:lnTo>
                  <a:pt x="10132" y="444"/>
                </a:lnTo>
                <a:lnTo>
                  <a:pt x="10132" y="440"/>
                </a:lnTo>
                <a:lnTo>
                  <a:pt x="10132" y="438"/>
                </a:lnTo>
                <a:lnTo>
                  <a:pt x="10128" y="434"/>
                </a:lnTo>
                <a:lnTo>
                  <a:pt x="10126" y="430"/>
                </a:lnTo>
                <a:lnTo>
                  <a:pt x="10124" y="426"/>
                </a:lnTo>
                <a:lnTo>
                  <a:pt x="10124" y="418"/>
                </a:lnTo>
                <a:lnTo>
                  <a:pt x="10128" y="410"/>
                </a:lnTo>
                <a:lnTo>
                  <a:pt x="10132" y="400"/>
                </a:lnTo>
                <a:lnTo>
                  <a:pt x="10138" y="392"/>
                </a:lnTo>
                <a:lnTo>
                  <a:pt x="10140" y="384"/>
                </a:lnTo>
                <a:lnTo>
                  <a:pt x="10140" y="380"/>
                </a:lnTo>
                <a:lnTo>
                  <a:pt x="10140" y="376"/>
                </a:lnTo>
                <a:lnTo>
                  <a:pt x="10138" y="372"/>
                </a:lnTo>
                <a:lnTo>
                  <a:pt x="10134" y="370"/>
                </a:lnTo>
                <a:lnTo>
                  <a:pt x="10126" y="366"/>
                </a:lnTo>
                <a:lnTo>
                  <a:pt x="10122" y="362"/>
                </a:lnTo>
                <a:lnTo>
                  <a:pt x="10118" y="358"/>
                </a:lnTo>
                <a:lnTo>
                  <a:pt x="10114" y="356"/>
                </a:lnTo>
                <a:lnTo>
                  <a:pt x="10108" y="356"/>
                </a:lnTo>
                <a:lnTo>
                  <a:pt x="10102" y="356"/>
                </a:lnTo>
                <a:lnTo>
                  <a:pt x="10074" y="364"/>
                </a:lnTo>
                <a:lnTo>
                  <a:pt x="10058" y="368"/>
                </a:lnTo>
                <a:lnTo>
                  <a:pt x="10050" y="370"/>
                </a:lnTo>
                <a:lnTo>
                  <a:pt x="10050" y="368"/>
                </a:lnTo>
                <a:lnTo>
                  <a:pt x="10048" y="366"/>
                </a:lnTo>
                <a:lnTo>
                  <a:pt x="10050" y="362"/>
                </a:lnTo>
                <a:lnTo>
                  <a:pt x="10052" y="358"/>
                </a:lnTo>
                <a:lnTo>
                  <a:pt x="10054" y="352"/>
                </a:lnTo>
                <a:lnTo>
                  <a:pt x="10052" y="350"/>
                </a:lnTo>
                <a:lnTo>
                  <a:pt x="10046" y="348"/>
                </a:lnTo>
                <a:close/>
                <a:moveTo>
                  <a:pt x="9818" y="352"/>
                </a:moveTo>
                <a:lnTo>
                  <a:pt x="9818" y="352"/>
                </a:lnTo>
                <a:lnTo>
                  <a:pt x="9802" y="352"/>
                </a:lnTo>
                <a:lnTo>
                  <a:pt x="9790" y="354"/>
                </a:lnTo>
                <a:lnTo>
                  <a:pt x="9784" y="356"/>
                </a:lnTo>
                <a:lnTo>
                  <a:pt x="9780" y="360"/>
                </a:lnTo>
                <a:lnTo>
                  <a:pt x="9778" y="364"/>
                </a:lnTo>
                <a:lnTo>
                  <a:pt x="9782" y="368"/>
                </a:lnTo>
                <a:lnTo>
                  <a:pt x="9788" y="372"/>
                </a:lnTo>
                <a:lnTo>
                  <a:pt x="9798" y="374"/>
                </a:lnTo>
                <a:lnTo>
                  <a:pt x="9808" y="376"/>
                </a:lnTo>
                <a:lnTo>
                  <a:pt x="9814" y="380"/>
                </a:lnTo>
                <a:lnTo>
                  <a:pt x="9820" y="386"/>
                </a:lnTo>
                <a:lnTo>
                  <a:pt x="9822" y="388"/>
                </a:lnTo>
                <a:lnTo>
                  <a:pt x="9826" y="388"/>
                </a:lnTo>
                <a:lnTo>
                  <a:pt x="9844" y="386"/>
                </a:lnTo>
                <a:lnTo>
                  <a:pt x="9872" y="380"/>
                </a:lnTo>
                <a:lnTo>
                  <a:pt x="9884" y="374"/>
                </a:lnTo>
                <a:lnTo>
                  <a:pt x="9888" y="372"/>
                </a:lnTo>
                <a:lnTo>
                  <a:pt x="9888" y="370"/>
                </a:lnTo>
                <a:lnTo>
                  <a:pt x="9886" y="366"/>
                </a:lnTo>
                <a:lnTo>
                  <a:pt x="9882" y="364"/>
                </a:lnTo>
                <a:lnTo>
                  <a:pt x="9870" y="362"/>
                </a:lnTo>
                <a:lnTo>
                  <a:pt x="9854" y="358"/>
                </a:lnTo>
                <a:lnTo>
                  <a:pt x="9818" y="352"/>
                </a:lnTo>
                <a:close/>
                <a:moveTo>
                  <a:pt x="9850" y="306"/>
                </a:moveTo>
                <a:lnTo>
                  <a:pt x="9850" y="306"/>
                </a:lnTo>
                <a:lnTo>
                  <a:pt x="9838" y="314"/>
                </a:lnTo>
                <a:lnTo>
                  <a:pt x="9826" y="318"/>
                </a:lnTo>
                <a:lnTo>
                  <a:pt x="9804" y="328"/>
                </a:lnTo>
                <a:lnTo>
                  <a:pt x="9798" y="330"/>
                </a:lnTo>
                <a:lnTo>
                  <a:pt x="9794" y="334"/>
                </a:lnTo>
                <a:lnTo>
                  <a:pt x="9798" y="336"/>
                </a:lnTo>
                <a:lnTo>
                  <a:pt x="9806" y="336"/>
                </a:lnTo>
                <a:lnTo>
                  <a:pt x="9818" y="338"/>
                </a:lnTo>
                <a:lnTo>
                  <a:pt x="9826" y="340"/>
                </a:lnTo>
                <a:lnTo>
                  <a:pt x="9840" y="346"/>
                </a:lnTo>
                <a:lnTo>
                  <a:pt x="9858" y="352"/>
                </a:lnTo>
                <a:lnTo>
                  <a:pt x="9868" y="354"/>
                </a:lnTo>
                <a:lnTo>
                  <a:pt x="9884" y="356"/>
                </a:lnTo>
                <a:lnTo>
                  <a:pt x="9898" y="358"/>
                </a:lnTo>
                <a:lnTo>
                  <a:pt x="9906" y="358"/>
                </a:lnTo>
                <a:lnTo>
                  <a:pt x="9908" y="354"/>
                </a:lnTo>
                <a:lnTo>
                  <a:pt x="9910" y="352"/>
                </a:lnTo>
                <a:lnTo>
                  <a:pt x="9912" y="348"/>
                </a:lnTo>
                <a:lnTo>
                  <a:pt x="9916" y="346"/>
                </a:lnTo>
                <a:lnTo>
                  <a:pt x="9928" y="342"/>
                </a:lnTo>
                <a:lnTo>
                  <a:pt x="9946" y="340"/>
                </a:lnTo>
                <a:lnTo>
                  <a:pt x="9990" y="340"/>
                </a:lnTo>
                <a:lnTo>
                  <a:pt x="10018" y="340"/>
                </a:lnTo>
                <a:lnTo>
                  <a:pt x="10026" y="338"/>
                </a:lnTo>
                <a:lnTo>
                  <a:pt x="10030" y="336"/>
                </a:lnTo>
                <a:lnTo>
                  <a:pt x="10030" y="330"/>
                </a:lnTo>
                <a:lnTo>
                  <a:pt x="10026" y="322"/>
                </a:lnTo>
                <a:lnTo>
                  <a:pt x="10022" y="314"/>
                </a:lnTo>
                <a:lnTo>
                  <a:pt x="10022" y="312"/>
                </a:lnTo>
                <a:lnTo>
                  <a:pt x="10022" y="308"/>
                </a:lnTo>
                <a:lnTo>
                  <a:pt x="10028" y="306"/>
                </a:lnTo>
                <a:lnTo>
                  <a:pt x="10036" y="306"/>
                </a:lnTo>
                <a:lnTo>
                  <a:pt x="10050" y="304"/>
                </a:lnTo>
                <a:lnTo>
                  <a:pt x="10054" y="300"/>
                </a:lnTo>
                <a:lnTo>
                  <a:pt x="10054" y="298"/>
                </a:lnTo>
                <a:lnTo>
                  <a:pt x="10052" y="296"/>
                </a:lnTo>
                <a:lnTo>
                  <a:pt x="10048" y="292"/>
                </a:lnTo>
                <a:lnTo>
                  <a:pt x="10044" y="288"/>
                </a:lnTo>
                <a:lnTo>
                  <a:pt x="10032" y="288"/>
                </a:lnTo>
                <a:lnTo>
                  <a:pt x="10024" y="286"/>
                </a:lnTo>
                <a:lnTo>
                  <a:pt x="10016" y="284"/>
                </a:lnTo>
                <a:lnTo>
                  <a:pt x="10008" y="280"/>
                </a:lnTo>
                <a:lnTo>
                  <a:pt x="9998" y="274"/>
                </a:lnTo>
                <a:lnTo>
                  <a:pt x="9980" y="260"/>
                </a:lnTo>
                <a:lnTo>
                  <a:pt x="9972" y="254"/>
                </a:lnTo>
                <a:lnTo>
                  <a:pt x="9964" y="252"/>
                </a:lnTo>
                <a:lnTo>
                  <a:pt x="9956" y="250"/>
                </a:lnTo>
                <a:lnTo>
                  <a:pt x="9948" y="250"/>
                </a:lnTo>
                <a:lnTo>
                  <a:pt x="9940" y="252"/>
                </a:lnTo>
                <a:lnTo>
                  <a:pt x="9932" y="258"/>
                </a:lnTo>
                <a:lnTo>
                  <a:pt x="9922" y="262"/>
                </a:lnTo>
                <a:lnTo>
                  <a:pt x="9914" y="264"/>
                </a:lnTo>
                <a:lnTo>
                  <a:pt x="9898" y="268"/>
                </a:lnTo>
                <a:lnTo>
                  <a:pt x="9878" y="272"/>
                </a:lnTo>
                <a:lnTo>
                  <a:pt x="9866" y="276"/>
                </a:lnTo>
                <a:lnTo>
                  <a:pt x="9852" y="284"/>
                </a:lnTo>
                <a:lnTo>
                  <a:pt x="9842" y="290"/>
                </a:lnTo>
                <a:lnTo>
                  <a:pt x="9840" y="294"/>
                </a:lnTo>
                <a:lnTo>
                  <a:pt x="9842" y="296"/>
                </a:lnTo>
                <a:lnTo>
                  <a:pt x="9848" y="296"/>
                </a:lnTo>
                <a:lnTo>
                  <a:pt x="9854" y="296"/>
                </a:lnTo>
                <a:lnTo>
                  <a:pt x="9856" y="298"/>
                </a:lnTo>
                <a:lnTo>
                  <a:pt x="9858" y="298"/>
                </a:lnTo>
                <a:lnTo>
                  <a:pt x="9856" y="300"/>
                </a:lnTo>
                <a:lnTo>
                  <a:pt x="9850" y="306"/>
                </a:lnTo>
                <a:close/>
                <a:moveTo>
                  <a:pt x="9800" y="264"/>
                </a:moveTo>
                <a:lnTo>
                  <a:pt x="9800" y="264"/>
                </a:lnTo>
                <a:lnTo>
                  <a:pt x="9798" y="260"/>
                </a:lnTo>
                <a:lnTo>
                  <a:pt x="9792" y="258"/>
                </a:lnTo>
                <a:lnTo>
                  <a:pt x="9772" y="254"/>
                </a:lnTo>
                <a:lnTo>
                  <a:pt x="9750" y="254"/>
                </a:lnTo>
                <a:lnTo>
                  <a:pt x="9744" y="256"/>
                </a:lnTo>
                <a:lnTo>
                  <a:pt x="9740" y="258"/>
                </a:lnTo>
                <a:lnTo>
                  <a:pt x="9740" y="260"/>
                </a:lnTo>
                <a:lnTo>
                  <a:pt x="9740" y="264"/>
                </a:lnTo>
                <a:lnTo>
                  <a:pt x="9746" y="266"/>
                </a:lnTo>
                <a:lnTo>
                  <a:pt x="9756" y="268"/>
                </a:lnTo>
                <a:lnTo>
                  <a:pt x="9768" y="270"/>
                </a:lnTo>
                <a:lnTo>
                  <a:pt x="9790" y="268"/>
                </a:lnTo>
                <a:lnTo>
                  <a:pt x="9798" y="266"/>
                </a:lnTo>
                <a:lnTo>
                  <a:pt x="9800" y="264"/>
                </a:lnTo>
                <a:close/>
                <a:moveTo>
                  <a:pt x="9948" y="604"/>
                </a:moveTo>
                <a:lnTo>
                  <a:pt x="9948" y="604"/>
                </a:lnTo>
                <a:lnTo>
                  <a:pt x="9956" y="608"/>
                </a:lnTo>
                <a:lnTo>
                  <a:pt x="9966" y="608"/>
                </a:lnTo>
                <a:lnTo>
                  <a:pt x="9976" y="606"/>
                </a:lnTo>
                <a:lnTo>
                  <a:pt x="9984" y="602"/>
                </a:lnTo>
                <a:lnTo>
                  <a:pt x="9992" y="598"/>
                </a:lnTo>
                <a:lnTo>
                  <a:pt x="9998" y="594"/>
                </a:lnTo>
                <a:lnTo>
                  <a:pt x="10000" y="590"/>
                </a:lnTo>
                <a:lnTo>
                  <a:pt x="10000" y="586"/>
                </a:lnTo>
                <a:lnTo>
                  <a:pt x="9996" y="586"/>
                </a:lnTo>
                <a:lnTo>
                  <a:pt x="9988" y="586"/>
                </a:lnTo>
                <a:lnTo>
                  <a:pt x="9968" y="590"/>
                </a:lnTo>
                <a:lnTo>
                  <a:pt x="9952" y="598"/>
                </a:lnTo>
                <a:lnTo>
                  <a:pt x="9948" y="602"/>
                </a:lnTo>
                <a:lnTo>
                  <a:pt x="9948" y="604"/>
                </a:lnTo>
                <a:close/>
                <a:moveTo>
                  <a:pt x="12072" y="7092"/>
                </a:moveTo>
                <a:lnTo>
                  <a:pt x="12072" y="7092"/>
                </a:lnTo>
                <a:lnTo>
                  <a:pt x="12074" y="7094"/>
                </a:lnTo>
                <a:lnTo>
                  <a:pt x="12080" y="7094"/>
                </a:lnTo>
                <a:lnTo>
                  <a:pt x="12086" y="7096"/>
                </a:lnTo>
                <a:lnTo>
                  <a:pt x="12090" y="7094"/>
                </a:lnTo>
                <a:lnTo>
                  <a:pt x="12090" y="7090"/>
                </a:lnTo>
                <a:lnTo>
                  <a:pt x="12088" y="7088"/>
                </a:lnTo>
                <a:lnTo>
                  <a:pt x="12082" y="7086"/>
                </a:lnTo>
                <a:lnTo>
                  <a:pt x="12076" y="7088"/>
                </a:lnTo>
                <a:lnTo>
                  <a:pt x="12072" y="7090"/>
                </a:lnTo>
                <a:lnTo>
                  <a:pt x="12072" y="7092"/>
                </a:lnTo>
                <a:close/>
                <a:moveTo>
                  <a:pt x="11908" y="7044"/>
                </a:moveTo>
                <a:lnTo>
                  <a:pt x="11908" y="7044"/>
                </a:lnTo>
                <a:lnTo>
                  <a:pt x="11906" y="7052"/>
                </a:lnTo>
                <a:lnTo>
                  <a:pt x="11906" y="7062"/>
                </a:lnTo>
                <a:lnTo>
                  <a:pt x="11908" y="7070"/>
                </a:lnTo>
                <a:lnTo>
                  <a:pt x="11910" y="7072"/>
                </a:lnTo>
                <a:lnTo>
                  <a:pt x="11912" y="7072"/>
                </a:lnTo>
                <a:lnTo>
                  <a:pt x="11916" y="7068"/>
                </a:lnTo>
                <a:lnTo>
                  <a:pt x="11916" y="7064"/>
                </a:lnTo>
                <a:lnTo>
                  <a:pt x="11916" y="7054"/>
                </a:lnTo>
                <a:lnTo>
                  <a:pt x="11912" y="7046"/>
                </a:lnTo>
                <a:lnTo>
                  <a:pt x="11910" y="7044"/>
                </a:lnTo>
                <a:lnTo>
                  <a:pt x="11908" y="7044"/>
                </a:lnTo>
                <a:close/>
                <a:moveTo>
                  <a:pt x="12082" y="7064"/>
                </a:moveTo>
                <a:lnTo>
                  <a:pt x="12082" y="7064"/>
                </a:lnTo>
                <a:lnTo>
                  <a:pt x="12080" y="7062"/>
                </a:lnTo>
                <a:lnTo>
                  <a:pt x="12076" y="7060"/>
                </a:lnTo>
                <a:lnTo>
                  <a:pt x="12074" y="7054"/>
                </a:lnTo>
                <a:lnTo>
                  <a:pt x="12072" y="7054"/>
                </a:lnTo>
                <a:lnTo>
                  <a:pt x="12070" y="7052"/>
                </a:lnTo>
                <a:lnTo>
                  <a:pt x="12066" y="7056"/>
                </a:lnTo>
                <a:lnTo>
                  <a:pt x="12062" y="7062"/>
                </a:lnTo>
                <a:lnTo>
                  <a:pt x="12064" y="7064"/>
                </a:lnTo>
                <a:lnTo>
                  <a:pt x="12068" y="7066"/>
                </a:lnTo>
                <a:lnTo>
                  <a:pt x="12068" y="7068"/>
                </a:lnTo>
                <a:lnTo>
                  <a:pt x="12072" y="7076"/>
                </a:lnTo>
                <a:lnTo>
                  <a:pt x="12072" y="7080"/>
                </a:lnTo>
                <a:lnTo>
                  <a:pt x="12076" y="7082"/>
                </a:lnTo>
                <a:lnTo>
                  <a:pt x="12080" y="7082"/>
                </a:lnTo>
                <a:lnTo>
                  <a:pt x="12084" y="7080"/>
                </a:lnTo>
                <a:lnTo>
                  <a:pt x="12086" y="7078"/>
                </a:lnTo>
                <a:lnTo>
                  <a:pt x="12084" y="7076"/>
                </a:lnTo>
                <a:lnTo>
                  <a:pt x="12082" y="7074"/>
                </a:lnTo>
                <a:lnTo>
                  <a:pt x="12082" y="7072"/>
                </a:lnTo>
                <a:lnTo>
                  <a:pt x="12084" y="7068"/>
                </a:lnTo>
                <a:lnTo>
                  <a:pt x="12086" y="7066"/>
                </a:lnTo>
                <a:lnTo>
                  <a:pt x="12082" y="7064"/>
                </a:lnTo>
                <a:close/>
                <a:moveTo>
                  <a:pt x="11654" y="6830"/>
                </a:moveTo>
                <a:lnTo>
                  <a:pt x="11654" y="6830"/>
                </a:lnTo>
                <a:lnTo>
                  <a:pt x="11650" y="6828"/>
                </a:lnTo>
                <a:lnTo>
                  <a:pt x="11644" y="6828"/>
                </a:lnTo>
                <a:lnTo>
                  <a:pt x="11636" y="6828"/>
                </a:lnTo>
                <a:lnTo>
                  <a:pt x="11628" y="6830"/>
                </a:lnTo>
                <a:lnTo>
                  <a:pt x="11622" y="6834"/>
                </a:lnTo>
                <a:lnTo>
                  <a:pt x="11616" y="6838"/>
                </a:lnTo>
                <a:lnTo>
                  <a:pt x="11612" y="6842"/>
                </a:lnTo>
                <a:lnTo>
                  <a:pt x="11610" y="6848"/>
                </a:lnTo>
                <a:lnTo>
                  <a:pt x="11614" y="6850"/>
                </a:lnTo>
                <a:lnTo>
                  <a:pt x="11618" y="6852"/>
                </a:lnTo>
                <a:lnTo>
                  <a:pt x="11630" y="6852"/>
                </a:lnTo>
                <a:lnTo>
                  <a:pt x="11644" y="6852"/>
                </a:lnTo>
                <a:lnTo>
                  <a:pt x="11652" y="6850"/>
                </a:lnTo>
                <a:lnTo>
                  <a:pt x="11660" y="6848"/>
                </a:lnTo>
                <a:lnTo>
                  <a:pt x="11668" y="6846"/>
                </a:lnTo>
                <a:lnTo>
                  <a:pt x="11674" y="6846"/>
                </a:lnTo>
                <a:lnTo>
                  <a:pt x="11674" y="6844"/>
                </a:lnTo>
                <a:lnTo>
                  <a:pt x="11674" y="6840"/>
                </a:lnTo>
                <a:lnTo>
                  <a:pt x="11670" y="6838"/>
                </a:lnTo>
                <a:lnTo>
                  <a:pt x="11666" y="6838"/>
                </a:lnTo>
                <a:lnTo>
                  <a:pt x="11660" y="6836"/>
                </a:lnTo>
                <a:lnTo>
                  <a:pt x="11654" y="6830"/>
                </a:lnTo>
                <a:close/>
                <a:moveTo>
                  <a:pt x="12084" y="7156"/>
                </a:moveTo>
                <a:lnTo>
                  <a:pt x="12084" y="7156"/>
                </a:lnTo>
                <a:lnTo>
                  <a:pt x="12086" y="7146"/>
                </a:lnTo>
                <a:lnTo>
                  <a:pt x="12086" y="7136"/>
                </a:lnTo>
                <a:lnTo>
                  <a:pt x="12084" y="7128"/>
                </a:lnTo>
                <a:lnTo>
                  <a:pt x="12082" y="7120"/>
                </a:lnTo>
                <a:lnTo>
                  <a:pt x="12078" y="7114"/>
                </a:lnTo>
                <a:lnTo>
                  <a:pt x="12076" y="7112"/>
                </a:lnTo>
                <a:lnTo>
                  <a:pt x="12074" y="7112"/>
                </a:lnTo>
                <a:lnTo>
                  <a:pt x="12072" y="7114"/>
                </a:lnTo>
                <a:lnTo>
                  <a:pt x="12070" y="7116"/>
                </a:lnTo>
                <a:lnTo>
                  <a:pt x="12068" y="7118"/>
                </a:lnTo>
                <a:lnTo>
                  <a:pt x="12064" y="7116"/>
                </a:lnTo>
                <a:lnTo>
                  <a:pt x="12058" y="7116"/>
                </a:lnTo>
                <a:lnTo>
                  <a:pt x="12056" y="7116"/>
                </a:lnTo>
                <a:lnTo>
                  <a:pt x="12054" y="7120"/>
                </a:lnTo>
                <a:lnTo>
                  <a:pt x="12050" y="7122"/>
                </a:lnTo>
                <a:lnTo>
                  <a:pt x="12048" y="7122"/>
                </a:lnTo>
                <a:lnTo>
                  <a:pt x="12040" y="7122"/>
                </a:lnTo>
                <a:lnTo>
                  <a:pt x="12022" y="7128"/>
                </a:lnTo>
                <a:lnTo>
                  <a:pt x="12010" y="7132"/>
                </a:lnTo>
                <a:lnTo>
                  <a:pt x="12002" y="7132"/>
                </a:lnTo>
                <a:lnTo>
                  <a:pt x="11996" y="7130"/>
                </a:lnTo>
                <a:lnTo>
                  <a:pt x="11990" y="7128"/>
                </a:lnTo>
                <a:lnTo>
                  <a:pt x="11980" y="7120"/>
                </a:lnTo>
                <a:lnTo>
                  <a:pt x="11974" y="7116"/>
                </a:lnTo>
                <a:lnTo>
                  <a:pt x="11966" y="7114"/>
                </a:lnTo>
                <a:lnTo>
                  <a:pt x="11958" y="7114"/>
                </a:lnTo>
                <a:lnTo>
                  <a:pt x="11952" y="7110"/>
                </a:lnTo>
                <a:lnTo>
                  <a:pt x="11944" y="7104"/>
                </a:lnTo>
                <a:lnTo>
                  <a:pt x="11942" y="7104"/>
                </a:lnTo>
                <a:lnTo>
                  <a:pt x="11940" y="7104"/>
                </a:lnTo>
                <a:lnTo>
                  <a:pt x="11936" y="7118"/>
                </a:lnTo>
                <a:lnTo>
                  <a:pt x="11936" y="7126"/>
                </a:lnTo>
                <a:lnTo>
                  <a:pt x="11938" y="7134"/>
                </a:lnTo>
                <a:lnTo>
                  <a:pt x="11946" y="7158"/>
                </a:lnTo>
                <a:lnTo>
                  <a:pt x="11950" y="7168"/>
                </a:lnTo>
                <a:lnTo>
                  <a:pt x="11954" y="7172"/>
                </a:lnTo>
                <a:lnTo>
                  <a:pt x="11958" y="7176"/>
                </a:lnTo>
                <a:lnTo>
                  <a:pt x="11958" y="7184"/>
                </a:lnTo>
                <a:lnTo>
                  <a:pt x="11960" y="7198"/>
                </a:lnTo>
                <a:lnTo>
                  <a:pt x="11962" y="7212"/>
                </a:lnTo>
                <a:lnTo>
                  <a:pt x="11966" y="7226"/>
                </a:lnTo>
                <a:lnTo>
                  <a:pt x="11970" y="7232"/>
                </a:lnTo>
                <a:lnTo>
                  <a:pt x="11976" y="7236"/>
                </a:lnTo>
                <a:lnTo>
                  <a:pt x="11980" y="7240"/>
                </a:lnTo>
                <a:lnTo>
                  <a:pt x="11984" y="7246"/>
                </a:lnTo>
                <a:lnTo>
                  <a:pt x="11988" y="7256"/>
                </a:lnTo>
                <a:lnTo>
                  <a:pt x="11992" y="7264"/>
                </a:lnTo>
                <a:lnTo>
                  <a:pt x="11996" y="7266"/>
                </a:lnTo>
                <a:lnTo>
                  <a:pt x="11998" y="7266"/>
                </a:lnTo>
                <a:lnTo>
                  <a:pt x="12004" y="7264"/>
                </a:lnTo>
                <a:lnTo>
                  <a:pt x="12008" y="7266"/>
                </a:lnTo>
                <a:lnTo>
                  <a:pt x="12022" y="7270"/>
                </a:lnTo>
                <a:lnTo>
                  <a:pt x="12026" y="7270"/>
                </a:lnTo>
                <a:lnTo>
                  <a:pt x="12028" y="7270"/>
                </a:lnTo>
                <a:lnTo>
                  <a:pt x="12030" y="7264"/>
                </a:lnTo>
                <a:lnTo>
                  <a:pt x="12032" y="7258"/>
                </a:lnTo>
                <a:lnTo>
                  <a:pt x="12038" y="7254"/>
                </a:lnTo>
                <a:lnTo>
                  <a:pt x="12040" y="7250"/>
                </a:lnTo>
                <a:lnTo>
                  <a:pt x="12042" y="7246"/>
                </a:lnTo>
                <a:lnTo>
                  <a:pt x="12046" y="7238"/>
                </a:lnTo>
                <a:lnTo>
                  <a:pt x="12046" y="7234"/>
                </a:lnTo>
                <a:lnTo>
                  <a:pt x="12048" y="7232"/>
                </a:lnTo>
                <a:lnTo>
                  <a:pt x="12050" y="7234"/>
                </a:lnTo>
                <a:lnTo>
                  <a:pt x="12050" y="7236"/>
                </a:lnTo>
                <a:lnTo>
                  <a:pt x="12052" y="7238"/>
                </a:lnTo>
                <a:lnTo>
                  <a:pt x="12054" y="7234"/>
                </a:lnTo>
                <a:lnTo>
                  <a:pt x="12056" y="7228"/>
                </a:lnTo>
                <a:lnTo>
                  <a:pt x="12060" y="7228"/>
                </a:lnTo>
                <a:lnTo>
                  <a:pt x="12062" y="7230"/>
                </a:lnTo>
                <a:lnTo>
                  <a:pt x="12064" y="7234"/>
                </a:lnTo>
                <a:lnTo>
                  <a:pt x="12064" y="7236"/>
                </a:lnTo>
                <a:lnTo>
                  <a:pt x="12062" y="7236"/>
                </a:lnTo>
                <a:lnTo>
                  <a:pt x="12058" y="7238"/>
                </a:lnTo>
                <a:lnTo>
                  <a:pt x="12058" y="7240"/>
                </a:lnTo>
                <a:lnTo>
                  <a:pt x="12060" y="7246"/>
                </a:lnTo>
                <a:lnTo>
                  <a:pt x="12068" y="7248"/>
                </a:lnTo>
                <a:lnTo>
                  <a:pt x="12072" y="7248"/>
                </a:lnTo>
                <a:lnTo>
                  <a:pt x="12074" y="7244"/>
                </a:lnTo>
                <a:lnTo>
                  <a:pt x="12072" y="7232"/>
                </a:lnTo>
                <a:lnTo>
                  <a:pt x="12070" y="7218"/>
                </a:lnTo>
                <a:lnTo>
                  <a:pt x="12070" y="7214"/>
                </a:lnTo>
                <a:lnTo>
                  <a:pt x="12072" y="7210"/>
                </a:lnTo>
                <a:lnTo>
                  <a:pt x="12074" y="7208"/>
                </a:lnTo>
                <a:lnTo>
                  <a:pt x="12074" y="7204"/>
                </a:lnTo>
                <a:lnTo>
                  <a:pt x="12074" y="7198"/>
                </a:lnTo>
                <a:lnTo>
                  <a:pt x="12072" y="7192"/>
                </a:lnTo>
                <a:lnTo>
                  <a:pt x="12072" y="7188"/>
                </a:lnTo>
                <a:lnTo>
                  <a:pt x="12076" y="7186"/>
                </a:lnTo>
                <a:lnTo>
                  <a:pt x="12078" y="7184"/>
                </a:lnTo>
                <a:lnTo>
                  <a:pt x="12080" y="7184"/>
                </a:lnTo>
                <a:lnTo>
                  <a:pt x="12082" y="7190"/>
                </a:lnTo>
                <a:lnTo>
                  <a:pt x="12082" y="7194"/>
                </a:lnTo>
                <a:lnTo>
                  <a:pt x="12084" y="7194"/>
                </a:lnTo>
                <a:lnTo>
                  <a:pt x="12086" y="7192"/>
                </a:lnTo>
                <a:lnTo>
                  <a:pt x="12086" y="7188"/>
                </a:lnTo>
                <a:lnTo>
                  <a:pt x="12086" y="7186"/>
                </a:lnTo>
                <a:lnTo>
                  <a:pt x="12084" y="7180"/>
                </a:lnTo>
                <a:lnTo>
                  <a:pt x="12082" y="7170"/>
                </a:lnTo>
                <a:lnTo>
                  <a:pt x="12082" y="7164"/>
                </a:lnTo>
                <a:lnTo>
                  <a:pt x="12084" y="7156"/>
                </a:lnTo>
                <a:close/>
                <a:moveTo>
                  <a:pt x="12280" y="6382"/>
                </a:moveTo>
                <a:lnTo>
                  <a:pt x="12280" y="6382"/>
                </a:lnTo>
                <a:lnTo>
                  <a:pt x="12284" y="6378"/>
                </a:lnTo>
                <a:lnTo>
                  <a:pt x="12284" y="6372"/>
                </a:lnTo>
                <a:lnTo>
                  <a:pt x="12282" y="6364"/>
                </a:lnTo>
                <a:lnTo>
                  <a:pt x="12280" y="6352"/>
                </a:lnTo>
                <a:lnTo>
                  <a:pt x="12280" y="6344"/>
                </a:lnTo>
                <a:lnTo>
                  <a:pt x="12280" y="6334"/>
                </a:lnTo>
                <a:lnTo>
                  <a:pt x="12280" y="6318"/>
                </a:lnTo>
                <a:lnTo>
                  <a:pt x="12278" y="6316"/>
                </a:lnTo>
                <a:lnTo>
                  <a:pt x="12276" y="6314"/>
                </a:lnTo>
                <a:lnTo>
                  <a:pt x="12274" y="6312"/>
                </a:lnTo>
                <a:lnTo>
                  <a:pt x="12272" y="6310"/>
                </a:lnTo>
                <a:lnTo>
                  <a:pt x="12268" y="6304"/>
                </a:lnTo>
                <a:lnTo>
                  <a:pt x="12266" y="6296"/>
                </a:lnTo>
                <a:lnTo>
                  <a:pt x="12264" y="6284"/>
                </a:lnTo>
                <a:lnTo>
                  <a:pt x="12260" y="6276"/>
                </a:lnTo>
                <a:lnTo>
                  <a:pt x="12252" y="6264"/>
                </a:lnTo>
                <a:lnTo>
                  <a:pt x="12242" y="6252"/>
                </a:lnTo>
                <a:lnTo>
                  <a:pt x="12230" y="6236"/>
                </a:lnTo>
                <a:lnTo>
                  <a:pt x="12222" y="6224"/>
                </a:lnTo>
                <a:lnTo>
                  <a:pt x="12218" y="6222"/>
                </a:lnTo>
                <a:lnTo>
                  <a:pt x="12216" y="6222"/>
                </a:lnTo>
                <a:lnTo>
                  <a:pt x="12214" y="6220"/>
                </a:lnTo>
                <a:lnTo>
                  <a:pt x="12210" y="6218"/>
                </a:lnTo>
                <a:lnTo>
                  <a:pt x="12204" y="6214"/>
                </a:lnTo>
                <a:lnTo>
                  <a:pt x="12196" y="6206"/>
                </a:lnTo>
                <a:lnTo>
                  <a:pt x="12190" y="6194"/>
                </a:lnTo>
                <a:lnTo>
                  <a:pt x="12186" y="6184"/>
                </a:lnTo>
                <a:lnTo>
                  <a:pt x="12184" y="6174"/>
                </a:lnTo>
                <a:lnTo>
                  <a:pt x="12184" y="6166"/>
                </a:lnTo>
                <a:lnTo>
                  <a:pt x="12184" y="6150"/>
                </a:lnTo>
                <a:lnTo>
                  <a:pt x="12184" y="6144"/>
                </a:lnTo>
                <a:lnTo>
                  <a:pt x="12182" y="6138"/>
                </a:lnTo>
                <a:lnTo>
                  <a:pt x="12178" y="6136"/>
                </a:lnTo>
                <a:lnTo>
                  <a:pt x="12176" y="6136"/>
                </a:lnTo>
                <a:lnTo>
                  <a:pt x="12172" y="6140"/>
                </a:lnTo>
                <a:lnTo>
                  <a:pt x="12172" y="6142"/>
                </a:lnTo>
                <a:lnTo>
                  <a:pt x="12170" y="6144"/>
                </a:lnTo>
                <a:lnTo>
                  <a:pt x="12166" y="6140"/>
                </a:lnTo>
                <a:lnTo>
                  <a:pt x="12160" y="6134"/>
                </a:lnTo>
                <a:lnTo>
                  <a:pt x="12154" y="6130"/>
                </a:lnTo>
                <a:lnTo>
                  <a:pt x="12152" y="6128"/>
                </a:lnTo>
                <a:lnTo>
                  <a:pt x="12150" y="6132"/>
                </a:lnTo>
                <a:lnTo>
                  <a:pt x="12150" y="6136"/>
                </a:lnTo>
                <a:lnTo>
                  <a:pt x="12150" y="6142"/>
                </a:lnTo>
                <a:lnTo>
                  <a:pt x="12148" y="6144"/>
                </a:lnTo>
                <a:lnTo>
                  <a:pt x="12146" y="6144"/>
                </a:lnTo>
                <a:lnTo>
                  <a:pt x="12140" y="6140"/>
                </a:lnTo>
                <a:lnTo>
                  <a:pt x="12134" y="6132"/>
                </a:lnTo>
                <a:lnTo>
                  <a:pt x="12132" y="6126"/>
                </a:lnTo>
                <a:lnTo>
                  <a:pt x="12132" y="6120"/>
                </a:lnTo>
                <a:lnTo>
                  <a:pt x="12132" y="6114"/>
                </a:lnTo>
                <a:lnTo>
                  <a:pt x="12134" y="6104"/>
                </a:lnTo>
                <a:lnTo>
                  <a:pt x="12134" y="6100"/>
                </a:lnTo>
                <a:lnTo>
                  <a:pt x="12132" y="6092"/>
                </a:lnTo>
                <a:lnTo>
                  <a:pt x="12128" y="6086"/>
                </a:lnTo>
                <a:lnTo>
                  <a:pt x="12122" y="6078"/>
                </a:lnTo>
                <a:lnTo>
                  <a:pt x="12110" y="6062"/>
                </a:lnTo>
                <a:lnTo>
                  <a:pt x="12100" y="6050"/>
                </a:lnTo>
                <a:lnTo>
                  <a:pt x="12100" y="6048"/>
                </a:lnTo>
                <a:lnTo>
                  <a:pt x="12102" y="6046"/>
                </a:lnTo>
                <a:lnTo>
                  <a:pt x="12106" y="6046"/>
                </a:lnTo>
                <a:lnTo>
                  <a:pt x="12110" y="6044"/>
                </a:lnTo>
                <a:lnTo>
                  <a:pt x="12110" y="6042"/>
                </a:lnTo>
                <a:lnTo>
                  <a:pt x="12110" y="6038"/>
                </a:lnTo>
                <a:lnTo>
                  <a:pt x="12106" y="6034"/>
                </a:lnTo>
                <a:lnTo>
                  <a:pt x="12100" y="6028"/>
                </a:lnTo>
                <a:lnTo>
                  <a:pt x="12092" y="6022"/>
                </a:lnTo>
                <a:lnTo>
                  <a:pt x="12080" y="6018"/>
                </a:lnTo>
                <a:lnTo>
                  <a:pt x="12070" y="6012"/>
                </a:lnTo>
                <a:lnTo>
                  <a:pt x="12062" y="6008"/>
                </a:lnTo>
                <a:lnTo>
                  <a:pt x="12058" y="6004"/>
                </a:lnTo>
                <a:lnTo>
                  <a:pt x="12056" y="6000"/>
                </a:lnTo>
                <a:lnTo>
                  <a:pt x="12054" y="5996"/>
                </a:lnTo>
                <a:lnTo>
                  <a:pt x="12050" y="5992"/>
                </a:lnTo>
                <a:lnTo>
                  <a:pt x="12044" y="5988"/>
                </a:lnTo>
                <a:lnTo>
                  <a:pt x="12034" y="5986"/>
                </a:lnTo>
                <a:lnTo>
                  <a:pt x="12024" y="5982"/>
                </a:lnTo>
                <a:lnTo>
                  <a:pt x="12016" y="5978"/>
                </a:lnTo>
                <a:lnTo>
                  <a:pt x="12012" y="5972"/>
                </a:lnTo>
                <a:lnTo>
                  <a:pt x="12008" y="5968"/>
                </a:lnTo>
                <a:lnTo>
                  <a:pt x="12004" y="5954"/>
                </a:lnTo>
                <a:lnTo>
                  <a:pt x="12002" y="5948"/>
                </a:lnTo>
                <a:lnTo>
                  <a:pt x="11998" y="5942"/>
                </a:lnTo>
                <a:lnTo>
                  <a:pt x="11996" y="5934"/>
                </a:lnTo>
                <a:lnTo>
                  <a:pt x="11994" y="5926"/>
                </a:lnTo>
                <a:lnTo>
                  <a:pt x="11994" y="5904"/>
                </a:lnTo>
                <a:lnTo>
                  <a:pt x="11992" y="5892"/>
                </a:lnTo>
                <a:lnTo>
                  <a:pt x="11990" y="5880"/>
                </a:lnTo>
                <a:lnTo>
                  <a:pt x="11986" y="5868"/>
                </a:lnTo>
                <a:lnTo>
                  <a:pt x="11978" y="5856"/>
                </a:lnTo>
                <a:lnTo>
                  <a:pt x="11974" y="5852"/>
                </a:lnTo>
                <a:lnTo>
                  <a:pt x="11972" y="5846"/>
                </a:lnTo>
                <a:lnTo>
                  <a:pt x="11968" y="5832"/>
                </a:lnTo>
                <a:lnTo>
                  <a:pt x="11968" y="5818"/>
                </a:lnTo>
                <a:lnTo>
                  <a:pt x="11968" y="5804"/>
                </a:lnTo>
                <a:lnTo>
                  <a:pt x="11966" y="5790"/>
                </a:lnTo>
                <a:lnTo>
                  <a:pt x="11964" y="5776"/>
                </a:lnTo>
                <a:lnTo>
                  <a:pt x="11960" y="5766"/>
                </a:lnTo>
                <a:lnTo>
                  <a:pt x="11958" y="5760"/>
                </a:lnTo>
                <a:lnTo>
                  <a:pt x="11952" y="5758"/>
                </a:lnTo>
                <a:lnTo>
                  <a:pt x="11944" y="5750"/>
                </a:lnTo>
                <a:lnTo>
                  <a:pt x="11938" y="5744"/>
                </a:lnTo>
                <a:lnTo>
                  <a:pt x="11932" y="5732"/>
                </a:lnTo>
                <a:lnTo>
                  <a:pt x="11930" y="5728"/>
                </a:lnTo>
                <a:lnTo>
                  <a:pt x="11928" y="5728"/>
                </a:lnTo>
                <a:lnTo>
                  <a:pt x="11924" y="5730"/>
                </a:lnTo>
                <a:lnTo>
                  <a:pt x="11920" y="5736"/>
                </a:lnTo>
                <a:lnTo>
                  <a:pt x="11914" y="5742"/>
                </a:lnTo>
                <a:lnTo>
                  <a:pt x="11910" y="5744"/>
                </a:lnTo>
                <a:lnTo>
                  <a:pt x="11906" y="5740"/>
                </a:lnTo>
                <a:lnTo>
                  <a:pt x="11902" y="5736"/>
                </a:lnTo>
                <a:lnTo>
                  <a:pt x="11898" y="5728"/>
                </a:lnTo>
                <a:lnTo>
                  <a:pt x="11896" y="5720"/>
                </a:lnTo>
                <a:lnTo>
                  <a:pt x="11894" y="5704"/>
                </a:lnTo>
                <a:lnTo>
                  <a:pt x="11894" y="5690"/>
                </a:lnTo>
                <a:lnTo>
                  <a:pt x="11894" y="5674"/>
                </a:lnTo>
                <a:lnTo>
                  <a:pt x="11890" y="5660"/>
                </a:lnTo>
                <a:lnTo>
                  <a:pt x="11886" y="5652"/>
                </a:lnTo>
                <a:lnTo>
                  <a:pt x="11882" y="5646"/>
                </a:lnTo>
                <a:lnTo>
                  <a:pt x="11878" y="5640"/>
                </a:lnTo>
                <a:lnTo>
                  <a:pt x="11876" y="5636"/>
                </a:lnTo>
                <a:lnTo>
                  <a:pt x="11878" y="5628"/>
                </a:lnTo>
                <a:lnTo>
                  <a:pt x="11878" y="5622"/>
                </a:lnTo>
                <a:lnTo>
                  <a:pt x="11878" y="5620"/>
                </a:lnTo>
                <a:lnTo>
                  <a:pt x="11874" y="5618"/>
                </a:lnTo>
                <a:lnTo>
                  <a:pt x="11870" y="5616"/>
                </a:lnTo>
                <a:lnTo>
                  <a:pt x="11868" y="5612"/>
                </a:lnTo>
                <a:lnTo>
                  <a:pt x="11864" y="5602"/>
                </a:lnTo>
                <a:lnTo>
                  <a:pt x="11862" y="5588"/>
                </a:lnTo>
                <a:lnTo>
                  <a:pt x="11860" y="5572"/>
                </a:lnTo>
                <a:lnTo>
                  <a:pt x="11858" y="5566"/>
                </a:lnTo>
                <a:lnTo>
                  <a:pt x="11854" y="5562"/>
                </a:lnTo>
                <a:lnTo>
                  <a:pt x="11850" y="5560"/>
                </a:lnTo>
                <a:lnTo>
                  <a:pt x="11846" y="5560"/>
                </a:lnTo>
                <a:lnTo>
                  <a:pt x="11842" y="5562"/>
                </a:lnTo>
                <a:lnTo>
                  <a:pt x="11840" y="5566"/>
                </a:lnTo>
                <a:lnTo>
                  <a:pt x="11838" y="5570"/>
                </a:lnTo>
                <a:lnTo>
                  <a:pt x="11836" y="5578"/>
                </a:lnTo>
                <a:lnTo>
                  <a:pt x="11834" y="5592"/>
                </a:lnTo>
                <a:lnTo>
                  <a:pt x="11832" y="5602"/>
                </a:lnTo>
                <a:lnTo>
                  <a:pt x="11820" y="5632"/>
                </a:lnTo>
                <a:lnTo>
                  <a:pt x="11816" y="5642"/>
                </a:lnTo>
                <a:lnTo>
                  <a:pt x="11816" y="5648"/>
                </a:lnTo>
                <a:lnTo>
                  <a:pt x="11818" y="5650"/>
                </a:lnTo>
                <a:lnTo>
                  <a:pt x="11820" y="5652"/>
                </a:lnTo>
                <a:lnTo>
                  <a:pt x="11824" y="5654"/>
                </a:lnTo>
                <a:lnTo>
                  <a:pt x="11822" y="5656"/>
                </a:lnTo>
                <a:lnTo>
                  <a:pt x="11820" y="5660"/>
                </a:lnTo>
                <a:lnTo>
                  <a:pt x="11814" y="5668"/>
                </a:lnTo>
                <a:lnTo>
                  <a:pt x="11814" y="5676"/>
                </a:lnTo>
                <a:lnTo>
                  <a:pt x="11814" y="5684"/>
                </a:lnTo>
                <a:lnTo>
                  <a:pt x="11810" y="5698"/>
                </a:lnTo>
                <a:lnTo>
                  <a:pt x="11808" y="5706"/>
                </a:lnTo>
                <a:lnTo>
                  <a:pt x="11808" y="5716"/>
                </a:lnTo>
                <a:lnTo>
                  <a:pt x="11810" y="5738"/>
                </a:lnTo>
                <a:lnTo>
                  <a:pt x="11814" y="5762"/>
                </a:lnTo>
                <a:lnTo>
                  <a:pt x="11814" y="5776"/>
                </a:lnTo>
                <a:lnTo>
                  <a:pt x="11812" y="5788"/>
                </a:lnTo>
                <a:lnTo>
                  <a:pt x="11808" y="5808"/>
                </a:lnTo>
                <a:lnTo>
                  <a:pt x="11806" y="5820"/>
                </a:lnTo>
                <a:lnTo>
                  <a:pt x="11806" y="5830"/>
                </a:lnTo>
                <a:lnTo>
                  <a:pt x="11800" y="5844"/>
                </a:lnTo>
                <a:lnTo>
                  <a:pt x="11794" y="5856"/>
                </a:lnTo>
                <a:lnTo>
                  <a:pt x="11790" y="5864"/>
                </a:lnTo>
                <a:lnTo>
                  <a:pt x="11788" y="5878"/>
                </a:lnTo>
                <a:lnTo>
                  <a:pt x="11784" y="5890"/>
                </a:lnTo>
                <a:lnTo>
                  <a:pt x="11780" y="5896"/>
                </a:lnTo>
                <a:lnTo>
                  <a:pt x="11774" y="5902"/>
                </a:lnTo>
                <a:lnTo>
                  <a:pt x="11766" y="5906"/>
                </a:lnTo>
                <a:lnTo>
                  <a:pt x="11758" y="5906"/>
                </a:lnTo>
                <a:lnTo>
                  <a:pt x="11748" y="5904"/>
                </a:lnTo>
                <a:lnTo>
                  <a:pt x="11738" y="5900"/>
                </a:lnTo>
                <a:lnTo>
                  <a:pt x="11730" y="5894"/>
                </a:lnTo>
                <a:lnTo>
                  <a:pt x="11722" y="5888"/>
                </a:lnTo>
                <a:lnTo>
                  <a:pt x="11716" y="5880"/>
                </a:lnTo>
                <a:lnTo>
                  <a:pt x="11714" y="5876"/>
                </a:lnTo>
                <a:lnTo>
                  <a:pt x="11710" y="5870"/>
                </a:lnTo>
                <a:lnTo>
                  <a:pt x="11708" y="5866"/>
                </a:lnTo>
                <a:lnTo>
                  <a:pt x="11698" y="5862"/>
                </a:lnTo>
                <a:lnTo>
                  <a:pt x="11692" y="5862"/>
                </a:lnTo>
                <a:lnTo>
                  <a:pt x="11684" y="5858"/>
                </a:lnTo>
                <a:lnTo>
                  <a:pt x="11674" y="5850"/>
                </a:lnTo>
                <a:lnTo>
                  <a:pt x="11662" y="5840"/>
                </a:lnTo>
                <a:lnTo>
                  <a:pt x="11648" y="5828"/>
                </a:lnTo>
                <a:lnTo>
                  <a:pt x="11640" y="5822"/>
                </a:lnTo>
                <a:lnTo>
                  <a:pt x="11632" y="5818"/>
                </a:lnTo>
                <a:lnTo>
                  <a:pt x="11626" y="5816"/>
                </a:lnTo>
                <a:lnTo>
                  <a:pt x="11618" y="5814"/>
                </a:lnTo>
                <a:lnTo>
                  <a:pt x="11612" y="5812"/>
                </a:lnTo>
                <a:lnTo>
                  <a:pt x="11604" y="5804"/>
                </a:lnTo>
                <a:lnTo>
                  <a:pt x="11592" y="5792"/>
                </a:lnTo>
                <a:lnTo>
                  <a:pt x="11582" y="5784"/>
                </a:lnTo>
                <a:lnTo>
                  <a:pt x="11570" y="5772"/>
                </a:lnTo>
                <a:lnTo>
                  <a:pt x="11566" y="5766"/>
                </a:lnTo>
                <a:lnTo>
                  <a:pt x="11568" y="5760"/>
                </a:lnTo>
                <a:lnTo>
                  <a:pt x="11572" y="5752"/>
                </a:lnTo>
                <a:lnTo>
                  <a:pt x="11578" y="5738"/>
                </a:lnTo>
                <a:lnTo>
                  <a:pt x="11586" y="5724"/>
                </a:lnTo>
                <a:lnTo>
                  <a:pt x="11590" y="5714"/>
                </a:lnTo>
                <a:lnTo>
                  <a:pt x="11590" y="5710"/>
                </a:lnTo>
                <a:lnTo>
                  <a:pt x="11588" y="5708"/>
                </a:lnTo>
                <a:lnTo>
                  <a:pt x="11586" y="5708"/>
                </a:lnTo>
                <a:lnTo>
                  <a:pt x="11584" y="5706"/>
                </a:lnTo>
                <a:lnTo>
                  <a:pt x="11584" y="5702"/>
                </a:lnTo>
                <a:lnTo>
                  <a:pt x="11588" y="5692"/>
                </a:lnTo>
                <a:lnTo>
                  <a:pt x="11594" y="5682"/>
                </a:lnTo>
                <a:lnTo>
                  <a:pt x="11598" y="5680"/>
                </a:lnTo>
                <a:lnTo>
                  <a:pt x="11602" y="5682"/>
                </a:lnTo>
                <a:lnTo>
                  <a:pt x="11604" y="5684"/>
                </a:lnTo>
                <a:lnTo>
                  <a:pt x="11606" y="5688"/>
                </a:lnTo>
                <a:lnTo>
                  <a:pt x="11608" y="5690"/>
                </a:lnTo>
                <a:lnTo>
                  <a:pt x="11608" y="5686"/>
                </a:lnTo>
                <a:lnTo>
                  <a:pt x="11610" y="5676"/>
                </a:lnTo>
                <a:lnTo>
                  <a:pt x="11612" y="5664"/>
                </a:lnTo>
                <a:lnTo>
                  <a:pt x="11616" y="5656"/>
                </a:lnTo>
                <a:lnTo>
                  <a:pt x="11620" y="5650"/>
                </a:lnTo>
                <a:lnTo>
                  <a:pt x="11626" y="5646"/>
                </a:lnTo>
                <a:lnTo>
                  <a:pt x="11630" y="5644"/>
                </a:lnTo>
                <a:lnTo>
                  <a:pt x="11630" y="5640"/>
                </a:lnTo>
                <a:lnTo>
                  <a:pt x="11630" y="5638"/>
                </a:lnTo>
                <a:lnTo>
                  <a:pt x="11626" y="5634"/>
                </a:lnTo>
                <a:lnTo>
                  <a:pt x="11620" y="5630"/>
                </a:lnTo>
                <a:lnTo>
                  <a:pt x="11616" y="5626"/>
                </a:lnTo>
                <a:lnTo>
                  <a:pt x="11614" y="5620"/>
                </a:lnTo>
                <a:lnTo>
                  <a:pt x="11612" y="5618"/>
                </a:lnTo>
                <a:lnTo>
                  <a:pt x="11610" y="5616"/>
                </a:lnTo>
                <a:lnTo>
                  <a:pt x="11604" y="5620"/>
                </a:lnTo>
                <a:lnTo>
                  <a:pt x="11600" y="5624"/>
                </a:lnTo>
                <a:lnTo>
                  <a:pt x="11598" y="5628"/>
                </a:lnTo>
                <a:lnTo>
                  <a:pt x="11598" y="5632"/>
                </a:lnTo>
                <a:lnTo>
                  <a:pt x="11600" y="5636"/>
                </a:lnTo>
                <a:lnTo>
                  <a:pt x="11598" y="5640"/>
                </a:lnTo>
                <a:lnTo>
                  <a:pt x="11596" y="5642"/>
                </a:lnTo>
                <a:lnTo>
                  <a:pt x="11592" y="5644"/>
                </a:lnTo>
                <a:lnTo>
                  <a:pt x="11590" y="5642"/>
                </a:lnTo>
                <a:lnTo>
                  <a:pt x="11588" y="5638"/>
                </a:lnTo>
                <a:lnTo>
                  <a:pt x="11588" y="5632"/>
                </a:lnTo>
                <a:lnTo>
                  <a:pt x="11588" y="5630"/>
                </a:lnTo>
                <a:lnTo>
                  <a:pt x="11586" y="5628"/>
                </a:lnTo>
                <a:lnTo>
                  <a:pt x="11584" y="5628"/>
                </a:lnTo>
                <a:lnTo>
                  <a:pt x="11584" y="5624"/>
                </a:lnTo>
                <a:lnTo>
                  <a:pt x="11584" y="5616"/>
                </a:lnTo>
                <a:lnTo>
                  <a:pt x="11584" y="5614"/>
                </a:lnTo>
                <a:lnTo>
                  <a:pt x="11582" y="5614"/>
                </a:lnTo>
                <a:lnTo>
                  <a:pt x="11576" y="5616"/>
                </a:lnTo>
                <a:lnTo>
                  <a:pt x="11568" y="5622"/>
                </a:lnTo>
                <a:lnTo>
                  <a:pt x="11558" y="5630"/>
                </a:lnTo>
                <a:lnTo>
                  <a:pt x="11552" y="5632"/>
                </a:lnTo>
                <a:lnTo>
                  <a:pt x="11548" y="5632"/>
                </a:lnTo>
                <a:lnTo>
                  <a:pt x="11544" y="5630"/>
                </a:lnTo>
                <a:lnTo>
                  <a:pt x="11540" y="5624"/>
                </a:lnTo>
                <a:lnTo>
                  <a:pt x="11536" y="5622"/>
                </a:lnTo>
                <a:lnTo>
                  <a:pt x="11530" y="5624"/>
                </a:lnTo>
                <a:lnTo>
                  <a:pt x="11524" y="5626"/>
                </a:lnTo>
                <a:lnTo>
                  <a:pt x="11518" y="5624"/>
                </a:lnTo>
                <a:lnTo>
                  <a:pt x="11514" y="5622"/>
                </a:lnTo>
                <a:lnTo>
                  <a:pt x="11512" y="5618"/>
                </a:lnTo>
                <a:lnTo>
                  <a:pt x="11506" y="5612"/>
                </a:lnTo>
                <a:lnTo>
                  <a:pt x="11500" y="5610"/>
                </a:lnTo>
                <a:lnTo>
                  <a:pt x="11494" y="5608"/>
                </a:lnTo>
                <a:lnTo>
                  <a:pt x="11484" y="5608"/>
                </a:lnTo>
                <a:lnTo>
                  <a:pt x="11478" y="5606"/>
                </a:lnTo>
                <a:lnTo>
                  <a:pt x="11474" y="5604"/>
                </a:lnTo>
                <a:lnTo>
                  <a:pt x="11472" y="5600"/>
                </a:lnTo>
                <a:lnTo>
                  <a:pt x="11468" y="5594"/>
                </a:lnTo>
                <a:lnTo>
                  <a:pt x="11466" y="5592"/>
                </a:lnTo>
                <a:lnTo>
                  <a:pt x="11462" y="5592"/>
                </a:lnTo>
                <a:lnTo>
                  <a:pt x="11458" y="5594"/>
                </a:lnTo>
                <a:lnTo>
                  <a:pt x="11456" y="5594"/>
                </a:lnTo>
                <a:lnTo>
                  <a:pt x="11452" y="5590"/>
                </a:lnTo>
                <a:lnTo>
                  <a:pt x="11448" y="5586"/>
                </a:lnTo>
                <a:lnTo>
                  <a:pt x="11444" y="5584"/>
                </a:lnTo>
                <a:lnTo>
                  <a:pt x="11438" y="5582"/>
                </a:lnTo>
                <a:lnTo>
                  <a:pt x="11428" y="5582"/>
                </a:lnTo>
                <a:lnTo>
                  <a:pt x="11422" y="5584"/>
                </a:lnTo>
                <a:lnTo>
                  <a:pt x="11420" y="5586"/>
                </a:lnTo>
                <a:lnTo>
                  <a:pt x="11420" y="5588"/>
                </a:lnTo>
                <a:lnTo>
                  <a:pt x="11424" y="5596"/>
                </a:lnTo>
                <a:lnTo>
                  <a:pt x="11428" y="5598"/>
                </a:lnTo>
                <a:lnTo>
                  <a:pt x="11432" y="5600"/>
                </a:lnTo>
                <a:lnTo>
                  <a:pt x="11444" y="5600"/>
                </a:lnTo>
                <a:lnTo>
                  <a:pt x="11448" y="5600"/>
                </a:lnTo>
                <a:lnTo>
                  <a:pt x="11452" y="5604"/>
                </a:lnTo>
                <a:lnTo>
                  <a:pt x="11454" y="5608"/>
                </a:lnTo>
                <a:lnTo>
                  <a:pt x="11452" y="5618"/>
                </a:lnTo>
                <a:lnTo>
                  <a:pt x="11448" y="5634"/>
                </a:lnTo>
                <a:lnTo>
                  <a:pt x="11448" y="5636"/>
                </a:lnTo>
                <a:lnTo>
                  <a:pt x="11446" y="5636"/>
                </a:lnTo>
                <a:lnTo>
                  <a:pt x="11438" y="5634"/>
                </a:lnTo>
                <a:lnTo>
                  <a:pt x="11432" y="5634"/>
                </a:lnTo>
                <a:lnTo>
                  <a:pt x="11422" y="5634"/>
                </a:lnTo>
                <a:lnTo>
                  <a:pt x="11412" y="5636"/>
                </a:lnTo>
                <a:lnTo>
                  <a:pt x="11406" y="5636"/>
                </a:lnTo>
                <a:lnTo>
                  <a:pt x="11400" y="5632"/>
                </a:lnTo>
                <a:lnTo>
                  <a:pt x="11396" y="5632"/>
                </a:lnTo>
                <a:lnTo>
                  <a:pt x="11390" y="5634"/>
                </a:lnTo>
                <a:lnTo>
                  <a:pt x="11370" y="5648"/>
                </a:lnTo>
                <a:lnTo>
                  <a:pt x="11358" y="5658"/>
                </a:lnTo>
                <a:lnTo>
                  <a:pt x="11350" y="5666"/>
                </a:lnTo>
                <a:lnTo>
                  <a:pt x="11348" y="5672"/>
                </a:lnTo>
                <a:lnTo>
                  <a:pt x="11346" y="5678"/>
                </a:lnTo>
                <a:lnTo>
                  <a:pt x="11346" y="5684"/>
                </a:lnTo>
                <a:lnTo>
                  <a:pt x="11344" y="5690"/>
                </a:lnTo>
                <a:lnTo>
                  <a:pt x="11340" y="5700"/>
                </a:lnTo>
                <a:lnTo>
                  <a:pt x="11332" y="5714"/>
                </a:lnTo>
                <a:lnTo>
                  <a:pt x="11324" y="5728"/>
                </a:lnTo>
                <a:lnTo>
                  <a:pt x="11320" y="5738"/>
                </a:lnTo>
                <a:lnTo>
                  <a:pt x="11322" y="5744"/>
                </a:lnTo>
                <a:lnTo>
                  <a:pt x="11324" y="5750"/>
                </a:lnTo>
                <a:lnTo>
                  <a:pt x="11332" y="5756"/>
                </a:lnTo>
                <a:lnTo>
                  <a:pt x="11332" y="5760"/>
                </a:lnTo>
                <a:lnTo>
                  <a:pt x="11328" y="5764"/>
                </a:lnTo>
                <a:lnTo>
                  <a:pt x="11322" y="5768"/>
                </a:lnTo>
                <a:lnTo>
                  <a:pt x="11318" y="5770"/>
                </a:lnTo>
                <a:lnTo>
                  <a:pt x="11314" y="5768"/>
                </a:lnTo>
                <a:lnTo>
                  <a:pt x="11310" y="5766"/>
                </a:lnTo>
                <a:lnTo>
                  <a:pt x="11302" y="5762"/>
                </a:lnTo>
                <a:lnTo>
                  <a:pt x="11296" y="5760"/>
                </a:lnTo>
                <a:lnTo>
                  <a:pt x="11288" y="5760"/>
                </a:lnTo>
                <a:lnTo>
                  <a:pt x="11284" y="5760"/>
                </a:lnTo>
                <a:lnTo>
                  <a:pt x="11278" y="5758"/>
                </a:lnTo>
                <a:lnTo>
                  <a:pt x="11268" y="5750"/>
                </a:lnTo>
                <a:lnTo>
                  <a:pt x="11244" y="5726"/>
                </a:lnTo>
                <a:lnTo>
                  <a:pt x="11232" y="5716"/>
                </a:lnTo>
                <a:lnTo>
                  <a:pt x="11224" y="5708"/>
                </a:lnTo>
                <a:lnTo>
                  <a:pt x="11220" y="5706"/>
                </a:lnTo>
                <a:lnTo>
                  <a:pt x="11218" y="5706"/>
                </a:lnTo>
                <a:lnTo>
                  <a:pt x="11216" y="5710"/>
                </a:lnTo>
                <a:lnTo>
                  <a:pt x="11214" y="5714"/>
                </a:lnTo>
                <a:lnTo>
                  <a:pt x="11214" y="5722"/>
                </a:lnTo>
                <a:lnTo>
                  <a:pt x="11210" y="5724"/>
                </a:lnTo>
                <a:lnTo>
                  <a:pt x="11206" y="5724"/>
                </a:lnTo>
                <a:lnTo>
                  <a:pt x="11202" y="5720"/>
                </a:lnTo>
                <a:lnTo>
                  <a:pt x="11196" y="5718"/>
                </a:lnTo>
                <a:lnTo>
                  <a:pt x="11192" y="5718"/>
                </a:lnTo>
                <a:lnTo>
                  <a:pt x="11188" y="5720"/>
                </a:lnTo>
                <a:lnTo>
                  <a:pt x="11186" y="5730"/>
                </a:lnTo>
                <a:lnTo>
                  <a:pt x="11186" y="5738"/>
                </a:lnTo>
                <a:lnTo>
                  <a:pt x="11184" y="5740"/>
                </a:lnTo>
                <a:lnTo>
                  <a:pt x="11180" y="5740"/>
                </a:lnTo>
                <a:lnTo>
                  <a:pt x="11178" y="5738"/>
                </a:lnTo>
                <a:lnTo>
                  <a:pt x="11174" y="5736"/>
                </a:lnTo>
                <a:lnTo>
                  <a:pt x="11168" y="5738"/>
                </a:lnTo>
                <a:lnTo>
                  <a:pt x="11162" y="5744"/>
                </a:lnTo>
                <a:lnTo>
                  <a:pt x="11154" y="5756"/>
                </a:lnTo>
                <a:lnTo>
                  <a:pt x="11146" y="5772"/>
                </a:lnTo>
                <a:lnTo>
                  <a:pt x="11138" y="5780"/>
                </a:lnTo>
                <a:lnTo>
                  <a:pt x="11128" y="5792"/>
                </a:lnTo>
                <a:lnTo>
                  <a:pt x="11124" y="5796"/>
                </a:lnTo>
                <a:lnTo>
                  <a:pt x="11122" y="5800"/>
                </a:lnTo>
                <a:lnTo>
                  <a:pt x="11120" y="5808"/>
                </a:lnTo>
                <a:lnTo>
                  <a:pt x="11120" y="5820"/>
                </a:lnTo>
                <a:lnTo>
                  <a:pt x="11118" y="5834"/>
                </a:lnTo>
                <a:lnTo>
                  <a:pt x="11116" y="5838"/>
                </a:lnTo>
                <a:lnTo>
                  <a:pt x="11114" y="5838"/>
                </a:lnTo>
                <a:lnTo>
                  <a:pt x="11110" y="5838"/>
                </a:lnTo>
                <a:lnTo>
                  <a:pt x="11104" y="5834"/>
                </a:lnTo>
                <a:lnTo>
                  <a:pt x="11098" y="5832"/>
                </a:lnTo>
                <a:lnTo>
                  <a:pt x="11096" y="5832"/>
                </a:lnTo>
                <a:lnTo>
                  <a:pt x="11094" y="5834"/>
                </a:lnTo>
                <a:lnTo>
                  <a:pt x="11090" y="5838"/>
                </a:lnTo>
                <a:lnTo>
                  <a:pt x="11088" y="5842"/>
                </a:lnTo>
                <a:lnTo>
                  <a:pt x="11086" y="5864"/>
                </a:lnTo>
                <a:lnTo>
                  <a:pt x="11084" y="5878"/>
                </a:lnTo>
                <a:lnTo>
                  <a:pt x="11084" y="5882"/>
                </a:lnTo>
                <a:lnTo>
                  <a:pt x="11078" y="5866"/>
                </a:lnTo>
                <a:lnTo>
                  <a:pt x="11074" y="5856"/>
                </a:lnTo>
                <a:lnTo>
                  <a:pt x="11070" y="5852"/>
                </a:lnTo>
                <a:lnTo>
                  <a:pt x="11066" y="5850"/>
                </a:lnTo>
                <a:lnTo>
                  <a:pt x="11062" y="5848"/>
                </a:lnTo>
                <a:lnTo>
                  <a:pt x="11058" y="5850"/>
                </a:lnTo>
                <a:lnTo>
                  <a:pt x="11052" y="5854"/>
                </a:lnTo>
                <a:lnTo>
                  <a:pt x="11046" y="5862"/>
                </a:lnTo>
                <a:lnTo>
                  <a:pt x="11036" y="5878"/>
                </a:lnTo>
                <a:lnTo>
                  <a:pt x="11032" y="5892"/>
                </a:lnTo>
                <a:lnTo>
                  <a:pt x="11030" y="5902"/>
                </a:lnTo>
                <a:lnTo>
                  <a:pt x="11032" y="5912"/>
                </a:lnTo>
                <a:lnTo>
                  <a:pt x="11034" y="5918"/>
                </a:lnTo>
                <a:lnTo>
                  <a:pt x="11032" y="5926"/>
                </a:lnTo>
                <a:lnTo>
                  <a:pt x="11030" y="5932"/>
                </a:lnTo>
                <a:lnTo>
                  <a:pt x="11020" y="5942"/>
                </a:lnTo>
                <a:lnTo>
                  <a:pt x="11014" y="5948"/>
                </a:lnTo>
                <a:lnTo>
                  <a:pt x="11010" y="5954"/>
                </a:lnTo>
                <a:lnTo>
                  <a:pt x="11004" y="5970"/>
                </a:lnTo>
                <a:lnTo>
                  <a:pt x="11000" y="5978"/>
                </a:lnTo>
                <a:lnTo>
                  <a:pt x="10994" y="5988"/>
                </a:lnTo>
                <a:lnTo>
                  <a:pt x="10986" y="5998"/>
                </a:lnTo>
                <a:lnTo>
                  <a:pt x="10974" y="6006"/>
                </a:lnTo>
                <a:lnTo>
                  <a:pt x="10960" y="6014"/>
                </a:lnTo>
                <a:lnTo>
                  <a:pt x="10948" y="6020"/>
                </a:lnTo>
                <a:lnTo>
                  <a:pt x="10936" y="6020"/>
                </a:lnTo>
                <a:lnTo>
                  <a:pt x="10926" y="6020"/>
                </a:lnTo>
                <a:lnTo>
                  <a:pt x="10910" y="6020"/>
                </a:lnTo>
                <a:lnTo>
                  <a:pt x="10906" y="6020"/>
                </a:lnTo>
                <a:lnTo>
                  <a:pt x="10902" y="6024"/>
                </a:lnTo>
                <a:lnTo>
                  <a:pt x="10898" y="6030"/>
                </a:lnTo>
                <a:lnTo>
                  <a:pt x="10894" y="6032"/>
                </a:lnTo>
                <a:lnTo>
                  <a:pt x="10884" y="6038"/>
                </a:lnTo>
                <a:lnTo>
                  <a:pt x="10868" y="6042"/>
                </a:lnTo>
                <a:lnTo>
                  <a:pt x="10850" y="6052"/>
                </a:lnTo>
                <a:lnTo>
                  <a:pt x="10840" y="6056"/>
                </a:lnTo>
                <a:lnTo>
                  <a:pt x="10832" y="6056"/>
                </a:lnTo>
                <a:lnTo>
                  <a:pt x="10820" y="6052"/>
                </a:lnTo>
                <a:lnTo>
                  <a:pt x="10812" y="6050"/>
                </a:lnTo>
                <a:lnTo>
                  <a:pt x="10804" y="6052"/>
                </a:lnTo>
                <a:lnTo>
                  <a:pt x="10794" y="6060"/>
                </a:lnTo>
                <a:lnTo>
                  <a:pt x="10782" y="6074"/>
                </a:lnTo>
                <a:lnTo>
                  <a:pt x="10768" y="6088"/>
                </a:lnTo>
                <a:lnTo>
                  <a:pt x="10758" y="6096"/>
                </a:lnTo>
                <a:lnTo>
                  <a:pt x="10748" y="6102"/>
                </a:lnTo>
                <a:lnTo>
                  <a:pt x="10742" y="6106"/>
                </a:lnTo>
                <a:lnTo>
                  <a:pt x="10736" y="6108"/>
                </a:lnTo>
                <a:lnTo>
                  <a:pt x="10730" y="6112"/>
                </a:lnTo>
                <a:lnTo>
                  <a:pt x="10726" y="6120"/>
                </a:lnTo>
                <a:lnTo>
                  <a:pt x="10720" y="6134"/>
                </a:lnTo>
                <a:lnTo>
                  <a:pt x="10714" y="6144"/>
                </a:lnTo>
                <a:lnTo>
                  <a:pt x="10712" y="6144"/>
                </a:lnTo>
                <a:lnTo>
                  <a:pt x="10710" y="6140"/>
                </a:lnTo>
                <a:lnTo>
                  <a:pt x="10710" y="6132"/>
                </a:lnTo>
                <a:lnTo>
                  <a:pt x="10708" y="6124"/>
                </a:lnTo>
                <a:lnTo>
                  <a:pt x="10706" y="6118"/>
                </a:lnTo>
                <a:lnTo>
                  <a:pt x="10704" y="6116"/>
                </a:lnTo>
                <a:lnTo>
                  <a:pt x="10702" y="6118"/>
                </a:lnTo>
                <a:lnTo>
                  <a:pt x="10694" y="6128"/>
                </a:lnTo>
                <a:lnTo>
                  <a:pt x="10688" y="6140"/>
                </a:lnTo>
                <a:lnTo>
                  <a:pt x="10686" y="6150"/>
                </a:lnTo>
                <a:lnTo>
                  <a:pt x="10688" y="6158"/>
                </a:lnTo>
                <a:lnTo>
                  <a:pt x="10690" y="6166"/>
                </a:lnTo>
                <a:lnTo>
                  <a:pt x="10692" y="6174"/>
                </a:lnTo>
                <a:lnTo>
                  <a:pt x="10692" y="6182"/>
                </a:lnTo>
                <a:lnTo>
                  <a:pt x="10690" y="6194"/>
                </a:lnTo>
                <a:lnTo>
                  <a:pt x="10682" y="6210"/>
                </a:lnTo>
                <a:lnTo>
                  <a:pt x="10678" y="6218"/>
                </a:lnTo>
                <a:lnTo>
                  <a:pt x="10676" y="6226"/>
                </a:lnTo>
                <a:lnTo>
                  <a:pt x="10674" y="6236"/>
                </a:lnTo>
                <a:lnTo>
                  <a:pt x="10674" y="6244"/>
                </a:lnTo>
                <a:lnTo>
                  <a:pt x="10680" y="6260"/>
                </a:lnTo>
                <a:lnTo>
                  <a:pt x="10686" y="6276"/>
                </a:lnTo>
                <a:lnTo>
                  <a:pt x="10704" y="6306"/>
                </a:lnTo>
                <a:lnTo>
                  <a:pt x="10710" y="6320"/>
                </a:lnTo>
                <a:lnTo>
                  <a:pt x="10712" y="6326"/>
                </a:lnTo>
                <a:lnTo>
                  <a:pt x="10712" y="6334"/>
                </a:lnTo>
                <a:lnTo>
                  <a:pt x="10710" y="6342"/>
                </a:lnTo>
                <a:lnTo>
                  <a:pt x="10708" y="6344"/>
                </a:lnTo>
                <a:lnTo>
                  <a:pt x="10706" y="6342"/>
                </a:lnTo>
                <a:lnTo>
                  <a:pt x="10702" y="6338"/>
                </a:lnTo>
                <a:lnTo>
                  <a:pt x="10696" y="6328"/>
                </a:lnTo>
                <a:lnTo>
                  <a:pt x="10686" y="6308"/>
                </a:lnTo>
                <a:lnTo>
                  <a:pt x="10680" y="6302"/>
                </a:lnTo>
                <a:lnTo>
                  <a:pt x="10678" y="6304"/>
                </a:lnTo>
                <a:lnTo>
                  <a:pt x="10676" y="6310"/>
                </a:lnTo>
                <a:lnTo>
                  <a:pt x="10678" y="6316"/>
                </a:lnTo>
                <a:lnTo>
                  <a:pt x="10684" y="6330"/>
                </a:lnTo>
                <a:lnTo>
                  <a:pt x="10692" y="6344"/>
                </a:lnTo>
                <a:lnTo>
                  <a:pt x="10692" y="6350"/>
                </a:lnTo>
                <a:lnTo>
                  <a:pt x="10692" y="6354"/>
                </a:lnTo>
                <a:lnTo>
                  <a:pt x="10692" y="6356"/>
                </a:lnTo>
                <a:lnTo>
                  <a:pt x="10690" y="6356"/>
                </a:lnTo>
                <a:lnTo>
                  <a:pt x="10686" y="6352"/>
                </a:lnTo>
                <a:lnTo>
                  <a:pt x="10680" y="6338"/>
                </a:lnTo>
                <a:lnTo>
                  <a:pt x="10676" y="6332"/>
                </a:lnTo>
                <a:lnTo>
                  <a:pt x="10674" y="6328"/>
                </a:lnTo>
                <a:lnTo>
                  <a:pt x="10672" y="6328"/>
                </a:lnTo>
                <a:lnTo>
                  <a:pt x="10670" y="6336"/>
                </a:lnTo>
                <a:lnTo>
                  <a:pt x="10672" y="6346"/>
                </a:lnTo>
                <a:lnTo>
                  <a:pt x="10676" y="6354"/>
                </a:lnTo>
                <a:lnTo>
                  <a:pt x="10688" y="6374"/>
                </a:lnTo>
                <a:lnTo>
                  <a:pt x="10700" y="6394"/>
                </a:lnTo>
                <a:lnTo>
                  <a:pt x="10704" y="6404"/>
                </a:lnTo>
                <a:lnTo>
                  <a:pt x="10706" y="6414"/>
                </a:lnTo>
                <a:lnTo>
                  <a:pt x="10706" y="6430"/>
                </a:lnTo>
                <a:lnTo>
                  <a:pt x="10710" y="6440"/>
                </a:lnTo>
                <a:lnTo>
                  <a:pt x="10718" y="6454"/>
                </a:lnTo>
                <a:lnTo>
                  <a:pt x="10732" y="6478"/>
                </a:lnTo>
                <a:lnTo>
                  <a:pt x="10736" y="6490"/>
                </a:lnTo>
                <a:lnTo>
                  <a:pt x="10738" y="6502"/>
                </a:lnTo>
                <a:lnTo>
                  <a:pt x="10740" y="6522"/>
                </a:lnTo>
                <a:lnTo>
                  <a:pt x="10740" y="6534"/>
                </a:lnTo>
                <a:lnTo>
                  <a:pt x="10742" y="6550"/>
                </a:lnTo>
                <a:lnTo>
                  <a:pt x="10746" y="6570"/>
                </a:lnTo>
                <a:lnTo>
                  <a:pt x="10756" y="6594"/>
                </a:lnTo>
                <a:lnTo>
                  <a:pt x="10766" y="6620"/>
                </a:lnTo>
                <a:lnTo>
                  <a:pt x="10770" y="6638"/>
                </a:lnTo>
                <a:lnTo>
                  <a:pt x="10772" y="6650"/>
                </a:lnTo>
                <a:lnTo>
                  <a:pt x="10772" y="6658"/>
                </a:lnTo>
                <a:lnTo>
                  <a:pt x="10766" y="6670"/>
                </a:lnTo>
                <a:lnTo>
                  <a:pt x="10764" y="6676"/>
                </a:lnTo>
                <a:lnTo>
                  <a:pt x="10766" y="6686"/>
                </a:lnTo>
                <a:lnTo>
                  <a:pt x="10766" y="6696"/>
                </a:lnTo>
                <a:lnTo>
                  <a:pt x="10766" y="6704"/>
                </a:lnTo>
                <a:lnTo>
                  <a:pt x="10764" y="6712"/>
                </a:lnTo>
                <a:lnTo>
                  <a:pt x="10762" y="6716"/>
                </a:lnTo>
                <a:lnTo>
                  <a:pt x="10758" y="6720"/>
                </a:lnTo>
                <a:lnTo>
                  <a:pt x="10754" y="6724"/>
                </a:lnTo>
                <a:lnTo>
                  <a:pt x="10750" y="6724"/>
                </a:lnTo>
                <a:lnTo>
                  <a:pt x="10744" y="6722"/>
                </a:lnTo>
                <a:lnTo>
                  <a:pt x="10740" y="6722"/>
                </a:lnTo>
                <a:lnTo>
                  <a:pt x="10738" y="6726"/>
                </a:lnTo>
                <a:lnTo>
                  <a:pt x="10736" y="6734"/>
                </a:lnTo>
                <a:lnTo>
                  <a:pt x="10736" y="6742"/>
                </a:lnTo>
                <a:lnTo>
                  <a:pt x="10738" y="6750"/>
                </a:lnTo>
                <a:lnTo>
                  <a:pt x="10742" y="6756"/>
                </a:lnTo>
                <a:lnTo>
                  <a:pt x="10746" y="6760"/>
                </a:lnTo>
                <a:lnTo>
                  <a:pt x="10752" y="6762"/>
                </a:lnTo>
                <a:lnTo>
                  <a:pt x="10758" y="6762"/>
                </a:lnTo>
                <a:lnTo>
                  <a:pt x="10764" y="6766"/>
                </a:lnTo>
                <a:lnTo>
                  <a:pt x="10776" y="6778"/>
                </a:lnTo>
                <a:lnTo>
                  <a:pt x="10784" y="6786"/>
                </a:lnTo>
                <a:lnTo>
                  <a:pt x="10794" y="6792"/>
                </a:lnTo>
                <a:lnTo>
                  <a:pt x="10808" y="6798"/>
                </a:lnTo>
                <a:lnTo>
                  <a:pt x="10826" y="6802"/>
                </a:lnTo>
                <a:lnTo>
                  <a:pt x="10844" y="6802"/>
                </a:lnTo>
                <a:lnTo>
                  <a:pt x="10858" y="6800"/>
                </a:lnTo>
                <a:lnTo>
                  <a:pt x="10870" y="6794"/>
                </a:lnTo>
                <a:lnTo>
                  <a:pt x="10878" y="6788"/>
                </a:lnTo>
                <a:lnTo>
                  <a:pt x="10894" y="6776"/>
                </a:lnTo>
                <a:lnTo>
                  <a:pt x="10900" y="6772"/>
                </a:lnTo>
                <a:lnTo>
                  <a:pt x="10908" y="6770"/>
                </a:lnTo>
                <a:lnTo>
                  <a:pt x="10916" y="6768"/>
                </a:lnTo>
                <a:lnTo>
                  <a:pt x="10922" y="6764"/>
                </a:lnTo>
                <a:lnTo>
                  <a:pt x="10926" y="6760"/>
                </a:lnTo>
                <a:lnTo>
                  <a:pt x="10928" y="6754"/>
                </a:lnTo>
                <a:lnTo>
                  <a:pt x="10930" y="6748"/>
                </a:lnTo>
                <a:lnTo>
                  <a:pt x="10934" y="6744"/>
                </a:lnTo>
                <a:lnTo>
                  <a:pt x="10940" y="6740"/>
                </a:lnTo>
                <a:lnTo>
                  <a:pt x="10948" y="6740"/>
                </a:lnTo>
                <a:lnTo>
                  <a:pt x="10960" y="6740"/>
                </a:lnTo>
                <a:lnTo>
                  <a:pt x="10972" y="6738"/>
                </a:lnTo>
                <a:lnTo>
                  <a:pt x="10986" y="6734"/>
                </a:lnTo>
                <a:lnTo>
                  <a:pt x="10994" y="6734"/>
                </a:lnTo>
                <a:lnTo>
                  <a:pt x="11000" y="6732"/>
                </a:lnTo>
                <a:lnTo>
                  <a:pt x="11006" y="6734"/>
                </a:lnTo>
                <a:lnTo>
                  <a:pt x="11014" y="6738"/>
                </a:lnTo>
                <a:lnTo>
                  <a:pt x="11024" y="6742"/>
                </a:lnTo>
                <a:lnTo>
                  <a:pt x="11030" y="6744"/>
                </a:lnTo>
                <a:lnTo>
                  <a:pt x="11036" y="6742"/>
                </a:lnTo>
                <a:lnTo>
                  <a:pt x="11038" y="6740"/>
                </a:lnTo>
                <a:lnTo>
                  <a:pt x="11042" y="6738"/>
                </a:lnTo>
                <a:lnTo>
                  <a:pt x="11048" y="6736"/>
                </a:lnTo>
                <a:lnTo>
                  <a:pt x="11056" y="6738"/>
                </a:lnTo>
                <a:lnTo>
                  <a:pt x="11068" y="6740"/>
                </a:lnTo>
                <a:lnTo>
                  <a:pt x="11076" y="6742"/>
                </a:lnTo>
                <a:lnTo>
                  <a:pt x="11082" y="6742"/>
                </a:lnTo>
                <a:lnTo>
                  <a:pt x="11086" y="6740"/>
                </a:lnTo>
                <a:lnTo>
                  <a:pt x="11090" y="6738"/>
                </a:lnTo>
                <a:lnTo>
                  <a:pt x="11096" y="6730"/>
                </a:lnTo>
                <a:lnTo>
                  <a:pt x="11100" y="6718"/>
                </a:lnTo>
                <a:lnTo>
                  <a:pt x="11104" y="6706"/>
                </a:lnTo>
                <a:lnTo>
                  <a:pt x="11110" y="6696"/>
                </a:lnTo>
                <a:lnTo>
                  <a:pt x="11116" y="6688"/>
                </a:lnTo>
                <a:lnTo>
                  <a:pt x="11120" y="6686"/>
                </a:lnTo>
                <a:lnTo>
                  <a:pt x="11126" y="6686"/>
                </a:lnTo>
                <a:lnTo>
                  <a:pt x="11136" y="6684"/>
                </a:lnTo>
                <a:lnTo>
                  <a:pt x="11142" y="6680"/>
                </a:lnTo>
                <a:lnTo>
                  <a:pt x="11156" y="6666"/>
                </a:lnTo>
                <a:lnTo>
                  <a:pt x="11162" y="6660"/>
                </a:lnTo>
                <a:lnTo>
                  <a:pt x="11172" y="6656"/>
                </a:lnTo>
                <a:lnTo>
                  <a:pt x="11184" y="6652"/>
                </a:lnTo>
                <a:lnTo>
                  <a:pt x="11200" y="6654"/>
                </a:lnTo>
                <a:lnTo>
                  <a:pt x="11214" y="6654"/>
                </a:lnTo>
                <a:lnTo>
                  <a:pt x="11226" y="6654"/>
                </a:lnTo>
                <a:lnTo>
                  <a:pt x="11248" y="6650"/>
                </a:lnTo>
                <a:lnTo>
                  <a:pt x="11268" y="6642"/>
                </a:lnTo>
                <a:lnTo>
                  <a:pt x="11284" y="6634"/>
                </a:lnTo>
                <a:lnTo>
                  <a:pt x="11300" y="6626"/>
                </a:lnTo>
                <a:lnTo>
                  <a:pt x="11316" y="6618"/>
                </a:lnTo>
                <a:lnTo>
                  <a:pt x="11330" y="6614"/>
                </a:lnTo>
                <a:lnTo>
                  <a:pt x="11338" y="6614"/>
                </a:lnTo>
                <a:lnTo>
                  <a:pt x="11346" y="6614"/>
                </a:lnTo>
                <a:lnTo>
                  <a:pt x="11366" y="6616"/>
                </a:lnTo>
                <a:lnTo>
                  <a:pt x="11378" y="6616"/>
                </a:lnTo>
                <a:lnTo>
                  <a:pt x="11384" y="6614"/>
                </a:lnTo>
                <a:lnTo>
                  <a:pt x="11386" y="6612"/>
                </a:lnTo>
                <a:lnTo>
                  <a:pt x="11390" y="6610"/>
                </a:lnTo>
                <a:lnTo>
                  <a:pt x="11394" y="6612"/>
                </a:lnTo>
                <a:lnTo>
                  <a:pt x="11422" y="6626"/>
                </a:lnTo>
                <a:lnTo>
                  <a:pt x="11442" y="6636"/>
                </a:lnTo>
                <a:lnTo>
                  <a:pt x="11456" y="6642"/>
                </a:lnTo>
                <a:lnTo>
                  <a:pt x="11468" y="6644"/>
                </a:lnTo>
                <a:lnTo>
                  <a:pt x="11478" y="6646"/>
                </a:lnTo>
                <a:lnTo>
                  <a:pt x="11492" y="6648"/>
                </a:lnTo>
                <a:lnTo>
                  <a:pt x="11500" y="6652"/>
                </a:lnTo>
                <a:lnTo>
                  <a:pt x="11508" y="6658"/>
                </a:lnTo>
                <a:lnTo>
                  <a:pt x="11516" y="6664"/>
                </a:lnTo>
                <a:lnTo>
                  <a:pt x="11518" y="6670"/>
                </a:lnTo>
                <a:lnTo>
                  <a:pt x="11518" y="6676"/>
                </a:lnTo>
                <a:lnTo>
                  <a:pt x="11516" y="6680"/>
                </a:lnTo>
                <a:lnTo>
                  <a:pt x="11514" y="6684"/>
                </a:lnTo>
                <a:lnTo>
                  <a:pt x="11514" y="6690"/>
                </a:lnTo>
                <a:lnTo>
                  <a:pt x="11520" y="6696"/>
                </a:lnTo>
                <a:lnTo>
                  <a:pt x="11530" y="6702"/>
                </a:lnTo>
                <a:lnTo>
                  <a:pt x="11536" y="6706"/>
                </a:lnTo>
                <a:lnTo>
                  <a:pt x="11540" y="6710"/>
                </a:lnTo>
                <a:lnTo>
                  <a:pt x="11546" y="6722"/>
                </a:lnTo>
                <a:lnTo>
                  <a:pt x="11550" y="6734"/>
                </a:lnTo>
                <a:lnTo>
                  <a:pt x="11552" y="6748"/>
                </a:lnTo>
                <a:lnTo>
                  <a:pt x="11554" y="6760"/>
                </a:lnTo>
                <a:lnTo>
                  <a:pt x="11558" y="6772"/>
                </a:lnTo>
                <a:lnTo>
                  <a:pt x="11562" y="6782"/>
                </a:lnTo>
                <a:lnTo>
                  <a:pt x="11566" y="6786"/>
                </a:lnTo>
                <a:lnTo>
                  <a:pt x="11570" y="6788"/>
                </a:lnTo>
                <a:lnTo>
                  <a:pt x="11584" y="6796"/>
                </a:lnTo>
                <a:lnTo>
                  <a:pt x="11586" y="6796"/>
                </a:lnTo>
                <a:lnTo>
                  <a:pt x="11584" y="6794"/>
                </a:lnTo>
                <a:lnTo>
                  <a:pt x="11584" y="6790"/>
                </a:lnTo>
                <a:lnTo>
                  <a:pt x="11586" y="6782"/>
                </a:lnTo>
                <a:lnTo>
                  <a:pt x="11592" y="6770"/>
                </a:lnTo>
                <a:lnTo>
                  <a:pt x="11602" y="6754"/>
                </a:lnTo>
                <a:lnTo>
                  <a:pt x="11614" y="6740"/>
                </a:lnTo>
                <a:lnTo>
                  <a:pt x="11622" y="6732"/>
                </a:lnTo>
                <a:lnTo>
                  <a:pt x="11628" y="6730"/>
                </a:lnTo>
                <a:lnTo>
                  <a:pt x="11632" y="6730"/>
                </a:lnTo>
                <a:lnTo>
                  <a:pt x="11634" y="6730"/>
                </a:lnTo>
                <a:lnTo>
                  <a:pt x="11636" y="6720"/>
                </a:lnTo>
                <a:lnTo>
                  <a:pt x="11640" y="6712"/>
                </a:lnTo>
                <a:lnTo>
                  <a:pt x="11642" y="6706"/>
                </a:lnTo>
                <a:lnTo>
                  <a:pt x="11650" y="6698"/>
                </a:lnTo>
                <a:lnTo>
                  <a:pt x="11656" y="6690"/>
                </a:lnTo>
                <a:lnTo>
                  <a:pt x="11658" y="6686"/>
                </a:lnTo>
                <a:lnTo>
                  <a:pt x="11660" y="6680"/>
                </a:lnTo>
                <a:lnTo>
                  <a:pt x="11660" y="6670"/>
                </a:lnTo>
                <a:lnTo>
                  <a:pt x="11668" y="6686"/>
                </a:lnTo>
                <a:lnTo>
                  <a:pt x="11668" y="6694"/>
                </a:lnTo>
                <a:lnTo>
                  <a:pt x="11666" y="6702"/>
                </a:lnTo>
                <a:lnTo>
                  <a:pt x="11658" y="6726"/>
                </a:lnTo>
                <a:lnTo>
                  <a:pt x="11650" y="6748"/>
                </a:lnTo>
                <a:lnTo>
                  <a:pt x="11648" y="6758"/>
                </a:lnTo>
                <a:lnTo>
                  <a:pt x="11648" y="6766"/>
                </a:lnTo>
                <a:lnTo>
                  <a:pt x="11652" y="6776"/>
                </a:lnTo>
                <a:lnTo>
                  <a:pt x="11650" y="6784"/>
                </a:lnTo>
                <a:lnTo>
                  <a:pt x="11646" y="6790"/>
                </a:lnTo>
                <a:lnTo>
                  <a:pt x="11642" y="6792"/>
                </a:lnTo>
                <a:lnTo>
                  <a:pt x="11638" y="6792"/>
                </a:lnTo>
                <a:lnTo>
                  <a:pt x="11634" y="6792"/>
                </a:lnTo>
                <a:lnTo>
                  <a:pt x="11630" y="6794"/>
                </a:lnTo>
                <a:lnTo>
                  <a:pt x="11626" y="6798"/>
                </a:lnTo>
                <a:lnTo>
                  <a:pt x="11624" y="6802"/>
                </a:lnTo>
                <a:lnTo>
                  <a:pt x="11624" y="6806"/>
                </a:lnTo>
                <a:lnTo>
                  <a:pt x="11628" y="6808"/>
                </a:lnTo>
                <a:lnTo>
                  <a:pt x="11634" y="6810"/>
                </a:lnTo>
                <a:lnTo>
                  <a:pt x="11642" y="6810"/>
                </a:lnTo>
                <a:lnTo>
                  <a:pt x="11648" y="6808"/>
                </a:lnTo>
                <a:lnTo>
                  <a:pt x="11652" y="6806"/>
                </a:lnTo>
                <a:lnTo>
                  <a:pt x="11660" y="6798"/>
                </a:lnTo>
                <a:lnTo>
                  <a:pt x="11664" y="6788"/>
                </a:lnTo>
                <a:lnTo>
                  <a:pt x="11668" y="6778"/>
                </a:lnTo>
                <a:lnTo>
                  <a:pt x="11670" y="6770"/>
                </a:lnTo>
                <a:lnTo>
                  <a:pt x="11672" y="6764"/>
                </a:lnTo>
                <a:lnTo>
                  <a:pt x="11674" y="6764"/>
                </a:lnTo>
                <a:lnTo>
                  <a:pt x="11676" y="6766"/>
                </a:lnTo>
                <a:lnTo>
                  <a:pt x="11682" y="6772"/>
                </a:lnTo>
                <a:lnTo>
                  <a:pt x="11688" y="6784"/>
                </a:lnTo>
                <a:lnTo>
                  <a:pt x="11688" y="6794"/>
                </a:lnTo>
                <a:lnTo>
                  <a:pt x="11688" y="6802"/>
                </a:lnTo>
                <a:lnTo>
                  <a:pt x="11684" y="6810"/>
                </a:lnTo>
                <a:lnTo>
                  <a:pt x="11676" y="6822"/>
                </a:lnTo>
                <a:lnTo>
                  <a:pt x="11676" y="6828"/>
                </a:lnTo>
                <a:lnTo>
                  <a:pt x="11676" y="6832"/>
                </a:lnTo>
                <a:lnTo>
                  <a:pt x="11678" y="6834"/>
                </a:lnTo>
                <a:lnTo>
                  <a:pt x="11682" y="6834"/>
                </a:lnTo>
                <a:lnTo>
                  <a:pt x="11690" y="6832"/>
                </a:lnTo>
                <a:lnTo>
                  <a:pt x="11700" y="6830"/>
                </a:lnTo>
                <a:lnTo>
                  <a:pt x="11706" y="6832"/>
                </a:lnTo>
                <a:lnTo>
                  <a:pt x="11712" y="6834"/>
                </a:lnTo>
                <a:lnTo>
                  <a:pt x="11718" y="6838"/>
                </a:lnTo>
                <a:lnTo>
                  <a:pt x="11726" y="6846"/>
                </a:lnTo>
                <a:lnTo>
                  <a:pt x="11732" y="6854"/>
                </a:lnTo>
                <a:lnTo>
                  <a:pt x="11736" y="6862"/>
                </a:lnTo>
                <a:lnTo>
                  <a:pt x="11740" y="6872"/>
                </a:lnTo>
                <a:lnTo>
                  <a:pt x="11742" y="6882"/>
                </a:lnTo>
                <a:lnTo>
                  <a:pt x="11742" y="6890"/>
                </a:lnTo>
                <a:lnTo>
                  <a:pt x="11740" y="6898"/>
                </a:lnTo>
                <a:lnTo>
                  <a:pt x="11738" y="6904"/>
                </a:lnTo>
                <a:lnTo>
                  <a:pt x="11740" y="6914"/>
                </a:lnTo>
                <a:lnTo>
                  <a:pt x="11744" y="6924"/>
                </a:lnTo>
                <a:lnTo>
                  <a:pt x="11750" y="6934"/>
                </a:lnTo>
                <a:lnTo>
                  <a:pt x="11758" y="6944"/>
                </a:lnTo>
                <a:lnTo>
                  <a:pt x="11768" y="6952"/>
                </a:lnTo>
                <a:lnTo>
                  <a:pt x="11776" y="6958"/>
                </a:lnTo>
                <a:lnTo>
                  <a:pt x="11784" y="6962"/>
                </a:lnTo>
                <a:lnTo>
                  <a:pt x="11792" y="6966"/>
                </a:lnTo>
                <a:lnTo>
                  <a:pt x="11796" y="6968"/>
                </a:lnTo>
                <a:lnTo>
                  <a:pt x="11804" y="6978"/>
                </a:lnTo>
                <a:lnTo>
                  <a:pt x="11810" y="6982"/>
                </a:lnTo>
                <a:lnTo>
                  <a:pt x="11812" y="6982"/>
                </a:lnTo>
                <a:lnTo>
                  <a:pt x="11816" y="6980"/>
                </a:lnTo>
                <a:lnTo>
                  <a:pt x="11822" y="6976"/>
                </a:lnTo>
                <a:lnTo>
                  <a:pt x="11826" y="6976"/>
                </a:lnTo>
                <a:lnTo>
                  <a:pt x="11832" y="6976"/>
                </a:lnTo>
                <a:lnTo>
                  <a:pt x="11846" y="6982"/>
                </a:lnTo>
                <a:lnTo>
                  <a:pt x="11868" y="6994"/>
                </a:lnTo>
                <a:lnTo>
                  <a:pt x="11880" y="7000"/>
                </a:lnTo>
                <a:lnTo>
                  <a:pt x="11890" y="7004"/>
                </a:lnTo>
                <a:lnTo>
                  <a:pt x="11896" y="7002"/>
                </a:lnTo>
                <a:lnTo>
                  <a:pt x="11900" y="7000"/>
                </a:lnTo>
                <a:lnTo>
                  <a:pt x="11908" y="6990"/>
                </a:lnTo>
                <a:lnTo>
                  <a:pt x="11914" y="6986"/>
                </a:lnTo>
                <a:lnTo>
                  <a:pt x="11922" y="6980"/>
                </a:lnTo>
                <a:lnTo>
                  <a:pt x="11930" y="6976"/>
                </a:lnTo>
                <a:lnTo>
                  <a:pt x="11936" y="6970"/>
                </a:lnTo>
                <a:lnTo>
                  <a:pt x="11940" y="6960"/>
                </a:lnTo>
                <a:lnTo>
                  <a:pt x="11942" y="6956"/>
                </a:lnTo>
                <a:lnTo>
                  <a:pt x="11944" y="6954"/>
                </a:lnTo>
                <a:lnTo>
                  <a:pt x="11946" y="6956"/>
                </a:lnTo>
                <a:lnTo>
                  <a:pt x="11952" y="6958"/>
                </a:lnTo>
                <a:lnTo>
                  <a:pt x="11958" y="6962"/>
                </a:lnTo>
                <a:lnTo>
                  <a:pt x="11958" y="6966"/>
                </a:lnTo>
                <a:lnTo>
                  <a:pt x="11956" y="6970"/>
                </a:lnTo>
                <a:lnTo>
                  <a:pt x="11952" y="6974"/>
                </a:lnTo>
                <a:lnTo>
                  <a:pt x="11944" y="6980"/>
                </a:lnTo>
                <a:lnTo>
                  <a:pt x="11944" y="6982"/>
                </a:lnTo>
                <a:lnTo>
                  <a:pt x="11948" y="6986"/>
                </a:lnTo>
                <a:lnTo>
                  <a:pt x="11954" y="6988"/>
                </a:lnTo>
                <a:lnTo>
                  <a:pt x="11958" y="6986"/>
                </a:lnTo>
                <a:lnTo>
                  <a:pt x="11960" y="6984"/>
                </a:lnTo>
                <a:lnTo>
                  <a:pt x="11964" y="6980"/>
                </a:lnTo>
                <a:lnTo>
                  <a:pt x="11966" y="6976"/>
                </a:lnTo>
                <a:lnTo>
                  <a:pt x="11966" y="6982"/>
                </a:lnTo>
                <a:lnTo>
                  <a:pt x="11968" y="6986"/>
                </a:lnTo>
                <a:lnTo>
                  <a:pt x="11970" y="6990"/>
                </a:lnTo>
                <a:lnTo>
                  <a:pt x="11976" y="6996"/>
                </a:lnTo>
                <a:lnTo>
                  <a:pt x="11988" y="7004"/>
                </a:lnTo>
                <a:lnTo>
                  <a:pt x="11994" y="7010"/>
                </a:lnTo>
                <a:lnTo>
                  <a:pt x="12004" y="7020"/>
                </a:lnTo>
                <a:lnTo>
                  <a:pt x="12008" y="7026"/>
                </a:lnTo>
                <a:lnTo>
                  <a:pt x="12010" y="7028"/>
                </a:lnTo>
                <a:lnTo>
                  <a:pt x="12010" y="7020"/>
                </a:lnTo>
                <a:lnTo>
                  <a:pt x="12010" y="7014"/>
                </a:lnTo>
                <a:lnTo>
                  <a:pt x="12010" y="7008"/>
                </a:lnTo>
                <a:lnTo>
                  <a:pt x="12012" y="7002"/>
                </a:lnTo>
                <a:lnTo>
                  <a:pt x="12016" y="6998"/>
                </a:lnTo>
                <a:lnTo>
                  <a:pt x="12024" y="6996"/>
                </a:lnTo>
                <a:lnTo>
                  <a:pt x="12034" y="6988"/>
                </a:lnTo>
                <a:lnTo>
                  <a:pt x="12056" y="6970"/>
                </a:lnTo>
                <a:lnTo>
                  <a:pt x="12070" y="6960"/>
                </a:lnTo>
                <a:lnTo>
                  <a:pt x="12084" y="6952"/>
                </a:lnTo>
                <a:lnTo>
                  <a:pt x="12098" y="6948"/>
                </a:lnTo>
                <a:lnTo>
                  <a:pt x="12104" y="6948"/>
                </a:lnTo>
                <a:lnTo>
                  <a:pt x="12112" y="6948"/>
                </a:lnTo>
                <a:lnTo>
                  <a:pt x="12126" y="6948"/>
                </a:lnTo>
                <a:lnTo>
                  <a:pt x="12136" y="6946"/>
                </a:lnTo>
                <a:lnTo>
                  <a:pt x="12144" y="6942"/>
                </a:lnTo>
                <a:lnTo>
                  <a:pt x="12150" y="6936"/>
                </a:lnTo>
                <a:lnTo>
                  <a:pt x="12152" y="6930"/>
                </a:lnTo>
                <a:lnTo>
                  <a:pt x="12154" y="6922"/>
                </a:lnTo>
                <a:lnTo>
                  <a:pt x="12152" y="6918"/>
                </a:lnTo>
                <a:lnTo>
                  <a:pt x="12150" y="6914"/>
                </a:lnTo>
                <a:lnTo>
                  <a:pt x="12146" y="6910"/>
                </a:lnTo>
                <a:lnTo>
                  <a:pt x="12146" y="6906"/>
                </a:lnTo>
                <a:lnTo>
                  <a:pt x="12150" y="6894"/>
                </a:lnTo>
                <a:lnTo>
                  <a:pt x="12156" y="6882"/>
                </a:lnTo>
                <a:lnTo>
                  <a:pt x="12158" y="6876"/>
                </a:lnTo>
                <a:lnTo>
                  <a:pt x="12158" y="6868"/>
                </a:lnTo>
                <a:lnTo>
                  <a:pt x="12160" y="6852"/>
                </a:lnTo>
                <a:lnTo>
                  <a:pt x="12164" y="6832"/>
                </a:lnTo>
                <a:lnTo>
                  <a:pt x="12172" y="6816"/>
                </a:lnTo>
                <a:lnTo>
                  <a:pt x="12176" y="6810"/>
                </a:lnTo>
                <a:lnTo>
                  <a:pt x="12180" y="6806"/>
                </a:lnTo>
                <a:lnTo>
                  <a:pt x="12186" y="6800"/>
                </a:lnTo>
                <a:lnTo>
                  <a:pt x="12188" y="6790"/>
                </a:lnTo>
                <a:lnTo>
                  <a:pt x="12196" y="6758"/>
                </a:lnTo>
                <a:lnTo>
                  <a:pt x="12200" y="6738"/>
                </a:lnTo>
                <a:lnTo>
                  <a:pt x="12208" y="6720"/>
                </a:lnTo>
                <a:lnTo>
                  <a:pt x="12218" y="6702"/>
                </a:lnTo>
                <a:lnTo>
                  <a:pt x="12224" y="6694"/>
                </a:lnTo>
                <a:lnTo>
                  <a:pt x="12232" y="6686"/>
                </a:lnTo>
                <a:lnTo>
                  <a:pt x="12244" y="6674"/>
                </a:lnTo>
                <a:lnTo>
                  <a:pt x="12252" y="6664"/>
                </a:lnTo>
                <a:lnTo>
                  <a:pt x="12256" y="6658"/>
                </a:lnTo>
                <a:lnTo>
                  <a:pt x="12258" y="6652"/>
                </a:lnTo>
                <a:lnTo>
                  <a:pt x="12260" y="6642"/>
                </a:lnTo>
                <a:lnTo>
                  <a:pt x="12260" y="6636"/>
                </a:lnTo>
                <a:lnTo>
                  <a:pt x="12264" y="6628"/>
                </a:lnTo>
                <a:lnTo>
                  <a:pt x="12270" y="6616"/>
                </a:lnTo>
                <a:lnTo>
                  <a:pt x="12272" y="6604"/>
                </a:lnTo>
                <a:lnTo>
                  <a:pt x="12274" y="6596"/>
                </a:lnTo>
                <a:lnTo>
                  <a:pt x="12272" y="6586"/>
                </a:lnTo>
                <a:lnTo>
                  <a:pt x="12272" y="6570"/>
                </a:lnTo>
                <a:lnTo>
                  <a:pt x="12274" y="6562"/>
                </a:lnTo>
                <a:lnTo>
                  <a:pt x="12276" y="6554"/>
                </a:lnTo>
                <a:lnTo>
                  <a:pt x="12282" y="6544"/>
                </a:lnTo>
                <a:lnTo>
                  <a:pt x="12284" y="6532"/>
                </a:lnTo>
                <a:lnTo>
                  <a:pt x="12286" y="6514"/>
                </a:lnTo>
                <a:lnTo>
                  <a:pt x="12288" y="6496"/>
                </a:lnTo>
                <a:lnTo>
                  <a:pt x="12292" y="6488"/>
                </a:lnTo>
                <a:lnTo>
                  <a:pt x="12296" y="6476"/>
                </a:lnTo>
                <a:lnTo>
                  <a:pt x="12298" y="6472"/>
                </a:lnTo>
                <a:lnTo>
                  <a:pt x="12300" y="6464"/>
                </a:lnTo>
                <a:lnTo>
                  <a:pt x="12300" y="6452"/>
                </a:lnTo>
                <a:lnTo>
                  <a:pt x="12296" y="6438"/>
                </a:lnTo>
                <a:lnTo>
                  <a:pt x="12292" y="6422"/>
                </a:lnTo>
                <a:lnTo>
                  <a:pt x="12282" y="6398"/>
                </a:lnTo>
                <a:lnTo>
                  <a:pt x="12280" y="6388"/>
                </a:lnTo>
                <a:lnTo>
                  <a:pt x="12280" y="6382"/>
                </a:lnTo>
                <a:close/>
                <a:moveTo>
                  <a:pt x="11380" y="5618"/>
                </a:moveTo>
                <a:lnTo>
                  <a:pt x="11380" y="5618"/>
                </a:lnTo>
                <a:lnTo>
                  <a:pt x="11384" y="5618"/>
                </a:lnTo>
                <a:lnTo>
                  <a:pt x="11388" y="5618"/>
                </a:lnTo>
                <a:lnTo>
                  <a:pt x="11394" y="5616"/>
                </a:lnTo>
                <a:lnTo>
                  <a:pt x="11400" y="5612"/>
                </a:lnTo>
                <a:lnTo>
                  <a:pt x="11404" y="5608"/>
                </a:lnTo>
                <a:lnTo>
                  <a:pt x="11406" y="5602"/>
                </a:lnTo>
                <a:lnTo>
                  <a:pt x="11408" y="5596"/>
                </a:lnTo>
                <a:lnTo>
                  <a:pt x="11406" y="5592"/>
                </a:lnTo>
                <a:lnTo>
                  <a:pt x="11402" y="5586"/>
                </a:lnTo>
                <a:lnTo>
                  <a:pt x="11398" y="5584"/>
                </a:lnTo>
                <a:lnTo>
                  <a:pt x="11396" y="5586"/>
                </a:lnTo>
                <a:lnTo>
                  <a:pt x="11392" y="5588"/>
                </a:lnTo>
                <a:lnTo>
                  <a:pt x="11388" y="5592"/>
                </a:lnTo>
                <a:lnTo>
                  <a:pt x="11382" y="5594"/>
                </a:lnTo>
                <a:lnTo>
                  <a:pt x="11376" y="5592"/>
                </a:lnTo>
                <a:lnTo>
                  <a:pt x="11366" y="5588"/>
                </a:lnTo>
                <a:lnTo>
                  <a:pt x="11362" y="5588"/>
                </a:lnTo>
                <a:lnTo>
                  <a:pt x="11360" y="5588"/>
                </a:lnTo>
                <a:lnTo>
                  <a:pt x="11360" y="5590"/>
                </a:lnTo>
                <a:lnTo>
                  <a:pt x="11362" y="5596"/>
                </a:lnTo>
                <a:lnTo>
                  <a:pt x="11370" y="5606"/>
                </a:lnTo>
                <a:lnTo>
                  <a:pt x="11380" y="5618"/>
                </a:lnTo>
                <a:close/>
                <a:moveTo>
                  <a:pt x="11350" y="5602"/>
                </a:moveTo>
                <a:lnTo>
                  <a:pt x="11350" y="5602"/>
                </a:lnTo>
                <a:lnTo>
                  <a:pt x="11350" y="5608"/>
                </a:lnTo>
                <a:lnTo>
                  <a:pt x="11350" y="5612"/>
                </a:lnTo>
                <a:lnTo>
                  <a:pt x="11354" y="5614"/>
                </a:lnTo>
                <a:lnTo>
                  <a:pt x="11360" y="5616"/>
                </a:lnTo>
                <a:lnTo>
                  <a:pt x="11364" y="5618"/>
                </a:lnTo>
                <a:lnTo>
                  <a:pt x="11366" y="5616"/>
                </a:lnTo>
                <a:lnTo>
                  <a:pt x="11366" y="5610"/>
                </a:lnTo>
                <a:lnTo>
                  <a:pt x="11362" y="5604"/>
                </a:lnTo>
                <a:lnTo>
                  <a:pt x="11356" y="5596"/>
                </a:lnTo>
                <a:lnTo>
                  <a:pt x="11352" y="5594"/>
                </a:lnTo>
                <a:lnTo>
                  <a:pt x="11350" y="5596"/>
                </a:lnTo>
                <a:lnTo>
                  <a:pt x="11350" y="5602"/>
                </a:lnTo>
                <a:close/>
                <a:moveTo>
                  <a:pt x="11606" y="5728"/>
                </a:moveTo>
                <a:lnTo>
                  <a:pt x="11606" y="5728"/>
                </a:lnTo>
                <a:lnTo>
                  <a:pt x="11608" y="5734"/>
                </a:lnTo>
                <a:lnTo>
                  <a:pt x="11610" y="5736"/>
                </a:lnTo>
                <a:lnTo>
                  <a:pt x="11612" y="5736"/>
                </a:lnTo>
                <a:lnTo>
                  <a:pt x="11616" y="5732"/>
                </a:lnTo>
                <a:lnTo>
                  <a:pt x="11620" y="5724"/>
                </a:lnTo>
                <a:lnTo>
                  <a:pt x="11622" y="5720"/>
                </a:lnTo>
                <a:lnTo>
                  <a:pt x="11620" y="5716"/>
                </a:lnTo>
                <a:lnTo>
                  <a:pt x="11616" y="5716"/>
                </a:lnTo>
                <a:lnTo>
                  <a:pt x="11614" y="5714"/>
                </a:lnTo>
                <a:lnTo>
                  <a:pt x="11610" y="5716"/>
                </a:lnTo>
                <a:lnTo>
                  <a:pt x="11606" y="5718"/>
                </a:lnTo>
                <a:lnTo>
                  <a:pt x="11606" y="5722"/>
                </a:lnTo>
                <a:lnTo>
                  <a:pt x="11606" y="5728"/>
                </a:lnTo>
                <a:close/>
                <a:moveTo>
                  <a:pt x="12276" y="6286"/>
                </a:moveTo>
                <a:lnTo>
                  <a:pt x="12276" y="6286"/>
                </a:lnTo>
                <a:lnTo>
                  <a:pt x="12276" y="6292"/>
                </a:lnTo>
                <a:lnTo>
                  <a:pt x="12274" y="6300"/>
                </a:lnTo>
                <a:lnTo>
                  <a:pt x="12274" y="6308"/>
                </a:lnTo>
                <a:lnTo>
                  <a:pt x="12274" y="6310"/>
                </a:lnTo>
                <a:lnTo>
                  <a:pt x="12276" y="6312"/>
                </a:lnTo>
                <a:lnTo>
                  <a:pt x="12280" y="6314"/>
                </a:lnTo>
                <a:lnTo>
                  <a:pt x="12280" y="6310"/>
                </a:lnTo>
                <a:lnTo>
                  <a:pt x="12282" y="6300"/>
                </a:lnTo>
                <a:lnTo>
                  <a:pt x="12284" y="6290"/>
                </a:lnTo>
                <a:lnTo>
                  <a:pt x="12290" y="6280"/>
                </a:lnTo>
                <a:lnTo>
                  <a:pt x="12290" y="6276"/>
                </a:lnTo>
                <a:lnTo>
                  <a:pt x="12290" y="6272"/>
                </a:lnTo>
                <a:lnTo>
                  <a:pt x="12288" y="6268"/>
                </a:lnTo>
                <a:lnTo>
                  <a:pt x="12288" y="6262"/>
                </a:lnTo>
                <a:lnTo>
                  <a:pt x="12286" y="6258"/>
                </a:lnTo>
                <a:lnTo>
                  <a:pt x="12284" y="6260"/>
                </a:lnTo>
                <a:lnTo>
                  <a:pt x="12282" y="6264"/>
                </a:lnTo>
                <a:lnTo>
                  <a:pt x="12282" y="6270"/>
                </a:lnTo>
                <a:lnTo>
                  <a:pt x="12284" y="6272"/>
                </a:lnTo>
                <a:lnTo>
                  <a:pt x="12282" y="6276"/>
                </a:lnTo>
                <a:lnTo>
                  <a:pt x="12280" y="6280"/>
                </a:lnTo>
                <a:lnTo>
                  <a:pt x="12276" y="6284"/>
                </a:lnTo>
                <a:lnTo>
                  <a:pt x="12276" y="6286"/>
                </a:lnTo>
                <a:close/>
                <a:moveTo>
                  <a:pt x="11714" y="5858"/>
                </a:moveTo>
                <a:lnTo>
                  <a:pt x="11714" y="5858"/>
                </a:lnTo>
                <a:lnTo>
                  <a:pt x="11716" y="5860"/>
                </a:lnTo>
                <a:lnTo>
                  <a:pt x="11720" y="5858"/>
                </a:lnTo>
                <a:lnTo>
                  <a:pt x="11724" y="5856"/>
                </a:lnTo>
                <a:lnTo>
                  <a:pt x="11728" y="5852"/>
                </a:lnTo>
                <a:lnTo>
                  <a:pt x="11730" y="5850"/>
                </a:lnTo>
                <a:lnTo>
                  <a:pt x="11736" y="5850"/>
                </a:lnTo>
                <a:lnTo>
                  <a:pt x="11738" y="5848"/>
                </a:lnTo>
                <a:lnTo>
                  <a:pt x="11738" y="5846"/>
                </a:lnTo>
                <a:lnTo>
                  <a:pt x="11738" y="5844"/>
                </a:lnTo>
                <a:lnTo>
                  <a:pt x="11734" y="5842"/>
                </a:lnTo>
                <a:lnTo>
                  <a:pt x="11730" y="5842"/>
                </a:lnTo>
                <a:lnTo>
                  <a:pt x="11722" y="5846"/>
                </a:lnTo>
                <a:lnTo>
                  <a:pt x="11716" y="5854"/>
                </a:lnTo>
                <a:lnTo>
                  <a:pt x="11714" y="5856"/>
                </a:lnTo>
                <a:lnTo>
                  <a:pt x="11714" y="5858"/>
                </a:lnTo>
                <a:close/>
                <a:moveTo>
                  <a:pt x="7856" y="5622"/>
                </a:moveTo>
                <a:lnTo>
                  <a:pt x="7856" y="5622"/>
                </a:lnTo>
                <a:lnTo>
                  <a:pt x="7858" y="5620"/>
                </a:lnTo>
                <a:lnTo>
                  <a:pt x="7860" y="5616"/>
                </a:lnTo>
                <a:lnTo>
                  <a:pt x="7860" y="5606"/>
                </a:lnTo>
                <a:lnTo>
                  <a:pt x="7856" y="5596"/>
                </a:lnTo>
                <a:lnTo>
                  <a:pt x="7854" y="5594"/>
                </a:lnTo>
                <a:lnTo>
                  <a:pt x="7852" y="5594"/>
                </a:lnTo>
                <a:lnTo>
                  <a:pt x="7848" y="5600"/>
                </a:lnTo>
                <a:lnTo>
                  <a:pt x="7848" y="5608"/>
                </a:lnTo>
                <a:lnTo>
                  <a:pt x="7850" y="5618"/>
                </a:lnTo>
                <a:lnTo>
                  <a:pt x="7854" y="5620"/>
                </a:lnTo>
                <a:lnTo>
                  <a:pt x="7856" y="5622"/>
                </a:lnTo>
                <a:close/>
                <a:moveTo>
                  <a:pt x="7924" y="5658"/>
                </a:moveTo>
                <a:lnTo>
                  <a:pt x="7924" y="5658"/>
                </a:lnTo>
                <a:lnTo>
                  <a:pt x="7920" y="5658"/>
                </a:lnTo>
                <a:lnTo>
                  <a:pt x="7920" y="5660"/>
                </a:lnTo>
                <a:lnTo>
                  <a:pt x="7920" y="5664"/>
                </a:lnTo>
                <a:lnTo>
                  <a:pt x="7924" y="5670"/>
                </a:lnTo>
                <a:lnTo>
                  <a:pt x="7926" y="5672"/>
                </a:lnTo>
                <a:lnTo>
                  <a:pt x="7928" y="5670"/>
                </a:lnTo>
                <a:lnTo>
                  <a:pt x="7928" y="5666"/>
                </a:lnTo>
                <a:lnTo>
                  <a:pt x="7928" y="5662"/>
                </a:lnTo>
                <a:lnTo>
                  <a:pt x="7924" y="5658"/>
                </a:lnTo>
                <a:close/>
                <a:moveTo>
                  <a:pt x="7902" y="5642"/>
                </a:moveTo>
                <a:lnTo>
                  <a:pt x="7902" y="5642"/>
                </a:lnTo>
                <a:lnTo>
                  <a:pt x="7902" y="5638"/>
                </a:lnTo>
                <a:lnTo>
                  <a:pt x="7902" y="5634"/>
                </a:lnTo>
                <a:lnTo>
                  <a:pt x="7900" y="5630"/>
                </a:lnTo>
                <a:lnTo>
                  <a:pt x="7898" y="5630"/>
                </a:lnTo>
                <a:lnTo>
                  <a:pt x="7896" y="5630"/>
                </a:lnTo>
                <a:lnTo>
                  <a:pt x="7894" y="5632"/>
                </a:lnTo>
                <a:lnTo>
                  <a:pt x="7894" y="5634"/>
                </a:lnTo>
                <a:lnTo>
                  <a:pt x="7896" y="5640"/>
                </a:lnTo>
                <a:lnTo>
                  <a:pt x="7898" y="5642"/>
                </a:lnTo>
                <a:lnTo>
                  <a:pt x="7902" y="5642"/>
                </a:lnTo>
                <a:close/>
                <a:moveTo>
                  <a:pt x="7690" y="5324"/>
                </a:moveTo>
                <a:lnTo>
                  <a:pt x="7690" y="5324"/>
                </a:lnTo>
                <a:lnTo>
                  <a:pt x="7688" y="5328"/>
                </a:lnTo>
                <a:lnTo>
                  <a:pt x="7688" y="5334"/>
                </a:lnTo>
                <a:lnTo>
                  <a:pt x="7692" y="5342"/>
                </a:lnTo>
                <a:lnTo>
                  <a:pt x="7696" y="5348"/>
                </a:lnTo>
                <a:lnTo>
                  <a:pt x="7702" y="5352"/>
                </a:lnTo>
                <a:lnTo>
                  <a:pt x="7704" y="5352"/>
                </a:lnTo>
                <a:lnTo>
                  <a:pt x="7704" y="5348"/>
                </a:lnTo>
                <a:lnTo>
                  <a:pt x="7704" y="5342"/>
                </a:lnTo>
                <a:lnTo>
                  <a:pt x="7702" y="5338"/>
                </a:lnTo>
                <a:lnTo>
                  <a:pt x="7700" y="5336"/>
                </a:lnTo>
                <a:lnTo>
                  <a:pt x="7698" y="5332"/>
                </a:lnTo>
                <a:lnTo>
                  <a:pt x="7696" y="5326"/>
                </a:lnTo>
                <a:lnTo>
                  <a:pt x="7694" y="5318"/>
                </a:lnTo>
                <a:lnTo>
                  <a:pt x="7694" y="5316"/>
                </a:lnTo>
                <a:lnTo>
                  <a:pt x="7690" y="5324"/>
                </a:lnTo>
                <a:close/>
                <a:moveTo>
                  <a:pt x="7710" y="5302"/>
                </a:moveTo>
                <a:lnTo>
                  <a:pt x="7710" y="5302"/>
                </a:lnTo>
                <a:lnTo>
                  <a:pt x="7712" y="5304"/>
                </a:lnTo>
                <a:lnTo>
                  <a:pt x="7712" y="5302"/>
                </a:lnTo>
                <a:lnTo>
                  <a:pt x="7716" y="5292"/>
                </a:lnTo>
                <a:lnTo>
                  <a:pt x="7716" y="5282"/>
                </a:lnTo>
                <a:lnTo>
                  <a:pt x="7716" y="5280"/>
                </a:lnTo>
                <a:lnTo>
                  <a:pt x="7712" y="5276"/>
                </a:lnTo>
                <a:lnTo>
                  <a:pt x="7710" y="5276"/>
                </a:lnTo>
                <a:lnTo>
                  <a:pt x="7708" y="5278"/>
                </a:lnTo>
                <a:lnTo>
                  <a:pt x="7710" y="5288"/>
                </a:lnTo>
                <a:lnTo>
                  <a:pt x="7710" y="5292"/>
                </a:lnTo>
                <a:lnTo>
                  <a:pt x="7708" y="5296"/>
                </a:lnTo>
                <a:lnTo>
                  <a:pt x="7708" y="5300"/>
                </a:lnTo>
                <a:lnTo>
                  <a:pt x="7710" y="5302"/>
                </a:lnTo>
                <a:close/>
                <a:moveTo>
                  <a:pt x="7710" y="5426"/>
                </a:moveTo>
                <a:lnTo>
                  <a:pt x="7710" y="5426"/>
                </a:lnTo>
                <a:lnTo>
                  <a:pt x="7714" y="5424"/>
                </a:lnTo>
                <a:lnTo>
                  <a:pt x="7716" y="5422"/>
                </a:lnTo>
                <a:lnTo>
                  <a:pt x="7718" y="5412"/>
                </a:lnTo>
                <a:lnTo>
                  <a:pt x="7718" y="5410"/>
                </a:lnTo>
                <a:lnTo>
                  <a:pt x="7716" y="5410"/>
                </a:lnTo>
                <a:lnTo>
                  <a:pt x="7710" y="5416"/>
                </a:lnTo>
                <a:lnTo>
                  <a:pt x="7706" y="5424"/>
                </a:lnTo>
                <a:lnTo>
                  <a:pt x="7708" y="5426"/>
                </a:lnTo>
                <a:lnTo>
                  <a:pt x="7710" y="5426"/>
                </a:lnTo>
                <a:close/>
                <a:moveTo>
                  <a:pt x="8334" y="6072"/>
                </a:moveTo>
                <a:lnTo>
                  <a:pt x="8334" y="6072"/>
                </a:lnTo>
                <a:lnTo>
                  <a:pt x="8332" y="6076"/>
                </a:lnTo>
                <a:lnTo>
                  <a:pt x="8334" y="6080"/>
                </a:lnTo>
                <a:lnTo>
                  <a:pt x="8340" y="6088"/>
                </a:lnTo>
                <a:lnTo>
                  <a:pt x="8344" y="6090"/>
                </a:lnTo>
                <a:lnTo>
                  <a:pt x="8348" y="6090"/>
                </a:lnTo>
                <a:lnTo>
                  <a:pt x="8354" y="6090"/>
                </a:lnTo>
                <a:lnTo>
                  <a:pt x="8358" y="6088"/>
                </a:lnTo>
                <a:lnTo>
                  <a:pt x="8358" y="6084"/>
                </a:lnTo>
                <a:lnTo>
                  <a:pt x="8358" y="6080"/>
                </a:lnTo>
                <a:lnTo>
                  <a:pt x="8356" y="6074"/>
                </a:lnTo>
                <a:lnTo>
                  <a:pt x="8350" y="6072"/>
                </a:lnTo>
                <a:lnTo>
                  <a:pt x="8346" y="6068"/>
                </a:lnTo>
                <a:lnTo>
                  <a:pt x="8340" y="6068"/>
                </a:lnTo>
                <a:lnTo>
                  <a:pt x="8336" y="6068"/>
                </a:lnTo>
                <a:lnTo>
                  <a:pt x="8334" y="6072"/>
                </a:lnTo>
                <a:close/>
                <a:moveTo>
                  <a:pt x="8428" y="6048"/>
                </a:moveTo>
                <a:lnTo>
                  <a:pt x="8428" y="6048"/>
                </a:lnTo>
                <a:lnTo>
                  <a:pt x="8432" y="6046"/>
                </a:lnTo>
                <a:lnTo>
                  <a:pt x="8436" y="6044"/>
                </a:lnTo>
                <a:lnTo>
                  <a:pt x="8436" y="6042"/>
                </a:lnTo>
                <a:lnTo>
                  <a:pt x="8436" y="6038"/>
                </a:lnTo>
                <a:lnTo>
                  <a:pt x="8434" y="6032"/>
                </a:lnTo>
                <a:lnTo>
                  <a:pt x="8432" y="6022"/>
                </a:lnTo>
                <a:lnTo>
                  <a:pt x="8430" y="6018"/>
                </a:lnTo>
                <a:lnTo>
                  <a:pt x="8428" y="6020"/>
                </a:lnTo>
                <a:lnTo>
                  <a:pt x="8420" y="6030"/>
                </a:lnTo>
                <a:lnTo>
                  <a:pt x="8418" y="6038"/>
                </a:lnTo>
                <a:lnTo>
                  <a:pt x="8418" y="6042"/>
                </a:lnTo>
                <a:lnTo>
                  <a:pt x="8422" y="6046"/>
                </a:lnTo>
                <a:lnTo>
                  <a:pt x="8428" y="6048"/>
                </a:lnTo>
                <a:close/>
                <a:moveTo>
                  <a:pt x="6776" y="2836"/>
                </a:moveTo>
                <a:lnTo>
                  <a:pt x="6776" y="2836"/>
                </a:lnTo>
                <a:lnTo>
                  <a:pt x="6792" y="2836"/>
                </a:lnTo>
                <a:lnTo>
                  <a:pt x="6794" y="2836"/>
                </a:lnTo>
                <a:lnTo>
                  <a:pt x="6794" y="2834"/>
                </a:lnTo>
                <a:lnTo>
                  <a:pt x="6784" y="2832"/>
                </a:lnTo>
                <a:lnTo>
                  <a:pt x="6772" y="2830"/>
                </a:lnTo>
                <a:lnTo>
                  <a:pt x="6768" y="2832"/>
                </a:lnTo>
                <a:lnTo>
                  <a:pt x="6776" y="2836"/>
                </a:lnTo>
                <a:close/>
                <a:moveTo>
                  <a:pt x="6786" y="2826"/>
                </a:moveTo>
                <a:lnTo>
                  <a:pt x="6786" y="2826"/>
                </a:lnTo>
                <a:lnTo>
                  <a:pt x="6786" y="2824"/>
                </a:lnTo>
                <a:lnTo>
                  <a:pt x="6784" y="2824"/>
                </a:lnTo>
                <a:lnTo>
                  <a:pt x="6778" y="2822"/>
                </a:lnTo>
                <a:lnTo>
                  <a:pt x="6770" y="2822"/>
                </a:lnTo>
                <a:lnTo>
                  <a:pt x="6768" y="2822"/>
                </a:lnTo>
                <a:lnTo>
                  <a:pt x="6768" y="2824"/>
                </a:lnTo>
                <a:lnTo>
                  <a:pt x="6772" y="2826"/>
                </a:lnTo>
                <a:lnTo>
                  <a:pt x="6776" y="2826"/>
                </a:lnTo>
                <a:lnTo>
                  <a:pt x="6780" y="2826"/>
                </a:lnTo>
                <a:lnTo>
                  <a:pt x="6786" y="2826"/>
                </a:lnTo>
                <a:close/>
                <a:moveTo>
                  <a:pt x="6786" y="2850"/>
                </a:moveTo>
                <a:lnTo>
                  <a:pt x="6786" y="2850"/>
                </a:lnTo>
                <a:lnTo>
                  <a:pt x="6794" y="2848"/>
                </a:lnTo>
                <a:lnTo>
                  <a:pt x="6796" y="2848"/>
                </a:lnTo>
                <a:lnTo>
                  <a:pt x="6796" y="2846"/>
                </a:lnTo>
                <a:lnTo>
                  <a:pt x="6782" y="2844"/>
                </a:lnTo>
                <a:lnTo>
                  <a:pt x="6778" y="2844"/>
                </a:lnTo>
                <a:lnTo>
                  <a:pt x="6776" y="2846"/>
                </a:lnTo>
                <a:lnTo>
                  <a:pt x="6778" y="2848"/>
                </a:lnTo>
                <a:lnTo>
                  <a:pt x="6780" y="2850"/>
                </a:lnTo>
                <a:lnTo>
                  <a:pt x="6786" y="2850"/>
                </a:lnTo>
                <a:close/>
                <a:moveTo>
                  <a:pt x="6698" y="2726"/>
                </a:moveTo>
                <a:lnTo>
                  <a:pt x="6698" y="2726"/>
                </a:lnTo>
                <a:lnTo>
                  <a:pt x="6696" y="2720"/>
                </a:lnTo>
                <a:lnTo>
                  <a:pt x="6694" y="2718"/>
                </a:lnTo>
                <a:lnTo>
                  <a:pt x="6692" y="2718"/>
                </a:lnTo>
                <a:lnTo>
                  <a:pt x="6690" y="2718"/>
                </a:lnTo>
                <a:lnTo>
                  <a:pt x="6690" y="2720"/>
                </a:lnTo>
                <a:lnTo>
                  <a:pt x="6690" y="2724"/>
                </a:lnTo>
                <a:lnTo>
                  <a:pt x="6690" y="2726"/>
                </a:lnTo>
                <a:lnTo>
                  <a:pt x="6692" y="2728"/>
                </a:lnTo>
                <a:lnTo>
                  <a:pt x="6698" y="2730"/>
                </a:lnTo>
                <a:lnTo>
                  <a:pt x="6702" y="2730"/>
                </a:lnTo>
                <a:lnTo>
                  <a:pt x="6698" y="2726"/>
                </a:lnTo>
                <a:close/>
                <a:moveTo>
                  <a:pt x="6682" y="2734"/>
                </a:moveTo>
                <a:lnTo>
                  <a:pt x="6682" y="2734"/>
                </a:lnTo>
                <a:lnTo>
                  <a:pt x="6682" y="2738"/>
                </a:lnTo>
                <a:lnTo>
                  <a:pt x="6684" y="2740"/>
                </a:lnTo>
                <a:lnTo>
                  <a:pt x="6692" y="2750"/>
                </a:lnTo>
                <a:lnTo>
                  <a:pt x="6692" y="2748"/>
                </a:lnTo>
                <a:lnTo>
                  <a:pt x="6690" y="2738"/>
                </a:lnTo>
                <a:lnTo>
                  <a:pt x="6686" y="2720"/>
                </a:lnTo>
                <a:lnTo>
                  <a:pt x="6684" y="2718"/>
                </a:lnTo>
                <a:lnTo>
                  <a:pt x="6682" y="2720"/>
                </a:lnTo>
                <a:lnTo>
                  <a:pt x="6682" y="2724"/>
                </a:lnTo>
                <a:lnTo>
                  <a:pt x="6684" y="2730"/>
                </a:lnTo>
                <a:lnTo>
                  <a:pt x="6686" y="2734"/>
                </a:lnTo>
                <a:lnTo>
                  <a:pt x="6684" y="2734"/>
                </a:lnTo>
                <a:lnTo>
                  <a:pt x="6682" y="2734"/>
                </a:lnTo>
                <a:close/>
                <a:moveTo>
                  <a:pt x="6714" y="2766"/>
                </a:moveTo>
                <a:lnTo>
                  <a:pt x="6714" y="2766"/>
                </a:lnTo>
                <a:lnTo>
                  <a:pt x="6716" y="2768"/>
                </a:lnTo>
                <a:lnTo>
                  <a:pt x="6714" y="2764"/>
                </a:lnTo>
                <a:lnTo>
                  <a:pt x="6706" y="2754"/>
                </a:lnTo>
                <a:lnTo>
                  <a:pt x="6698" y="2748"/>
                </a:lnTo>
                <a:lnTo>
                  <a:pt x="6698" y="2746"/>
                </a:lnTo>
                <a:lnTo>
                  <a:pt x="6698" y="2750"/>
                </a:lnTo>
                <a:lnTo>
                  <a:pt x="6704" y="2758"/>
                </a:lnTo>
                <a:lnTo>
                  <a:pt x="6714" y="2766"/>
                </a:lnTo>
                <a:close/>
                <a:moveTo>
                  <a:pt x="5870" y="2188"/>
                </a:moveTo>
                <a:lnTo>
                  <a:pt x="5870" y="2188"/>
                </a:lnTo>
                <a:lnTo>
                  <a:pt x="5874" y="2184"/>
                </a:lnTo>
                <a:lnTo>
                  <a:pt x="5878" y="2182"/>
                </a:lnTo>
                <a:lnTo>
                  <a:pt x="5880" y="2182"/>
                </a:lnTo>
                <a:lnTo>
                  <a:pt x="5882" y="2180"/>
                </a:lnTo>
                <a:lnTo>
                  <a:pt x="5880" y="2176"/>
                </a:lnTo>
                <a:lnTo>
                  <a:pt x="5878" y="2176"/>
                </a:lnTo>
                <a:lnTo>
                  <a:pt x="5876" y="2176"/>
                </a:lnTo>
                <a:lnTo>
                  <a:pt x="5876" y="2174"/>
                </a:lnTo>
                <a:lnTo>
                  <a:pt x="5878" y="2172"/>
                </a:lnTo>
                <a:lnTo>
                  <a:pt x="5880" y="2168"/>
                </a:lnTo>
                <a:lnTo>
                  <a:pt x="5880" y="2166"/>
                </a:lnTo>
                <a:lnTo>
                  <a:pt x="5882" y="2168"/>
                </a:lnTo>
                <a:lnTo>
                  <a:pt x="5884" y="2174"/>
                </a:lnTo>
                <a:lnTo>
                  <a:pt x="5886" y="2176"/>
                </a:lnTo>
                <a:lnTo>
                  <a:pt x="5888" y="2172"/>
                </a:lnTo>
                <a:lnTo>
                  <a:pt x="5888" y="2168"/>
                </a:lnTo>
                <a:lnTo>
                  <a:pt x="5886" y="2162"/>
                </a:lnTo>
                <a:lnTo>
                  <a:pt x="5884" y="2156"/>
                </a:lnTo>
                <a:lnTo>
                  <a:pt x="5882" y="2156"/>
                </a:lnTo>
                <a:lnTo>
                  <a:pt x="5880" y="2156"/>
                </a:lnTo>
                <a:lnTo>
                  <a:pt x="5870" y="2158"/>
                </a:lnTo>
                <a:lnTo>
                  <a:pt x="5868" y="2158"/>
                </a:lnTo>
                <a:lnTo>
                  <a:pt x="5870" y="2154"/>
                </a:lnTo>
                <a:lnTo>
                  <a:pt x="5876" y="2152"/>
                </a:lnTo>
                <a:lnTo>
                  <a:pt x="5878" y="2148"/>
                </a:lnTo>
                <a:lnTo>
                  <a:pt x="5878" y="2146"/>
                </a:lnTo>
                <a:lnTo>
                  <a:pt x="5874" y="2146"/>
                </a:lnTo>
                <a:lnTo>
                  <a:pt x="5870" y="2144"/>
                </a:lnTo>
                <a:lnTo>
                  <a:pt x="5868" y="2138"/>
                </a:lnTo>
                <a:lnTo>
                  <a:pt x="5860" y="2124"/>
                </a:lnTo>
                <a:lnTo>
                  <a:pt x="5858" y="2122"/>
                </a:lnTo>
                <a:lnTo>
                  <a:pt x="5856" y="2122"/>
                </a:lnTo>
                <a:lnTo>
                  <a:pt x="5848" y="2122"/>
                </a:lnTo>
                <a:lnTo>
                  <a:pt x="5840" y="2124"/>
                </a:lnTo>
                <a:lnTo>
                  <a:pt x="5832" y="2126"/>
                </a:lnTo>
                <a:lnTo>
                  <a:pt x="5826" y="2126"/>
                </a:lnTo>
                <a:lnTo>
                  <a:pt x="5826" y="2130"/>
                </a:lnTo>
                <a:lnTo>
                  <a:pt x="5822" y="2132"/>
                </a:lnTo>
                <a:lnTo>
                  <a:pt x="5816" y="2134"/>
                </a:lnTo>
                <a:lnTo>
                  <a:pt x="5810" y="2136"/>
                </a:lnTo>
                <a:lnTo>
                  <a:pt x="5808" y="2138"/>
                </a:lnTo>
                <a:lnTo>
                  <a:pt x="5806" y="2146"/>
                </a:lnTo>
                <a:lnTo>
                  <a:pt x="5804" y="2150"/>
                </a:lnTo>
                <a:lnTo>
                  <a:pt x="5802" y="2152"/>
                </a:lnTo>
                <a:lnTo>
                  <a:pt x="5796" y="2154"/>
                </a:lnTo>
                <a:lnTo>
                  <a:pt x="5802" y="2152"/>
                </a:lnTo>
                <a:lnTo>
                  <a:pt x="5804" y="2150"/>
                </a:lnTo>
                <a:lnTo>
                  <a:pt x="5806" y="2144"/>
                </a:lnTo>
                <a:lnTo>
                  <a:pt x="5808" y="2136"/>
                </a:lnTo>
                <a:lnTo>
                  <a:pt x="5812" y="2134"/>
                </a:lnTo>
                <a:lnTo>
                  <a:pt x="5816" y="2130"/>
                </a:lnTo>
                <a:lnTo>
                  <a:pt x="5816" y="2128"/>
                </a:lnTo>
                <a:lnTo>
                  <a:pt x="5818" y="2126"/>
                </a:lnTo>
                <a:lnTo>
                  <a:pt x="5822" y="2124"/>
                </a:lnTo>
                <a:lnTo>
                  <a:pt x="5824" y="2122"/>
                </a:lnTo>
                <a:lnTo>
                  <a:pt x="5824" y="2120"/>
                </a:lnTo>
                <a:lnTo>
                  <a:pt x="5818" y="2116"/>
                </a:lnTo>
                <a:lnTo>
                  <a:pt x="5814" y="2114"/>
                </a:lnTo>
                <a:lnTo>
                  <a:pt x="5810" y="2114"/>
                </a:lnTo>
                <a:lnTo>
                  <a:pt x="5808" y="2114"/>
                </a:lnTo>
                <a:lnTo>
                  <a:pt x="5806" y="2116"/>
                </a:lnTo>
                <a:lnTo>
                  <a:pt x="5804" y="2120"/>
                </a:lnTo>
                <a:lnTo>
                  <a:pt x="5800" y="2122"/>
                </a:lnTo>
                <a:lnTo>
                  <a:pt x="5796" y="2122"/>
                </a:lnTo>
                <a:lnTo>
                  <a:pt x="5788" y="2122"/>
                </a:lnTo>
                <a:lnTo>
                  <a:pt x="5778" y="2128"/>
                </a:lnTo>
                <a:lnTo>
                  <a:pt x="5770" y="2134"/>
                </a:lnTo>
                <a:lnTo>
                  <a:pt x="5768" y="2138"/>
                </a:lnTo>
                <a:lnTo>
                  <a:pt x="5768" y="2142"/>
                </a:lnTo>
                <a:lnTo>
                  <a:pt x="5768" y="2144"/>
                </a:lnTo>
                <a:lnTo>
                  <a:pt x="5766" y="2146"/>
                </a:lnTo>
                <a:lnTo>
                  <a:pt x="5760" y="2150"/>
                </a:lnTo>
                <a:lnTo>
                  <a:pt x="5754" y="2154"/>
                </a:lnTo>
                <a:lnTo>
                  <a:pt x="5752" y="2156"/>
                </a:lnTo>
                <a:lnTo>
                  <a:pt x="5752" y="2158"/>
                </a:lnTo>
                <a:lnTo>
                  <a:pt x="5754" y="2160"/>
                </a:lnTo>
                <a:lnTo>
                  <a:pt x="5760" y="2160"/>
                </a:lnTo>
                <a:lnTo>
                  <a:pt x="5770" y="2160"/>
                </a:lnTo>
                <a:lnTo>
                  <a:pt x="5778" y="2160"/>
                </a:lnTo>
                <a:lnTo>
                  <a:pt x="5778" y="2162"/>
                </a:lnTo>
                <a:lnTo>
                  <a:pt x="5774" y="2166"/>
                </a:lnTo>
                <a:lnTo>
                  <a:pt x="5766" y="2174"/>
                </a:lnTo>
                <a:lnTo>
                  <a:pt x="5762" y="2180"/>
                </a:lnTo>
                <a:lnTo>
                  <a:pt x="5758" y="2182"/>
                </a:lnTo>
                <a:lnTo>
                  <a:pt x="5754" y="2182"/>
                </a:lnTo>
                <a:lnTo>
                  <a:pt x="5748" y="2182"/>
                </a:lnTo>
                <a:lnTo>
                  <a:pt x="5742" y="2184"/>
                </a:lnTo>
                <a:lnTo>
                  <a:pt x="5738" y="2184"/>
                </a:lnTo>
                <a:lnTo>
                  <a:pt x="5732" y="2180"/>
                </a:lnTo>
                <a:lnTo>
                  <a:pt x="5724" y="2178"/>
                </a:lnTo>
                <a:lnTo>
                  <a:pt x="5714" y="2178"/>
                </a:lnTo>
                <a:lnTo>
                  <a:pt x="5706" y="2180"/>
                </a:lnTo>
                <a:lnTo>
                  <a:pt x="5700" y="2186"/>
                </a:lnTo>
                <a:lnTo>
                  <a:pt x="5698" y="2188"/>
                </a:lnTo>
                <a:lnTo>
                  <a:pt x="5702" y="2188"/>
                </a:lnTo>
                <a:lnTo>
                  <a:pt x="5704" y="2188"/>
                </a:lnTo>
                <a:lnTo>
                  <a:pt x="5706" y="2188"/>
                </a:lnTo>
                <a:lnTo>
                  <a:pt x="5704" y="2192"/>
                </a:lnTo>
                <a:lnTo>
                  <a:pt x="5702" y="2196"/>
                </a:lnTo>
                <a:lnTo>
                  <a:pt x="5700" y="2200"/>
                </a:lnTo>
                <a:lnTo>
                  <a:pt x="5702" y="2204"/>
                </a:lnTo>
                <a:lnTo>
                  <a:pt x="5708" y="2204"/>
                </a:lnTo>
                <a:lnTo>
                  <a:pt x="5714" y="2206"/>
                </a:lnTo>
                <a:lnTo>
                  <a:pt x="5722" y="2206"/>
                </a:lnTo>
                <a:lnTo>
                  <a:pt x="5722" y="2208"/>
                </a:lnTo>
                <a:lnTo>
                  <a:pt x="5718" y="2210"/>
                </a:lnTo>
                <a:lnTo>
                  <a:pt x="5710" y="2214"/>
                </a:lnTo>
                <a:lnTo>
                  <a:pt x="5706" y="2218"/>
                </a:lnTo>
                <a:lnTo>
                  <a:pt x="5704" y="2222"/>
                </a:lnTo>
                <a:lnTo>
                  <a:pt x="5700" y="2226"/>
                </a:lnTo>
                <a:lnTo>
                  <a:pt x="5698" y="2228"/>
                </a:lnTo>
                <a:lnTo>
                  <a:pt x="5700" y="2232"/>
                </a:lnTo>
                <a:lnTo>
                  <a:pt x="5708" y="2240"/>
                </a:lnTo>
                <a:lnTo>
                  <a:pt x="5720" y="2244"/>
                </a:lnTo>
                <a:lnTo>
                  <a:pt x="5726" y="2246"/>
                </a:lnTo>
                <a:lnTo>
                  <a:pt x="5730" y="2246"/>
                </a:lnTo>
                <a:lnTo>
                  <a:pt x="5736" y="2244"/>
                </a:lnTo>
                <a:lnTo>
                  <a:pt x="5742" y="2244"/>
                </a:lnTo>
                <a:lnTo>
                  <a:pt x="5744" y="2246"/>
                </a:lnTo>
                <a:lnTo>
                  <a:pt x="5744" y="2248"/>
                </a:lnTo>
                <a:lnTo>
                  <a:pt x="5734" y="2250"/>
                </a:lnTo>
                <a:lnTo>
                  <a:pt x="5730" y="2252"/>
                </a:lnTo>
                <a:lnTo>
                  <a:pt x="5726" y="2256"/>
                </a:lnTo>
                <a:lnTo>
                  <a:pt x="5726" y="2258"/>
                </a:lnTo>
                <a:lnTo>
                  <a:pt x="5726" y="2262"/>
                </a:lnTo>
                <a:lnTo>
                  <a:pt x="5726" y="2264"/>
                </a:lnTo>
                <a:lnTo>
                  <a:pt x="5724" y="2268"/>
                </a:lnTo>
                <a:lnTo>
                  <a:pt x="5720" y="2274"/>
                </a:lnTo>
                <a:lnTo>
                  <a:pt x="5714" y="2278"/>
                </a:lnTo>
                <a:lnTo>
                  <a:pt x="5708" y="2284"/>
                </a:lnTo>
                <a:lnTo>
                  <a:pt x="5706" y="2286"/>
                </a:lnTo>
                <a:lnTo>
                  <a:pt x="5710" y="2286"/>
                </a:lnTo>
                <a:lnTo>
                  <a:pt x="5716" y="2286"/>
                </a:lnTo>
                <a:lnTo>
                  <a:pt x="5742" y="2278"/>
                </a:lnTo>
                <a:lnTo>
                  <a:pt x="5748" y="2276"/>
                </a:lnTo>
                <a:lnTo>
                  <a:pt x="5750" y="2278"/>
                </a:lnTo>
                <a:lnTo>
                  <a:pt x="5750" y="2280"/>
                </a:lnTo>
                <a:lnTo>
                  <a:pt x="5750" y="2282"/>
                </a:lnTo>
                <a:lnTo>
                  <a:pt x="5748" y="2284"/>
                </a:lnTo>
                <a:lnTo>
                  <a:pt x="5736" y="2286"/>
                </a:lnTo>
                <a:lnTo>
                  <a:pt x="5720" y="2288"/>
                </a:lnTo>
                <a:lnTo>
                  <a:pt x="5712" y="2292"/>
                </a:lnTo>
                <a:lnTo>
                  <a:pt x="5708" y="2296"/>
                </a:lnTo>
                <a:lnTo>
                  <a:pt x="5710" y="2300"/>
                </a:lnTo>
                <a:lnTo>
                  <a:pt x="5712" y="2302"/>
                </a:lnTo>
                <a:lnTo>
                  <a:pt x="5706" y="2302"/>
                </a:lnTo>
                <a:lnTo>
                  <a:pt x="5698" y="2302"/>
                </a:lnTo>
                <a:lnTo>
                  <a:pt x="5694" y="2302"/>
                </a:lnTo>
                <a:lnTo>
                  <a:pt x="5690" y="2306"/>
                </a:lnTo>
                <a:lnTo>
                  <a:pt x="5684" y="2310"/>
                </a:lnTo>
                <a:lnTo>
                  <a:pt x="5684" y="2314"/>
                </a:lnTo>
                <a:lnTo>
                  <a:pt x="5686" y="2314"/>
                </a:lnTo>
                <a:lnTo>
                  <a:pt x="5690" y="2314"/>
                </a:lnTo>
                <a:lnTo>
                  <a:pt x="5694" y="2314"/>
                </a:lnTo>
                <a:lnTo>
                  <a:pt x="5698" y="2314"/>
                </a:lnTo>
                <a:lnTo>
                  <a:pt x="5698" y="2316"/>
                </a:lnTo>
                <a:lnTo>
                  <a:pt x="5694" y="2322"/>
                </a:lnTo>
                <a:lnTo>
                  <a:pt x="5690" y="2326"/>
                </a:lnTo>
                <a:lnTo>
                  <a:pt x="5690" y="2330"/>
                </a:lnTo>
                <a:lnTo>
                  <a:pt x="5692" y="2332"/>
                </a:lnTo>
                <a:lnTo>
                  <a:pt x="5696" y="2332"/>
                </a:lnTo>
                <a:lnTo>
                  <a:pt x="5702" y="2334"/>
                </a:lnTo>
                <a:lnTo>
                  <a:pt x="5704" y="2336"/>
                </a:lnTo>
                <a:lnTo>
                  <a:pt x="5702" y="2340"/>
                </a:lnTo>
                <a:lnTo>
                  <a:pt x="5700" y="2344"/>
                </a:lnTo>
                <a:lnTo>
                  <a:pt x="5702" y="2344"/>
                </a:lnTo>
                <a:lnTo>
                  <a:pt x="5712" y="2340"/>
                </a:lnTo>
                <a:lnTo>
                  <a:pt x="5720" y="2338"/>
                </a:lnTo>
                <a:lnTo>
                  <a:pt x="5714" y="2344"/>
                </a:lnTo>
                <a:lnTo>
                  <a:pt x="5712" y="2346"/>
                </a:lnTo>
                <a:lnTo>
                  <a:pt x="5712" y="2348"/>
                </a:lnTo>
                <a:lnTo>
                  <a:pt x="5716" y="2350"/>
                </a:lnTo>
                <a:lnTo>
                  <a:pt x="5724" y="2352"/>
                </a:lnTo>
                <a:lnTo>
                  <a:pt x="5734" y="2350"/>
                </a:lnTo>
                <a:lnTo>
                  <a:pt x="5756" y="2344"/>
                </a:lnTo>
                <a:lnTo>
                  <a:pt x="5764" y="2342"/>
                </a:lnTo>
                <a:lnTo>
                  <a:pt x="5768" y="2338"/>
                </a:lnTo>
                <a:lnTo>
                  <a:pt x="5772" y="2326"/>
                </a:lnTo>
                <a:lnTo>
                  <a:pt x="5774" y="2324"/>
                </a:lnTo>
                <a:lnTo>
                  <a:pt x="5776" y="2328"/>
                </a:lnTo>
                <a:lnTo>
                  <a:pt x="5778" y="2330"/>
                </a:lnTo>
                <a:lnTo>
                  <a:pt x="5780" y="2330"/>
                </a:lnTo>
                <a:lnTo>
                  <a:pt x="5792" y="2324"/>
                </a:lnTo>
                <a:lnTo>
                  <a:pt x="5804" y="2316"/>
                </a:lnTo>
                <a:lnTo>
                  <a:pt x="5810" y="2314"/>
                </a:lnTo>
                <a:lnTo>
                  <a:pt x="5818" y="2312"/>
                </a:lnTo>
                <a:lnTo>
                  <a:pt x="5828" y="2310"/>
                </a:lnTo>
                <a:lnTo>
                  <a:pt x="5832" y="2308"/>
                </a:lnTo>
                <a:lnTo>
                  <a:pt x="5838" y="2306"/>
                </a:lnTo>
                <a:lnTo>
                  <a:pt x="5846" y="2308"/>
                </a:lnTo>
                <a:lnTo>
                  <a:pt x="5852" y="2310"/>
                </a:lnTo>
                <a:lnTo>
                  <a:pt x="5852" y="2306"/>
                </a:lnTo>
                <a:lnTo>
                  <a:pt x="5852" y="2298"/>
                </a:lnTo>
                <a:lnTo>
                  <a:pt x="5854" y="2292"/>
                </a:lnTo>
                <a:lnTo>
                  <a:pt x="5856" y="2284"/>
                </a:lnTo>
                <a:lnTo>
                  <a:pt x="5860" y="2276"/>
                </a:lnTo>
                <a:lnTo>
                  <a:pt x="5864" y="2268"/>
                </a:lnTo>
                <a:lnTo>
                  <a:pt x="5866" y="2252"/>
                </a:lnTo>
                <a:lnTo>
                  <a:pt x="5864" y="2236"/>
                </a:lnTo>
                <a:lnTo>
                  <a:pt x="5860" y="2222"/>
                </a:lnTo>
                <a:lnTo>
                  <a:pt x="5852" y="2206"/>
                </a:lnTo>
                <a:lnTo>
                  <a:pt x="5852" y="2202"/>
                </a:lnTo>
                <a:lnTo>
                  <a:pt x="5854" y="2200"/>
                </a:lnTo>
                <a:lnTo>
                  <a:pt x="5858" y="2200"/>
                </a:lnTo>
                <a:lnTo>
                  <a:pt x="5858" y="2196"/>
                </a:lnTo>
                <a:lnTo>
                  <a:pt x="5854" y="2192"/>
                </a:lnTo>
                <a:lnTo>
                  <a:pt x="5856" y="2192"/>
                </a:lnTo>
                <a:lnTo>
                  <a:pt x="5860" y="2192"/>
                </a:lnTo>
                <a:lnTo>
                  <a:pt x="5862" y="2196"/>
                </a:lnTo>
                <a:lnTo>
                  <a:pt x="5864" y="2196"/>
                </a:lnTo>
                <a:lnTo>
                  <a:pt x="5870" y="2188"/>
                </a:lnTo>
                <a:close/>
                <a:moveTo>
                  <a:pt x="6178" y="2288"/>
                </a:moveTo>
                <a:lnTo>
                  <a:pt x="6178" y="2288"/>
                </a:lnTo>
                <a:lnTo>
                  <a:pt x="6176" y="2278"/>
                </a:lnTo>
                <a:lnTo>
                  <a:pt x="6170" y="2270"/>
                </a:lnTo>
                <a:lnTo>
                  <a:pt x="6162" y="2266"/>
                </a:lnTo>
                <a:lnTo>
                  <a:pt x="6154" y="2262"/>
                </a:lnTo>
                <a:lnTo>
                  <a:pt x="6146" y="2260"/>
                </a:lnTo>
                <a:lnTo>
                  <a:pt x="6136" y="2260"/>
                </a:lnTo>
                <a:lnTo>
                  <a:pt x="6130" y="2262"/>
                </a:lnTo>
                <a:lnTo>
                  <a:pt x="6126" y="2266"/>
                </a:lnTo>
                <a:lnTo>
                  <a:pt x="6122" y="2272"/>
                </a:lnTo>
                <a:lnTo>
                  <a:pt x="6118" y="2272"/>
                </a:lnTo>
                <a:lnTo>
                  <a:pt x="6116" y="2268"/>
                </a:lnTo>
                <a:lnTo>
                  <a:pt x="6112" y="2268"/>
                </a:lnTo>
                <a:lnTo>
                  <a:pt x="6108" y="2266"/>
                </a:lnTo>
                <a:lnTo>
                  <a:pt x="6110" y="2262"/>
                </a:lnTo>
                <a:lnTo>
                  <a:pt x="6114" y="2258"/>
                </a:lnTo>
                <a:lnTo>
                  <a:pt x="6120" y="2256"/>
                </a:lnTo>
                <a:lnTo>
                  <a:pt x="6122" y="2254"/>
                </a:lnTo>
                <a:lnTo>
                  <a:pt x="6122" y="2250"/>
                </a:lnTo>
                <a:lnTo>
                  <a:pt x="6120" y="2242"/>
                </a:lnTo>
                <a:lnTo>
                  <a:pt x="6112" y="2232"/>
                </a:lnTo>
                <a:lnTo>
                  <a:pt x="6102" y="2224"/>
                </a:lnTo>
                <a:lnTo>
                  <a:pt x="6094" y="2218"/>
                </a:lnTo>
                <a:lnTo>
                  <a:pt x="6092" y="2216"/>
                </a:lnTo>
                <a:lnTo>
                  <a:pt x="6096" y="2216"/>
                </a:lnTo>
                <a:lnTo>
                  <a:pt x="6102" y="2218"/>
                </a:lnTo>
                <a:lnTo>
                  <a:pt x="6108" y="2222"/>
                </a:lnTo>
                <a:lnTo>
                  <a:pt x="6114" y="2224"/>
                </a:lnTo>
                <a:lnTo>
                  <a:pt x="6114" y="2222"/>
                </a:lnTo>
                <a:lnTo>
                  <a:pt x="6112" y="2220"/>
                </a:lnTo>
                <a:lnTo>
                  <a:pt x="6106" y="2210"/>
                </a:lnTo>
                <a:lnTo>
                  <a:pt x="6102" y="2206"/>
                </a:lnTo>
                <a:lnTo>
                  <a:pt x="6102" y="2200"/>
                </a:lnTo>
                <a:lnTo>
                  <a:pt x="6102" y="2194"/>
                </a:lnTo>
                <a:lnTo>
                  <a:pt x="6102" y="2190"/>
                </a:lnTo>
                <a:lnTo>
                  <a:pt x="6100" y="2188"/>
                </a:lnTo>
                <a:lnTo>
                  <a:pt x="6096" y="2186"/>
                </a:lnTo>
                <a:lnTo>
                  <a:pt x="6092" y="2184"/>
                </a:lnTo>
                <a:lnTo>
                  <a:pt x="6090" y="2182"/>
                </a:lnTo>
                <a:lnTo>
                  <a:pt x="6088" y="2176"/>
                </a:lnTo>
                <a:lnTo>
                  <a:pt x="6084" y="2170"/>
                </a:lnTo>
                <a:lnTo>
                  <a:pt x="6080" y="2166"/>
                </a:lnTo>
                <a:lnTo>
                  <a:pt x="6074" y="2164"/>
                </a:lnTo>
                <a:lnTo>
                  <a:pt x="6066" y="2162"/>
                </a:lnTo>
                <a:lnTo>
                  <a:pt x="6060" y="2160"/>
                </a:lnTo>
                <a:lnTo>
                  <a:pt x="6058" y="2154"/>
                </a:lnTo>
                <a:lnTo>
                  <a:pt x="6050" y="2140"/>
                </a:lnTo>
                <a:lnTo>
                  <a:pt x="6044" y="2124"/>
                </a:lnTo>
                <a:lnTo>
                  <a:pt x="6042" y="2112"/>
                </a:lnTo>
                <a:lnTo>
                  <a:pt x="6042" y="2104"/>
                </a:lnTo>
                <a:lnTo>
                  <a:pt x="6040" y="2100"/>
                </a:lnTo>
                <a:lnTo>
                  <a:pt x="6036" y="2098"/>
                </a:lnTo>
                <a:lnTo>
                  <a:pt x="6030" y="2092"/>
                </a:lnTo>
                <a:lnTo>
                  <a:pt x="6026" y="2086"/>
                </a:lnTo>
                <a:lnTo>
                  <a:pt x="6020" y="2080"/>
                </a:lnTo>
                <a:lnTo>
                  <a:pt x="6006" y="2074"/>
                </a:lnTo>
                <a:lnTo>
                  <a:pt x="6000" y="2072"/>
                </a:lnTo>
                <a:lnTo>
                  <a:pt x="5994" y="2070"/>
                </a:lnTo>
                <a:lnTo>
                  <a:pt x="5992" y="2072"/>
                </a:lnTo>
                <a:lnTo>
                  <a:pt x="5990" y="2074"/>
                </a:lnTo>
                <a:lnTo>
                  <a:pt x="5986" y="2076"/>
                </a:lnTo>
                <a:lnTo>
                  <a:pt x="5982" y="2076"/>
                </a:lnTo>
                <a:lnTo>
                  <a:pt x="5976" y="2076"/>
                </a:lnTo>
                <a:lnTo>
                  <a:pt x="5970" y="2074"/>
                </a:lnTo>
                <a:lnTo>
                  <a:pt x="5974" y="2072"/>
                </a:lnTo>
                <a:lnTo>
                  <a:pt x="5980" y="2070"/>
                </a:lnTo>
                <a:lnTo>
                  <a:pt x="5984" y="2066"/>
                </a:lnTo>
                <a:lnTo>
                  <a:pt x="5986" y="2062"/>
                </a:lnTo>
                <a:lnTo>
                  <a:pt x="5988" y="2062"/>
                </a:lnTo>
                <a:lnTo>
                  <a:pt x="5992" y="2062"/>
                </a:lnTo>
                <a:lnTo>
                  <a:pt x="6000" y="2060"/>
                </a:lnTo>
                <a:lnTo>
                  <a:pt x="6002" y="2058"/>
                </a:lnTo>
                <a:lnTo>
                  <a:pt x="6004" y="2058"/>
                </a:lnTo>
                <a:lnTo>
                  <a:pt x="6000" y="2056"/>
                </a:lnTo>
                <a:lnTo>
                  <a:pt x="5996" y="2054"/>
                </a:lnTo>
                <a:lnTo>
                  <a:pt x="5994" y="2052"/>
                </a:lnTo>
                <a:lnTo>
                  <a:pt x="5992" y="2050"/>
                </a:lnTo>
                <a:lnTo>
                  <a:pt x="5992" y="2048"/>
                </a:lnTo>
                <a:lnTo>
                  <a:pt x="5990" y="2046"/>
                </a:lnTo>
                <a:lnTo>
                  <a:pt x="5988" y="2044"/>
                </a:lnTo>
                <a:lnTo>
                  <a:pt x="5990" y="2044"/>
                </a:lnTo>
                <a:lnTo>
                  <a:pt x="5996" y="2046"/>
                </a:lnTo>
                <a:lnTo>
                  <a:pt x="6000" y="2044"/>
                </a:lnTo>
                <a:lnTo>
                  <a:pt x="6002" y="2042"/>
                </a:lnTo>
                <a:lnTo>
                  <a:pt x="6010" y="2034"/>
                </a:lnTo>
                <a:lnTo>
                  <a:pt x="6018" y="2014"/>
                </a:lnTo>
                <a:lnTo>
                  <a:pt x="6026" y="1996"/>
                </a:lnTo>
                <a:lnTo>
                  <a:pt x="6032" y="1986"/>
                </a:lnTo>
                <a:lnTo>
                  <a:pt x="6034" y="1980"/>
                </a:lnTo>
                <a:lnTo>
                  <a:pt x="6032" y="1974"/>
                </a:lnTo>
                <a:lnTo>
                  <a:pt x="6030" y="1970"/>
                </a:lnTo>
                <a:lnTo>
                  <a:pt x="6026" y="1968"/>
                </a:lnTo>
                <a:lnTo>
                  <a:pt x="6016" y="1966"/>
                </a:lnTo>
                <a:lnTo>
                  <a:pt x="6004" y="1968"/>
                </a:lnTo>
                <a:lnTo>
                  <a:pt x="5986" y="1968"/>
                </a:lnTo>
                <a:lnTo>
                  <a:pt x="5970" y="1966"/>
                </a:lnTo>
                <a:lnTo>
                  <a:pt x="5960" y="1968"/>
                </a:lnTo>
                <a:lnTo>
                  <a:pt x="5952" y="1972"/>
                </a:lnTo>
                <a:lnTo>
                  <a:pt x="5946" y="1976"/>
                </a:lnTo>
                <a:lnTo>
                  <a:pt x="5942" y="1974"/>
                </a:lnTo>
                <a:lnTo>
                  <a:pt x="5944" y="1972"/>
                </a:lnTo>
                <a:lnTo>
                  <a:pt x="5952" y="1962"/>
                </a:lnTo>
                <a:lnTo>
                  <a:pt x="5954" y="1960"/>
                </a:lnTo>
                <a:lnTo>
                  <a:pt x="5954" y="1958"/>
                </a:lnTo>
                <a:lnTo>
                  <a:pt x="5948" y="1958"/>
                </a:lnTo>
                <a:lnTo>
                  <a:pt x="5942" y="1960"/>
                </a:lnTo>
                <a:lnTo>
                  <a:pt x="5942" y="1958"/>
                </a:lnTo>
                <a:lnTo>
                  <a:pt x="5944" y="1958"/>
                </a:lnTo>
                <a:lnTo>
                  <a:pt x="5954" y="1950"/>
                </a:lnTo>
                <a:lnTo>
                  <a:pt x="5968" y="1938"/>
                </a:lnTo>
                <a:lnTo>
                  <a:pt x="5980" y="1926"/>
                </a:lnTo>
                <a:lnTo>
                  <a:pt x="5984" y="1920"/>
                </a:lnTo>
                <a:lnTo>
                  <a:pt x="5984" y="1918"/>
                </a:lnTo>
                <a:lnTo>
                  <a:pt x="5984" y="1916"/>
                </a:lnTo>
                <a:lnTo>
                  <a:pt x="5984" y="1914"/>
                </a:lnTo>
                <a:lnTo>
                  <a:pt x="5984" y="1910"/>
                </a:lnTo>
                <a:lnTo>
                  <a:pt x="5986" y="1908"/>
                </a:lnTo>
                <a:lnTo>
                  <a:pt x="5984" y="1906"/>
                </a:lnTo>
                <a:lnTo>
                  <a:pt x="5978" y="1904"/>
                </a:lnTo>
                <a:lnTo>
                  <a:pt x="5970" y="1906"/>
                </a:lnTo>
                <a:lnTo>
                  <a:pt x="5968" y="1908"/>
                </a:lnTo>
                <a:lnTo>
                  <a:pt x="5964" y="1908"/>
                </a:lnTo>
                <a:lnTo>
                  <a:pt x="5956" y="1908"/>
                </a:lnTo>
                <a:lnTo>
                  <a:pt x="5948" y="1912"/>
                </a:lnTo>
                <a:lnTo>
                  <a:pt x="5938" y="1914"/>
                </a:lnTo>
                <a:lnTo>
                  <a:pt x="5932" y="1912"/>
                </a:lnTo>
                <a:lnTo>
                  <a:pt x="5926" y="1912"/>
                </a:lnTo>
                <a:lnTo>
                  <a:pt x="5924" y="1912"/>
                </a:lnTo>
                <a:lnTo>
                  <a:pt x="5920" y="1914"/>
                </a:lnTo>
                <a:lnTo>
                  <a:pt x="5916" y="1912"/>
                </a:lnTo>
                <a:lnTo>
                  <a:pt x="5910" y="1910"/>
                </a:lnTo>
                <a:lnTo>
                  <a:pt x="5906" y="1908"/>
                </a:lnTo>
                <a:lnTo>
                  <a:pt x="5902" y="1910"/>
                </a:lnTo>
                <a:lnTo>
                  <a:pt x="5904" y="1916"/>
                </a:lnTo>
                <a:lnTo>
                  <a:pt x="5904" y="1920"/>
                </a:lnTo>
                <a:lnTo>
                  <a:pt x="5902" y="1922"/>
                </a:lnTo>
                <a:lnTo>
                  <a:pt x="5900" y="1924"/>
                </a:lnTo>
                <a:lnTo>
                  <a:pt x="5898" y="1924"/>
                </a:lnTo>
                <a:lnTo>
                  <a:pt x="5900" y="1930"/>
                </a:lnTo>
                <a:lnTo>
                  <a:pt x="5904" y="1932"/>
                </a:lnTo>
                <a:lnTo>
                  <a:pt x="5902" y="1934"/>
                </a:lnTo>
                <a:lnTo>
                  <a:pt x="5896" y="1932"/>
                </a:lnTo>
                <a:lnTo>
                  <a:pt x="5890" y="1932"/>
                </a:lnTo>
                <a:lnTo>
                  <a:pt x="5892" y="1934"/>
                </a:lnTo>
                <a:lnTo>
                  <a:pt x="5894" y="1938"/>
                </a:lnTo>
                <a:lnTo>
                  <a:pt x="5894" y="1942"/>
                </a:lnTo>
                <a:lnTo>
                  <a:pt x="5892" y="1942"/>
                </a:lnTo>
                <a:lnTo>
                  <a:pt x="5888" y="1942"/>
                </a:lnTo>
                <a:lnTo>
                  <a:pt x="5888" y="1944"/>
                </a:lnTo>
                <a:lnTo>
                  <a:pt x="5890" y="1948"/>
                </a:lnTo>
                <a:lnTo>
                  <a:pt x="5892" y="1952"/>
                </a:lnTo>
                <a:lnTo>
                  <a:pt x="5890" y="1956"/>
                </a:lnTo>
                <a:lnTo>
                  <a:pt x="5886" y="1956"/>
                </a:lnTo>
                <a:lnTo>
                  <a:pt x="5876" y="1956"/>
                </a:lnTo>
                <a:lnTo>
                  <a:pt x="5872" y="1958"/>
                </a:lnTo>
                <a:lnTo>
                  <a:pt x="5874" y="1962"/>
                </a:lnTo>
                <a:lnTo>
                  <a:pt x="5876" y="1968"/>
                </a:lnTo>
                <a:lnTo>
                  <a:pt x="5874" y="1972"/>
                </a:lnTo>
                <a:lnTo>
                  <a:pt x="5872" y="1976"/>
                </a:lnTo>
                <a:lnTo>
                  <a:pt x="5872" y="1986"/>
                </a:lnTo>
                <a:lnTo>
                  <a:pt x="5872" y="1988"/>
                </a:lnTo>
                <a:lnTo>
                  <a:pt x="5874" y="1990"/>
                </a:lnTo>
                <a:lnTo>
                  <a:pt x="5878" y="1992"/>
                </a:lnTo>
                <a:lnTo>
                  <a:pt x="5880" y="1994"/>
                </a:lnTo>
                <a:lnTo>
                  <a:pt x="5880" y="1998"/>
                </a:lnTo>
                <a:lnTo>
                  <a:pt x="5876" y="2004"/>
                </a:lnTo>
                <a:lnTo>
                  <a:pt x="5874" y="2006"/>
                </a:lnTo>
                <a:lnTo>
                  <a:pt x="5872" y="2008"/>
                </a:lnTo>
                <a:lnTo>
                  <a:pt x="5874" y="2010"/>
                </a:lnTo>
                <a:lnTo>
                  <a:pt x="5876" y="2012"/>
                </a:lnTo>
                <a:lnTo>
                  <a:pt x="5874" y="2014"/>
                </a:lnTo>
                <a:lnTo>
                  <a:pt x="5870" y="2016"/>
                </a:lnTo>
                <a:lnTo>
                  <a:pt x="5868" y="2018"/>
                </a:lnTo>
                <a:lnTo>
                  <a:pt x="5872" y="2020"/>
                </a:lnTo>
                <a:lnTo>
                  <a:pt x="5872" y="2024"/>
                </a:lnTo>
                <a:lnTo>
                  <a:pt x="5868" y="2026"/>
                </a:lnTo>
                <a:lnTo>
                  <a:pt x="5862" y="2026"/>
                </a:lnTo>
                <a:lnTo>
                  <a:pt x="5858" y="2026"/>
                </a:lnTo>
                <a:lnTo>
                  <a:pt x="5856" y="2028"/>
                </a:lnTo>
                <a:lnTo>
                  <a:pt x="5856" y="2030"/>
                </a:lnTo>
                <a:lnTo>
                  <a:pt x="5858" y="2030"/>
                </a:lnTo>
                <a:lnTo>
                  <a:pt x="5866" y="2030"/>
                </a:lnTo>
                <a:lnTo>
                  <a:pt x="5874" y="2030"/>
                </a:lnTo>
                <a:lnTo>
                  <a:pt x="5876" y="2032"/>
                </a:lnTo>
                <a:lnTo>
                  <a:pt x="5868" y="2034"/>
                </a:lnTo>
                <a:lnTo>
                  <a:pt x="5864" y="2036"/>
                </a:lnTo>
                <a:lnTo>
                  <a:pt x="5864" y="2038"/>
                </a:lnTo>
                <a:lnTo>
                  <a:pt x="5868" y="2038"/>
                </a:lnTo>
                <a:lnTo>
                  <a:pt x="5872" y="2040"/>
                </a:lnTo>
                <a:lnTo>
                  <a:pt x="5876" y="2040"/>
                </a:lnTo>
                <a:lnTo>
                  <a:pt x="5878" y="2040"/>
                </a:lnTo>
                <a:lnTo>
                  <a:pt x="5880" y="2040"/>
                </a:lnTo>
                <a:lnTo>
                  <a:pt x="5884" y="2038"/>
                </a:lnTo>
                <a:lnTo>
                  <a:pt x="5892" y="2030"/>
                </a:lnTo>
                <a:lnTo>
                  <a:pt x="5890" y="2036"/>
                </a:lnTo>
                <a:lnTo>
                  <a:pt x="5888" y="2042"/>
                </a:lnTo>
                <a:lnTo>
                  <a:pt x="5886" y="2048"/>
                </a:lnTo>
                <a:lnTo>
                  <a:pt x="5886" y="2052"/>
                </a:lnTo>
                <a:lnTo>
                  <a:pt x="5882" y="2054"/>
                </a:lnTo>
                <a:lnTo>
                  <a:pt x="5880" y="2058"/>
                </a:lnTo>
                <a:lnTo>
                  <a:pt x="5882" y="2062"/>
                </a:lnTo>
                <a:lnTo>
                  <a:pt x="5882" y="2066"/>
                </a:lnTo>
                <a:lnTo>
                  <a:pt x="5880" y="2070"/>
                </a:lnTo>
                <a:lnTo>
                  <a:pt x="5876" y="2076"/>
                </a:lnTo>
                <a:lnTo>
                  <a:pt x="5878" y="2078"/>
                </a:lnTo>
                <a:lnTo>
                  <a:pt x="5878" y="2082"/>
                </a:lnTo>
                <a:lnTo>
                  <a:pt x="5878" y="2086"/>
                </a:lnTo>
                <a:lnTo>
                  <a:pt x="5878" y="2088"/>
                </a:lnTo>
                <a:lnTo>
                  <a:pt x="5880" y="2090"/>
                </a:lnTo>
                <a:lnTo>
                  <a:pt x="5884" y="2088"/>
                </a:lnTo>
                <a:lnTo>
                  <a:pt x="5882" y="2090"/>
                </a:lnTo>
                <a:lnTo>
                  <a:pt x="5878" y="2100"/>
                </a:lnTo>
                <a:lnTo>
                  <a:pt x="5874" y="2112"/>
                </a:lnTo>
                <a:lnTo>
                  <a:pt x="5874" y="2116"/>
                </a:lnTo>
                <a:lnTo>
                  <a:pt x="5876" y="2118"/>
                </a:lnTo>
                <a:lnTo>
                  <a:pt x="5878" y="2120"/>
                </a:lnTo>
                <a:lnTo>
                  <a:pt x="5880" y="2118"/>
                </a:lnTo>
                <a:lnTo>
                  <a:pt x="5884" y="2108"/>
                </a:lnTo>
                <a:lnTo>
                  <a:pt x="5886" y="2098"/>
                </a:lnTo>
                <a:lnTo>
                  <a:pt x="5888" y="2094"/>
                </a:lnTo>
                <a:lnTo>
                  <a:pt x="5892" y="2090"/>
                </a:lnTo>
                <a:lnTo>
                  <a:pt x="5892" y="2088"/>
                </a:lnTo>
                <a:lnTo>
                  <a:pt x="5892" y="2086"/>
                </a:lnTo>
                <a:lnTo>
                  <a:pt x="5890" y="2082"/>
                </a:lnTo>
                <a:lnTo>
                  <a:pt x="5888" y="2078"/>
                </a:lnTo>
                <a:lnTo>
                  <a:pt x="5888" y="2076"/>
                </a:lnTo>
                <a:lnTo>
                  <a:pt x="5890" y="2072"/>
                </a:lnTo>
                <a:lnTo>
                  <a:pt x="5894" y="2070"/>
                </a:lnTo>
                <a:lnTo>
                  <a:pt x="5892" y="2074"/>
                </a:lnTo>
                <a:lnTo>
                  <a:pt x="5892" y="2078"/>
                </a:lnTo>
                <a:lnTo>
                  <a:pt x="5894" y="2080"/>
                </a:lnTo>
                <a:lnTo>
                  <a:pt x="5896" y="2082"/>
                </a:lnTo>
                <a:lnTo>
                  <a:pt x="5898" y="2084"/>
                </a:lnTo>
                <a:lnTo>
                  <a:pt x="5900" y="2080"/>
                </a:lnTo>
                <a:lnTo>
                  <a:pt x="5900" y="2078"/>
                </a:lnTo>
                <a:lnTo>
                  <a:pt x="5904" y="2080"/>
                </a:lnTo>
                <a:lnTo>
                  <a:pt x="5906" y="2082"/>
                </a:lnTo>
                <a:lnTo>
                  <a:pt x="5906" y="2080"/>
                </a:lnTo>
                <a:lnTo>
                  <a:pt x="5908" y="2076"/>
                </a:lnTo>
                <a:lnTo>
                  <a:pt x="5910" y="2074"/>
                </a:lnTo>
                <a:lnTo>
                  <a:pt x="5912" y="2072"/>
                </a:lnTo>
                <a:lnTo>
                  <a:pt x="5916" y="2074"/>
                </a:lnTo>
                <a:lnTo>
                  <a:pt x="5922" y="2080"/>
                </a:lnTo>
                <a:lnTo>
                  <a:pt x="5914" y="2080"/>
                </a:lnTo>
                <a:lnTo>
                  <a:pt x="5908" y="2084"/>
                </a:lnTo>
                <a:lnTo>
                  <a:pt x="5908" y="2086"/>
                </a:lnTo>
                <a:lnTo>
                  <a:pt x="5908" y="2090"/>
                </a:lnTo>
                <a:lnTo>
                  <a:pt x="5916" y="2098"/>
                </a:lnTo>
                <a:lnTo>
                  <a:pt x="5918" y="2102"/>
                </a:lnTo>
                <a:lnTo>
                  <a:pt x="5920" y="2108"/>
                </a:lnTo>
                <a:lnTo>
                  <a:pt x="5918" y="2112"/>
                </a:lnTo>
                <a:lnTo>
                  <a:pt x="5914" y="2116"/>
                </a:lnTo>
                <a:lnTo>
                  <a:pt x="5908" y="2124"/>
                </a:lnTo>
                <a:lnTo>
                  <a:pt x="5906" y="2128"/>
                </a:lnTo>
                <a:lnTo>
                  <a:pt x="5906" y="2134"/>
                </a:lnTo>
                <a:lnTo>
                  <a:pt x="5906" y="2140"/>
                </a:lnTo>
                <a:lnTo>
                  <a:pt x="5904" y="2138"/>
                </a:lnTo>
                <a:lnTo>
                  <a:pt x="5902" y="2136"/>
                </a:lnTo>
                <a:lnTo>
                  <a:pt x="5900" y="2136"/>
                </a:lnTo>
                <a:lnTo>
                  <a:pt x="5898" y="2138"/>
                </a:lnTo>
                <a:lnTo>
                  <a:pt x="5898" y="2140"/>
                </a:lnTo>
                <a:lnTo>
                  <a:pt x="5898" y="2144"/>
                </a:lnTo>
                <a:lnTo>
                  <a:pt x="5904" y="2152"/>
                </a:lnTo>
                <a:lnTo>
                  <a:pt x="5908" y="2156"/>
                </a:lnTo>
                <a:lnTo>
                  <a:pt x="5910" y="2156"/>
                </a:lnTo>
                <a:lnTo>
                  <a:pt x="5908" y="2152"/>
                </a:lnTo>
                <a:lnTo>
                  <a:pt x="5908" y="2148"/>
                </a:lnTo>
                <a:lnTo>
                  <a:pt x="5908" y="2146"/>
                </a:lnTo>
                <a:lnTo>
                  <a:pt x="5910" y="2144"/>
                </a:lnTo>
                <a:lnTo>
                  <a:pt x="5912" y="2146"/>
                </a:lnTo>
                <a:lnTo>
                  <a:pt x="5918" y="2148"/>
                </a:lnTo>
                <a:lnTo>
                  <a:pt x="5924" y="2154"/>
                </a:lnTo>
                <a:lnTo>
                  <a:pt x="5928" y="2156"/>
                </a:lnTo>
                <a:lnTo>
                  <a:pt x="5930" y="2156"/>
                </a:lnTo>
                <a:lnTo>
                  <a:pt x="5932" y="2152"/>
                </a:lnTo>
                <a:lnTo>
                  <a:pt x="5930" y="2146"/>
                </a:lnTo>
                <a:lnTo>
                  <a:pt x="5930" y="2144"/>
                </a:lnTo>
                <a:lnTo>
                  <a:pt x="5936" y="2148"/>
                </a:lnTo>
                <a:lnTo>
                  <a:pt x="5944" y="2152"/>
                </a:lnTo>
                <a:lnTo>
                  <a:pt x="5948" y="2150"/>
                </a:lnTo>
                <a:lnTo>
                  <a:pt x="5950" y="2148"/>
                </a:lnTo>
                <a:lnTo>
                  <a:pt x="5956" y="2144"/>
                </a:lnTo>
                <a:lnTo>
                  <a:pt x="5958" y="2144"/>
                </a:lnTo>
                <a:lnTo>
                  <a:pt x="5962" y="2144"/>
                </a:lnTo>
                <a:lnTo>
                  <a:pt x="5964" y="2140"/>
                </a:lnTo>
                <a:lnTo>
                  <a:pt x="5966" y="2138"/>
                </a:lnTo>
                <a:lnTo>
                  <a:pt x="5972" y="2138"/>
                </a:lnTo>
                <a:lnTo>
                  <a:pt x="5976" y="2138"/>
                </a:lnTo>
                <a:lnTo>
                  <a:pt x="5976" y="2140"/>
                </a:lnTo>
                <a:lnTo>
                  <a:pt x="5972" y="2144"/>
                </a:lnTo>
                <a:lnTo>
                  <a:pt x="5964" y="2154"/>
                </a:lnTo>
                <a:lnTo>
                  <a:pt x="5962" y="2162"/>
                </a:lnTo>
                <a:lnTo>
                  <a:pt x="5960" y="2166"/>
                </a:lnTo>
                <a:lnTo>
                  <a:pt x="5960" y="2172"/>
                </a:lnTo>
                <a:lnTo>
                  <a:pt x="5962" y="2176"/>
                </a:lnTo>
                <a:lnTo>
                  <a:pt x="5970" y="2182"/>
                </a:lnTo>
                <a:lnTo>
                  <a:pt x="5976" y="2190"/>
                </a:lnTo>
                <a:lnTo>
                  <a:pt x="5980" y="2194"/>
                </a:lnTo>
                <a:lnTo>
                  <a:pt x="5982" y="2192"/>
                </a:lnTo>
                <a:lnTo>
                  <a:pt x="5984" y="2188"/>
                </a:lnTo>
                <a:lnTo>
                  <a:pt x="5986" y="2188"/>
                </a:lnTo>
                <a:lnTo>
                  <a:pt x="5990" y="2186"/>
                </a:lnTo>
                <a:lnTo>
                  <a:pt x="5992" y="2188"/>
                </a:lnTo>
                <a:lnTo>
                  <a:pt x="5992" y="2192"/>
                </a:lnTo>
                <a:lnTo>
                  <a:pt x="5990" y="2196"/>
                </a:lnTo>
                <a:lnTo>
                  <a:pt x="5990" y="2198"/>
                </a:lnTo>
                <a:lnTo>
                  <a:pt x="5992" y="2200"/>
                </a:lnTo>
                <a:lnTo>
                  <a:pt x="5990" y="2202"/>
                </a:lnTo>
                <a:lnTo>
                  <a:pt x="5986" y="2204"/>
                </a:lnTo>
                <a:lnTo>
                  <a:pt x="5984" y="2206"/>
                </a:lnTo>
                <a:lnTo>
                  <a:pt x="5982" y="2208"/>
                </a:lnTo>
                <a:lnTo>
                  <a:pt x="5984" y="2212"/>
                </a:lnTo>
                <a:lnTo>
                  <a:pt x="5988" y="2214"/>
                </a:lnTo>
                <a:lnTo>
                  <a:pt x="5988" y="2216"/>
                </a:lnTo>
                <a:lnTo>
                  <a:pt x="5986" y="2218"/>
                </a:lnTo>
                <a:lnTo>
                  <a:pt x="5984" y="2220"/>
                </a:lnTo>
                <a:lnTo>
                  <a:pt x="5984" y="2222"/>
                </a:lnTo>
                <a:lnTo>
                  <a:pt x="5984" y="2226"/>
                </a:lnTo>
                <a:lnTo>
                  <a:pt x="5988" y="2232"/>
                </a:lnTo>
                <a:lnTo>
                  <a:pt x="5992" y="2242"/>
                </a:lnTo>
                <a:lnTo>
                  <a:pt x="5988" y="2238"/>
                </a:lnTo>
                <a:lnTo>
                  <a:pt x="5984" y="2234"/>
                </a:lnTo>
                <a:lnTo>
                  <a:pt x="5980" y="2234"/>
                </a:lnTo>
                <a:lnTo>
                  <a:pt x="5978" y="2236"/>
                </a:lnTo>
                <a:lnTo>
                  <a:pt x="5980" y="2240"/>
                </a:lnTo>
                <a:lnTo>
                  <a:pt x="5982" y="2244"/>
                </a:lnTo>
                <a:lnTo>
                  <a:pt x="5980" y="2242"/>
                </a:lnTo>
                <a:lnTo>
                  <a:pt x="5974" y="2238"/>
                </a:lnTo>
                <a:lnTo>
                  <a:pt x="5970" y="2238"/>
                </a:lnTo>
                <a:lnTo>
                  <a:pt x="5966" y="2240"/>
                </a:lnTo>
                <a:lnTo>
                  <a:pt x="5960" y="2242"/>
                </a:lnTo>
                <a:lnTo>
                  <a:pt x="5956" y="2240"/>
                </a:lnTo>
                <a:lnTo>
                  <a:pt x="5954" y="2240"/>
                </a:lnTo>
                <a:lnTo>
                  <a:pt x="5950" y="2240"/>
                </a:lnTo>
                <a:lnTo>
                  <a:pt x="5948" y="2242"/>
                </a:lnTo>
                <a:lnTo>
                  <a:pt x="5944" y="2244"/>
                </a:lnTo>
                <a:lnTo>
                  <a:pt x="5940" y="2246"/>
                </a:lnTo>
                <a:lnTo>
                  <a:pt x="5936" y="2250"/>
                </a:lnTo>
                <a:lnTo>
                  <a:pt x="5930" y="2258"/>
                </a:lnTo>
                <a:lnTo>
                  <a:pt x="5924" y="2260"/>
                </a:lnTo>
                <a:lnTo>
                  <a:pt x="5920" y="2264"/>
                </a:lnTo>
                <a:lnTo>
                  <a:pt x="5916" y="2268"/>
                </a:lnTo>
                <a:lnTo>
                  <a:pt x="5914" y="2274"/>
                </a:lnTo>
                <a:lnTo>
                  <a:pt x="5916" y="2274"/>
                </a:lnTo>
                <a:lnTo>
                  <a:pt x="5918" y="2272"/>
                </a:lnTo>
                <a:lnTo>
                  <a:pt x="5922" y="2272"/>
                </a:lnTo>
                <a:lnTo>
                  <a:pt x="5924" y="2272"/>
                </a:lnTo>
                <a:lnTo>
                  <a:pt x="5928" y="2270"/>
                </a:lnTo>
                <a:lnTo>
                  <a:pt x="5936" y="2266"/>
                </a:lnTo>
                <a:lnTo>
                  <a:pt x="5942" y="2264"/>
                </a:lnTo>
                <a:lnTo>
                  <a:pt x="5942" y="2266"/>
                </a:lnTo>
                <a:lnTo>
                  <a:pt x="5940" y="2270"/>
                </a:lnTo>
                <a:lnTo>
                  <a:pt x="5942" y="2272"/>
                </a:lnTo>
                <a:lnTo>
                  <a:pt x="5944" y="2274"/>
                </a:lnTo>
                <a:lnTo>
                  <a:pt x="5942" y="2278"/>
                </a:lnTo>
                <a:lnTo>
                  <a:pt x="5942" y="2282"/>
                </a:lnTo>
                <a:lnTo>
                  <a:pt x="5942" y="2284"/>
                </a:lnTo>
                <a:lnTo>
                  <a:pt x="5942" y="2290"/>
                </a:lnTo>
                <a:lnTo>
                  <a:pt x="5942" y="2294"/>
                </a:lnTo>
                <a:lnTo>
                  <a:pt x="5940" y="2298"/>
                </a:lnTo>
                <a:lnTo>
                  <a:pt x="5936" y="2304"/>
                </a:lnTo>
                <a:lnTo>
                  <a:pt x="5930" y="2308"/>
                </a:lnTo>
                <a:lnTo>
                  <a:pt x="5916" y="2314"/>
                </a:lnTo>
                <a:lnTo>
                  <a:pt x="5908" y="2316"/>
                </a:lnTo>
                <a:lnTo>
                  <a:pt x="5902" y="2318"/>
                </a:lnTo>
                <a:lnTo>
                  <a:pt x="5896" y="2322"/>
                </a:lnTo>
                <a:lnTo>
                  <a:pt x="5894" y="2326"/>
                </a:lnTo>
                <a:lnTo>
                  <a:pt x="5894" y="2328"/>
                </a:lnTo>
                <a:lnTo>
                  <a:pt x="5896" y="2328"/>
                </a:lnTo>
                <a:lnTo>
                  <a:pt x="5900" y="2330"/>
                </a:lnTo>
                <a:lnTo>
                  <a:pt x="5900" y="2332"/>
                </a:lnTo>
                <a:lnTo>
                  <a:pt x="5898" y="2334"/>
                </a:lnTo>
                <a:lnTo>
                  <a:pt x="5898" y="2338"/>
                </a:lnTo>
                <a:lnTo>
                  <a:pt x="5902" y="2342"/>
                </a:lnTo>
                <a:lnTo>
                  <a:pt x="5908" y="2342"/>
                </a:lnTo>
                <a:lnTo>
                  <a:pt x="5916" y="2338"/>
                </a:lnTo>
                <a:lnTo>
                  <a:pt x="5924" y="2336"/>
                </a:lnTo>
                <a:lnTo>
                  <a:pt x="5930" y="2336"/>
                </a:lnTo>
                <a:lnTo>
                  <a:pt x="5934" y="2338"/>
                </a:lnTo>
                <a:lnTo>
                  <a:pt x="5934" y="2344"/>
                </a:lnTo>
                <a:lnTo>
                  <a:pt x="5934" y="2346"/>
                </a:lnTo>
                <a:lnTo>
                  <a:pt x="5934" y="2348"/>
                </a:lnTo>
                <a:lnTo>
                  <a:pt x="5940" y="2346"/>
                </a:lnTo>
                <a:lnTo>
                  <a:pt x="5944" y="2346"/>
                </a:lnTo>
                <a:lnTo>
                  <a:pt x="5948" y="2346"/>
                </a:lnTo>
                <a:lnTo>
                  <a:pt x="5954" y="2348"/>
                </a:lnTo>
                <a:lnTo>
                  <a:pt x="5960" y="2352"/>
                </a:lnTo>
                <a:lnTo>
                  <a:pt x="5964" y="2356"/>
                </a:lnTo>
                <a:lnTo>
                  <a:pt x="5968" y="2358"/>
                </a:lnTo>
                <a:lnTo>
                  <a:pt x="5972" y="2356"/>
                </a:lnTo>
                <a:lnTo>
                  <a:pt x="5976" y="2354"/>
                </a:lnTo>
                <a:lnTo>
                  <a:pt x="5982" y="2348"/>
                </a:lnTo>
                <a:lnTo>
                  <a:pt x="5986" y="2346"/>
                </a:lnTo>
                <a:lnTo>
                  <a:pt x="5990" y="2346"/>
                </a:lnTo>
                <a:lnTo>
                  <a:pt x="5994" y="2344"/>
                </a:lnTo>
                <a:lnTo>
                  <a:pt x="5998" y="2342"/>
                </a:lnTo>
                <a:lnTo>
                  <a:pt x="6004" y="2338"/>
                </a:lnTo>
                <a:lnTo>
                  <a:pt x="6012" y="2334"/>
                </a:lnTo>
                <a:lnTo>
                  <a:pt x="6006" y="2338"/>
                </a:lnTo>
                <a:lnTo>
                  <a:pt x="6004" y="2344"/>
                </a:lnTo>
                <a:lnTo>
                  <a:pt x="5996" y="2350"/>
                </a:lnTo>
                <a:lnTo>
                  <a:pt x="5990" y="2354"/>
                </a:lnTo>
                <a:lnTo>
                  <a:pt x="5988" y="2362"/>
                </a:lnTo>
                <a:lnTo>
                  <a:pt x="5986" y="2366"/>
                </a:lnTo>
                <a:lnTo>
                  <a:pt x="5978" y="2368"/>
                </a:lnTo>
                <a:lnTo>
                  <a:pt x="5970" y="2368"/>
                </a:lnTo>
                <a:lnTo>
                  <a:pt x="5964" y="2366"/>
                </a:lnTo>
                <a:lnTo>
                  <a:pt x="5958" y="2366"/>
                </a:lnTo>
                <a:lnTo>
                  <a:pt x="5946" y="2364"/>
                </a:lnTo>
                <a:lnTo>
                  <a:pt x="5940" y="2366"/>
                </a:lnTo>
                <a:lnTo>
                  <a:pt x="5936" y="2366"/>
                </a:lnTo>
                <a:lnTo>
                  <a:pt x="5936" y="2368"/>
                </a:lnTo>
                <a:lnTo>
                  <a:pt x="5936" y="2370"/>
                </a:lnTo>
                <a:lnTo>
                  <a:pt x="5936" y="2374"/>
                </a:lnTo>
                <a:lnTo>
                  <a:pt x="5934" y="2376"/>
                </a:lnTo>
                <a:lnTo>
                  <a:pt x="5930" y="2378"/>
                </a:lnTo>
                <a:lnTo>
                  <a:pt x="5926" y="2378"/>
                </a:lnTo>
                <a:lnTo>
                  <a:pt x="5924" y="2380"/>
                </a:lnTo>
                <a:lnTo>
                  <a:pt x="5922" y="2384"/>
                </a:lnTo>
                <a:lnTo>
                  <a:pt x="5922" y="2388"/>
                </a:lnTo>
                <a:lnTo>
                  <a:pt x="5922" y="2390"/>
                </a:lnTo>
                <a:lnTo>
                  <a:pt x="5920" y="2392"/>
                </a:lnTo>
                <a:lnTo>
                  <a:pt x="5916" y="2396"/>
                </a:lnTo>
                <a:lnTo>
                  <a:pt x="5916" y="2398"/>
                </a:lnTo>
                <a:lnTo>
                  <a:pt x="5914" y="2402"/>
                </a:lnTo>
                <a:lnTo>
                  <a:pt x="5910" y="2404"/>
                </a:lnTo>
                <a:lnTo>
                  <a:pt x="5904" y="2410"/>
                </a:lnTo>
                <a:lnTo>
                  <a:pt x="5900" y="2416"/>
                </a:lnTo>
                <a:lnTo>
                  <a:pt x="5894" y="2422"/>
                </a:lnTo>
                <a:lnTo>
                  <a:pt x="5890" y="2424"/>
                </a:lnTo>
                <a:lnTo>
                  <a:pt x="5886" y="2424"/>
                </a:lnTo>
                <a:lnTo>
                  <a:pt x="5882" y="2424"/>
                </a:lnTo>
                <a:lnTo>
                  <a:pt x="5878" y="2426"/>
                </a:lnTo>
                <a:lnTo>
                  <a:pt x="5876" y="2428"/>
                </a:lnTo>
                <a:lnTo>
                  <a:pt x="5876" y="2432"/>
                </a:lnTo>
                <a:lnTo>
                  <a:pt x="5876" y="2436"/>
                </a:lnTo>
                <a:lnTo>
                  <a:pt x="5878" y="2436"/>
                </a:lnTo>
                <a:lnTo>
                  <a:pt x="5882" y="2434"/>
                </a:lnTo>
                <a:lnTo>
                  <a:pt x="5884" y="2434"/>
                </a:lnTo>
                <a:lnTo>
                  <a:pt x="5886" y="2434"/>
                </a:lnTo>
                <a:lnTo>
                  <a:pt x="5890" y="2436"/>
                </a:lnTo>
                <a:lnTo>
                  <a:pt x="5894" y="2440"/>
                </a:lnTo>
                <a:lnTo>
                  <a:pt x="5896" y="2440"/>
                </a:lnTo>
                <a:lnTo>
                  <a:pt x="5898" y="2440"/>
                </a:lnTo>
                <a:lnTo>
                  <a:pt x="5900" y="2438"/>
                </a:lnTo>
                <a:lnTo>
                  <a:pt x="5902" y="2434"/>
                </a:lnTo>
                <a:lnTo>
                  <a:pt x="5902" y="2432"/>
                </a:lnTo>
                <a:lnTo>
                  <a:pt x="5906" y="2430"/>
                </a:lnTo>
                <a:lnTo>
                  <a:pt x="5912" y="2426"/>
                </a:lnTo>
                <a:lnTo>
                  <a:pt x="5914" y="2424"/>
                </a:lnTo>
                <a:lnTo>
                  <a:pt x="5918" y="2420"/>
                </a:lnTo>
                <a:lnTo>
                  <a:pt x="5928" y="2418"/>
                </a:lnTo>
                <a:lnTo>
                  <a:pt x="5936" y="2416"/>
                </a:lnTo>
                <a:lnTo>
                  <a:pt x="5942" y="2418"/>
                </a:lnTo>
                <a:lnTo>
                  <a:pt x="5954" y="2426"/>
                </a:lnTo>
                <a:lnTo>
                  <a:pt x="5958" y="2426"/>
                </a:lnTo>
                <a:lnTo>
                  <a:pt x="5962" y="2424"/>
                </a:lnTo>
                <a:lnTo>
                  <a:pt x="5964" y="2416"/>
                </a:lnTo>
                <a:lnTo>
                  <a:pt x="5966" y="2406"/>
                </a:lnTo>
                <a:lnTo>
                  <a:pt x="5968" y="2402"/>
                </a:lnTo>
                <a:lnTo>
                  <a:pt x="5970" y="2402"/>
                </a:lnTo>
                <a:lnTo>
                  <a:pt x="5972" y="2402"/>
                </a:lnTo>
                <a:lnTo>
                  <a:pt x="5976" y="2402"/>
                </a:lnTo>
                <a:lnTo>
                  <a:pt x="5982" y="2398"/>
                </a:lnTo>
                <a:lnTo>
                  <a:pt x="5986" y="2396"/>
                </a:lnTo>
                <a:lnTo>
                  <a:pt x="5992" y="2396"/>
                </a:lnTo>
                <a:lnTo>
                  <a:pt x="5996" y="2396"/>
                </a:lnTo>
                <a:lnTo>
                  <a:pt x="6000" y="2400"/>
                </a:lnTo>
                <a:lnTo>
                  <a:pt x="6006" y="2406"/>
                </a:lnTo>
                <a:lnTo>
                  <a:pt x="6008" y="2406"/>
                </a:lnTo>
                <a:lnTo>
                  <a:pt x="6010" y="2406"/>
                </a:lnTo>
                <a:lnTo>
                  <a:pt x="6012" y="2404"/>
                </a:lnTo>
                <a:lnTo>
                  <a:pt x="6014" y="2402"/>
                </a:lnTo>
                <a:lnTo>
                  <a:pt x="6020" y="2404"/>
                </a:lnTo>
                <a:lnTo>
                  <a:pt x="6026" y="2404"/>
                </a:lnTo>
                <a:lnTo>
                  <a:pt x="6028" y="2402"/>
                </a:lnTo>
                <a:lnTo>
                  <a:pt x="6030" y="2398"/>
                </a:lnTo>
                <a:lnTo>
                  <a:pt x="6040" y="2396"/>
                </a:lnTo>
                <a:lnTo>
                  <a:pt x="6050" y="2394"/>
                </a:lnTo>
                <a:lnTo>
                  <a:pt x="6052" y="2390"/>
                </a:lnTo>
                <a:lnTo>
                  <a:pt x="6054" y="2388"/>
                </a:lnTo>
                <a:lnTo>
                  <a:pt x="6058" y="2390"/>
                </a:lnTo>
                <a:lnTo>
                  <a:pt x="6064" y="2394"/>
                </a:lnTo>
                <a:lnTo>
                  <a:pt x="6066" y="2392"/>
                </a:lnTo>
                <a:lnTo>
                  <a:pt x="6068" y="2392"/>
                </a:lnTo>
                <a:lnTo>
                  <a:pt x="6070" y="2394"/>
                </a:lnTo>
                <a:lnTo>
                  <a:pt x="6072" y="2394"/>
                </a:lnTo>
                <a:lnTo>
                  <a:pt x="6076" y="2394"/>
                </a:lnTo>
                <a:lnTo>
                  <a:pt x="6084" y="2392"/>
                </a:lnTo>
                <a:lnTo>
                  <a:pt x="6094" y="2390"/>
                </a:lnTo>
                <a:lnTo>
                  <a:pt x="6100" y="2390"/>
                </a:lnTo>
                <a:lnTo>
                  <a:pt x="6106" y="2392"/>
                </a:lnTo>
                <a:lnTo>
                  <a:pt x="6112" y="2394"/>
                </a:lnTo>
                <a:lnTo>
                  <a:pt x="6116" y="2394"/>
                </a:lnTo>
                <a:lnTo>
                  <a:pt x="6124" y="2392"/>
                </a:lnTo>
                <a:lnTo>
                  <a:pt x="6132" y="2388"/>
                </a:lnTo>
                <a:lnTo>
                  <a:pt x="6140" y="2386"/>
                </a:lnTo>
                <a:lnTo>
                  <a:pt x="6144" y="2384"/>
                </a:lnTo>
                <a:lnTo>
                  <a:pt x="6146" y="2382"/>
                </a:lnTo>
                <a:lnTo>
                  <a:pt x="6148" y="2378"/>
                </a:lnTo>
                <a:lnTo>
                  <a:pt x="6154" y="2374"/>
                </a:lnTo>
                <a:lnTo>
                  <a:pt x="6162" y="2370"/>
                </a:lnTo>
                <a:lnTo>
                  <a:pt x="6164" y="2366"/>
                </a:lnTo>
                <a:lnTo>
                  <a:pt x="6164" y="2362"/>
                </a:lnTo>
                <a:lnTo>
                  <a:pt x="6164" y="2358"/>
                </a:lnTo>
                <a:lnTo>
                  <a:pt x="6164" y="2356"/>
                </a:lnTo>
                <a:lnTo>
                  <a:pt x="6164" y="2354"/>
                </a:lnTo>
                <a:lnTo>
                  <a:pt x="6156" y="2356"/>
                </a:lnTo>
                <a:lnTo>
                  <a:pt x="6148" y="2358"/>
                </a:lnTo>
                <a:lnTo>
                  <a:pt x="6140" y="2358"/>
                </a:lnTo>
                <a:lnTo>
                  <a:pt x="6134" y="2356"/>
                </a:lnTo>
                <a:lnTo>
                  <a:pt x="6134" y="2354"/>
                </a:lnTo>
                <a:lnTo>
                  <a:pt x="6130" y="2350"/>
                </a:lnTo>
                <a:lnTo>
                  <a:pt x="6128" y="2350"/>
                </a:lnTo>
                <a:lnTo>
                  <a:pt x="6128" y="2348"/>
                </a:lnTo>
                <a:lnTo>
                  <a:pt x="6132" y="2348"/>
                </a:lnTo>
                <a:lnTo>
                  <a:pt x="6140" y="2346"/>
                </a:lnTo>
                <a:lnTo>
                  <a:pt x="6142" y="2346"/>
                </a:lnTo>
                <a:lnTo>
                  <a:pt x="6144" y="2344"/>
                </a:lnTo>
                <a:lnTo>
                  <a:pt x="6146" y="2338"/>
                </a:lnTo>
                <a:lnTo>
                  <a:pt x="6144" y="2336"/>
                </a:lnTo>
                <a:lnTo>
                  <a:pt x="6142" y="2336"/>
                </a:lnTo>
                <a:lnTo>
                  <a:pt x="6142" y="2334"/>
                </a:lnTo>
                <a:lnTo>
                  <a:pt x="6146" y="2332"/>
                </a:lnTo>
                <a:lnTo>
                  <a:pt x="6148" y="2332"/>
                </a:lnTo>
                <a:lnTo>
                  <a:pt x="6156" y="2332"/>
                </a:lnTo>
                <a:lnTo>
                  <a:pt x="6160" y="2330"/>
                </a:lnTo>
                <a:lnTo>
                  <a:pt x="6162" y="2330"/>
                </a:lnTo>
                <a:lnTo>
                  <a:pt x="6160" y="2328"/>
                </a:lnTo>
                <a:lnTo>
                  <a:pt x="6158" y="2326"/>
                </a:lnTo>
                <a:lnTo>
                  <a:pt x="6160" y="2324"/>
                </a:lnTo>
                <a:lnTo>
                  <a:pt x="6166" y="2318"/>
                </a:lnTo>
                <a:lnTo>
                  <a:pt x="6170" y="2314"/>
                </a:lnTo>
                <a:lnTo>
                  <a:pt x="6174" y="2308"/>
                </a:lnTo>
                <a:lnTo>
                  <a:pt x="6178" y="2300"/>
                </a:lnTo>
                <a:lnTo>
                  <a:pt x="6178" y="2288"/>
                </a:lnTo>
                <a:close/>
                <a:moveTo>
                  <a:pt x="5916" y="2196"/>
                </a:moveTo>
                <a:lnTo>
                  <a:pt x="5916" y="2196"/>
                </a:lnTo>
                <a:lnTo>
                  <a:pt x="5920" y="2196"/>
                </a:lnTo>
                <a:lnTo>
                  <a:pt x="5924" y="2194"/>
                </a:lnTo>
                <a:lnTo>
                  <a:pt x="5930" y="2188"/>
                </a:lnTo>
                <a:lnTo>
                  <a:pt x="5932" y="2180"/>
                </a:lnTo>
                <a:lnTo>
                  <a:pt x="5932" y="2176"/>
                </a:lnTo>
                <a:lnTo>
                  <a:pt x="5928" y="2172"/>
                </a:lnTo>
                <a:lnTo>
                  <a:pt x="5924" y="2176"/>
                </a:lnTo>
                <a:lnTo>
                  <a:pt x="5918" y="2182"/>
                </a:lnTo>
                <a:lnTo>
                  <a:pt x="5914" y="2190"/>
                </a:lnTo>
                <a:lnTo>
                  <a:pt x="5914" y="2194"/>
                </a:lnTo>
                <a:lnTo>
                  <a:pt x="5916" y="2196"/>
                </a:lnTo>
                <a:close/>
                <a:moveTo>
                  <a:pt x="5922" y="2238"/>
                </a:moveTo>
                <a:lnTo>
                  <a:pt x="5922" y="2238"/>
                </a:lnTo>
                <a:lnTo>
                  <a:pt x="5922" y="2240"/>
                </a:lnTo>
                <a:lnTo>
                  <a:pt x="5922" y="2242"/>
                </a:lnTo>
                <a:lnTo>
                  <a:pt x="5924" y="2246"/>
                </a:lnTo>
                <a:lnTo>
                  <a:pt x="5930" y="2248"/>
                </a:lnTo>
                <a:lnTo>
                  <a:pt x="5934" y="2246"/>
                </a:lnTo>
                <a:lnTo>
                  <a:pt x="5936" y="2244"/>
                </a:lnTo>
                <a:lnTo>
                  <a:pt x="5938" y="2240"/>
                </a:lnTo>
                <a:lnTo>
                  <a:pt x="5938" y="2238"/>
                </a:lnTo>
                <a:lnTo>
                  <a:pt x="5936" y="2234"/>
                </a:lnTo>
                <a:lnTo>
                  <a:pt x="5934" y="2234"/>
                </a:lnTo>
                <a:lnTo>
                  <a:pt x="5932" y="2232"/>
                </a:lnTo>
                <a:lnTo>
                  <a:pt x="5928" y="2232"/>
                </a:lnTo>
                <a:lnTo>
                  <a:pt x="5926" y="2234"/>
                </a:lnTo>
                <a:lnTo>
                  <a:pt x="5922" y="2238"/>
                </a:lnTo>
                <a:close/>
                <a:moveTo>
                  <a:pt x="5892" y="2096"/>
                </a:moveTo>
                <a:lnTo>
                  <a:pt x="5892" y="2096"/>
                </a:lnTo>
                <a:lnTo>
                  <a:pt x="5890" y="2100"/>
                </a:lnTo>
                <a:lnTo>
                  <a:pt x="5890" y="2106"/>
                </a:lnTo>
                <a:lnTo>
                  <a:pt x="5894" y="2108"/>
                </a:lnTo>
                <a:lnTo>
                  <a:pt x="5900" y="2110"/>
                </a:lnTo>
                <a:lnTo>
                  <a:pt x="5902" y="2108"/>
                </a:lnTo>
                <a:lnTo>
                  <a:pt x="5902" y="2106"/>
                </a:lnTo>
                <a:lnTo>
                  <a:pt x="5900" y="2100"/>
                </a:lnTo>
                <a:lnTo>
                  <a:pt x="5896" y="2094"/>
                </a:lnTo>
                <a:lnTo>
                  <a:pt x="5894" y="2094"/>
                </a:lnTo>
                <a:lnTo>
                  <a:pt x="5892" y="2096"/>
                </a:lnTo>
                <a:close/>
                <a:moveTo>
                  <a:pt x="5832" y="1938"/>
                </a:moveTo>
                <a:lnTo>
                  <a:pt x="5832" y="1938"/>
                </a:lnTo>
                <a:lnTo>
                  <a:pt x="5830" y="1938"/>
                </a:lnTo>
                <a:lnTo>
                  <a:pt x="5828" y="1936"/>
                </a:lnTo>
                <a:lnTo>
                  <a:pt x="5826" y="1934"/>
                </a:lnTo>
                <a:lnTo>
                  <a:pt x="5824" y="1934"/>
                </a:lnTo>
                <a:lnTo>
                  <a:pt x="5820" y="1940"/>
                </a:lnTo>
                <a:lnTo>
                  <a:pt x="5820" y="1942"/>
                </a:lnTo>
                <a:lnTo>
                  <a:pt x="5822" y="1946"/>
                </a:lnTo>
                <a:lnTo>
                  <a:pt x="5824" y="1946"/>
                </a:lnTo>
                <a:lnTo>
                  <a:pt x="5824" y="1948"/>
                </a:lnTo>
                <a:lnTo>
                  <a:pt x="5822" y="1950"/>
                </a:lnTo>
                <a:lnTo>
                  <a:pt x="5828" y="1952"/>
                </a:lnTo>
                <a:lnTo>
                  <a:pt x="5830" y="1954"/>
                </a:lnTo>
                <a:lnTo>
                  <a:pt x="5826" y="1956"/>
                </a:lnTo>
                <a:lnTo>
                  <a:pt x="5822" y="1958"/>
                </a:lnTo>
                <a:lnTo>
                  <a:pt x="5820" y="1960"/>
                </a:lnTo>
                <a:lnTo>
                  <a:pt x="5822" y="1964"/>
                </a:lnTo>
                <a:lnTo>
                  <a:pt x="5824" y="1966"/>
                </a:lnTo>
                <a:lnTo>
                  <a:pt x="5826" y="1964"/>
                </a:lnTo>
                <a:lnTo>
                  <a:pt x="5828" y="1962"/>
                </a:lnTo>
                <a:lnTo>
                  <a:pt x="5832" y="1960"/>
                </a:lnTo>
                <a:lnTo>
                  <a:pt x="5834" y="1960"/>
                </a:lnTo>
                <a:lnTo>
                  <a:pt x="5834" y="1958"/>
                </a:lnTo>
                <a:lnTo>
                  <a:pt x="5836" y="1956"/>
                </a:lnTo>
                <a:lnTo>
                  <a:pt x="5838" y="1954"/>
                </a:lnTo>
                <a:lnTo>
                  <a:pt x="5840" y="1952"/>
                </a:lnTo>
                <a:lnTo>
                  <a:pt x="5844" y="1952"/>
                </a:lnTo>
                <a:lnTo>
                  <a:pt x="5846" y="1952"/>
                </a:lnTo>
                <a:lnTo>
                  <a:pt x="5846" y="1950"/>
                </a:lnTo>
                <a:lnTo>
                  <a:pt x="5848" y="1948"/>
                </a:lnTo>
                <a:lnTo>
                  <a:pt x="5850" y="1946"/>
                </a:lnTo>
                <a:lnTo>
                  <a:pt x="5850" y="1944"/>
                </a:lnTo>
                <a:lnTo>
                  <a:pt x="5848" y="1942"/>
                </a:lnTo>
                <a:lnTo>
                  <a:pt x="5848" y="1940"/>
                </a:lnTo>
                <a:lnTo>
                  <a:pt x="5850" y="1940"/>
                </a:lnTo>
                <a:lnTo>
                  <a:pt x="5850" y="1936"/>
                </a:lnTo>
                <a:lnTo>
                  <a:pt x="5852" y="1936"/>
                </a:lnTo>
                <a:lnTo>
                  <a:pt x="5854" y="1936"/>
                </a:lnTo>
                <a:lnTo>
                  <a:pt x="5860" y="1934"/>
                </a:lnTo>
                <a:lnTo>
                  <a:pt x="5860" y="1932"/>
                </a:lnTo>
                <a:lnTo>
                  <a:pt x="5856" y="1932"/>
                </a:lnTo>
                <a:lnTo>
                  <a:pt x="5854" y="1932"/>
                </a:lnTo>
                <a:lnTo>
                  <a:pt x="5852" y="1932"/>
                </a:lnTo>
                <a:lnTo>
                  <a:pt x="5854" y="1930"/>
                </a:lnTo>
                <a:lnTo>
                  <a:pt x="5856" y="1928"/>
                </a:lnTo>
                <a:lnTo>
                  <a:pt x="5858" y="1922"/>
                </a:lnTo>
                <a:lnTo>
                  <a:pt x="5858" y="1918"/>
                </a:lnTo>
                <a:lnTo>
                  <a:pt x="5858" y="1916"/>
                </a:lnTo>
                <a:lnTo>
                  <a:pt x="5854" y="1916"/>
                </a:lnTo>
                <a:lnTo>
                  <a:pt x="5850" y="1918"/>
                </a:lnTo>
                <a:lnTo>
                  <a:pt x="5842" y="1922"/>
                </a:lnTo>
                <a:lnTo>
                  <a:pt x="5834" y="1926"/>
                </a:lnTo>
                <a:lnTo>
                  <a:pt x="5832" y="1928"/>
                </a:lnTo>
                <a:lnTo>
                  <a:pt x="5834" y="1932"/>
                </a:lnTo>
                <a:lnTo>
                  <a:pt x="5834" y="1934"/>
                </a:lnTo>
                <a:lnTo>
                  <a:pt x="5832" y="1938"/>
                </a:lnTo>
                <a:close/>
                <a:moveTo>
                  <a:pt x="5822" y="1974"/>
                </a:moveTo>
                <a:lnTo>
                  <a:pt x="5822" y="1974"/>
                </a:lnTo>
                <a:lnTo>
                  <a:pt x="5824" y="1970"/>
                </a:lnTo>
                <a:lnTo>
                  <a:pt x="5822" y="1968"/>
                </a:lnTo>
                <a:lnTo>
                  <a:pt x="5820" y="1968"/>
                </a:lnTo>
                <a:lnTo>
                  <a:pt x="5818" y="1968"/>
                </a:lnTo>
                <a:lnTo>
                  <a:pt x="5812" y="1968"/>
                </a:lnTo>
                <a:lnTo>
                  <a:pt x="5810" y="1970"/>
                </a:lnTo>
                <a:lnTo>
                  <a:pt x="5806" y="1972"/>
                </a:lnTo>
                <a:lnTo>
                  <a:pt x="5804" y="1972"/>
                </a:lnTo>
                <a:lnTo>
                  <a:pt x="5806" y="1974"/>
                </a:lnTo>
                <a:lnTo>
                  <a:pt x="5812" y="1976"/>
                </a:lnTo>
                <a:lnTo>
                  <a:pt x="5818" y="1978"/>
                </a:lnTo>
                <a:lnTo>
                  <a:pt x="5820" y="1976"/>
                </a:lnTo>
                <a:lnTo>
                  <a:pt x="5822" y="1974"/>
                </a:lnTo>
                <a:close/>
                <a:moveTo>
                  <a:pt x="5864" y="2010"/>
                </a:moveTo>
                <a:lnTo>
                  <a:pt x="5864" y="2010"/>
                </a:lnTo>
                <a:lnTo>
                  <a:pt x="5868" y="2010"/>
                </a:lnTo>
                <a:lnTo>
                  <a:pt x="5872" y="2006"/>
                </a:lnTo>
                <a:lnTo>
                  <a:pt x="5878" y="1996"/>
                </a:lnTo>
                <a:lnTo>
                  <a:pt x="5876" y="1994"/>
                </a:lnTo>
                <a:lnTo>
                  <a:pt x="5874" y="1994"/>
                </a:lnTo>
                <a:lnTo>
                  <a:pt x="5868" y="1994"/>
                </a:lnTo>
                <a:lnTo>
                  <a:pt x="5864" y="1994"/>
                </a:lnTo>
                <a:lnTo>
                  <a:pt x="5862" y="1992"/>
                </a:lnTo>
                <a:lnTo>
                  <a:pt x="5860" y="1988"/>
                </a:lnTo>
                <a:lnTo>
                  <a:pt x="5858" y="1980"/>
                </a:lnTo>
                <a:lnTo>
                  <a:pt x="5856" y="1972"/>
                </a:lnTo>
                <a:lnTo>
                  <a:pt x="5856" y="1968"/>
                </a:lnTo>
                <a:lnTo>
                  <a:pt x="5854" y="1968"/>
                </a:lnTo>
                <a:lnTo>
                  <a:pt x="5852" y="1968"/>
                </a:lnTo>
                <a:lnTo>
                  <a:pt x="5850" y="1968"/>
                </a:lnTo>
                <a:lnTo>
                  <a:pt x="5850" y="1974"/>
                </a:lnTo>
                <a:lnTo>
                  <a:pt x="5850" y="1978"/>
                </a:lnTo>
                <a:lnTo>
                  <a:pt x="5850" y="1982"/>
                </a:lnTo>
                <a:lnTo>
                  <a:pt x="5848" y="1982"/>
                </a:lnTo>
                <a:lnTo>
                  <a:pt x="5844" y="1978"/>
                </a:lnTo>
                <a:lnTo>
                  <a:pt x="5842" y="1974"/>
                </a:lnTo>
                <a:lnTo>
                  <a:pt x="5840" y="1974"/>
                </a:lnTo>
                <a:lnTo>
                  <a:pt x="5838" y="1976"/>
                </a:lnTo>
                <a:lnTo>
                  <a:pt x="5840" y="1978"/>
                </a:lnTo>
                <a:lnTo>
                  <a:pt x="5840" y="1982"/>
                </a:lnTo>
                <a:lnTo>
                  <a:pt x="5838" y="1984"/>
                </a:lnTo>
                <a:lnTo>
                  <a:pt x="5836" y="1984"/>
                </a:lnTo>
                <a:lnTo>
                  <a:pt x="5834" y="1986"/>
                </a:lnTo>
                <a:lnTo>
                  <a:pt x="5838" y="1990"/>
                </a:lnTo>
                <a:lnTo>
                  <a:pt x="5840" y="1990"/>
                </a:lnTo>
                <a:lnTo>
                  <a:pt x="5842" y="1988"/>
                </a:lnTo>
                <a:lnTo>
                  <a:pt x="5846" y="1990"/>
                </a:lnTo>
                <a:lnTo>
                  <a:pt x="5848" y="1992"/>
                </a:lnTo>
                <a:lnTo>
                  <a:pt x="5846" y="1992"/>
                </a:lnTo>
                <a:lnTo>
                  <a:pt x="5846" y="1994"/>
                </a:lnTo>
                <a:lnTo>
                  <a:pt x="5850" y="1998"/>
                </a:lnTo>
                <a:lnTo>
                  <a:pt x="5852" y="2002"/>
                </a:lnTo>
                <a:lnTo>
                  <a:pt x="5856" y="2002"/>
                </a:lnTo>
                <a:lnTo>
                  <a:pt x="5858" y="2000"/>
                </a:lnTo>
                <a:lnTo>
                  <a:pt x="5864" y="2000"/>
                </a:lnTo>
                <a:lnTo>
                  <a:pt x="5866" y="2000"/>
                </a:lnTo>
                <a:lnTo>
                  <a:pt x="5866" y="2002"/>
                </a:lnTo>
                <a:lnTo>
                  <a:pt x="5866" y="2004"/>
                </a:lnTo>
                <a:lnTo>
                  <a:pt x="5864" y="2008"/>
                </a:lnTo>
                <a:lnTo>
                  <a:pt x="5864" y="2010"/>
                </a:lnTo>
                <a:close/>
                <a:moveTo>
                  <a:pt x="5868" y="2042"/>
                </a:moveTo>
                <a:lnTo>
                  <a:pt x="5868" y="2042"/>
                </a:lnTo>
                <a:lnTo>
                  <a:pt x="5862" y="2040"/>
                </a:lnTo>
                <a:lnTo>
                  <a:pt x="5860" y="2036"/>
                </a:lnTo>
                <a:lnTo>
                  <a:pt x="5858" y="2034"/>
                </a:lnTo>
                <a:lnTo>
                  <a:pt x="5854" y="2036"/>
                </a:lnTo>
                <a:lnTo>
                  <a:pt x="5852" y="2040"/>
                </a:lnTo>
                <a:lnTo>
                  <a:pt x="5852" y="2042"/>
                </a:lnTo>
                <a:lnTo>
                  <a:pt x="5858" y="2046"/>
                </a:lnTo>
                <a:lnTo>
                  <a:pt x="5860" y="2046"/>
                </a:lnTo>
                <a:lnTo>
                  <a:pt x="5860" y="2048"/>
                </a:lnTo>
                <a:lnTo>
                  <a:pt x="5858" y="2050"/>
                </a:lnTo>
                <a:lnTo>
                  <a:pt x="5858" y="2052"/>
                </a:lnTo>
                <a:lnTo>
                  <a:pt x="5856" y="2054"/>
                </a:lnTo>
                <a:lnTo>
                  <a:pt x="5854" y="2054"/>
                </a:lnTo>
                <a:lnTo>
                  <a:pt x="5852" y="2054"/>
                </a:lnTo>
                <a:lnTo>
                  <a:pt x="5850" y="2058"/>
                </a:lnTo>
                <a:lnTo>
                  <a:pt x="5852" y="2058"/>
                </a:lnTo>
                <a:lnTo>
                  <a:pt x="5852" y="2060"/>
                </a:lnTo>
                <a:lnTo>
                  <a:pt x="5858" y="2058"/>
                </a:lnTo>
                <a:lnTo>
                  <a:pt x="5874" y="2054"/>
                </a:lnTo>
                <a:lnTo>
                  <a:pt x="5878" y="2052"/>
                </a:lnTo>
                <a:lnTo>
                  <a:pt x="5878" y="2048"/>
                </a:lnTo>
                <a:lnTo>
                  <a:pt x="5874" y="2044"/>
                </a:lnTo>
                <a:lnTo>
                  <a:pt x="5868" y="2042"/>
                </a:lnTo>
                <a:close/>
                <a:moveTo>
                  <a:pt x="5852" y="2100"/>
                </a:moveTo>
                <a:lnTo>
                  <a:pt x="5852" y="2100"/>
                </a:lnTo>
                <a:lnTo>
                  <a:pt x="5854" y="2102"/>
                </a:lnTo>
                <a:lnTo>
                  <a:pt x="5860" y="2096"/>
                </a:lnTo>
                <a:lnTo>
                  <a:pt x="5864" y="2094"/>
                </a:lnTo>
                <a:lnTo>
                  <a:pt x="5862" y="2090"/>
                </a:lnTo>
                <a:lnTo>
                  <a:pt x="5862" y="2086"/>
                </a:lnTo>
                <a:lnTo>
                  <a:pt x="5860" y="2080"/>
                </a:lnTo>
                <a:lnTo>
                  <a:pt x="5858" y="2078"/>
                </a:lnTo>
                <a:lnTo>
                  <a:pt x="5856" y="2080"/>
                </a:lnTo>
                <a:lnTo>
                  <a:pt x="5854" y="2084"/>
                </a:lnTo>
                <a:lnTo>
                  <a:pt x="5852" y="2084"/>
                </a:lnTo>
                <a:lnTo>
                  <a:pt x="5852" y="2082"/>
                </a:lnTo>
                <a:lnTo>
                  <a:pt x="5850" y="2082"/>
                </a:lnTo>
                <a:lnTo>
                  <a:pt x="5846" y="2086"/>
                </a:lnTo>
                <a:lnTo>
                  <a:pt x="5842" y="2090"/>
                </a:lnTo>
                <a:lnTo>
                  <a:pt x="5842" y="2092"/>
                </a:lnTo>
                <a:lnTo>
                  <a:pt x="5844" y="2094"/>
                </a:lnTo>
                <a:lnTo>
                  <a:pt x="5848" y="2094"/>
                </a:lnTo>
                <a:lnTo>
                  <a:pt x="5850" y="2092"/>
                </a:lnTo>
                <a:lnTo>
                  <a:pt x="5852" y="2090"/>
                </a:lnTo>
                <a:lnTo>
                  <a:pt x="5854" y="2092"/>
                </a:lnTo>
                <a:lnTo>
                  <a:pt x="5854" y="2096"/>
                </a:lnTo>
                <a:lnTo>
                  <a:pt x="5852" y="2098"/>
                </a:lnTo>
                <a:lnTo>
                  <a:pt x="5852" y="2100"/>
                </a:lnTo>
                <a:close/>
                <a:moveTo>
                  <a:pt x="5974" y="1886"/>
                </a:moveTo>
                <a:lnTo>
                  <a:pt x="5974" y="1886"/>
                </a:lnTo>
                <a:lnTo>
                  <a:pt x="5978" y="1888"/>
                </a:lnTo>
                <a:lnTo>
                  <a:pt x="5982" y="1888"/>
                </a:lnTo>
                <a:lnTo>
                  <a:pt x="5986" y="1888"/>
                </a:lnTo>
                <a:lnTo>
                  <a:pt x="5988" y="1890"/>
                </a:lnTo>
                <a:lnTo>
                  <a:pt x="5992" y="1892"/>
                </a:lnTo>
                <a:lnTo>
                  <a:pt x="5994" y="1890"/>
                </a:lnTo>
                <a:lnTo>
                  <a:pt x="5996" y="1888"/>
                </a:lnTo>
                <a:lnTo>
                  <a:pt x="5996" y="1886"/>
                </a:lnTo>
                <a:lnTo>
                  <a:pt x="5994" y="1886"/>
                </a:lnTo>
                <a:lnTo>
                  <a:pt x="5994" y="1888"/>
                </a:lnTo>
                <a:lnTo>
                  <a:pt x="5992" y="1886"/>
                </a:lnTo>
                <a:lnTo>
                  <a:pt x="5990" y="1884"/>
                </a:lnTo>
                <a:lnTo>
                  <a:pt x="5986" y="1884"/>
                </a:lnTo>
                <a:lnTo>
                  <a:pt x="5984" y="1884"/>
                </a:lnTo>
                <a:lnTo>
                  <a:pt x="5984" y="1882"/>
                </a:lnTo>
                <a:lnTo>
                  <a:pt x="5986" y="1878"/>
                </a:lnTo>
                <a:lnTo>
                  <a:pt x="5986" y="1876"/>
                </a:lnTo>
                <a:lnTo>
                  <a:pt x="5980" y="1874"/>
                </a:lnTo>
                <a:lnTo>
                  <a:pt x="5976" y="1874"/>
                </a:lnTo>
                <a:lnTo>
                  <a:pt x="5974" y="1878"/>
                </a:lnTo>
                <a:lnTo>
                  <a:pt x="5974" y="1882"/>
                </a:lnTo>
                <a:lnTo>
                  <a:pt x="5974" y="1886"/>
                </a:lnTo>
                <a:close/>
                <a:moveTo>
                  <a:pt x="11016" y="3794"/>
                </a:moveTo>
                <a:lnTo>
                  <a:pt x="11016" y="3794"/>
                </a:lnTo>
                <a:lnTo>
                  <a:pt x="11010" y="3790"/>
                </a:lnTo>
                <a:lnTo>
                  <a:pt x="11006" y="3788"/>
                </a:lnTo>
                <a:lnTo>
                  <a:pt x="11004" y="3788"/>
                </a:lnTo>
                <a:lnTo>
                  <a:pt x="11002" y="3790"/>
                </a:lnTo>
                <a:lnTo>
                  <a:pt x="10998" y="3794"/>
                </a:lnTo>
                <a:lnTo>
                  <a:pt x="10994" y="3798"/>
                </a:lnTo>
                <a:lnTo>
                  <a:pt x="10988" y="3800"/>
                </a:lnTo>
                <a:lnTo>
                  <a:pt x="10980" y="3808"/>
                </a:lnTo>
                <a:lnTo>
                  <a:pt x="10960" y="3844"/>
                </a:lnTo>
                <a:lnTo>
                  <a:pt x="10952" y="3862"/>
                </a:lnTo>
                <a:lnTo>
                  <a:pt x="10948" y="3876"/>
                </a:lnTo>
                <a:lnTo>
                  <a:pt x="10948" y="3892"/>
                </a:lnTo>
                <a:lnTo>
                  <a:pt x="10950" y="3910"/>
                </a:lnTo>
                <a:lnTo>
                  <a:pt x="10954" y="3924"/>
                </a:lnTo>
                <a:lnTo>
                  <a:pt x="10958" y="3930"/>
                </a:lnTo>
                <a:lnTo>
                  <a:pt x="10962" y="3934"/>
                </a:lnTo>
                <a:lnTo>
                  <a:pt x="10966" y="3940"/>
                </a:lnTo>
                <a:lnTo>
                  <a:pt x="10970" y="3952"/>
                </a:lnTo>
                <a:lnTo>
                  <a:pt x="10974" y="3960"/>
                </a:lnTo>
                <a:lnTo>
                  <a:pt x="10976" y="3962"/>
                </a:lnTo>
                <a:lnTo>
                  <a:pt x="10978" y="3960"/>
                </a:lnTo>
                <a:lnTo>
                  <a:pt x="10978" y="3956"/>
                </a:lnTo>
                <a:lnTo>
                  <a:pt x="10980" y="3946"/>
                </a:lnTo>
                <a:lnTo>
                  <a:pt x="10980" y="3936"/>
                </a:lnTo>
                <a:lnTo>
                  <a:pt x="10982" y="3930"/>
                </a:lnTo>
                <a:lnTo>
                  <a:pt x="10984" y="3926"/>
                </a:lnTo>
                <a:lnTo>
                  <a:pt x="10988" y="3922"/>
                </a:lnTo>
                <a:lnTo>
                  <a:pt x="10990" y="3918"/>
                </a:lnTo>
                <a:lnTo>
                  <a:pt x="10994" y="3912"/>
                </a:lnTo>
                <a:lnTo>
                  <a:pt x="10998" y="3902"/>
                </a:lnTo>
                <a:lnTo>
                  <a:pt x="11002" y="3888"/>
                </a:lnTo>
                <a:lnTo>
                  <a:pt x="11008" y="3862"/>
                </a:lnTo>
                <a:lnTo>
                  <a:pt x="11014" y="3844"/>
                </a:lnTo>
                <a:lnTo>
                  <a:pt x="11018" y="3832"/>
                </a:lnTo>
                <a:lnTo>
                  <a:pt x="11018" y="3826"/>
                </a:lnTo>
                <a:lnTo>
                  <a:pt x="11018" y="3822"/>
                </a:lnTo>
                <a:lnTo>
                  <a:pt x="11016" y="3818"/>
                </a:lnTo>
                <a:lnTo>
                  <a:pt x="11016" y="3814"/>
                </a:lnTo>
                <a:lnTo>
                  <a:pt x="11020" y="3808"/>
                </a:lnTo>
                <a:lnTo>
                  <a:pt x="11020" y="3806"/>
                </a:lnTo>
                <a:lnTo>
                  <a:pt x="11020" y="3804"/>
                </a:lnTo>
                <a:lnTo>
                  <a:pt x="11020" y="3800"/>
                </a:lnTo>
                <a:lnTo>
                  <a:pt x="11016" y="3794"/>
                </a:lnTo>
                <a:close/>
                <a:moveTo>
                  <a:pt x="10494" y="4138"/>
                </a:moveTo>
                <a:lnTo>
                  <a:pt x="10494" y="4138"/>
                </a:lnTo>
                <a:lnTo>
                  <a:pt x="10504" y="4142"/>
                </a:lnTo>
                <a:lnTo>
                  <a:pt x="10510" y="4142"/>
                </a:lnTo>
                <a:lnTo>
                  <a:pt x="10512" y="4142"/>
                </a:lnTo>
                <a:lnTo>
                  <a:pt x="10514" y="4144"/>
                </a:lnTo>
                <a:lnTo>
                  <a:pt x="10518" y="4148"/>
                </a:lnTo>
                <a:lnTo>
                  <a:pt x="10522" y="4148"/>
                </a:lnTo>
                <a:lnTo>
                  <a:pt x="10526" y="4148"/>
                </a:lnTo>
                <a:lnTo>
                  <a:pt x="10528" y="4142"/>
                </a:lnTo>
                <a:lnTo>
                  <a:pt x="10528" y="4140"/>
                </a:lnTo>
                <a:lnTo>
                  <a:pt x="10530" y="4138"/>
                </a:lnTo>
                <a:lnTo>
                  <a:pt x="10534" y="4138"/>
                </a:lnTo>
                <a:lnTo>
                  <a:pt x="10540" y="4138"/>
                </a:lnTo>
                <a:lnTo>
                  <a:pt x="10542" y="4136"/>
                </a:lnTo>
                <a:lnTo>
                  <a:pt x="10542" y="4132"/>
                </a:lnTo>
                <a:lnTo>
                  <a:pt x="10544" y="4130"/>
                </a:lnTo>
                <a:lnTo>
                  <a:pt x="10546" y="4128"/>
                </a:lnTo>
                <a:lnTo>
                  <a:pt x="10552" y="4124"/>
                </a:lnTo>
                <a:lnTo>
                  <a:pt x="10556" y="4124"/>
                </a:lnTo>
                <a:lnTo>
                  <a:pt x="10558" y="4120"/>
                </a:lnTo>
                <a:lnTo>
                  <a:pt x="10560" y="4116"/>
                </a:lnTo>
                <a:lnTo>
                  <a:pt x="10560" y="4110"/>
                </a:lnTo>
                <a:lnTo>
                  <a:pt x="10562" y="4100"/>
                </a:lnTo>
                <a:lnTo>
                  <a:pt x="10568" y="4090"/>
                </a:lnTo>
                <a:lnTo>
                  <a:pt x="10574" y="4082"/>
                </a:lnTo>
                <a:lnTo>
                  <a:pt x="10578" y="4078"/>
                </a:lnTo>
                <a:lnTo>
                  <a:pt x="10580" y="4074"/>
                </a:lnTo>
                <a:lnTo>
                  <a:pt x="10580" y="4068"/>
                </a:lnTo>
                <a:lnTo>
                  <a:pt x="10578" y="4060"/>
                </a:lnTo>
                <a:lnTo>
                  <a:pt x="10574" y="4058"/>
                </a:lnTo>
                <a:lnTo>
                  <a:pt x="10570" y="4056"/>
                </a:lnTo>
                <a:lnTo>
                  <a:pt x="10568" y="4052"/>
                </a:lnTo>
                <a:lnTo>
                  <a:pt x="10566" y="4052"/>
                </a:lnTo>
                <a:lnTo>
                  <a:pt x="10562" y="4054"/>
                </a:lnTo>
                <a:lnTo>
                  <a:pt x="10558" y="4056"/>
                </a:lnTo>
                <a:lnTo>
                  <a:pt x="10554" y="4056"/>
                </a:lnTo>
                <a:lnTo>
                  <a:pt x="10548" y="4056"/>
                </a:lnTo>
                <a:lnTo>
                  <a:pt x="10542" y="4058"/>
                </a:lnTo>
                <a:lnTo>
                  <a:pt x="10540" y="4060"/>
                </a:lnTo>
                <a:lnTo>
                  <a:pt x="10536" y="4060"/>
                </a:lnTo>
                <a:lnTo>
                  <a:pt x="10530" y="4058"/>
                </a:lnTo>
                <a:lnTo>
                  <a:pt x="10526" y="4058"/>
                </a:lnTo>
                <a:lnTo>
                  <a:pt x="10522" y="4058"/>
                </a:lnTo>
                <a:lnTo>
                  <a:pt x="10520" y="4060"/>
                </a:lnTo>
                <a:lnTo>
                  <a:pt x="10518" y="4064"/>
                </a:lnTo>
                <a:lnTo>
                  <a:pt x="10514" y="4062"/>
                </a:lnTo>
                <a:lnTo>
                  <a:pt x="10512" y="4062"/>
                </a:lnTo>
                <a:lnTo>
                  <a:pt x="10510" y="4062"/>
                </a:lnTo>
                <a:lnTo>
                  <a:pt x="10508" y="4064"/>
                </a:lnTo>
                <a:lnTo>
                  <a:pt x="10504" y="4068"/>
                </a:lnTo>
                <a:lnTo>
                  <a:pt x="10504" y="4070"/>
                </a:lnTo>
                <a:lnTo>
                  <a:pt x="10502" y="4074"/>
                </a:lnTo>
                <a:lnTo>
                  <a:pt x="10496" y="4082"/>
                </a:lnTo>
                <a:lnTo>
                  <a:pt x="10492" y="4084"/>
                </a:lnTo>
                <a:lnTo>
                  <a:pt x="10488" y="4088"/>
                </a:lnTo>
                <a:lnTo>
                  <a:pt x="10484" y="4096"/>
                </a:lnTo>
                <a:lnTo>
                  <a:pt x="10484" y="4108"/>
                </a:lnTo>
                <a:lnTo>
                  <a:pt x="10484" y="4118"/>
                </a:lnTo>
                <a:lnTo>
                  <a:pt x="10486" y="4126"/>
                </a:lnTo>
                <a:lnTo>
                  <a:pt x="10488" y="4132"/>
                </a:lnTo>
                <a:lnTo>
                  <a:pt x="10494" y="4138"/>
                </a:lnTo>
                <a:close/>
                <a:moveTo>
                  <a:pt x="10696" y="3976"/>
                </a:moveTo>
                <a:lnTo>
                  <a:pt x="10696" y="3976"/>
                </a:lnTo>
                <a:lnTo>
                  <a:pt x="10698" y="3978"/>
                </a:lnTo>
                <a:lnTo>
                  <a:pt x="10702" y="3978"/>
                </a:lnTo>
                <a:lnTo>
                  <a:pt x="10706" y="3976"/>
                </a:lnTo>
                <a:lnTo>
                  <a:pt x="10708" y="3974"/>
                </a:lnTo>
                <a:lnTo>
                  <a:pt x="10708" y="3968"/>
                </a:lnTo>
                <a:lnTo>
                  <a:pt x="10706" y="3962"/>
                </a:lnTo>
                <a:lnTo>
                  <a:pt x="10708" y="3958"/>
                </a:lnTo>
                <a:lnTo>
                  <a:pt x="10708" y="3954"/>
                </a:lnTo>
                <a:lnTo>
                  <a:pt x="10708" y="3952"/>
                </a:lnTo>
                <a:lnTo>
                  <a:pt x="10706" y="3950"/>
                </a:lnTo>
                <a:lnTo>
                  <a:pt x="10702" y="3952"/>
                </a:lnTo>
                <a:lnTo>
                  <a:pt x="10702" y="3950"/>
                </a:lnTo>
                <a:lnTo>
                  <a:pt x="10702" y="3948"/>
                </a:lnTo>
                <a:lnTo>
                  <a:pt x="10700" y="3948"/>
                </a:lnTo>
                <a:lnTo>
                  <a:pt x="10698" y="3948"/>
                </a:lnTo>
                <a:lnTo>
                  <a:pt x="10698" y="3952"/>
                </a:lnTo>
                <a:lnTo>
                  <a:pt x="10696" y="3954"/>
                </a:lnTo>
                <a:lnTo>
                  <a:pt x="10694" y="3958"/>
                </a:lnTo>
                <a:lnTo>
                  <a:pt x="10690" y="3960"/>
                </a:lnTo>
                <a:lnTo>
                  <a:pt x="10690" y="3966"/>
                </a:lnTo>
                <a:lnTo>
                  <a:pt x="10690" y="3974"/>
                </a:lnTo>
                <a:lnTo>
                  <a:pt x="10692" y="3974"/>
                </a:lnTo>
                <a:lnTo>
                  <a:pt x="10696" y="397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08D15-E050-48D1-B339-E5E2E07EB7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6272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9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960">
            <a:extLst>
              <a:ext uri="{FF2B5EF4-FFF2-40B4-BE49-F238E27FC236}">
                <a16:creationId xmlns:a16="http://schemas.microsoft.com/office/drawing/2014/main" id="{2BA5FFE4-B3C0-47AE-B9F0-40B30BC5B877}"/>
              </a:ext>
            </a:extLst>
          </p:cNvPr>
          <p:cNvSpPr>
            <a:spLocks noChangeAspect="1" noEditPoints="1"/>
          </p:cNvSpPr>
          <p:nvPr userDrawn="1"/>
        </p:nvSpPr>
        <p:spPr bwMode="auto">
          <a:xfrm>
            <a:off x="2597945" y="1693639"/>
            <a:ext cx="13092113" cy="7567613"/>
          </a:xfrm>
          <a:custGeom>
            <a:avLst/>
            <a:gdLst>
              <a:gd name="T0" fmla="*/ 2147483647 w 13744"/>
              <a:gd name="T1" fmla="*/ 2147483647 h 7946"/>
              <a:gd name="T2" fmla="*/ 2147483647 w 13744"/>
              <a:gd name="T3" fmla="*/ 2147483647 h 7946"/>
              <a:gd name="T4" fmla="*/ 2147483647 w 13744"/>
              <a:gd name="T5" fmla="*/ 2147483647 h 7946"/>
              <a:gd name="T6" fmla="*/ 2147483647 w 13744"/>
              <a:gd name="T7" fmla="*/ 2147483647 h 7946"/>
              <a:gd name="T8" fmla="*/ 2147483647 w 13744"/>
              <a:gd name="T9" fmla="*/ 2147483647 h 7946"/>
              <a:gd name="T10" fmla="*/ 2147483647 w 13744"/>
              <a:gd name="T11" fmla="*/ 2147483647 h 7946"/>
              <a:gd name="T12" fmla="*/ 2147483647 w 13744"/>
              <a:gd name="T13" fmla="*/ 2147483647 h 7946"/>
              <a:gd name="T14" fmla="*/ 2147483647 w 13744"/>
              <a:gd name="T15" fmla="*/ 2147483647 h 7946"/>
              <a:gd name="T16" fmla="*/ 2147483647 w 13744"/>
              <a:gd name="T17" fmla="*/ 2147483647 h 7946"/>
              <a:gd name="T18" fmla="*/ 2147483647 w 13744"/>
              <a:gd name="T19" fmla="*/ 2147483647 h 7946"/>
              <a:gd name="T20" fmla="*/ 2147483647 w 13744"/>
              <a:gd name="T21" fmla="*/ 2147483647 h 7946"/>
              <a:gd name="T22" fmla="*/ 2147483647 w 13744"/>
              <a:gd name="T23" fmla="*/ 2147483647 h 7946"/>
              <a:gd name="T24" fmla="*/ 2147483647 w 13744"/>
              <a:gd name="T25" fmla="*/ 2147483647 h 7946"/>
              <a:gd name="T26" fmla="*/ 2147483647 w 13744"/>
              <a:gd name="T27" fmla="*/ 2147483647 h 7946"/>
              <a:gd name="T28" fmla="*/ 2147483647 w 13744"/>
              <a:gd name="T29" fmla="*/ 2147483647 h 7946"/>
              <a:gd name="T30" fmla="*/ 2147483647 w 13744"/>
              <a:gd name="T31" fmla="*/ 2147483647 h 7946"/>
              <a:gd name="T32" fmla="*/ 2147483647 w 13744"/>
              <a:gd name="T33" fmla="*/ 2147483647 h 7946"/>
              <a:gd name="T34" fmla="*/ 2147483647 w 13744"/>
              <a:gd name="T35" fmla="*/ 2147483647 h 7946"/>
              <a:gd name="T36" fmla="*/ 2147483647 w 13744"/>
              <a:gd name="T37" fmla="*/ 2147483647 h 7946"/>
              <a:gd name="T38" fmla="*/ 2147483647 w 13744"/>
              <a:gd name="T39" fmla="*/ 2147483647 h 7946"/>
              <a:gd name="T40" fmla="*/ 2147483647 w 13744"/>
              <a:gd name="T41" fmla="*/ 2147483647 h 7946"/>
              <a:gd name="T42" fmla="*/ 2147483647 w 13744"/>
              <a:gd name="T43" fmla="*/ 2147483647 h 7946"/>
              <a:gd name="T44" fmla="*/ 2147483647 w 13744"/>
              <a:gd name="T45" fmla="*/ 2147483647 h 7946"/>
              <a:gd name="T46" fmla="*/ 2147483647 w 13744"/>
              <a:gd name="T47" fmla="*/ 2147483647 h 7946"/>
              <a:gd name="T48" fmla="*/ 2147483647 w 13744"/>
              <a:gd name="T49" fmla="*/ 2147483647 h 7946"/>
              <a:gd name="T50" fmla="*/ 2147483647 w 13744"/>
              <a:gd name="T51" fmla="*/ 2147483647 h 7946"/>
              <a:gd name="T52" fmla="*/ 2147483647 w 13744"/>
              <a:gd name="T53" fmla="*/ 2147483647 h 7946"/>
              <a:gd name="T54" fmla="*/ 2147483647 w 13744"/>
              <a:gd name="T55" fmla="*/ 2147483647 h 7946"/>
              <a:gd name="T56" fmla="*/ 2147483647 w 13744"/>
              <a:gd name="T57" fmla="*/ 2147483647 h 7946"/>
              <a:gd name="T58" fmla="*/ 2147483647 w 13744"/>
              <a:gd name="T59" fmla="*/ 2147483647 h 7946"/>
              <a:gd name="T60" fmla="*/ 2147483647 w 13744"/>
              <a:gd name="T61" fmla="*/ 2147483647 h 7946"/>
              <a:gd name="T62" fmla="*/ 2147483647 w 13744"/>
              <a:gd name="T63" fmla="*/ 2147483647 h 7946"/>
              <a:gd name="T64" fmla="*/ 2147483647 w 13744"/>
              <a:gd name="T65" fmla="*/ 2147483647 h 7946"/>
              <a:gd name="T66" fmla="*/ 2147483647 w 13744"/>
              <a:gd name="T67" fmla="*/ 2147483647 h 7946"/>
              <a:gd name="T68" fmla="*/ 2147483647 w 13744"/>
              <a:gd name="T69" fmla="*/ 2147483647 h 7946"/>
              <a:gd name="T70" fmla="*/ 2147483647 w 13744"/>
              <a:gd name="T71" fmla="*/ 2147483647 h 7946"/>
              <a:gd name="T72" fmla="*/ 2147483647 w 13744"/>
              <a:gd name="T73" fmla="*/ 2147483647 h 7946"/>
              <a:gd name="T74" fmla="*/ 2147483647 w 13744"/>
              <a:gd name="T75" fmla="*/ 2147483647 h 7946"/>
              <a:gd name="T76" fmla="*/ 2147483647 w 13744"/>
              <a:gd name="T77" fmla="*/ 2147483647 h 7946"/>
              <a:gd name="T78" fmla="*/ 2147483647 w 13744"/>
              <a:gd name="T79" fmla="*/ 2147483647 h 7946"/>
              <a:gd name="T80" fmla="*/ 2147483647 w 13744"/>
              <a:gd name="T81" fmla="*/ 2147483647 h 7946"/>
              <a:gd name="T82" fmla="*/ 2147483647 w 13744"/>
              <a:gd name="T83" fmla="*/ 2147483647 h 7946"/>
              <a:gd name="T84" fmla="*/ 2147483647 w 13744"/>
              <a:gd name="T85" fmla="*/ 2147483647 h 7946"/>
              <a:gd name="T86" fmla="*/ 2147483647 w 13744"/>
              <a:gd name="T87" fmla="*/ 2147483647 h 7946"/>
              <a:gd name="T88" fmla="*/ 2147483647 w 13744"/>
              <a:gd name="T89" fmla="*/ 2147483647 h 7946"/>
              <a:gd name="T90" fmla="*/ 2147483647 w 13744"/>
              <a:gd name="T91" fmla="*/ 2147483647 h 7946"/>
              <a:gd name="T92" fmla="*/ 2147483647 w 13744"/>
              <a:gd name="T93" fmla="*/ 2147483647 h 7946"/>
              <a:gd name="T94" fmla="*/ 2147483647 w 13744"/>
              <a:gd name="T95" fmla="*/ 2147483647 h 7946"/>
              <a:gd name="T96" fmla="*/ 2147483647 w 13744"/>
              <a:gd name="T97" fmla="*/ 2147483647 h 7946"/>
              <a:gd name="T98" fmla="*/ 2147483647 w 13744"/>
              <a:gd name="T99" fmla="*/ 2147483647 h 7946"/>
              <a:gd name="T100" fmla="*/ 2147483647 w 13744"/>
              <a:gd name="T101" fmla="*/ 2147483647 h 7946"/>
              <a:gd name="T102" fmla="*/ 2147483647 w 13744"/>
              <a:gd name="T103" fmla="*/ 2147483647 h 7946"/>
              <a:gd name="T104" fmla="*/ 2147483647 w 13744"/>
              <a:gd name="T105" fmla="*/ 2147483647 h 7946"/>
              <a:gd name="T106" fmla="*/ 2147483647 w 13744"/>
              <a:gd name="T107" fmla="*/ 2147483647 h 7946"/>
              <a:gd name="T108" fmla="*/ 2147483647 w 13744"/>
              <a:gd name="T109" fmla="*/ 2147483647 h 7946"/>
              <a:gd name="T110" fmla="*/ 2147483647 w 13744"/>
              <a:gd name="T111" fmla="*/ 2147483647 h 7946"/>
              <a:gd name="T112" fmla="*/ 2147483647 w 13744"/>
              <a:gd name="T113" fmla="*/ 2147483647 h 7946"/>
              <a:gd name="T114" fmla="*/ 2147483647 w 13744"/>
              <a:gd name="T115" fmla="*/ 2147483647 h 7946"/>
              <a:gd name="T116" fmla="*/ 2147483647 w 13744"/>
              <a:gd name="T117" fmla="*/ 2147483647 h 7946"/>
              <a:gd name="T118" fmla="*/ 2147483647 w 13744"/>
              <a:gd name="T119" fmla="*/ 2147483647 h 7946"/>
              <a:gd name="T120" fmla="*/ 2147483647 w 13744"/>
              <a:gd name="T121" fmla="*/ 2147483647 h 7946"/>
              <a:gd name="T122" fmla="*/ 2147483647 w 13744"/>
              <a:gd name="T123" fmla="*/ 2147483647 h 7946"/>
              <a:gd name="T124" fmla="*/ 2147483647 w 13744"/>
              <a:gd name="T125" fmla="*/ 2147483647 h 794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  <a:gd name="T189" fmla="*/ 0 w 13744"/>
              <a:gd name="T190" fmla="*/ 0 h 7946"/>
              <a:gd name="T191" fmla="*/ 13744 w 13744"/>
              <a:gd name="T192" fmla="*/ 7946 h 794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T189" t="T190" r="T191" b="T192"/>
            <a:pathLst>
              <a:path w="13744" h="7946">
                <a:moveTo>
                  <a:pt x="3858" y="2900"/>
                </a:moveTo>
                <a:lnTo>
                  <a:pt x="3858" y="2900"/>
                </a:lnTo>
                <a:lnTo>
                  <a:pt x="3862" y="2896"/>
                </a:lnTo>
                <a:lnTo>
                  <a:pt x="3862" y="2894"/>
                </a:lnTo>
                <a:lnTo>
                  <a:pt x="3856" y="2896"/>
                </a:lnTo>
                <a:lnTo>
                  <a:pt x="3850" y="2902"/>
                </a:lnTo>
                <a:lnTo>
                  <a:pt x="3842" y="2906"/>
                </a:lnTo>
                <a:lnTo>
                  <a:pt x="3834" y="2906"/>
                </a:lnTo>
                <a:lnTo>
                  <a:pt x="3828" y="2906"/>
                </a:lnTo>
                <a:lnTo>
                  <a:pt x="3824" y="2908"/>
                </a:lnTo>
                <a:lnTo>
                  <a:pt x="3820" y="2908"/>
                </a:lnTo>
                <a:lnTo>
                  <a:pt x="3818" y="2908"/>
                </a:lnTo>
                <a:lnTo>
                  <a:pt x="3814" y="2908"/>
                </a:lnTo>
                <a:lnTo>
                  <a:pt x="3808" y="2908"/>
                </a:lnTo>
                <a:lnTo>
                  <a:pt x="3804" y="2910"/>
                </a:lnTo>
                <a:lnTo>
                  <a:pt x="3802" y="2910"/>
                </a:lnTo>
                <a:lnTo>
                  <a:pt x="3802" y="2912"/>
                </a:lnTo>
                <a:lnTo>
                  <a:pt x="3796" y="2916"/>
                </a:lnTo>
                <a:lnTo>
                  <a:pt x="3790" y="2920"/>
                </a:lnTo>
                <a:lnTo>
                  <a:pt x="3788" y="2924"/>
                </a:lnTo>
                <a:lnTo>
                  <a:pt x="3790" y="2926"/>
                </a:lnTo>
                <a:lnTo>
                  <a:pt x="3794" y="2926"/>
                </a:lnTo>
                <a:lnTo>
                  <a:pt x="3796" y="2926"/>
                </a:lnTo>
                <a:lnTo>
                  <a:pt x="3794" y="2928"/>
                </a:lnTo>
                <a:lnTo>
                  <a:pt x="3794" y="2930"/>
                </a:lnTo>
                <a:lnTo>
                  <a:pt x="3796" y="2930"/>
                </a:lnTo>
                <a:lnTo>
                  <a:pt x="3800" y="2930"/>
                </a:lnTo>
                <a:lnTo>
                  <a:pt x="3804" y="2928"/>
                </a:lnTo>
                <a:lnTo>
                  <a:pt x="3806" y="2926"/>
                </a:lnTo>
                <a:lnTo>
                  <a:pt x="3808" y="2926"/>
                </a:lnTo>
                <a:lnTo>
                  <a:pt x="3810" y="2924"/>
                </a:lnTo>
                <a:lnTo>
                  <a:pt x="3816" y="2922"/>
                </a:lnTo>
                <a:lnTo>
                  <a:pt x="3822" y="2920"/>
                </a:lnTo>
                <a:lnTo>
                  <a:pt x="3832" y="2920"/>
                </a:lnTo>
                <a:lnTo>
                  <a:pt x="3840" y="2916"/>
                </a:lnTo>
                <a:lnTo>
                  <a:pt x="3856" y="2912"/>
                </a:lnTo>
                <a:lnTo>
                  <a:pt x="3870" y="2904"/>
                </a:lnTo>
                <a:lnTo>
                  <a:pt x="3874" y="2902"/>
                </a:lnTo>
                <a:lnTo>
                  <a:pt x="3876" y="2900"/>
                </a:lnTo>
                <a:lnTo>
                  <a:pt x="3872" y="2900"/>
                </a:lnTo>
                <a:lnTo>
                  <a:pt x="3870" y="2902"/>
                </a:lnTo>
                <a:lnTo>
                  <a:pt x="3866" y="2902"/>
                </a:lnTo>
                <a:lnTo>
                  <a:pt x="3862" y="2902"/>
                </a:lnTo>
                <a:lnTo>
                  <a:pt x="3860" y="2904"/>
                </a:lnTo>
                <a:lnTo>
                  <a:pt x="3854" y="2906"/>
                </a:lnTo>
                <a:lnTo>
                  <a:pt x="3850" y="2908"/>
                </a:lnTo>
                <a:lnTo>
                  <a:pt x="3852" y="2904"/>
                </a:lnTo>
                <a:lnTo>
                  <a:pt x="3858" y="2900"/>
                </a:lnTo>
                <a:close/>
                <a:moveTo>
                  <a:pt x="6188" y="1470"/>
                </a:moveTo>
                <a:lnTo>
                  <a:pt x="6188" y="1470"/>
                </a:lnTo>
                <a:lnTo>
                  <a:pt x="6198" y="1458"/>
                </a:lnTo>
                <a:lnTo>
                  <a:pt x="6206" y="1454"/>
                </a:lnTo>
                <a:lnTo>
                  <a:pt x="6212" y="1450"/>
                </a:lnTo>
                <a:lnTo>
                  <a:pt x="6218" y="1444"/>
                </a:lnTo>
                <a:lnTo>
                  <a:pt x="6224" y="1430"/>
                </a:lnTo>
                <a:lnTo>
                  <a:pt x="6226" y="1422"/>
                </a:lnTo>
                <a:lnTo>
                  <a:pt x="6226" y="1414"/>
                </a:lnTo>
                <a:lnTo>
                  <a:pt x="6226" y="1408"/>
                </a:lnTo>
                <a:lnTo>
                  <a:pt x="6222" y="1402"/>
                </a:lnTo>
                <a:lnTo>
                  <a:pt x="6218" y="1398"/>
                </a:lnTo>
                <a:lnTo>
                  <a:pt x="6210" y="1396"/>
                </a:lnTo>
                <a:lnTo>
                  <a:pt x="6204" y="1396"/>
                </a:lnTo>
                <a:lnTo>
                  <a:pt x="6198" y="1394"/>
                </a:lnTo>
                <a:lnTo>
                  <a:pt x="6194" y="1388"/>
                </a:lnTo>
                <a:lnTo>
                  <a:pt x="6190" y="1384"/>
                </a:lnTo>
                <a:lnTo>
                  <a:pt x="6186" y="1384"/>
                </a:lnTo>
                <a:lnTo>
                  <a:pt x="6180" y="1384"/>
                </a:lnTo>
                <a:lnTo>
                  <a:pt x="6178" y="1384"/>
                </a:lnTo>
                <a:lnTo>
                  <a:pt x="6178" y="1382"/>
                </a:lnTo>
                <a:lnTo>
                  <a:pt x="6182" y="1376"/>
                </a:lnTo>
                <a:lnTo>
                  <a:pt x="6184" y="1370"/>
                </a:lnTo>
                <a:lnTo>
                  <a:pt x="6184" y="1366"/>
                </a:lnTo>
                <a:lnTo>
                  <a:pt x="6180" y="1364"/>
                </a:lnTo>
                <a:lnTo>
                  <a:pt x="6176" y="1364"/>
                </a:lnTo>
                <a:lnTo>
                  <a:pt x="6170" y="1362"/>
                </a:lnTo>
                <a:lnTo>
                  <a:pt x="6168" y="1360"/>
                </a:lnTo>
                <a:lnTo>
                  <a:pt x="6168" y="1358"/>
                </a:lnTo>
                <a:lnTo>
                  <a:pt x="6174" y="1354"/>
                </a:lnTo>
                <a:lnTo>
                  <a:pt x="6184" y="1344"/>
                </a:lnTo>
                <a:lnTo>
                  <a:pt x="6186" y="1342"/>
                </a:lnTo>
                <a:lnTo>
                  <a:pt x="6184" y="1340"/>
                </a:lnTo>
                <a:lnTo>
                  <a:pt x="6178" y="1340"/>
                </a:lnTo>
                <a:lnTo>
                  <a:pt x="6168" y="1342"/>
                </a:lnTo>
                <a:lnTo>
                  <a:pt x="6158" y="1348"/>
                </a:lnTo>
                <a:lnTo>
                  <a:pt x="6150" y="1352"/>
                </a:lnTo>
                <a:lnTo>
                  <a:pt x="6148" y="1354"/>
                </a:lnTo>
                <a:lnTo>
                  <a:pt x="6144" y="1350"/>
                </a:lnTo>
                <a:lnTo>
                  <a:pt x="6140" y="1346"/>
                </a:lnTo>
                <a:lnTo>
                  <a:pt x="6136" y="1338"/>
                </a:lnTo>
                <a:lnTo>
                  <a:pt x="6132" y="1332"/>
                </a:lnTo>
                <a:lnTo>
                  <a:pt x="6126" y="1330"/>
                </a:lnTo>
                <a:lnTo>
                  <a:pt x="6120" y="1328"/>
                </a:lnTo>
                <a:lnTo>
                  <a:pt x="6114" y="1330"/>
                </a:lnTo>
                <a:lnTo>
                  <a:pt x="6108" y="1332"/>
                </a:lnTo>
                <a:lnTo>
                  <a:pt x="6104" y="1334"/>
                </a:lnTo>
                <a:lnTo>
                  <a:pt x="6104" y="1338"/>
                </a:lnTo>
                <a:lnTo>
                  <a:pt x="6104" y="1342"/>
                </a:lnTo>
                <a:lnTo>
                  <a:pt x="6108" y="1352"/>
                </a:lnTo>
                <a:lnTo>
                  <a:pt x="6108" y="1354"/>
                </a:lnTo>
                <a:lnTo>
                  <a:pt x="6108" y="1358"/>
                </a:lnTo>
                <a:lnTo>
                  <a:pt x="6106" y="1358"/>
                </a:lnTo>
                <a:lnTo>
                  <a:pt x="6102" y="1358"/>
                </a:lnTo>
                <a:lnTo>
                  <a:pt x="6092" y="1356"/>
                </a:lnTo>
                <a:lnTo>
                  <a:pt x="6086" y="1354"/>
                </a:lnTo>
                <a:lnTo>
                  <a:pt x="6082" y="1356"/>
                </a:lnTo>
                <a:lnTo>
                  <a:pt x="6074" y="1362"/>
                </a:lnTo>
                <a:lnTo>
                  <a:pt x="6070" y="1366"/>
                </a:lnTo>
                <a:lnTo>
                  <a:pt x="6068" y="1368"/>
                </a:lnTo>
                <a:lnTo>
                  <a:pt x="6062" y="1368"/>
                </a:lnTo>
                <a:lnTo>
                  <a:pt x="6058" y="1364"/>
                </a:lnTo>
                <a:lnTo>
                  <a:pt x="6048" y="1356"/>
                </a:lnTo>
                <a:lnTo>
                  <a:pt x="6044" y="1354"/>
                </a:lnTo>
                <a:lnTo>
                  <a:pt x="6040" y="1354"/>
                </a:lnTo>
                <a:lnTo>
                  <a:pt x="6038" y="1356"/>
                </a:lnTo>
                <a:lnTo>
                  <a:pt x="6036" y="1358"/>
                </a:lnTo>
                <a:lnTo>
                  <a:pt x="6036" y="1368"/>
                </a:lnTo>
                <a:lnTo>
                  <a:pt x="6036" y="1374"/>
                </a:lnTo>
                <a:lnTo>
                  <a:pt x="6036" y="1376"/>
                </a:lnTo>
                <a:lnTo>
                  <a:pt x="6034" y="1378"/>
                </a:lnTo>
                <a:lnTo>
                  <a:pt x="6032" y="1376"/>
                </a:lnTo>
                <a:lnTo>
                  <a:pt x="6026" y="1370"/>
                </a:lnTo>
                <a:lnTo>
                  <a:pt x="6022" y="1360"/>
                </a:lnTo>
                <a:lnTo>
                  <a:pt x="6020" y="1354"/>
                </a:lnTo>
                <a:lnTo>
                  <a:pt x="6016" y="1352"/>
                </a:lnTo>
                <a:lnTo>
                  <a:pt x="6010" y="1354"/>
                </a:lnTo>
                <a:lnTo>
                  <a:pt x="6004" y="1356"/>
                </a:lnTo>
                <a:lnTo>
                  <a:pt x="5998" y="1360"/>
                </a:lnTo>
                <a:lnTo>
                  <a:pt x="5994" y="1366"/>
                </a:lnTo>
                <a:lnTo>
                  <a:pt x="5990" y="1372"/>
                </a:lnTo>
                <a:lnTo>
                  <a:pt x="5990" y="1378"/>
                </a:lnTo>
                <a:lnTo>
                  <a:pt x="5990" y="1388"/>
                </a:lnTo>
                <a:lnTo>
                  <a:pt x="5988" y="1388"/>
                </a:lnTo>
                <a:lnTo>
                  <a:pt x="5986" y="1388"/>
                </a:lnTo>
                <a:lnTo>
                  <a:pt x="5978" y="1382"/>
                </a:lnTo>
                <a:lnTo>
                  <a:pt x="5970" y="1370"/>
                </a:lnTo>
                <a:lnTo>
                  <a:pt x="5964" y="1362"/>
                </a:lnTo>
                <a:lnTo>
                  <a:pt x="5960" y="1358"/>
                </a:lnTo>
                <a:lnTo>
                  <a:pt x="5956" y="1358"/>
                </a:lnTo>
                <a:lnTo>
                  <a:pt x="5954" y="1360"/>
                </a:lnTo>
                <a:lnTo>
                  <a:pt x="5950" y="1364"/>
                </a:lnTo>
                <a:lnTo>
                  <a:pt x="5950" y="1368"/>
                </a:lnTo>
                <a:lnTo>
                  <a:pt x="5950" y="1374"/>
                </a:lnTo>
                <a:lnTo>
                  <a:pt x="5952" y="1380"/>
                </a:lnTo>
                <a:lnTo>
                  <a:pt x="5956" y="1390"/>
                </a:lnTo>
                <a:lnTo>
                  <a:pt x="5954" y="1394"/>
                </a:lnTo>
                <a:lnTo>
                  <a:pt x="5954" y="1398"/>
                </a:lnTo>
                <a:lnTo>
                  <a:pt x="5952" y="1400"/>
                </a:lnTo>
                <a:lnTo>
                  <a:pt x="5948" y="1400"/>
                </a:lnTo>
                <a:lnTo>
                  <a:pt x="5944" y="1396"/>
                </a:lnTo>
                <a:lnTo>
                  <a:pt x="5940" y="1392"/>
                </a:lnTo>
                <a:lnTo>
                  <a:pt x="5936" y="1388"/>
                </a:lnTo>
                <a:lnTo>
                  <a:pt x="5932" y="1390"/>
                </a:lnTo>
                <a:lnTo>
                  <a:pt x="5930" y="1394"/>
                </a:lnTo>
                <a:lnTo>
                  <a:pt x="5926" y="1400"/>
                </a:lnTo>
                <a:lnTo>
                  <a:pt x="5924" y="1404"/>
                </a:lnTo>
                <a:lnTo>
                  <a:pt x="5920" y="1408"/>
                </a:lnTo>
                <a:lnTo>
                  <a:pt x="5918" y="1408"/>
                </a:lnTo>
                <a:lnTo>
                  <a:pt x="5914" y="1402"/>
                </a:lnTo>
                <a:lnTo>
                  <a:pt x="5910" y="1394"/>
                </a:lnTo>
                <a:lnTo>
                  <a:pt x="5910" y="1388"/>
                </a:lnTo>
                <a:lnTo>
                  <a:pt x="5912" y="1378"/>
                </a:lnTo>
                <a:lnTo>
                  <a:pt x="5912" y="1374"/>
                </a:lnTo>
                <a:lnTo>
                  <a:pt x="5912" y="1372"/>
                </a:lnTo>
                <a:lnTo>
                  <a:pt x="5908" y="1368"/>
                </a:lnTo>
                <a:lnTo>
                  <a:pt x="5902" y="1362"/>
                </a:lnTo>
                <a:lnTo>
                  <a:pt x="5890" y="1354"/>
                </a:lnTo>
                <a:lnTo>
                  <a:pt x="5884" y="1348"/>
                </a:lnTo>
                <a:lnTo>
                  <a:pt x="5880" y="1344"/>
                </a:lnTo>
                <a:lnTo>
                  <a:pt x="5868" y="1338"/>
                </a:lnTo>
                <a:lnTo>
                  <a:pt x="5860" y="1336"/>
                </a:lnTo>
                <a:lnTo>
                  <a:pt x="5852" y="1336"/>
                </a:lnTo>
                <a:lnTo>
                  <a:pt x="5846" y="1336"/>
                </a:lnTo>
                <a:lnTo>
                  <a:pt x="5842" y="1338"/>
                </a:lnTo>
                <a:lnTo>
                  <a:pt x="5838" y="1340"/>
                </a:lnTo>
                <a:lnTo>
                  <a:pt x="5836" y="1344"/>
                </a:lnTo>
                <a:lnTo>
                  <a:pt x="5836" y="1346"/>
                </a:lnTo>
                <a:lnTo>
                  <a:pt x="5838" y="1350"/>
                </a:lnTo>
                <a:lnTo>
                  <a:pt x="5846" y="1354"/>
                </a:lnTo>
                <a:lnTo>
                  <a:pt x="5856" y="1360"/>
                </a:lnTo>
                <a:lnTo>
                  <a:pt x="5864" y="1364"/>
                </a:lnTo>
                <a:lnTo>
                  <a:pt x="5872" y="1372"/>
                </a:lnTo>
                <a:lnTo>
                  <a:pt x="5872" y="1374"/>
                </a:lnTo>
                <a:lnTo>
                  <a:pt x="5870" y="1376"/>
                </a:lnTo>
                <a:lnTo>
                  <a:pt x="5862" y="1372"/>
                </a:lnTo>
                <a:lnTo>
                  <a:pt x="5850" y="1366"/>
                </a:lnTo>
                <a:lnTo>
                  <a:pt x="5838" y="1358"/>
                </a:lnTo>
                <a:lnTo>
                  <a:pt x="5832" y="1354"/>
                </a:lnTo>
                <a:lnTo>
                  <a:pt x="5828" y="1354"/>
                </a:lnTo>
                <a:lnTo>
                  <a:pt x="5824" y="1354"/>
                </a:lnTo>
                <a:lnTo>
                  <a:pt x="5820" y="1356"/>
                </a:lnTo>
                <a:lnTo>
                  <a:pt x="5814" y="1364"/>
                </a:lnTo>
                <a:lnTo>
                  <a:pt x="5812" y="1376"/>
                </a:lnTo>
                <a:lnTo>
                  <a:pt x="5812" y="1380"/>
                </a:lnTo>
                <a:lnTo>
                  <a:pt x="5810" y="1384"/>
                </a:lnTo>
                <a:lnTo>
                  <a:pt x="5806" y="1384"/>
                </a:lnTo>
                <a:lnTo>
                  <a:pt x="5802" y="1386"/>
                </a:lnTo>
                <a:lnTo>
                  <a:pt x="5800" y="1388"/>
                </a:lnTo>
                <a:lnTo>
                  <a:pt x="5800" y="1392"/>
                </a:lnTo>
                <a:lnTo>
                  <a:pt x="5800" y="1396"/>
                </a:lnTo>
                <a:lnTo>
                  <a:pt x="5796" y="1396"/>
                </a:lnTo>
                <a:lnTo>
                  <a:pt x="5790" y="1396"/>
                </a:lnTo>
                <a:lnTo>
                  <a:pt x="5786" y="1396"/>
                </a:lnTo>
                <a:lnTo>
                  <a:pt x="5782" y="1396"/>
                </a:lnTo>
                <a:lnTo>
                  <a:pt x="5780" y="1398"/>
                </a:lnTo>
                <a:lnTo>
                  <a:pt x="5782" y="1402"/>
                </a:lnTo>
                <a:lnTo>
                  <a:pt x="5784" y="1404"/>
                </a:lnTo>
                <a:lnTo>
                  <a:pt x="5790" y="1406"/>
                </a:lnTo>
                <a:lnTo>
                  <a:pt x="5802" y="1410"/>
                </a:lnTo>
                <a:lnTo>
                  <a:pt x="5810" y="1410"/>
                </a:lnTo>
                <a:lnTo>
                  <a:pt x="5818" y="1408"/>
                </a:lnTo>
                <a:lnTo>
                  <a:pt x="5832" y="1404"/>
                </a:lnTo>
                <a:lnTo>
                  <a:pt x="5842" y="1402"/>
                </a:lnTo>
                <a:lnTo>
                  <a:pt x="5874" y="1404"/>
                </a:lnTo>
                <a:lnTo>
                  <a:pt x="5884" y="1406"/>
                </a:lnTo>
                <a:lnTo>
                  <a:pt x="5888" y="1408"/>
                </a:lnTo>
                <a:lnTo>
                  <a:pt x="5886" y="1410"/>
                </a:lnTo>
                <a:lnTo>
                  <a:pt x="5882" y="1412"/>
                </a:lnTo>
                <a:lnTo>
                  <a:pt x="5870" y="1418"/>
                </a:lnTo>
                <a:lnTo>
                  <a:pt x="5866" y="1422"/>
                </a:lnTo>
                <a:lnTo>
                  <a:pt x="5864" y="1424"/>
                </a:lnTo>
                <a:lnTo>
                  <a:pt x="5866" y="1428"/>
                </a:lnTo>
                <a:lnTo>
                  <a:pt x="5870" y="1430"/>
                </a:lnTo>
                <a:lnTo>
                  <a:pt x="5882" y="1430"/>
                </a:lnTo>
                <a:lnTo>
                  <a:pt x="5888" y="1430"/>
                </a:lnTo>
                <a:lnTo>
                  <a:pt x="5888" y="1432"/>
                </a:lnTo>
                <a:lnTo>
                  <a:pt x="5882" y="1436"/>
                </a:lnTo>
                <a:lnTo>
                  <a:pt x="5874" y="1438"/>
                </a:lnTo>
                <a:lnTo>
                  <a:pt x="5868" y="1438"/>
                </a:lnTo>
                <a:lnTo>
                  <a:pt x="5858" y="1436"/>
                </a:lnTo>
                <a:lnTo>
                  <a:pt x="5850" y="1434"/>
                </a:lnTo>
                <a:lnTo>
                  <a:pt x="5846" y="1434"/>
                </a:lnTo>
                <a:lnTo>
                  <a:pt x="5840" y="1436"/>
                </a:lnTo>
                <a:lnTo>
                  <a:pt x="5836" y="1440"/>
                </a:lnTo>
                <a:lnTo>
                  <a:pt x="5828" y="1440"/>
                </a:lnTo>
                <a:lnTo>
                  <a:pt x="5816" y="1442"/>
                </a:lnTo>
                <a:lnTo>
                  <a:pt x="5806" y="1444"/>
                </a:lnTo>
                <a:lnTo>
                  <a:pt x="5804" y="1446"/>
                </a:lnTo>
                <a:lnTo>
                  <a:pt x="5804" y="1450"/>
                </a:lnTo>
                <a:lnTo>
                  <a:pt x="5806" y="1454"/>
                </a:lnTo>
                <a:lnTo>
                  <a:pt x="5808" y="1454"/>
                </a:lnTo>
                <a:lnTo>
                  <a:pt x="5820" y="1454"/>
                </a:lnTo>
                <a:lnTo>
                  <a:pt x="5836" y="1452"/>
                </a:lnTo>
                <a:lnTo>
                  <a:pt x="5846" y="1452"/>
                </a:lnTo>
                <a:lnTo>
                  <a:pt x="5858" y="1454"/>
                </a:lnTo>
                <a:lnTo>
                  <a:pt x="5864" y="1454"/>
                </a:lnTo>
                <a:lnTo>
                  <a:pt x="5868" y="1456"/>
                </a:lnTo>
                <a:lnTo>
                  <a:pt x="5870" y="1460"/>
                </a:lnTo>
                <a:lnTo>
                  <a:pt x="5870" y="1462"/>
                </a:lnTo>
                <a:lnTo>
                  <a:pt x="5870" y="1468"/>
                </a:lnTo>
                <a:lnTo>
                  <a:pt x="5872" y="1470"/>
                </a:lnTo>
                <a:lnTo>
                  <a:pt x="5876" y="1472"/>
                </a:lnTo>
                <a:lnTo>
                  <a:pt x="5882" y="1476"/>
                </a:lnTo>
                <a:lnTo>
                  <a:pt x="5886" y="1484"/>
                </a:lnTo>
                <a:lnTo>
                  <a:pt x="5888" y="1492"/>
                </a:lnTo>
                <a:lnTo>
                  <a:pt x="5884" y="1500"/>
                </a:lnTo>
                <a:lnTo>
                  <a:pt x="5880" y="1504"/>
                </a:lnTo>
                <a:lnTo>
                  <a:pt x="5874" y="1504"/>
                </a:lnTo>
                <a:lnTo>
                  <a:pt x="5866" y="1502"/>
                </a:lnTo>
                <a:lnTo>
                  <a:pt x="5858" y="1500"/>
                </a:lnTo>
                <a:lnTo>
                  <a:pt x="5856" y="1502"/>
                </a:lnTo>
                <a:lnTo>
                  <a:pt x="5854" y="1508"/>
                </a:lnTo>
                <a:lnTo>
                  <a:pt x="5856" y="1512"/>
                </a:lnTo>
                <a:lnTo>
                  <a:pt x="5858" y="1516"/>
                </a:lnTo>
                <a:lnTo>
                  <a:pt x="5862" y="1518"/>
                </a:lnTo>
                <a:lnTo>
                  <a:pt x="5866" y="1518"/>
                </a:lnTo>
                <a:lnTo>
                  <a:pt x="5880" y="1518"/>
                </a:lnTo>
                <a:lnTo>
                  <a:pt x="5904" y="1516"/>
                </a:lnTo>
                <a:lnTo>
                  <a:pt x="5916" y="1518"/>
                </a:lnTo>
                <a:lnTo>
                  <a:pt x="5928" y="1520"/>
                </a:lnTo>
                <a:lnTo>
                  <a:pt x="5936" y="1522"/>
                </a:lnTo>
                <a:lnTo>
                  <a:pt x="5944" y="1526"/>
                </a:lnTo>
                <a:lnTo>
                  <a:pt x="5958" y="1534"/>
                </a:lnTo>
                <a:lnTo>
                  <a:pt x="5966" y="1536"/>
                </a:lnTo>
                <a:lnTo>
                  <a:pt x="5976" y="1538"/>
                </a:lnTo>
                <a:lnTo>
                  <a:pt x="5986" y="1538"/>
                </a:lnTo>
                <a:lnTo>
                  <a:pt x="5992" y="1540"/>
                </a:lnTo>
                <a:lnTo>
                  <a:pt x="6002" y="1546"/>
                </a:lnTo>
                <a:lnTo>
                  <a:pt x="6008" y="1548"/>
                </a:lnTo>
                <a:lnTo>
                  <a:pt x="6014" y="1550"/>
                </a:lnTo>
                <a:lnTo>
                  <a:pt x="6020" y="1550"/>
                </a:lnTo>
                <a:lnTo>
                  <a:pt x="6030" y="1546"/>
                </a:lnTo>
                <a:lnTo>
                  <a:pt x="6040" y="1544"/>
                </a:lnTo>
                <a:lnTo>
                  <a:pt x="6046" y="1538"/>
                </a:lnTo>
                <a:lnTo>
                  <a:pt x="6052" y="1530"/>
                </a:lnTo>
                <a:lnTo>
                  <a:pt x="6056" y="1528"/>
                </a:lnTo>
                <a:lnTo>
                  <a:pt x="6058" y="1524"/>
                </a:lnTo>
                <a:lnTo>
                  <a:pt x="6064" y="1522"/>
                </a:lnTo>
                <a:lnTo>
                  <a:pt x="6072" y="1522"/>
                </a:lnTo>
                <a:lnTo>
                  <a:pt x="6080" y="1522"/>
                </a:lnTo>
                <a:lnTo>
                  <a:pt x="6088" y="1520"/>
                </a:lnTo>
                <a:lnTo>
                  <a:pt x="6104" y="1514"/>
                </a:lnTo>
                <a:lnTo>
                  <a:pt x="6136" y="1494"/>
                </a:lnTo>
                <a:lnTo>
                  <a:pt x="6146" y="1490"/>
                </a:lnTo>
                <a:lnTo>
                  <a:pt x="6154" y="1486"/>
                </a:lnTo>
                <a:lnTo>
                  <a:pt x="6168" y="1484"/>
                </a:lnTo>
                <a:lnTo>
                  <a:pt x="6174" y="1484"/>
                </a:lnTo>
                <a:lnTo>
                  <a:pt x="6178" y="1482"/>
                </a:lnTo>
                <a:lnTo>
                  <a:pt x="6184" y="1478"/>
                </a:lnTo>
                <a:lnTo>
                  <a:pt x="6188" y="1470"/>
                </a:lnTo>
                <a:close/>
                <a:moveTo>
                  <a:pt x="4306" y="176"/>
                </a:moveTo>
                <a:lnTo>
                  <a:pt x="4306" y="176"/>
                </a:lnTo>
                <a:lnTo>
                  <a:pt x="4312" y="186"/>
                </a:lnTo>
                <a:lnTo>
                  <a:pt x="4316" y="194"/>
                </a:lnTo>
                <a:lnTo>
                  <a:pt x="4316" y="202"/>
                </a:lnTo>
                <a:lnTo>
                  <a:pt x="4314" y="210"/>
                </a:lnTo>
                <a:lnTo>
                  <a:pt x="4310" y="214"/>
                </a:lnTo>
                <a:lnTo>
                  <a:pt x="4302" y="218"/>
                </a:lnTo>
                <a:lnTo>
                  <a:pt x="4294" y="220"/>
                </a:lnTo>
                <a:lnTo>
                  <a:pt x="4282" y="216"/>
                </a:lnTo>
                <a:lnTo>
                  <a:pt x="4262" y="212"/>
                </a:lnTo>
                <a:lnTo>
                  <a:pt x="4242" y="210"/>
                </a:lnTo>
                <a:lnTo>
                  <a:pt x="4222" y="210"/>
                </a:lnTo>
                <a:lnTo>
                  <a:pt x="4204" y="212"/>
                </a:lnTo>
                <a:lnTo>
                  <a:pt x="4186" y="216"/>
                </a:lnTo>
                <a:lnTo>
                  <a:pt x="4170" y="222"/>
                </a:lnTo>
                <a:lnTo>
                  <a:pt x="4156" y="230"/>
                </a:lnTo>
                <a:lnTo>
                  <a:pt x="4140" y="238"/>
                </a:lnTo>
                <a:lnTo>
                  <a:pt x="4110" y="254"/>
                </a:lnTo>
                <a:lnTo>
                  <a:pt x="4080" y="270"/>
                </a:lnTo>
                <a:lnTo>
                  <a:pt x="4068" y="276"/>
                </a:lnTo>
                <a:lnTo>
                  <a:pt x="4058" y="282"/>
                </a:lnTo>
                <a:lnTo>
                  <a:pt x="4054" y="290"/>
                </a:lnTo>
                <a:lnTo>
                  <a:pt x="4054" y="292"/>
                </a:lnTo>
                <a:lnTo>
                  <a:pt x="4056" y="296"/>
                </a:lnTo>
                <a:lnTo>
                  <a:pt x="4062" y="300"/>
                </a:lnTo>
                <a:lnTo>
                  <a:pt x="4070" y="304"/>
                </a:lnTo>
                <a:lnTo>
                  <a:pt x="4080" y="306"/>
                </a:lnTo>
                <a:lnTo>
                  <a:pt x="4092" y="308"/>
                </a:lnTo>
                <a:lnTo>
                  <a:pt x="4116" y="308"/>
                </a:lnTo>
                <a:lnTo>
                  <a:pt x="4138" y="306"/>
                </a:lnTo>
                <a:lnTo>
                  <a:pt x="4146" y="306"/>
                </a:lnTo>
                <a:lnTo>
                  <a:pt x="4152" y="310"/>
                </a:lnTo>
                <a:lnTo>
                  <a:pt x="4154" y="316"/>
                </a:lnTo>
                <a:lnTo>
                  <a:pt x="4156" y="326"/>
                </a:lnTo>
                <a:lnTo>
                  <a:pt x="4154" y="336"/>
                </a:lnTo>
                <a:lnTo>
                  <a:pt x="4152" y="348"/>
                </a:lnTo>
                <a:lnTo>
                  <a:pt x="4146" y="360"/>
                </a:lnTo>
                <a:lnTo>
                  <a:pt x="4136" y="370"/>
                </a:lnTo>
                <a:lnTo>
                  <a:pt x="4126" y="378"/>
                </a:lnTo>
                <a:lnTo>
                  <a:pt x="4116" y="384"/>
                </a:lnTo>
                <a:lnTo>
                  <a:pt x="4104" y="384"/>
                </a:lnTo>
                <a:lnTo>
                  <a:pt x="4090" y="384"/>
                </a:lnTo>
                <a:lnTo>
                  <a:pt x="4060" y="382"/>
                </a:lnTo>
                <a:lnTo>
                  <a:pt x="4042" y="382"/>
                </a:lnTo>
                <a:lnTo>
                  <a:pt x="4024" y="384"/>
                </a:lnTo>
                <a:lnTo>
                  <a:pt x="4008" y="386"/>
                </a:lnTo>
                <a:lnTo>
                  <a:pt x="3998" y="390"/>
                </a:lnTo>
                <a:lnTo>
                  <a:pt x="3992" y="394"/>
                </a:lnTo>
                <a:lnTo>
                  <a:pt x="3986" y="398"/>
                </a:lnTo>
                <a:lnTo>
                  <a:pt x="3978" y="402"/>
                </a:lnTo>
                <a:lnTo>
                  <a:pt x="3966" y="408"/>
                </a:lnTo>
                <a:lnTo>
                  <a:pt x="3948" y="412"/>
                </a:lnTo>
                <a:lnTo>
                  <a:pt x="3920" y="416"/>
                </a:lnTo>
                <a:lnTo>
                  <a:pt x="3892" y="422"/>
                </a:lnTo>
                <a:lnTo>
                  <a:pt x="3868" y="428"/>
                </a:lnTo>
                <a:lnTo>
                  <a:pt x="3852" y="434"/>
                </a:lnTo>
                <a:lnTo>
                  <a:pt x="3842" y="440"/>
                </a:lnTo>
                <a:lnTo>
                  <a:pt x="3836" y="448"/>
                </a:lnTo>
                <a:lnTo>
                  <a:pt x="3836" y="456"/>
                </a:lnTo>
                <a:lnTo>
                  <a:pt x="3840" y="462"/>
                </a:lnTo>
                <a:lnTo>
                  <a:pt x="3848" y="470"/>
                </a:lnTo>
                <a:lnTo>
                  <a:pt x="3856" y="478"/>
                </a:lnTo>
                <a:lnTo>
                  <a:pt x="3864" y="480"/>
                </a:lnTo>
                <a:lnTo>
                  <a:pt x="3874" y="482"/>
                </a:lnTo>
                <a:lnTo>
                  <a:pt x="3884" y="484"/>
                </a:lnTo>
                <a:lnTo>
                  <a:pt x="3888" y="486"/>
                </a:lnTo>
                <a:lnTo>
                  <a:pt x="3894" y="490"/>
                </a:lnTo>
                <a:lnTo>
                  <a:pt x="3898" y="494"/>
                </a:lnTo>
                <a:lnTo>
                  <a:pt x="3904" y="496"/>
                </a:lnTo>
                <a:lnTo>
                  <a:pt x="3914" y="494"/>
                </a:lnTo>
                <a:lnTo>
                  <a:pt x="3924" y="494"/>
                </a:lnTo>
                <a:lnTo>
                  <a:pt x="3928" y="496"/>
                </a:lnTo>
                <a:lnTo>
                  <a:pt x="3934" y="500"/>
                </a:lnTo>
                <a:lnTo>
                  <a:pt x="3938" y="506"/>
                </a:lnTo>
                <a:lnTo>
                  <a:pt x="3944" y="510"/>
                </a:lnTo>
                <a:lnTo>
                  <a:pt x="3952" y="512"/>
                </a:lnTo>
                <a:lnTo>
                  <a:pt x="3960" y="514"/>
                </a:lnTo>
                <a:lnTo>
                  <a:pt x="3982" y="516"/>
                </a:lnTo>
                <a:lnTo>
                  <a:pt x="4012" y="516"/>
                </a:lnTo>
                <a:lnTo>
                  <a:pt x="4028" y="516"/>
                </a:lnTo>
                <a:lnTo>
                  <a:pt x="4046" y="512"/>
                </a:lnTo>
                <a:lnTo>
                  <a:pt x="4074" y="508"/>
                </a:lnTo>
                <a:lnTo>
                  <a:pt x="4086" y="506"/>
                </a:lnTo>
                <a:lnTo>
                  <a:pt x="4096" y="504"/>
                </a:lnTo>
                <a:lnTo>
                  <a:pt x="4104" y="506"/>
                </a:lnTo>
                <a:lnTo>
                  <a:pt x="4108" y="510"/>
                </a:lnTo>
                <a:lnTo>
                  <a:pt x="4110" y="516"/>
                </a:lnTo>
                <a:lnTo>
                  <a:pt x="4106" y="520"/>
                </a:lnTo>
                <a:lnTo>
                  <a:pt x="4098" y="522"/>
                </a:lnTo>
                <a:lnTo>
                  <a:pt x="4086" y="524"/>
                </a:lnTo>
                <a:lnTo>
                  <a:pt x="4010" y="528"/>
                </a:lnTo>
                <a:lnTo>
                  <a:pt x="3964" y="532"/>
                </a:lnTo>
                <a:lnTo>
                  <a:pt x="3942" y="536"/>
                </a:lnTo>
                <a:lnTo>
                  <a:pt x="3922" y="542"/>
                </a:lnTo>
                <a:lnTo>
                  <a:pt x="3908" y="546"/>
                </a:lnTo>
                <a:lnTo>
                  <a:pt x="3898" y="552"/>
                </a:lnTo>
                <a:lnTo>
                  <a:pt x="3898" y="554"/>
                </a:lnTo>
                <a:lnTo>
                  <a:pt x="3898" y="558"/>
                </a:lnTo>
                <a:lnTo>
                  <a:pt x="3900" y="560"/>
                </a:lnTo>
                <a:lnTo>
                  <a:pt x="3906" y="564"/>
                </a:lnTo>
                <a:lnTo>
                  <a:pt x="3920" y="570"/>
                </a:lnTo>
                <a:lnTo>
                  <a:pt x="3938" y="574"/>
                </a:lnTo>
                <a:lnTo>
                  <a:pt x="3976" y="580"/>
                </a:lnTo>
                <a:lnTo>
                  <a:pt x="3990" y="582"/>
                </a:lnTo>
                <a:lnTo>
                  <a:pt x="3998" y="586"/>
                </a:lnTo>
                <a:lnTo>
                  <a:pt x="3996" y="588"/>
                </a:lnTo>
                <a:lnTo>
                  <a:pt x="3984" y="594"/>
                </a:lnTo>
                <a:lnTo>
                  <a:pt x="3972" y="598"/>
                </a:lnTo>
                <a:lnTo>
                  <a:pt x="3968" y="600"/>
                </a:lnTo>
                <a:lnTo>
                  <a:pt x="3968" y="604"/>
                </a:lnTo>
                <a:lnTo>
                  <a:pt x="3970" y="606"/>
                </a:lnTo>
                <a:lnTo>
                  <a:pt x="3972" y="608"/>
                </a:lnTo>
                <a:lnTo>
                  <a:pt x="3982" y="614"/>
                </a:lnTo>
                <a:lnTo>
                  <a:pt x="4018" y="624"/>
                </a:lnTo>
                <a:lnTo>
                  <a:pt x="4062" y="636"/>
                </a:lnTo>
                <a:lnTo>
                  <a:pt x="4078" y="640"/>
                </a:lnTo>
                <a:lnTo>
                  <a:pt x="4084" y="642"/>
                </a:lnTo>
                <a:lnTo>
                  <a:pt x="4084" y="640"/>
                </a:lnTo>
                <a:lnTo>
                  <a:pt x="4084" y="638"/>
                </a:lnTo>
                <a:lnTo>
                  <a:pt x="4078" y="634"/>
                </a:lnTo>
                <a:lnTo>
                  <a:pt x="4066" y="622"/>
                </a:lnTo>
                <a:lnTo>
                  <a:pt x="4064" y="616"/>
                </a:lnTo>
                <a:lnTo>
                  <a:pt x="4064" y="614"/>
                </a:lnTo>
                <a:lnTo>
                  <a:pt x="4068" y="614"/>
                </a:lnTo>
                <a:lnTo>
                  <a:pt x="4074" y="612"/>
                </a:lnTo>
                <a:lnTo>
                  <a:pt x="4078" y="614"/>
                </a:lnTo>
                <a:lnTo>
                  <a:pt x="4084" y="618"/>
                </a:lnTo>
                <a:lnTo>
                  <a:pt x="4086" y="620"/>
                </a:lnTo>
                <a:lnTo>
                  <a:pt x="4090" y="622"/>
                </a:lnTo>
                <a:lnTo>
                  <a:pt x="4098" y="622"/>
                </a:lnTo>
                <a:lnTo>
                  <a:pt x="4108" y="618"/>
                </a:lnTo>
                <a:lnTo>
                  <a:pt x="4118" y="614"/>
                </a:lnTo>
                <a:lnTo>
                  <a:pt x="4122" y="614"/>
                </a:lnTo>
                <a:lnTo>
                  <a:pt x="4124" y="614"/>
                </a:lnTo>
                <a:lnTo>
                  <a:pt x="4122" y="618"/>
                </a:lnTo>
                <a:lnTo>
                  <a:pt x="4120" y="622"/>
                </a:lnTo>
                <a:lnTo>
                  <a:pt x="4122" y="626"/>
                </a:lnTo>
                <a:lnTo>
                  <a:pt x="4126" y="628"/>
                </a:lnTo>
                <a:lnTo>
                  <a:pt x="4136" y="630"/>
                </a:lnTo>
                <a:lnTo>
                  <a:pt x="4148" y="630"/>
                </a:lnTo>
                <a:lnTo>
                  <a:pt x="4156" y="626"/>
                </a:lnTo>
                <a:lnTo>
                  <a:pt x="4162" y="622"/>
                </a:lnTo>
                <a:lnTo>
                  <a:pt x="4166" y="618"/>
                </a:lnTo>
                <a:lnTo>
                  <a:pt x="4170" y="614"/>
                </a:lnTo>
                <a:lnTo>
                  <a:pt x="4174" y="612"/>
                </a:lnTo>
                <a:lnTo>
                  <a:pt x="4180" y="614"/>
                </a:lnTo>
                <a:lnTo>
                  <a:pt x="4188" y="620"/>
                </a:lnTo>
                <a:lnTo>
                  <a:pt x="4194" y="624"/>
                </a:lnTo>
                <a:lnTo>
                  <a:pt x="4200" y="624"/>
                </a:lnTo>
                <a:lnTo>
                  <a:pt x="4204" y="622"/>
                </a:lnTo>
                <a:lnTo>
                  <a:pt x="4208" y="618"/>
                </a:lnTo>
                <a:lnTo>
                  <a:pt x="4210" y="614"/>
                </a:lnTo>
                <a:lnTo>
                  <a:pt x="4216" y="610"/>
                </a:lnTo>
                <a:lnTo>
                  <a:pt x="4224" y="608"/>
                </a:lnTo>
                <a:lnTo>
                  <a:pt x="4232" y="612"/>
                </a:lnTo>
                <a:lnTo>
                  <a:pt x="4244" y="614"/>
                </a:lnTo>
                <a:lnTo>
                  <a:pt x="4258" y="616"/>
                </a:lnTo>
                <a:lnTo>
                  <a:pt x="4282" y="618"/>
                </a:lnTo>
                <a:lnTo>
                  <a:pt x="4304" y="620"/>
                </a:lnTo>
                <a:lnTo>
                  <a:pt x="4312" y="622"/>
                </a:lnTo>
                <a:lnTo>
                  <a:pt x="4320" y="626"/>
                </a:lnTo>
                <a:lnTo>
                  <a:pt x="4326" y="632"/>
                </a:lnTo>
                <a:lnTo>
                  <a:pt x="4330" y="634"/>
                </a:lnTo>
                <a:lnTo>
                  <a:pt x="4336" y="634"/>
                </a:lnTo>
                <a:lnTo>
                  <a:pt x="4342" y="632"/>
                </a:lnTo>
                <a:lnTo>
                  <a:pt x="4348" y="634"/>
                </a:lnTo>
                <a:lnTo>
                  <a:pt x="4358" y="636"/>
                </a:lnTo>
                <a:lnTo>
                  <a:pt x="4370" y="642"/>
                </a:lnTo>
                <a:lnTo>
                  <a:pt x="4396" y="654"/>
                </a:lnTo>
                <a:lnTo>
                  <a:pt x="4414" y="662"/>
                </a:lnTo>
                <a:lnTo>
                  <a:pt x="4420" y="666"/>
                </a:lnTo>
                <a:lnTo>
                  <a:pt x="4422" y="670"/>
                </a:lnTo>
                <a:lnTo>
                  <a:pt x="4420" y="674"/>
                </a:lnTo>
                <a:lnTo>
                  <a:pt x="4414" y="680"/>
                </a:lnTo>
                <a:lnTo>
                  <a:pt x="4412" y="682"/>
                </a:lnTo>
                <a:lnTo>
                  <a:pt x="4412" y="686"/>
                </a:lnTo>
                <a:lnTo>
                  <a:pt x="4414" y="690"/>
                </a:lnTo>
                <a:lnTo>
                  <a:pt x="4418" y="694"/>
                </a:lnTo>
                <a:lnTo>
                  <a:pt x="4432" y="704"/>
                </a:lnTo>
                <a:lnTo>
                  <a:pt x="4448" y="714"/>
                </a:lnTo>
                <a:lnTo>
                  <a:pt x="4480" y="734"/>
                </a:lnTo>
                <a:lnTo>
                  <a:pt x="4488" y="742"/>
                </a:lnTo>
                <a:lnTo>
                  <a:pt x="4490" y="746"/>
                </a:lnTo>
                <a:lnTo>
                  <a:pt x="4490" y="750"/>
                </a:lnTo>
                <a:lnTo>
                  <a:pt x="4486" y="756"/>
                </a:lnTo>
                <a:lnTo>
                  <a:pt x="4480" y="762"/>
                </a:lnTo>
                <a:lnTo>
                  <a:pt x="4468" y="776"/>
                </a:lnTo>
                <a:lnTo>
                  <a:pt x="4464" y="780"/>
                </a:lnTo>
                <a:lnTo>
                  <a:pt x="4464" y="782"/>
                </a:lnTo>
                <a:lnTo>
                  <a:pt x="4468" y="782"/>
                </a:lnTo>
                <a:lnTo>
                  <a:pt x="4478" y="780"/>
                </a:lnTo>
                <a:lnTo>
                  <a:pt x="4498" y="774"/>
                </a:lnTo>
                <a:lnTo>
                  <a:pt x="4502" y="774"/>
                </a:lnTo>
                <a:lnTo>
                  <a:pt x="4504" y="776"/>
                </a:lnTo>
                <a:lnTo>
                  <a:pt x="4508" y="782"/>
                </a:lnTo>
                <a:lnTo>
                  <a:pt x="4510" y="786"/>
                </a:lnTo>
                <a:lnTo>
                  <a:pt x="4516" y="790"/>
                </a:lnTo>
                <a:lnTo>
                  <a:pt x="4522" y="794"/>
                </a:lnTo>
                <a:lnTo>
                  <a:pt x="4522" y="798"/>
                </a:lnTo>
                <a:lnTo>
                  <a:pt x="4520" y="802"/>
                </a:lnTo>
                <a:lnTo>
                  <a:pt x="4518" y="806"/>
                </a:lnTo>
                <a:lnTo>
                  <a:pt x="4516" y="808"/>
                </a:lnTo>
                <a:lnTo>
                  <a:pt x="4516" y="812"/>
                </a:lnTo>
                <a:lnTo>
                  <a:pt x="4522" y="818"/>
                </a:lnTo>
                <a:lnTo>
                  <a:pt x="4534" y="822"/>
                </a:lnTo>
                <a:lnTo>
                  <a:pt x="4542" y="828"/>
                </a:lnTo>
                <a:lnTo>
                  <a:pt x="4544" y="832"/>
                </a:lnTo>
                <a:lnTo>
                  <a:pt x="4542" y="838"/>
                </a:lnTo>
                <a:lnTo>
                  <a:pt x="4538" y="844"/>
                </a:lnTo>
                <a:lnTo>
                  <a:pt x="4536" y="848"/>
                </a:lnTo>
                <a:lnTo>
                  <a:pt x="4534" y="854"/>
                </a:lnTo>
                <a:lnTo>
                  <a:pt x="4538" y="858"/>
                </a:lnTo>
                <a:lnTo>
                  <a:pt x="4546" y="860"/>
                </a:lnTo>
                <a:lnTo>
                  <a:pt x="4556" y="864"/>
                </a:lnTo>
                <a:lnTo>
                  <a:pt x="4564" y="870"/>
                </a:lnTo>
                <a:lnTo>
                  <a:pt x="4566" y="876"/>
                </a:lnTo>
                <a:lnTo>
                  <a:pt x="4566" y="882"/>
                </a:lnTo>
                <a:lnTo>
                  <a:pt x="4564" y="888"/>
                </a:lnTo>
                <a:lnTo>
                  <a:pt x="4560" y="894"/>
                </a:lnTo>
                <a:lnTo>
                  <a:pt x="4552" y="898"/>
                </a:lnTo>
                <a:lnTo>
                  <a:pt x="4544" y="900"/>
                </a:lnTo>
                <a:lnTo>
                  <a:pt x="4536" y="902"/>
                </a:lnTo>
                <a:lnTo>
                  <a:pt x="4530" y="906"/>
                </a:lnTo>
                <a:lnTo>
                  <a:pt x="4526" y="910"/>
                </a:lnTo>
                <a:lnTo>
                  <a:pt x="4526" y="916"/>
                </a:lnTo>
                <a:lnTo>
                  <a:pt x="4528" y="922"/>
                </a:lnTo>
                <a:lnTo>
                  <a:pt x="4530" y="928"/>
                </a:lnTo>
                <a:lnTo>
                  <a:pt x="4542" y="942"/>
                </a:lnTo>
                <a:lnTo>
                  <a:pt x="4544" y="948"/>
                </a:lnTo>
                <a:lnTo>
                  <a:pt x="4544" y="952"/>
                </a:lnTo>
                <a:lnTo>
                  <a:pt x="4540" y="954"/>
                </a:lnTo>
                <a:lnTo>
                  <a:pt x="4534" y="956"/>
                </a:lnTo>
                <a:lnTo>
                  <a:pt x="4522" y="958"/>
                </a:lnTo>
                <a:lnTo>
                  <a:pt x="4518" y="960"/>
                </a:lnTo>
                <a:lnTo>
                  <a:pt x="4520" y="962"/>
                </a:lnTo>
                <a:lnTo>
                  <a:pt x="4526" y="970"/>
                </a:lnTo>
                <a:lnTo>
                  <a:pt x="4532" y="980"/>
                </a:lnTo>
                <a:lnTo>
                  <a:pt x="4534" y="982"/>
                </a:lnTo>
                <a:lnTo>
                  <a:pt x="4538" y="986"/>
                </a:lnTo>
                <a:lnTo>
                  <a:pt x="4542" y="986"/>
                </a:lnTo>
                <a:lnTo>
                  <a:pt x="4546" y="984"/>
                </a:lnTo>
                <a:lnTo>
                  <a:pt x="4552" y="982"/>
                </a:lnTo>
                <a:lnTo>
                  <a:pt x="4560" y="984"/>
                </a:lnTo>
                <a:lnTo>
                  <a:pt x="4574" y="988"/>
                </a:lnTo>
                <a:lnTo>
                  <a:pt x="4580" y="988"/>
                </a:lnTo>
                <a:lnTo>
                  <a:pt x="4588" y="988"/>
                </a:lnTo>
                <a:lnTo>
                  <a:pt x="4594" y="984"/>
                </a:lnTo>
                <a:lnTo>
                  <a:pt x="4600" y="974"/>
                </a:lnTo>
                <a:lnTo>
                  <a:pt x="4604" y="970"/>
                </a:lnTo>
                <a:lnTo>
                  <a:pt x="4608" y="966"/>
                </a:lnTo>
                <a:lnTo>
                  <a:pt x="4616" y="960"/>
                </a:lnTo>
                <a:lnTo>
                  <a:pt x="4626" y="958"/>
                </a:lnTo>
                <a:lnTo>
                  <a:pt x="4636" y="960"/>
                </a:lnTo>
                <a:lnTo>
                  <a:pt x="4646" y="962"/>
                </a:lnTo>
                <a:lnTo>
                  <a:pt x="4652" y="966"/>
                </a:lnTo>
                <a:lnTo>
                  <a:pt x="4654" y="968"/>
                </a:lnTo>
                <a:lnTo>
                  <a:pt x="4654" y="970"/>
                </a:lnTo>
                <a:lnTo>
                  <a:pt x="4654" y="972"/>
                </a:lnTo>
                <a:lnTo>
                  <a:pt x="4648" y="976"/>
                </a:lnTo>
                <a:lnTo>
                  <a:pt x="4646" y="980"/>
                </a:lnTo>
                <a:lnTo>
                  <a:pt x="4650" y="982"/>
                </a:lnTo>
                <a:lnTo>
                  <a:pt x="4654" y="982"/>
                </a:lnTo>
                <a:lnTo>
                  <a:pt x="4660" y="984"/>
                </a:lnTo>
                <a:lnTo>
                  <a:pt x="4664" y="986"/>
                </a:lnTo>
                <a:lnTo>
                  <a:pt x="4666" y="988"/>
                </a:lnTo>
                <a:lnTo>
                  <a:pt x="4662" y="994"/>
                </a:lnTo>
                <a:lnTo>
                  <a:pt x="4660" y="996"/>
                </a:lnTo>
                <a:lnTo>
                  <a:pt x="4660" y="1000"/>
                </a:lnTo>
                <a:lnTo>
                  <a:pt x="4666" y="1006"/>
                </a:lnTo>
                <a:lnTo>
                  <a:pt x="4674" y="1010"/>
                </a:lnTo>
                <a:lnTo>
                  <a:pt x="4684" y="1014"/>
                </a:lnTo>
                <a:lnTo>
                  <a:pt x="4702" y="1020"/>
                </a:lnTo>
                <a:lnTo>
                  <a:pt x="4710" y="1022"/>
                </a:lnTo>
                <a:lnTo>
                  <a:pt x="4710" y="1024"/>
                </a:lnTo>
                <a:lnTo>
                  <a:pt x="4704" y="1032"/>
                </a:lnTo>
                <a:lnTo>
                  <a:pt x="4702" y="1038"/>
                </a:lnTo>
                <a:lnTo>
                  <a:pt x="4706" y="1044"/>
                </a:lnTo>
                <a:lnTo>
                  <a:pt x="4710" y="1050"/>
                </a:lnTo>
                <a:lnTo>
                  <a:pt x="4712" y="1052"/>
                </a:lnTo>
                <a:lnTo>
                  <a:pt x="4710" y="1054"/>
                </a:lnTo>
                <a:lnTo>
                  <a:pt x="4700" y="1052"/>
                </a:lnTo>
                <a:lnTo>
                  <a:pt x="4684" y="1048"/>
                </a:lnTo>
                <a:lnTo>
                  <a:pt x="4668" y="1040"/>
                </a:lnTo>
                <a:lnTo>
                  <a:pt x="4658" y="1034"/>
                </a:lnTo>
                <a:lnTo>
                  <a:pt x="4646" y="1032"/>
                </a:lnTo>
                <a:lnTo>
                  <a:pt x="4620" y="1028"/>
                </a:lnTo>
                <a:lnTo>
                  <a:pt x="4594" y="1028"/>
                </a:lnTo>
                <a:lnTo>
                  <a:pt x="4584" y="1030"/>
                </a:lnTo>
                <a:lnTo>
                  <a:pt x="4578" y="1032"/>
                </a:lnTo>
                <a:lnTo>
                  <a:pt x="4576" y="1036"/>
                </a:lnTo>
                <a:lnTo>
                  <a:pt x="4576" y="1040"/>
                </a:lnTo>
                <a:lnTo>
                  <a:pt x="4580" y="1044"/>
                </a:lnTo>
                <a:lnTo>
                  <a:pt x="4586" y="1048"/>
                </a:lnTo>
                <a:lnTo>
                  <a:pt x="4602" y="1056"/>
                </a:lnTo>
                <a:lnTo>
                  <a:pt x="4618" y="1058"/>
                </a:lnTo>
                <a:lnTo>
                  <a:pt x="4632" y="1060"/>
                </a:lnTo>
                <a:lnTo>
                  <a:pt x="4640" y="1064"/>
                </a:lnTo>
                <a:lnTo>
                  <a:pt x="4648" y="1068"/>
                </a:lnTo>
                <a:lnTo>
                  <a:pt x="4652" y="1072"/>
                </a:lnTo>
                <a:lnTo>
                  <a:pt x="4656" y="1076"/>
                </a:lnTo>
                <a:lnTo>
                  <a:pt x="4660" y="1082"/>
                </a:lnTo>
                <a:lnTo>
                  <a:pt x="4668" y="1084"/>
                </a:lnTo>
                <a:lnTo>
                  <a:pt x="4680" y="1086"/>
                </a:lnTo>
                <a:lnTo>
                  <a:pt x="4694" y="1088"/>
                </a:lnTo>
                <a:lnTo>
                  <a:pt x="4702" y="1092"/>
                </a:lnTo>
                <a:lnTo>
                  <a:pt x="4704" y="1094"/>
                </a:lnTo>
                <a:lnTo>
                  <a:pt x="4706" y="1098"/>
                </a:lnTo>
                <a:lnTo>
                  <a:pt x="4704" y="1106"/>
                </a:lnTo>
                <a:lnTo>
                  <a:pt x="4702" y="1112"/>
                </a:lnTo>
                <a:lnTo>
                  <a:pt x="4706" y="1118"/>
                </a:lnTo>
                <a:lnTo>
                  <a:pt x="4710" y="1120"/>
                </a:lnTo>
                <a:lnTo>
                  <a:pt x="4712" y="1120"/>
                </a:lnTo>
                <a:lnTo>
                  <a:pt x="4716" y="1116"/>
                </a:lnTo>
                <a:lnTo>
                  <a:pt x="4718" y="1112"/>
                </a:lnTo>
                <a:lnTo>
                  <a:pt x="4724" y="1106"/>
                </a:lnTo>
                <a:lnTo>
                  <a:pt x="4726" y="1108"/>
                </a:lnTo>
                <a:lnTo>
                  <a:pt x="4726" y="1114"/>
                </a:lnTo>
                <a:lnTo>
                  <a:pt x="4724" y="1120"/>
                </a:lnTo>
                <a:lnTo>
                  <a:pt x="4718" y="1134"/>
                </a:lnTo>
                <a:lnTo>
                  <a:pt x="4712" y="1148"/>
                </a:lnTo>
                <a:lnTo>
                  <a:pt x="4708" y="1162"/>
                </a:lnTo>
                <a:lnTo>
                  <a:pt x="4708" y="1170"/>
                </a:lnTo>
                <a:lnTo>
                  <a:pt x="4708" y="1174"/>
                </a:lnTo>
                <a:lnTo>
                  <a:pt x="4712" y="1182"/>
                </a:lnTo>
                <a:lnTo>
                  <a:pt x="4712" y="1184"/>
                </a:lnTo>
                <a:lnTo>
                  <a:pt x="4712" y="1186"/>
                </a:lnTo>
                <a:lnTo>
                  <a:pt x="4702" y="1192"/>
                </a:lnTo>
                <a:lnTo>
                  <a:pt x="4694" y="1194"/>
                </a:lnTo>
                <a:lnTo>
                  <a:pt x="4686" y="1194"/>
                </a:lnTo>
                <a:lnTo>
                  <a:pt x="4674" y="1192"/>
                </a:lnTo>
                <a:lnTo>
                  <a:pt x="4664" y="1190"/>
                </a:lnTo>
                <a:lnTo>
                  <a:pt x="4658" y="1190"/>
                </a:lnTo>
                <a:lnTo>
                  <a:pt x="4654" y="1192"/>
                </a:lnTo>
                <a:lnTo>
                  <a:pt x="4650" y="1196"/>
                </a:lnTo>
                <a:lnTo>
                  <a:pt x="4644" y="1198"/>
                </a:lnTo>
                <a:lnTo>
                  <a:pt x="4632" y="1200"/>
                </a:lnTo>
                <a:lnTo>
                  <a:pt x="4624" y="1204"/>
                </a:lnTo>
                <a:lnTo>
                  <a:pt x="4622" y="1206"/>
                </a:lnTo>
                <a:lnTo>
                  <a:pt x="4624" y="1208"/>
                </a:lnTo>
                <a:lnTo>
                  <a:pt x="4624" y="1212"/>
                </a:lnTo>
                <a:lnTo>
                  <a:pt x="4622" y="1214"/>
                </a:lnTo>
                <a:lnTo>
                  <a:pt x="4620" y="1214"/>
                </a:lnTo>
                <a:lnTo>
                  <a:pt x="4620" y="1216"/>
                </a:lnTo>
                <a:lnTo>
                  <a:pt x="4628" y="1220"/>
                </a:lnTo>
                <a:lnTo>
                  <a:pt x="4632" y="1224"/>
                </a:lnTo>
                <a:lnTo>
                  <a:pt x="4632" y="1228"/>
                </a:lnTo>
                <a:lnTo>
                  <a:pt x="4628" y="1232"/>
                </a:lnTo>
                <a:lnTo>
                  <a:pt x="4624" y="1234"/>
                </a:lnTo>
                <a:lnTo>
                  <a:pt x="4614" y="1240"/>
                </a:lnTo>
                <a:lnTo>
                  <a:pt x="4610" y="1242"/>
                </a:lnTo>
                <a:lnTo>
                  <a:pt x="4610" y="1246"/>
                </a:lnTo>
                <a:lnTo>
                  <a:pt x="4610" y="1252"/>
                </a:lnTo>
                <a:lnTo>
                  <a:pt x="4608" y="1260"/>
                </a:lnTo>
                <a:lnTo>
                  <a:pt x="4600" y="1284"/>
                </a:lnTo>
                <a:lnTo>
                  <a:pt x="4598" y="1290"/>
                </a:lnTo>
                <a:lnTo>
                  <a:pt x="4598" y="1296"/>
                </a:lnTo>
                <a:lnTo>
                  <a:pt x="4602" y="1300"/>
                </a:lnTo>
                <a:lnTo>
                  <a:pt x="4608" y="1302"/>
                </a:lnTo>
                <a:lnTo>
                  <a:pt x="4624" y="1304"/>
                </a:lnTo>
                <a:lnTo>
                  <a:pt x="4648" y="1304"/>
                </a:lnTo>
                <a:lnTo>
                  <a:pt x="4636" y="1312"/>
                </a:lnTo>
                <a:lnTo>
                  <a:pt x="4626" y="1320"/>
                </a:lnTo>
                <a:lnTo>
                  <a:pt x="4618" y="1328"/>
                </a:lnTo>
                <a:lnTo>
                  <a:pt x="4612" y="1336"/>
                </a:lnTo>
                <a:lnTo>
                  <a:pt x="4608" y="1346"/>
                </a:lnTo>
                <a:lnTo>
                  <a:pt x="4608" y="1354"/>
                </a:lnTo>
                <a:lnTo>
                  <a:pt x="4610" y="1360"/>
                </a:lnTo>
                <a:lnTo>
                  <a:pt x="4616" y="1368"/>
                </a:lnTo>
                <a:lnTo>
                  <a:pt x="4622" y="1372"/>
                </a:lnTo>
                <a:lnTo>
                  <a:pt x="4626" y="1376"/>
                </a:lnTo>
                <a:lnTo>
                  <a:pt x="4628" y="1384"/>
                </a:lnTo>
                <a:lnTo>
                  <a:pt x="4628" y="1388"/>
                </a:lnTo>
                <a:lnTo>
                  <a:pt x="4630" y="1390"/>
                </a:lnTo>
                <a:lnTo>
                  <a:pt x="4632" y="1392"/>
                </a:lnTo>
                <a:lnTo>
                  <a:pt x="4642" y="1394"/>
                </a:lnTo>
                <a:lnTo>
                  <a:pt x="4650" y="1398"/>
                </a:lnTo>
                <a:lnTo>
                  <a:pt x="4654" y="1404"/>
                </a:lnTo>
                <a:lnTo>
                  <a:pt x="4656" y="1410"/>
                </a:lnTo>
                <a:lnTo>
                  <a:pt x="4654" y="1414"/>
                </a:lnTo>
                <a:lnTo>
                  <a:pt x="4654" y="1418"/>
                </a:lnTo>
                <a:lnTo>
                  <a:pt x="4656" y="1422"/>
                </a:lnTo>
                <a:lnTo>
                  <a:pt x="4660" y="1424"/>
                </a:lnTo>
                <a:lnTo>
                  <a:pt x="4664" y="1430"/>
                </a:lnTo>
                <a:lnTo>
                  <a:pt x="4666" y="1434"/>
                </a:lnTo>
                <a:lnTo>
                  <a:pt x="4666" y="1440"/>
                </a:lnTo>
                <a:lnTo>
                  <a:pt x="4668" y="1448"/>
                </a:lnTo>
                <a:lnTo>
                  <a:pt x="4670" y="1450"/>
                </a:lnTo>
                <a:lnTo>
                  <a:pt x="4672" y="1452"/>
                </a:lnTo>
                <a:lnTo>
                  <a:pt x="4672" y="1462"/>
                </a:lnTo>
                <a:lnTo>
                  <a:pt x="4672" y="1476"/>
                </a:lnTo>
                <a:lnTo>
                  <a:pt x="4674" y="1482"/>
                </a:lnTo>
                <a:lnTo>
                  <a:pt x="4676" y="1486"/>
                </a:lnTo>
                <a:lnTo>
                  <a:pt x="4678" y="1488"/>
                </a:lnTo>
                <a:lnTo>
                  <a:pt x="4684" y="1486"/>
                </a:lnTo>
                <a:lnTo>
                  <a:pt x="4690" y="1480"/>
                </a:lnTo>
                <a:lnTo>
                  <a:pt x="4696" y="1470"/>
                </a:lnTo>
                <a:lnTo>
                  <a:pt x="4706" y="1454"/>
                </a:lnTo>
                <a:lnTo>
                  <a:pt x="4708" y="1454"/>
                </a:lnTo>
                <a:lnTo>
                  <a:pt x="4710" y="1456"/>
                </a:lnTo>
                <a:lnTo>
                  <a:pt x="4712" y="1462"/>
                </a:lnTo>
                <a:lnTo>
                  <a:pt x="4714" y="1462"/>
                </a:lnTo>
                <a:lnTo>
                  <a:pt x="4720" y="1460"/>
                </a:lnTo>
                <a:lnTo>
                  <a:pt x="4726" y="1456"/>
                </a:lnTo>
                <a:lnTo>
                  <a:pt x="4732" y="1454"/>
                </a:lnTo>
                <a:lnTo>
                  <a:pt x="4738" y="1452"/>
                </a:lnTo>
                <a:lnTo>
                  <a:pt x="4742" y="1452"/>
                </a:lnTo>
                <a:lnTo>
                  <a:pt x="4748" y="1454"/>
                </a:lnTo>
                <a:lnTo>
                  <a:pt x="4752" y="1458"/>
                </a:lnTo>
                <a:lnTo>
                  <a:pt x="4756" y="1462"/>
                </a:lnTo>
                <a:lnTo>
                  <a:pt x="4758" y="1468"/>
                </a:lnTo>
                <a:lnTo>
                  <a:pt x="4758" y="1474"/>
                </a:lnTo>
                <a:lnTo>
                  <a:pt x="4756" y="1474"/>
                </a:lnTo>
                <a:lnTo>
                  <a:pt x="4748" y="1470"/>
                </a:lnTo>
                <a:lnTo>
                  <a:pt x="4738" y="1462"/>
                </a:lnTo>
                <a:lnTo>
                  <a:pt x="4732" y="1462"/>
                </a:lnTo>
                <a:lnTo>
                  <a:pt x="4728" y="1462"/>
                </a:lnTo>
                <a:lnTo>
                  <a:pt x="4724" y="1466"/>
                </a:lnTo>
                <a:lnTo>
                  <a:pt x="4724" y="1468"/>
                </a:lnTo>
                <a:lnTo>
                  <a:pt x="4732" y="1472"/>
                </a:lnTo>
                <a:lnTo>
                  <a:pt x="4734" y="1474"/>
                </a:lnTo>
                <a:lnTo>
                  <a:pt x="4736" y="1476"/>
                </a:lnTo>
                <a:lnTo>
                  <a:pt x="4734" y="1476"/>
                </a:lnTo>
                <a:lnTo>
                  <a:pt x="4726" y="1478"/>
                </a:lnTo>
                <a:lnTo>
                  <a:pt x="4720" y="1478"/>
                </a:lnTo>
                <a:lnTo>
                  <a:pt x="4716" y="1480"/>
                </a:lnTo>
                <a:lnTo>
                  <a:pt x="4716" y="1482"/>
                </a:lnTo>
                <a:lnTo>
                  <a:pt x="4716" y="1484"/>
                </a:lnTo>
                <a:lnTo>
                  <a:pt x="4718" y="1486"/>
                </a:lnTo>
                <a:lnTo>
                  <a:pt x="4716" y="1488"/>
                </a:lnTo>
                <a:lnTo>
                  <a:pt x="4712" y="1490"/>
                </a:lnTo>
                <a:lnTo>
                  <a:pt x="4704" y="1492"/>
                </a:lnTo>
                <a:lnTo>
                  <a:pt x="4692" y="1494"/>
                </a:lnTo>
                <a:lnTo>
                  <a:pt x="4694" y="1496"/>
                </a:lnTo>
                <a:lnTo>
                  <a:pt x="4696" y="1500"/>
                </a:lnTo>
                <a:lnTo>
                  <a:pt x="4696" y="1502"/>
                </a:lnTo>
                <a:lnTo>
                  <a:pt x="4694" y="1502"/>
                </a:lnTo>
                <a:lnTo>
                  <a:pt x="4692" y="1504"/>
                </a:lnTo>
                <a:lnTo>
                  <a:pt x="4690" y="1506"/>
                </a:lnTo>
                <a:lnTo>
                  <a:pt x="4694" y="1510"/>
                </a:lnTo>
                <a:lnTo>
                  <a:pt x="4696" y="1512"/>
                </a:lnTo>
                <a:lnTo>
                  <a:pt x="4698" y="1516"/>
                </a:lnTo>
                <a:lnTo>
                  <a:pt x="4696" y="1518"/>
                </a:lnTo>
                <a:lnTo>
                  <a:pt x="4696" y="1522"/>
                </a:lnTo>
                <a:lnTo>
                  <a:pt x="4696" y="1524"/>
                </a:lnTo>
                <a:lnTo>
                  <a:pt x="4698" y="1532"/>
                </a:lnTo>
                <a:lnTo>
                  <a:pt x="4710" y="1552"/>
                </a:lnTo>
                <a:lnTo>
                  <a:pt x="4714" y="1556"/>
                </a:lnTo>
                <a:lnTo>
                  <a:pt x="4718" y="1560"/>
                </a:lnTo>
                <a:lnTo>
                  <a:pt x="4728" y="1562"/>
                </a:lnTo>
                <a:lnTo>
                  <a:pt x="4734" y="1562"/>
                </a:lnTo>
                <a:lnTo>
                  <a:pt x="4734" y="1564"/>
                </a:lnTo>
                <a:lnTo>
                  <a:pt x="4734" y="1568"/>
                </a:lnTo>
                <a:lnTo>
                  <a:pt x="4734" y="1572"/>
                </a:lnTo>
                <a:lnTo>
                  <a:pt x="4734" y="1574"/>
                </a:lnTo>
                <a:lnTo>
                  <a:pt x="4738" y="1582"/>
                </a:lnTo>
                <a:lnTo>
                  <a:pt x="4742" y="1588"/>
                </a:lnTo>
                <a:lnTo>
                  <a:pt x="4744" y="1592"/>
                </a:lnTo>
                <a:lnTo>
                  <a:pt x="4744" y="1596"/>
                </a:lnTo>
                <a:lnTo>
                  <a:pt x="4744" y="1604"/>
                </a:lnTo>
                <a:lnTo>
                  <a:pt x="4746" y="1610"/>
                </a:lnTo>
                <a:lnTo>
                  <a:pt x="4752" y="1614"/>
                </a:lnTo>
                <a:lnTo>
                  <a:pt x="4762" y="1618"/>
                </a:lnTo>
                <a:lnTo>
                  <a:pt x="4768" y="1622"/>
                </a:lnTo>
                <a:lnTo>
                  <a:pt x="4770" y="1626"/>
                </a:lnTo>
                <a:lnTo>
                  <a:pt x="4772" y="1630"/>
                </a:lnTo>
                <a:lnTo>
                  <a:pt x="4770" y="1634"/>
                </a:lnTo>
                <a:lnTo>
                  <a:pt x="4770" y="1638"/>
                </a:lnTo>
                <a:lnTo>
                  <a:pt x="4770" y="1640"/>
                </a:lnTo>
                <a:lnTo>
                  <a:pt x="4774" y="1638"/>
                </a:lnTo>
                <a:lnTo>
                  <a:pt x="4778" y="1638"/>
                </a:lnTo>
                <a:lnTo>
                  <a:pt x="4780" y="1640"/>
                </a:lnTo>
                <a:lnTo>
                  <a:pt x="4782" y="1646"/>
                </a:lnTo>
                <a:lnTo>
                  <a:pt x="4782" y="1654"/>
                </a:lnTo>
                <a:lnTo>
                  <a:pt x="4784" y="1656"/>
                </a:lnTo>
                <a:lnTo>
                  <a:pt x="4786" y="1656"/>
                </a:lnTo>
                <a:lnTo>
                  <a:pt x="4792" y="1654"/>
                </a:lnTo>
                <a:lnTo>
                  <a:pt x="4794" y="1656"/>
                </a:lnTo>
                <a:lnTo>
                  <a:pt x="4794" y="1662"/>
                </a:lnTo>
                <a:lnTo>
                  <a:pt x="4790" y="1670"/>
                </a:lnTo>
                <a:lnTo>
                  <a:pt x="4790" y="1676"/>
                </a:lnTo>
                <a:lnTo>
                  <a:pt x="4792" y="1678"/>
                </a:lnTo>
                <a:lnTo>
                  <a:pt x="4802" y="1678"/>
                </a:lnTo>
                <a:lnTo>
                  <a:pt x="4814" y="1678"/>
                </a:lnTo>
                <a:lnTo>
                  <a:pt x="4816" y="1680"/>
                </a:lnTo>
                <a:lnTo>
                  <a:pt x="4816" y="1684"/>
                </a:lnTo>
                <a:lnTo>
                  <a:pt x="4814" y="1688"/>
                </a:lnTo>
                <a:lnTo>
                  <a:pt x="4814" y="1692"/>
                </a:lnTo>
                <a:lnTo>
                  <a:pt x="4816" y="1694"/>
                </a:lnTo>
                <a:lnTo>
                  <a:pt x="4820" y="1694"/>
                </a:lnTo>
                <a:lnTo>
                  <a:pt x="4826" y="1694"/>
                </a:lnTo>
                <a:lnTo>
                  <a:pt x="4830" y="1696"/>
                </a:lnTo>
                <a:lnTo>
                  <a:pt x="4832" y="1698"/>
                </a:lnTo>
                <a:lnTo>
                  <a:pt x="4834" y="1700"/>
                </a:lnTo>
                <a:lnTo>
                  <a:pt x="4832" y="1702"/>
                </a:lnTo>
                <a:lnTo>
                  <a:pt x="4830" y="1702"/>
                </a:lnTo>
                <a:lnTo>
                  <a:pt x="4826" y="1704"/>
                </a:lnTo>
                <a:lnTo>
                  <a:pt x="4826" y="1708"/>
                </a:lnTo>
                <a:lnTo>
                  <a:pt x="4826" y="1712"/>
                </a:lnTo>
                <a:lnTo>
                  <a:pt x="4830" y="1720"/>
                </a:lnTo>
                <a:lnTo>
                  <a:pt x="4832" y="1724"/>
                </a:lnTo>
                <a:lnTo>
                  <a:pt x="4836" y="1726"/>
                </a:lnTo>
                <a:lnTo>
                  <a:pt x="4840" y="1726"/>
                </a:lnTo>
                <a:lnTo>
                  <a:pt x="4846" y="1726"/>
                </a:lnTo>
                <a:lnTo>
                  <a:pt x="4852" y="1722"/>
                </a:lnTo>
                <a:lnTo>
                  <a:pt x="4860" y="1716"/>
                </a:lnTo>
                <a:lnTo>
                  <a:pt x="4868" y="1712"/>
                </a:lnTo>
                <a:lnTo>
                  <a:pt x="4874" y="1710"/>
                </a:lnTo>
                <a:lnTo>
                  <a:pt x="4878" y="1712"/>
                </a:lnTo>
                <a:lnTo>
                  <a:pt x="4880" y="1712"/>
                </a:lnTo>
                <a:lnTo>
                  <a:pt x="4884" y="1716"/>
                </a:lnTo>
                <a:lnTo>
                  <a:pt x="4886" y="1716"/>
                </a:lnTo>
                <a:lnTo>
                  <a:pt x="4890" y="1712"/>
                </a:lnTo>
                <a:lnTo>
                  <a:pt x="4900" y="1706"/>
                </a:lnTo>
                <a:lnTo>
                  <a:pt x="4910" y="1702"/>
                </a:lnTo>
                <a:lnTo>
                  <a:pt x="4916" y="1698"/>
                </a:lnTo>
                <a:lnTo>
                  <a:pt x="4918" y="1696"/>
                </a:lnTo>
                <a:lnTo>
                  <a:pt x="4918" y="1692"/>
                </a:lnTo>
                <a:lnTo>
                  <a:pt x="4918" y="1688"/>
                </a:lnTo>
                <a:lnTo>
                  <a:pt x="4918" y="1686"/>
                </a:lnTo>
                <a:lnTo>
                  <a:pt x="4920" y="1686"/>
                </a:lnTo>
                <a:lnTo>
                  <a:pt x="4924" y="1690"/>
                </a:lnTo>
                <a:lnTo>
                  <a:pt x="4926" y="1694"/>
                </a:lnTo>
                <a:lnTo>
                  <a:pt x="4926" y="1698"/>
                </a:lnTo>
                <a:lnTo>
                  <a:pt x="4926" y="1704"/>
                </a:lnTo>
                <a:lnTo>
                  <a:pt x="4922" y="1708"/>
                </a:lnTo>
                <a:lnTo>
                  <a:pt x="4914" y="1718"/>
                </a:lnTo>
                <a:lnTo>
                  <a:pt x="4912" y="1724"/>
                </a:lnTo>
                <a:lnTo>
                  <a:pt x="4912" y="1728"/>
                </a:lnTo>
                <a:lnTo>
                  <a:pt x="4916" y="1730"/>
                </a:lnTo>
                <a:lnTo>
                  <a:pt x="4926" y="1736"/>
                </a:lnTo>
                <a:lnTo>
                  <a:pt x="4936" y="1738"/>
                </a:lnTo>
                <a:lnTo>
                  <a:pt x="4944" y="1738"/>
                </a:lnTo>
                <a:lnTo>
                  <a:pt x="4956" y="1738"/>
                </a:lnTo>
                <a:lnTo>
                  <a:pt x="4962" y="1738"/>
                </a:lnTo>
                <a:lnTo>
                  <a:pt x="4962" y="1740"/>
                </a:lnTo>
                <a:lnTo>
                  <a:pt x="4962" y="1744"/>
                </a:lnTo>
                <a:lnTo>
                  <a:pt x="4956" y="1752"/>
                </a:lnTo>
                <a:lnTo>
                  <a:pt x="4954" y="1758"/>
                </a:lnTo>
                <a:lnTo>
                  <a:pt x="4952" y="1762"/>
                </a:lnTo>
                <a:lnTo>
                  <a:pt x="4954" y="1766"/>
                </a:lnTo>
                <a:lnTo>
                  <a:pt x="4958" y="1768"/>
                </a:lnTo>
                <a:lnTo>
                  <a:pt x="4964" y="1770"/>
                </a:lnTo>
                <a:lnTo>
                  <a:pt x="4968" y="1770"/>
                </a:lnTo>
                <a:lnTo>
                  <a:pt x="4974" y="1768"/>
                </a:lnTo>
                <a:lnTo>
                  <a:pt x="4978" y="1766"/>
                </a:lnTo>
                <a:lnTo>
                  <a:pt x="4988" y="1758"/>
                </a:lnTo>
                <a:lnTo>
                  <a:pt x="4990" y="1758"/>
                </a:lnTo>
                <a:lnTo>
                  <a:pt x="4992" y="1758"/>
                </a:lnTo>
                <a:lnTo>
                  <a:pt x="4998" y="1762"/>
                </a:lnTo>
                <a:lnTo>
                  <a:pt x="5006" y="1770"/>
                </a:lnTo>
                <a:lnTo>
                  <a:pt x="5018" y="1776"/>
                </a:lnTo>
                <a:lnTo>
                  <a:pt x="5022" y="1776"/>
                </a:lnTo>
                <a:lnTo>
                  <a:pt x="5026" y="1774"/>
                </a:lnTo>
                <a:lnTo>
                  <a:pt x="5030" y="1772"/>
                </a:lnTo>
                <a:lnTo>
                  <a:pt x="5034" y="1768"/>
                </a:lnTo>
                <a:lnTo>
                  <a:pt x="5036" y="1762"/>
                </a:lnTo>
                <a:lnTo>
                  <a:pt x="5036" y="1756"/>
                </a:lnTo>
                <a:lnTo>
                  <a:pt x="5036" y="1748"/>
                </a:lnTo>
                <a:lnTo>
                  <a:pt x="5034" y="1746"/>
                </a:lnTo>
                <a:lnTo>
                  <a:pt x="5030" y="1744"/>
                </a:lnTo>
                <a:lnTo>
                  <a:pt x="5028" y="1744"/>
                </a:lnTo>
                <a:lnTo>
                  <a:pt x="5022" y="1746"/>
                </a:lnTo>
                <a:lnTo>
                  <a:pt x="5024" y="1742"/>
                </a:lnTo>
                <a:lnTo>
                  <a:pt x="5026" y="1740"/>
                </a:lnTo>
                <a:lnTo>
                  <a:pt x="5030" y="1736"/>
                </a:lnTo>
                <a:lnTo>
                  <a:pt x="5040" y="1732"/>
                </a:lnTo>
                <a:lnTo>
                  <a:pt x="5044" y="1730"/>
                </a:lnTo>
                <a:lnTo>
                  <a:pt x="5048" y="1728"/>
                </a:lnTo>
                <a:lnTo>
                  <a:pt x="5048" y="1724"/>
                </a:lnTo>
                <a:lnTo>
                  <a:pt x="5048" y="1718"/>
                </a:lnTo>
                <a:lnTo>
                  <a:pt x="5048" y="1710"/>
                </a:lnTo>
                <a:lnTo>
                  <a:pt x="5050" y="1700"/>
                </a:lnTo>
                <a:lnTo>
                  <a:pt x="5060" y="1676"/>
                </a:lnTo>
                <a:lnTo>
                  <a:pt x="5070" y="1650"/>
                </a:lnTo>
                <a:lnTo>
                  <a:pt x="5072" y="1640"/>
                </a:lnTo>
                <a:lnTo>
                  <a:pt x="5072" y="1630"/>
                </a:lnTo>
                <a:lnTo>
                  <a:pt x="5070" y="1624"/>
                </a:lnTo>
                <a:lnTo>
                  <a:pt x="5068" y="1622"/>
                </a:lnTo>
                <a:lnTo>
                  <a:pt x="5066" y="1620"/>
                </a:lnTo>
                <a:lnTo>
                  <a:pt x="5064" y="1622"/>
                </a:lnTo>
                <a:lnTo>
                  <a:pt x="5062" y="1622"/>
                </a:lnTo>
                <a:lnTo>
                  <a:pt x="5060" y="1622"/>
                </a:lnTo>
                <a:lnTo>
                  <a:pt x="5056" y="1620"/>
                </a:lnTo>
                <a:lnTo>
                  <a:pt x="5050" y="1614"/>
                </a:lnTo>
                <a:lnTo>
                  <a:pt x="5048" y="1610"/>
                </a:lnTo>
                <a:lnTo>
                  <a:pt x="5048" y="1608"/>
                </a:lnTo>
                <a:lnTo>
                  <a:pt x="5058" y="1612"/>
                </a:lnTo>
                <a:lnTo>
                  <a:pt x="5068" y="1614"/>
                </a:lnTo>
                <a:lnTo>
                  <a:pt x="5072" y="1614"/>
                </a:lnTo>
                <a:lnTo>
                  <a:pt x="5072" y="1610"/>
                </a:lnTo>
                <a:lnTo>
                  <a:pt x="5070" y="1604"/>
                </a:lnTo>
                <a:lnTo>
                  <a:pt x="5068" y="1602"/>
                </a:lnTo>
                <a:lnTo>
                  <a:pt x="5062" y="1598"/>
                </a:lnTo>
                <a:lnTo>
                  <a:pt x="5056" y="1596"/>
                </a:lnTo>
                <a:lnTo>
                  <a:pt x="5056" y="1594"/>
                </a:lnTo>
                <a:lnTo>
                  <a:pt x="5058" y="1592"/>
                </a:lnTo>
                <a:lnTo>
                  <a:pt x="5062" y="1588"/>
                </a:lnTo>
                <a:lnTo>
                  <a:pt x="5066" y="1586"/>
                </a:lnTo>
                <a:lnTo>
                  <a:pt x="5080" y="1584"/>
                </a:lnTo>
                <a:lnTo>
                  <a:pt x="5086" y="1582"/>
                </a:lnTo>
                <a:lnTo>
                  <a:pt x="5092" y="1578"/>
                </a:lnTo>
                <a:lnTo>
                  <a:pt x="5096" y="1574"/>
                </a:lnTo>
                <a:lnTo>
                  <a:pt x="5098" y="1566"/>
                </a:lnTo>
                <a:lnTo>
                  <a:pt x="5100" y="1560"/>
                </a:lnTo>
                <a:lnTo>
                  <a:pt x="5102" y="1556"/>
                </a:lnTo>
                <a:lnTo>
                  <a:pt x="5106" y="1556"/>
                </a:lnTo>
                <a:lnTo>
                  <a:pt x="5108" y="1558"/>
                </a:lnTo>
                <a:lnTo>
                  <a:pt x="5114" y="1562"/>
                </a:lnTo>
                <a:lnTo>
                  <a:pt x="5116" y="1560"/>
                </a:lnTo>
                <a:lnTo>
                  <a:pt x="5116" y="1556"/>
                </a:lnTo>
                <a:lnTo>
                  <a:pt x="5118" y="1550"/>
                </a:lnTo>
                <a:lnTo>
                  <a:pt x="5122" y="1544"/>
                </a:lnTo>
                <a:lnTo>
                  <a:pt x="5130" y="1538"/>
                </a:lnTo>
                <a:lnTo>
                  <a:pt x="5136" y="1530"/>
                </a:lnTo>
                <a:lnTo>
                  <a:pt x="5138" y="1526"/>
                </a:lnTo>
                <a:lnTo>
                  <a:pt x="5138" y="1520"/>
                </a:lnTo>
                <a:lnTo>
                  <a:pt x="5136" y="1508"/>
                </a:lnTo>
                <a:lnTo>
                  <a:pt x="5138" y="1502"/>
                </a:lnTo>
                <a:lnTo>
                  <a:pt x="5136" y="1500"/>
                </a:lnTo>
                <a:lnTo>
                  <a:pt x="5134" y="1498"/>
                </a:lnTo>
                <a:lnTo>
                  <a:pt x="5122" y="1498"/>
                </a:lnTo>
                <a:lnTo>
                  <a:pt x="5114" y="1496"/>
                </a:lnTo>
                <a:lnTo>
                  <a:pt x="5106" y="1494"/>
                </a:lnTo>
                <a:lnTo>
                  <a:pt x="5102" y="1492"/>
                </a:lnTo>
                <a:lnTo>
                  <a:pt x="5098" y="1488"/>
                </a:lnTo>
                <a:lnTo>
                  <a:pt x="5098" y="1486"/>
                </a:lnTo>
                <a:lnTo>
                  <a:pt x="5098" y="1484"/>
                </a:lnTo>
                <a:lnTo>
                  <a:pt x="5100" y="1484"/>
                </a:lnTo>
                <a:lnTo>
                  <a:pt x="5106" y="1484"/>
                </a:lnTo>
                <a:lnTo>
                  <a:pt x="5112" y="1486"/>
                </a:lnTo>
                <a:lnTo>
                  <a:pt x="5116" y="1486"/>
                </a:lnTo>
                <a:lnTo>
                  <a:pt x="5124" y="1484"/>
                </a:lnTo>
                <a:lnTo>
                  <a:pt x="5130" y="1482"/>
                </a:lnTo>
                <a:lnTo>
                  <a:pt x="5136" y="1482"/>
                </a:lnTo>
                <a:lnTo>
                  <a:pt x="5144" y="1482"/>
                </a:lnTo>
                <a:lnTo>
                  <a:pt x="5144" y="1480"/>
                </a:lnTo>
                <a:lnTo>
                  <a:pt x="5144" y="1478"/>
                </a:lnTo>
                <a:lnTo>
                  <a:pt x="5140" y="1468"/>
                </a:lnTo>
                <a:lnTo>
                  <a:pt x="5126" y="1454"/>
                </a:lnTo>
                <a:lnTo>
                  <a:pt x="5120" y="1446"/>
                </a:lnTo>
                <a:lnTo>
                  <a:pt x="5116" y="1440"/>
                </a:lnTo>
                <a:lnTo>
                  <a:pt x="5118" y="1436"/>
                </a:lnTo>
                <a:lnTo>
                  <a:pt x="5120" y="1434"/>
                </a:lnTo>
                <a:lnTo>
                  <a:pt x="5126" y="1434"/>
                </a:lnTo>
                <a:lnTo>
                  <a:pt x="5132" y="1434"/>
                </a:lnTo>
                <a:lnTo>
                  <a:pt x="5146" y="1436"/>
                </a:lnTo>
                <a:lnTo>
                  <a:pt x="5152" y="1438"/>
                </a:lnTo>
                <a:lnTo>
                  <a:pt x="5158" y="1436"/>
                </a:lnTo>
                <a:lnTo>
                  <a:pt x="5160" y="1432"/>
                </a:lnTo>
                <a:lnTo>
                  <a:pt x="5164" y="1428"/>
                </a:lnTo>
                <a:lnTo>
                  <a:pt x="5168" y="1420"/>
                </a:lnTo>
                <a:lnTo>
                  <a:pt x="5170" y="1418"/>
                </a:lnTo>
                <a:lnTo>
                  <a:pt x="5174" y="1418"/>
                </a:lnTo>
                <a:lnTo>
                  <a:pt x="5180" y="1418"/>
                </a:lnTo>
                <a:lnTo>
                  <a:pt x="5184" y="1418"/>
                </a:lnTo>
                <a:lnTo>
                  <a:pt x="5180" y="1414"/>
                </a:lnTo>
                <a:lnTo>
                  <a:pt x="5170" y="1408"/>
                </a:lnTo>
                <a:lnTo>
                  <a:pt x="5162" y="1404"/>
                </a:lnTo>
                <a:lnTo>
                  <a:pt x="5162" y="1402"/>
                </a:lnTo>
                <a:lnTo>
                  <a:pt x="5168" y="1402"/>
                </a:lnTo>
                <a:lnTo>
                  <a:pt x="5174" y="1398"/>
                </a:lnTo>
                <a:lnTo>
                  <a:pt x="5180" y="1396"/>
                </a:lnTo>
                <a:lnTo>
                  <a:pt x="5188" y="1398"/>
                </a:lnTo>
                <a:lnTo>
                  <a:pt x="5196" y="1398"/>
                </a:lnTo>
                <a:lnTo>
                  <a:pt x="5208" y="1398"/>
                </a:lnTo>
                <a:lnTo>
                  <a:pt x="5218" y="1396"/>
                </a:lnTo>
                <a:lnTo>
                  <a:pt x="5224" y="1396"/>
                </a:lnTo>
                <a:lnTo>
                  <a:pt x="5230" y="1394"/>
                </a:lnTo>
                <a:lnTo>
                  <a:pt x="5234" y="1390"/>
                </a:lnTo>
                <a:lnTo>
                  <a:pt x="5236" y="1386"/>
                </a:lnTo>
                <a:lnTo>
                  <a:pt x="5234" y="1382"/>
                </a:lnTo>
                <a:lnTo>
                  <a:pt x="5234" y="1380"/>
                </a:lnTo>
                <a:lnTo>
                  <a:pt x="5238" y="1376"/>
                </a:lnTo>
                <a:lnTo>
                  <a:pt x="5242" y="1370"/>
                </a:lnTo>
                <a:lnTo>
                  <a:pt x="5240" y="1368"/>
                </a:lnTo>
                <a:lnTo>
                  <a:pt x="5240" y="1364"/>
                </a:lnTo>
                <a:lnTo>
                  <a:pt x="5248" y="1358"/>
                </a:lnTo>
                <a:lnTo>
                  <a:pt x="5250" y="1356"/>
                </a:lnTo>
                <a:lnTo>
                  <a:pt x="5252" y="1354"/>
                </a:lnTo>
                <a:lnTo>
                  <a:pt x="5250" y="1350"/>
                </a:lnTo>
                <a:lnTo>
                  <a:pt x="5248" y="1348"/>
                </a:lnTo>
                <a:lnTo>
                  <a:pt x="5242" y="1346"/>
                </a:lnTo>
                <a:lnTo>
                  <a:pt x="5242" y="1344"/>
                </a:lnTo>
                <a:lnTo>
                  <a:pt x="5242" y="1342"/>
                </a:lnTo>
                <a:lnTo>
                  <a:pt x="5246" y="1342"/>
                </a:lnTo>
                <a:lnTo>
                  <a:pt x="5250" y="1342"/>
                </a:lnTo>
                <a:lnTo>
                  <a:pt x="5256" y="1344"/>
                </a:lnTo>
                <a:lnTo>
                  <a:pt x="5266" y="1344"/>
                </a:lnTo>
                <a:lnTo>
                  <a:pt x="5272" y="1344"/>
                </a:lnTo>
                <a:lnTo>
                  <a:pt x="5270" y="1346"/>
                </a:lnTo>
                <a:lnTo>
                  <a:pt x="5264" y="1352"/>
                </a:lnTo>
                <a:lnTo>
                  <a:pt x="5260" y="1356"/>
                </a:lnTo>
                <a:lnTo>
                  <a:pt x="5258" y="1360"/>
                </a:lnTo>
                <a:lnTo>
                  <a:pt x="5254" y="1364"/>
                </a:lnTo>
                <a:lnTo>
                  <a:pt x="5250" y="1366"/>
                </a:lnTo>
                <a:lnTo>
                  <a:pt x="5248" y="1372"/>
                </a:lnTo>
                <a:lnTo>
                  <a:pt x="5248" y="1378"/>
                </a:lnTo>
                <a:lnTo>
                  <a:pt x="5244" y="1386"/>
                </a:lnTo>
                <a:lnTo>
                  <a:pt x="5242" y="1392"/>
                </a:lnTo>
                <a:lnTo>
                  <a:pt x="5242" y="1394"/>
                </a:lnTo>
                <a:lnTo>
                  <a:pt x="5244" y="1396"/>
                </a:lnTo>
                <a:lnTo>
                  <a:pt x="5250" y="1398"/>
                </a:lnTo>
                <a:lnTo>
                  <a:pt x="5256" y="1398"/>
                </a:lnTo>
                <a:lnTo>
                  <a:pt x="5262" y="1396"/>
                </a:lnTo>
                <a:lnTo>
                  <a:pt x="5268" y="1390"/>
                </a:lnTo>
                <a:lnTo>
                  <a:pt x="5276" y="1380"/>
                </a:lnTo>
                <a:lnTo>
                  <a:pt x="5280" y="1380"/>
                </a:lnTo>
                <a:lnTo>
                  <a:pt x="5284" y="1382"/>
                </a:lnTo>
                <a:lnTo>
                  <a:pt x="5290" y="1386"/>
                </a:lnTo>
                <a:lnTo>
                  <a:pt x="5292" y="1384"/>
                </a:lnTo>
                <a:lnTo>
                  <a:pt x="5292" y="1380"/>
                </a:lnTo>
                <a:lnTo>
                  <a:pt x="5290" y="1378"/>
                </a:lnTo>
                <a:lnTo>
                  <a:pt x="5288" y="1376"/>
                </a:lnTo>
                <a:lnTo>
                  <a:pt x="5290" y="1374"/>
                </a:lnTo>
                <a:lnTo>
                  <a:pt x="5294" y="1370"/>
                </a:lnTo>
                <a:lnTo>
                  <a:pt x="5300" y="1370"/>
                </a:lnTo>
                <a:lnTo>
                  <a:pt x="5302" y="1370"/>
                </a:lnTo>
                <a:lnTo>
                  <a:pt x="5306" y="1370"/>
                </a:lnTo>
                <a:lnTo>
                  <a:pt x="5308" y="1372"/>
                </a:lnTo>
                <a:lnTo>
                  <a:pt x="5312" y="1372"/>
                </a:lnTo>
                <a:lnTo>
                  <a:pt x="5320" y="1370"/>
                </a:lnTo>
                <a:lnTo>
                  <a:pt x="5336" y="1362"/>
                </a:lnTo>
                <a:lnTo>
                  <a:pt x="5338" y="1358"/>
                </a:lnTo>
                <a:lnTo>
                  <a:pt x="5338" y="1354"/>
                </a:lnTo>
                <a:lnTo>
                  <a:pt x="5338" y="1350"/>
                </a:lnTo>
                <a:lnTo>
                  <a:pt x="5340" y="1350"/>
                </a:lnTo>
                <a:lnTo>
                  <a:pt x="5340" y="1348"/>
                </a:lnTo>
                <a:lnTo>
                  <a:pt x="5344" y="1350"/>
                </a:lnTo>
                <a:lnTo>
                  <a:pt x="5346" y="1350"/>
                </a:lnTo>
                <a:lnTo>
                  <a:pt x="5346" y="1352"/>
                </a:lnTo>
                <a:lnTo>
                  <a:pt x="5348" y="1354"/>
                </a:lnTo>
                <a:lnTo>
                  <a:pt x="5358" y="1350"/>
                </a:lnTo>
                <a:lnTo>
                  <a:pt x="5368" y="1344"/>
                </a:lnTo>
                <a:lnTo>
                  <a:pt x="5394" y="1324"/>
                </a:lnTo>
                <a:lnTo>
                  <a:pt x="5406" y="1312"/>
                </a:lnTo>
                <a:lnTo>
                  <a:pt x="5416" y="1300"/>
                </a:lnTo>
                <a:lnTo>
                  <a:pt x="5424" y="1290"/>
                </a:lnTo>
                <a:lnTo>
                  <a:pt x="5428" y="1280"/>
                </a:lnTo>
                <a:lnTo>
                  <a:pt x="5436" y="1264"/>
                </a:lnTo>
                <a:lnTo>
                  <a:pt x="5446" y="1250"/>
                </a:lnTo>
                <a:lnTo>
                  <a:pt x="5458" y="1240"/>
                </a:lnTo>
                <a:lnTo>
                  <a:pt x="5464" y="1238"/>
                </a:lnTo>
                <a:lnTo>
                  <a:pt x="5470" y="1238"/>
                </a:lnTo>
                <a:lnTo>
                  <a:pt x="5480" y="1236"/>
                </a:lnTo>
                <a:lnTo>
                  <a:pt x="5482" y="1234"/>
                </a:lnTo>
                <a:lnTo>
                  <a:pt x="5484" y="1230"/>
                </a:lnTo>
                <a:lnTo>
                  <a:pt x="5484" y="1226"/>
                </a:lnTo>
                <a:lnTo>
                  <a:pt x="5482" y="1220"/>
                </a:lnTo>
                <a:lnTo>
                  <a:pt x="5476" y="1214"/>
                </a:lnTo>
                <a:lnTo>
                  <a:pt x="5468" y="1204"/>
                </a:lnTo>
                <a:lnTo>
                  <a:pt x="5462" y="1196"/>
                </a:lnTo>
                <a:lnTo>
                  <a:pt x="5462" y="1194"/>
                </a:lnTo>
                <a:lnTo>
                  <a:pt x="5472" y="1200"/>
                </a:lnTo>
                <a:lnTo>
                  <a:pt x="5506" y="1222"/>
                </a:lnTo>
                <a:lnTo>
                  <a:pt x="5522" y="1226"/>
                </a:lnTo>
                <a:lnTo>
                  <a:pt x="5530" y="1228"/>
                </a:lnTo>
                <a:lnTo>
                  <a:pt x="5538" y="1228"/>
                </a:lnTo>
                <a:lnTo>
                  <a:pt x="5546" y="1226"/>
                </a:lnTo>
                <a:lnTo>
                  <a:pt x="5554" y="1222"/>
                </a:lnTo>
                <a:lnTo>
                  <a:pt x="5560" y="1218"/>
                </a:lnTo>
                <a:lnTo>
                  <a:pt x="5566" y="1212"/>
                </a:lnTo>
                <a:lnTo>
                  <a:pt x="5568" y="1206"/>
                </a:lnTo>
                <a:lnTo>
                  <a:pt x="5572" y="1204"/>
                </a:lnTo>
                <a:lnTo>
                  <a:pt x="5574" y="1204"/>
                </a:lnTo>
                <a:lnTo>
                  <a:pt x="5578" y="1206"/>
                </a:lnTo>
                <a:lnTo>
                  <a:pt x="5584" y="1208"/>
                </a:lnTo>
                <a:lnTo>
                  <a:pt x="5592" y="1208"/>
                </a:lnTo>
                <a:lnTo>
                  <a:pt x="5602" y="1206"/>
                </a:lnTo>
                <a:lnTo>
                  <a:pt x="5618" y="1202"/>
                </a:lnTo>
                <a:lnTo>
                  <a:pt x="5636" y="1196"/>
                </a:lnTo>
                <a:lnTo>
                  <a:pt x="5656" y="1190"/>
                </a:lnTo>
                <a:lnTo>
                  <a:pt x="5692" y="1184"/>
                </a:lnTo>
                <a:lnTo>
                  <a:pt x="5722" y="1176"/>
                </a:lnTo>
                <a:lnTo>
                  <a:pt x="5734" y="1172"/>
                </a:lnTo>
                <a:lnTo>
                  <a:pt x="5742" y="1166"/>
                </a:lnTo>
                <a:lnTo>
                  <a:pt x="5756" y="1152"/>
                </a:lnTo>
                <a:lnTo>
                  <a:pt x="5770" y="1140"/>
                </a:lnTo>
                <a:lnTo>
                  <a:pt x="5786" y="1132"/>
                </a:lnTo>
                <a:lnTo>
                  <a:pt x="5796" y="1128"/>
                </a:lnTo>
                <a:lnTo>
                  <a:pt x="5806" y="1126"/>
                </a:lnTo>
                <a:lnTo>
                  <a:pt x="5814" y="1124"/>
                </a:lnTo>
                <a:lnTo>
                  <a:pt x="5818" y="1122"/>
                </a:lnTo>
                <a:lnTo>
                  <a:pt x="5818" y="1118"/>
                </a:lnTo>
                <a:lnTo>
                  <a:pt x="5818" y="1114"/>
                </a:lnTo>
                <a:lnTo>
                  <a:pt x="5818" y="1112"/>
                </a:lnTo>
                <a:lnTo>
                  <a:pt x="5818" y="1108"/>
                </a:lnTo>
                <a:lnTo>
                  <a:pt x="5822" y="1106"/>
                </a:lnTo>
                <a:lnTo>
                  <a:pt x="5832" y="1104"/>
                </a:lnTo>
                <a:lnTo>
                  <a:pt x="5846" y="1104"/>
                </a:lnTo>
                <a:lnTo>
                  <a:pt x="5848" y="1102"/>
                </a:lnTo>
                <a:lnTo>
                  <a:pt x="5850" y="1100"/>
                </a:lnTo>
                <a:lnTo>
                  <a:pt x="5854" y="1094"/>
                </a:lnTo>
                <a:lnTo>
                  <a:pt x="5858" y="1092"/>
                </a:lnTo>
                <a:lnTo>
                  <a:pt x="5868" y="1086"/>
                </a:lnTo>
                <a:lnTo>
                  <a:pt x="5882" y="1078"/>
                </a:lnTo>
                <a:lnTo>
                  <a:pt x="5882" y="1076"/>
                </a:lnTo>
                <a:lnTo>
                  <a:pt x="5880" y="1076"/>
                </a:lnTo>
                <a:lnTo>
                  <a:pt x="5864" y="1076"/>
                </a:lnTo>
                <a:lnTo>
                  <a:pt x="5836" y="1078"/>
                </a:lnTo>
                <a:lnTo>
                  <a:pt x="5820" y="1078"/>
                </a:lnTo>
                <a:lnTo>
                  <a:pt x="5806" y="1076"/>
                </a:lnTo>
                <a:lnTo>
                  <a:pt x="5794" y="1070"/>
                </a:lnTo>
                <a:lnTo>
                  <a:pt x="5780" y="1064"/>
                </a:lnTo>
                <a:lnTo>
                  <a:pt x="5768" y="1058"/>
                </a:lnTo>
                <a:lnTo>
                  <a:pt x="5756" y="1056"/>
                </a:lnTo>
                <a:lnTo>
                  <a:pt x="5750" y="1056"/>
                </a:lnTo>
                <a:lnTo>
                  <a:pt x="5742" y="1056"/>
                </a:lnTo>
                <a:lnTo>
                  <a:pt x="5736" y="1060"/>
                </a:lnTo>
                <a:lnTo>
                  <a:pt x="5728" y="1064"/>
                </a:lnTo>
                <a:lnTo>
                  <a:pt x="5722" y="1068"/>
                </a:lnTo>
                <a:lnTo>
                  <a:pt x="5714" y="1070"/>
                </a:lnTo>
                <a:lnTo>
                  <a:pt x="5702" y="1070"/>
                </a:lnTo>
                <a:lnTo>
                  <a:pt x="5696" y="1070"/>
                </a:lnTo>
                <a:lnTo>
                  <a:pt x="5690" y="1070"/>
                </a:lnTo>
                <a:lnTo>
                  <a:pt x="5684" y="1074"/>
                </a:lnTo>
                <a:lnTo>
                  <a:pt x="5676" y="1082"/>
                </a:lnTo>
                <a:lnTo>
                  <a:pt x="5670" y="1086"/>
                </a:lnTo>
                <a:lnTo>
                  <a:pt x="5664" y="1088"/>
                </a:lnTo>
                <a:lnTo>
                  <a:pt x="5660" y="1090"/>
                </a:lnTo>
                <a:lnTo>
                  <a:pt x="5656" y="1090"/>
                </a:lnTo>
                <a:lnTo>
                  <a:pt x="5656" y="1086"/>
                </a:lnTo>
                <a:lnTo>
                  <a:pt x="5656" y="1082"/>
                </a:lnTo>
                <a:lnTo>
                  <a:pt x="5660" y="1078"/>
                </a:lnTo>
                <a:lnTo>
                  <a:pt x="5668" y="1070"/>
                </a:lnTo>
                <a:lnTo>
                  <a:pt x="5678" y="1064"/>
                </a:lnTo>
                <a:lnTo>
                  <a:pt x="5684" y="1062"/>
                </a:lnTo>
                <a:lnTo>
                  <a:pt x="5690" y="1060"/>
                </a:lnTo>
                <a:lnTo>
                  <a:pt x="5694" y="1060"/>
                </a:lnTo>
                <a:lnTo>
                  <a:pt x="5700" y="1064"/>
                </a:lnTo>
                <a:lnTo>
                  <a:pt x="5702" y="1064"/>
                </a:lnTo>
                <a:lnTo>
                  <a:pt x="5706" y="1062"/>
                </a:lnTo>
                <a:lnTo>
                  <a:pt x="5714" y="1056"/>
                </a:lnTo>
                <a:lnTo>
                  <a:pt x="5714" y="1054"/>
                </a:lnTo>
                <a:lnTo>
                  <a:pt x="5714" y="1052"/>
                </a:lnTo>
                <a:lnTo>
                  <a:pt x="5710" y="1052"/>
                </a:lnTo>
                <a:lnTo>
                  <a:pt x="5704" y="1050"/>
                </a:lnTo>
                <a:lnTo>
                  <a:pt x="5680" y="1052"/>
                </a:lnTo>
                <a:lnTo>
                  <a:pt x="5652" y="1056"/>
                </a:lnTo>
                <a:lnTo>
                  <a:pt x="5638" y="1058"/>
                </a:lnTo>
                <a:lnTo>
                  <a:pt x="5634" y="1056"/>
                </a:lnTo>
                <a:lnTo>
                  <a:pt x="5632" y="1052"/>
                </a:lnTo>
                <a:lnTo>
                  <a:pt x="5636" y="1046"/>
                </a:lnTo>
                <a:lnTo>
                  <a:pt x="5640" y="1038"/>
                </a:lnTo>
                <a:lnTo>
                  <a:pt x="5650" y="1022"/>
                </a:lnTo>
                <a:lnTo>
                  <a:pt x="5656" y="1012"/>
                </a:lnTo>
                <a:lnTo>
                  <a:pt x="5658" y="1010"/>
                </a:lnTo>
                <a:lnTo>
                  <a:pt x="5664" y="1016"/>
                </a:lnTo>
                <a:lnTo>
                  <a:pt x="5672" y="1022"/>
                </a:lnTo>
                <a:lnTo>
                  <a:pt x="5676" y="1022"/>
                </a:lnTo>
                <a:lnTo>
                  <a:pt x="5680" y="1022"/>
                </a:lnTo>
                <a:lnTo>
                  <a:pt x="5718" y="1010"/>
                </a:lnTo>
                <a:lnTo>
                  <a:pt x="5732" y="1004"/>
                </a:lnTo>
                <a:lnTo>
                  <a:pt x="5742" y="1000"/>
                </a:lnTo>
                <a:lnTo>
                  <a:pt x="5746" y="996"/>
                </a:lnTo>
                <a:lnTo>
                  <a:pt x="5746" y="990"/>
                </a:lnTo>
                <a:lnTo>
                  <a:pt x="5742" y="986"/>
                </a:lnTo>
                <a:lnTo>
                  <a:pt x="5734" y="982"/>
                </a:lnTo>
                <a:lnTo>
                  <a:pt x="5724" y="980"/>
                </a:lnTo>
                <a:lnTo>
                  <a:pt x="5710" y="976"/>
                </a:lnTo>
                <a:lnTo>
                  <a:pt x="5688" y="972"/>
                </a:lnTo>
                <a:lnTo>
                  <a:pt x="5682" y="970"/>
                </a:lnTo>
                <a:lnTo>
                  <a:pt x="5680" y="968"/>
                </a:lnTo>
                <a:lnTo>
                  <a:pt x="5680" y="966"/>
                </a:lnTo>
                <a:lnTo>
                  <a:pt x="5686" y="966"/>
                </a:lnTo>
                <a:lnTo>
                  <a:pt x="5706" y="966"/>
                </a:lnTo>
                <a:lnTo>
                  <a:pt x="5728" y="970"/>
                </a:lnTo>
                <a:lnTo>
                  <a:pt x="5742" y="974"/>
                </a:lnTo>
                <a:lnTo>
                  <a:pt x="5754" y="980"/>
                </a:lnTo>
                <a:lnTo>
                  <a:pt x="5768" y="986"/>
                </a:lnTo>
                <a:lnTo>
                  <a:pt x="5782" y="990"/>
                </a:lnTo>
                <a:lnTo>
                  <a:pt x="5790" y="996"/>
                </a:lnTo>
                <a:lnTo>
                  <a:pt x="5794" y="1006"/>
                </a:lnTo>
                <a:lnTo>
                  <a:pt x="5796" y="1022"/>
                </a:lnTo>
                <a:lnTo>
                  <a:pt x="5800" y="1030"/>
                </a:lnTo>
                <a:lnTo>
                  <a:pt x="5806" y="1038"/>
                </a:lnTo>
                <a:lnTo>
                  <a:pt x="5814" y="1044"/>
                </a:lnTo>
                <a:lnTo>
                  <a:pt x="5824" y="1048"/>
                </a:lnTo>
                <a:lnTo>
                  <a:pt x="5834" y="1052"/>
                </a:lnTo>
                <a:lnTo>
                  <a:pt x="5844" y="1054"/>
                </a:lnTo>
                <a:lnTo>
                  <a:pt x="5852" y="1054"/>
                </a:lnTo>
                <a:lnTo>
                  <a:pt x="5858" y="1052"/>
                </a:lnTo>
                <a:lnTo>
                  <a:pt x="5866" y="1048"/>
                </a:lnTo>
                <a:lnTo>
                  <a:pt x="5872" y="1048"/>
                </a:lnTo>
                <a:lnTo>
                  <a:pt x="5882" y="1052"/>
                </a:lnTo>
                <a:lnTo>
                  <a:pt x="5896" y="1054"/>
                </a:lnTo>
                <a:lnTo>
                  <a:pt x="5904" y="1054"/>
                </a:lnTo>
                <a:lnTo>
                  <a:pt x="5908" y="1048"/>
                </a:lnTo>
                <a:lnTo>
                  <a:pt x="5908" y="1042"/>
                </a:lnTo>
                <a:lnTo>
                  <a:pt x="5906" y="1032"/>
                </a:lnTo>
                <a:lnTo>
                  <a:pt x="5902" y="1008"/>
                </a:lnTo>
                <a:lnTo>
                  <a:pt x="5900" y="996"/>
                </a:lnTo>
                <a:lnTo>
                  <a:pt x="5900" y="984"/>
                </a:lnTo>
                <a:lnTo>
                  <a:pt x="5900" y="976"/>
                </a:lnTo>
                <a:lnTo>
                  <a:pt x="5898" y="974"/>
                </a:lnTo>
                <a:lnTo>
                  <a:pt x="5896" y="974"/>
                </a:lnTo>
                <a:lnTo>
                  <a:pt x="5892" y="976"/>
                </a:lnTo>
                <a:lnTo>
                  <a:pt x="5886" y="980"/>
                </a:lnTo>
                <a:lnTo>
                  <a:pt x="5880" y="984"/>
                </a:lnTo>
                <a:lnTo>
                  <a:pt x="5874" y="988"/>
                </a:lnTo>
                <a:lnTo>
                  <a:pt x="5868" y="990"/>
                </a:lnTo>
                <a:lnTo>
                  <a:pt x="5868" y="988"/>
                </a:lnTo>
                <a:lnTo>
                  <a:pt x="5866" y="984"/>
                </a:lnTo>
                <a:lnTo>
                  <a:pt x="5864" y="976"/>
                </a:lnTo>
                <a:lnTo>
                  <a:pt x="5866" y="974"/>
                </a:lnTo>
                <a:lnTo>
                  <a:pt x="5868" y="972"/>
                </a:lnTo>
                <a:lnTo>
                  <a:pt x="5876" y="970"/>
                </a:lnTo>
                <a:lnTo>
                  <a:pt x="5880" y="968"/>
                </a:lnTo>
                <a:lnTo>
                  <a:pt x="5886" y="960"/>
                </a:lnTo>
                <a:lnTo>
                  <a:pt x="5890" y="956"/>
                </a:lnTo>
                <a:lnTo>
                  <a:pt x="5892" y="954"/>
                </a:lnTo>
                <a:lnTo>
                  <a:pt x="5890" y="954"/>
                </a:lnTo>
                <a:lnTo>
                  <a:pt x="5880" y="958"/>
                </a:lnTo>
                <a:lnTo>
                  <a:pt x="5870" y="960"/>
                </a:lnTo>
                <a:lnTo>
                  <a:pt x="5866" y="960"/>
                </a:lnTo>
                <a:lnTo>
                  <a:pt x="5866" y="954"/>
                </a:lnTo>
                <a:lnTo>
                  <a:pt x="5868" y="948"/>
                </a:lnTo>
                <a:lnTo>
                  <a:pt x="5866" y="944"/>
                </a:lnTo>
                <a:lnTo>
                  <a:pt x="5862" y="940"/>
                </a:lnTo>
                <a:lnTo>
                  <a:pt x="5856" y="936"/>
                </a:lnTo>
                <a:lnTo>
                  <a:pt x="5838" y="932"/>
                </a:lnTo>
                <a:lnTo>
                  <a:pt x="5816" y="924"/>
                </a:lnTo>
                <a:lnTo>
                  <a:pt x="5796" y="918"/>
                </a:lnTo>
                <a:lnTo>
                  <a:pt x="5786" y="912"/>
                </a:lnTo>
                <a:lnTo>
                  <a:pt x="5780" y="906"/>
                </a:lnTo>
                <a:lnTo>
                  <a:pt x="5780" y="902"/>
                </a:lnTo>
                <a:lnTo>
                  <a:pt x="5780" y="900"/>
                </a:lnTo>
                <a:lnTo>
                  <a:pt x="5780" y="896"/>
                </a:lnTo>
                <a:lnTo>
                  <a:pt x="5778" y="890"/>
                </a:lnTo>
                <a:lnTo>
                  <a:pt x="5770" y="884"/>
                </a:lnTo>
                <a:lnTo>
                  <a:pt x="5762" y="880"/>
                </a:lnTo>
                <a:lnTo>
                  <a:pt x="5758" y="874"/>
                </a:lnTo>
                <a:lnTo>
                  <a:pt x="5760" y="870"/>
                </a:lnTo>
                <a:lnTo>
                  <a:pt x="5760" y="866"/>
                </a:lnTo>
                <a:lnTo>
                  <a:pt x="5758" y="862"/>
                </a:lnTo>
                <a:lnTo>
                  <a:pt x="5752" y="856"/>
                </a:lnTo>
                <a:lnTo>
                  <a:pt x="5738" y="852"/>
                </a:lnTo>
                <a:lnTo>
                  <a:pt x="5714" y="844"/>
                </a:lnTo>
                <a:lnTo>
                  <a:pt x="5724" y="846"/>
                </a:lnTo>
                <a:lnTo>
                  <a:pt x="5732" y="844"/>
                </a:lnTo>
                <a:lnTo>
                  <a:pt x="5740" y="840"/>
                </a:lnTo>
                <a:lnTo>
                  <a:pt x="5748" y="836"/>
                </a:lnTo>
                <a:lnTo>
                  <a:pt x="5764" y="828"/>
                </a:lnTo>
                <a:lnTo>
                  <a:pt x="5784" y="816"/>
                </a:lnTo>
                <a:lnTo>
                  <a:pt x="5790" y="816"/>
                </a:lnTo>
                <a:lnTo>
                  <a:pt x="5796" y="814"/>
                </a:lnTo>
                <a:lnTo>
                  <a:pt x="5810" y="818"/>
                </a:lnTo>
                <a:lnTo>
                  <a:pt x="5824" y="824"/>
                </a:lnTo>
                <a:lnTo>
                  <a:pt x="5838" y="832"/>
                </a:lnTo>
                <a:lnTo>
                  <a:pt x="5852" y="838"/>
                </a:lnTo>
                <a:lnTo>
                  <a:pt x="5866" y="842"/>
                </a:lnTo>
                <a:lnTo>
                  <a:pt x="5874" y="842"/>
                </a:lnTo>
                <a:lnTo>
                  <a:pt x="5880" y="842"/>
                </a:lnTo>
                <a:lnTo>
                  <a:pt x="5888" y="840"/>
                </a:lnTo>
                <a:lnTo>
                  <a:pt x="5894" y="836"/>
                </a:lnTo>
                <a:lnTo>
                  <a:pt x="5906" y="828"/>
                </a:lnTo>
                <a:lnTo>
                  <a:pt x="5916" y="826"/>
                </a:lnTo>
                <a:lnTo>
                  <a:pt x="5922" y="826"/>
                </a:lnTo>
                <a:lnTo>
                  <a:pt x="5928" y="828"/>
                </a:lnTo>
                <a:lnTo>
                  <a:pt x="5932" y="828"/>
                </a:lnTo>
                <a:lnTo>
                  <a:pt x="5936" y="828"/>
                </a:lnTo>
                <a:lnTo>
                  <a:pt x="5942" y="826"/>
                </a:lnTo>
                <a:lnTo>
                  <a:pt x="5948" y="818"/>
                </a:lnTo>
                <a:lnTo>
                  <a:pt x="5954" y="808"/>
                </a:lnTo>
                <a:lnTo>
                  <a:pt x="5954" y="804"/>
                </a:lnTo>
                <a:lnTo>
                  <a:pt x="5952" y="802"/>
                </a:lnTo>
                <a:lnTo>
                  <a:pt x="5948" y="796"/>
                </a:lnTo>
                <a:lnTo>
                  <a:pt x="5940" y="792"/>
                </a:lnTo>
                <a:lnTo>
                  <a:pt x="5930" y="788"/>
                </a:lnTo>
                <a:lnTo>
                  <a:pt x="5916" y="788"/>
                </a:lnTo>
                <a:lnTo>
                  <a:pt x="5890" y="786"/>
                </a:lnTo>
                <a:lnTo>
                  <a:pt x="5880" y="784"/>
                </a:lnTo>
                <a:lnTo>
                  <a:pt x="5876" y="782"/>
                </a:lnTo>
                <a:lnTo>
                  <a:pt x="5876" y="780"/>
                </a:lnTo>
                <a:lnTo>
                  <a:pt x="5876" y="774"/>
                </a:lnTo>
                <a:lnTo>
                  <a:pt x="5882" y="768"/>
                </a:lnTo>
                <a:lnTo>
                  <a:pt x="5890" y="762"/>
                </a:lnTo>
                <a:lnTo>
                  <a:pt x="5902" y="756"/>
                </a:lnTo>
                <a:lnTo>
                  <a:pt x="5914" y="752"/>
                </a:lnTo>
                <a:lnTo>
                  <a:pt x="5928" y="752"/>
                </a:lnTo>
                <a:lnTo>
                  <a:pt x="5940" y="754"/>
                </a:lnTo>
                <a:lnTo>
                  <a:pt x="5948" y="756"/>
                </a:lnTo>
                <a:lnTo>
                  <a:pt x="5958" y="764"/>
                </a:lnTo>
                <a:lnTo>
                  <a:pt x="5964" y="768"/>
                </a:lnTo>
                <a:lnTo>
                  <a:pt x="5970" y="768"/>
                </a:lnTo>
                <a:lnTo>
                  <a:pt x="5978" y="768"/>
                </a:lnTo>
                <a:lnTo>
                  <a:pt x="5990" y="764"/>
                </a:lnTo>
                <a:lnTo>
                  <a:pt x="5998" y="760"/>
                </a:lnTo>
                <a:lnTo>
                  <a:pt x="6002" y="756"/>
                </a:lnTo>
                <a:lnTo>
                  <a:pt x="6002" y="752"/>
                </a:lnTo>
                <a:lnTo>
                  <a:pt x="5998" y="748"/>
                </a:lnTo>
                <a:lnTo>
                  <a:pt x="5992" y="744"/>
                </a:lnTo>
                <a:lnTo>
                  <a:pt x="5982" y="742"/>
                </a:lnTo>
                <a:lnTo>
                  <a:pt x="5970" y="740"/>
                </a:lnTo>
                <a:lnTo>
                  <a:pt x="5956" y="738"/>
                </a:lnTo>
                <a:lnTo>
                  <a:pt x="5948" y="736"/>
                </a:lnTo>
                <a:lnTo>
                  <a:pt x="5944" y="734"/>
                </a:lnTo>
                <a:lnTo>
                  <a:pt x="5940" y="732"/>
                </a:lnTo>
                <a:lnTo>
                  <a:pt x="5938" y="728"/>
                </a:lnTo>
                <a:lnTo>
                  <a:pt x="5936" y="718"/>
                </a:lnTo>
                <a:lnTo>
                  <a:pt x="5940" y="708"/>
                </a:lnTo>
                <a:lnTo>
                  <a:pt x="5944" y="700"/>
                </a:lnTo>
                <a:lnTo>
                  <a:pt x="5950" y="692"/>
                </a:lnTo>
                <a:lnTo>
                  <a:pt x="5954" y="692"/>
                </a:lnTo>
                <a:lnTo>
                  <a:pt x="5958" y="690"/>
                </a:lnTo>
                <a:lnTo>
                  <a:pt x="5960" y="692"/>
                </a:lnTo>
                <a:lnTo>
                  <a:pt x="5964" y="694"/>
                </a:lnTo>
                <a:lnTo>
                  <a:pt x="5970" y="700"/>
                </a:lnTo>
                <a:lnTo>
                  <a:pt x="5976" y="702"/>
                </a:lnTo>
                <a:lnTo>
                  <a:pt x="5984" y="702"/>
                </a:lnTo>
                <a:lnTo>
                  <a:pt x="5990" y="698"/>
                </a:lnTo>
                <a:lnTo>
                  <a:pt x="5996" y="692"/>
                </a:lnTo>
                <a:lnTo>
                  <a:pt x="5998" y="686"/>
                </a:lnTo>
                <a:lnTo>
                  <a:pt x="5996" y="678"/>
                </a:lnTo>
                <a:lnTo>
                  <a:pt x="5992" y="668"/>
                </a:lnTo>
                <a:lnTo>
                  <a:pt x="5988" y="662"/>
                </a:lnTo>
                <a:lnTo>
                  <a:pt x="5986" y="658"/>
                </a:lnTo>
                <a:lnTo>
                  <a:pt x="5990" y="656"/>
                </a:lnTo>
                <a:lnTo>
                  <a:pt x="5994" y="656"/>
                </a:lnTo>
                <a:lnTo>
                  <a:pt x="5996" y="654"/>
                </a:lnTo>
                <a:lnTo>
                  <a:pt x="5980" y="646"/>
                </a:lnTo>
                <a:lnTo>
                  <a:pt x="5968" y="640"/>
                </a:lnTo>
                <a:lnTo>
                  <a:pt x="5964" y="636"/>
                </a:lnTo>
                <a:lnTo>
                  <a:pt x="5964" y="632"/>
                </a:lnTo>
                <a:lnTo>
                  <a:pt x="5968" y="632"/>
                </a:lnTo>
                <a:lnTo>
                  <a:pt x="5976" y="628"/>
                </a:lnTo>
                <a:lnTo>
                  <a:pt x="5980" y="624"/>
                </a:lnTo>
                <a:lnTo>
                  <a:pt x="5978" y="618"/>
                </a:lnTo>
                <a:lnTo>
                  <a:pt x="5976" y="616"/>
                </a:lnTo>
                <a:lnTo>
                  <a:pt x="5972" y="614"/>
                </a:lnTo>
                <a:lnTo>
                  <a:pt x="5962" y="612"/>
                </a:lnTo>
                <a:lnTo>
                  <a:pt x="5934" y="612"/>
                </a:lnTo>
                <a:lnTo>
                  <a:pt x="5922" y="612"/>
                </a:lnTo>
                <a:lnTo>
                  <a:pt x="5910" y="610"/>
                </a:lnTo>
                <a:lnTo>
                  <a:pt x="5902" y="608"/>
                </a:lnTo>
                <a:lnTo>
                  <a:pt x="5900" y="604"/>
                </a:lnTo>
                <a:lnTo>
                  <a:pt x="5898" y="600"/>
                </a:lnTo>
                <a:lnTo>
                  <a:pt x="5898" y="596"/>
                </a:lnTo>
                <a:lnTo>
                  <a:pt x="5898" y="594"/>
                </a:lnTo>
                <a:lnTo>
                  <a:pt x="5892" y="588"/>
                </a:lnTo>
                <a:lnTo>
                  <a:pt x="5884" y="584"/>
                </a:lnTo>
                <a:lnTo>
                  <a:pt x="5876" y="582"/>
                </a:lnTo>
                <a:lnTo>
                  <a:pt x="5868" y="580"/>
                </a:lnTo>
                <a:lnTo>
                  <a:pt x="5864" y="576"/>
                </a:lnTo>
                <a:lnTo>
                  <a:pt x="5864" y="574"/>
                </a:lnTo>
                <a:lnTo>
                  <a:pt x="5864" y="572"/>
                </a:lnTo>
                <a:lnTo>
                  <a:pt x="5868" y="568"/>
                </a:lnTo>
                <a:lnTo>
                  <a:pt x="5876" y="564"/>
                </a:lnTo>
                <a:lnTo>
                  <a:pt x="5882" y="566"/>
                </a:lnTo>
                <a:lnTo>
                  <a:pt x="5886" y="570"/>
                </a:lnTo>
                <a:lnTo>
                  <a:pt x="5890" y="574"/>
                </a:lnTo>
                <a:lnTo>
                  <a:pt x="5894" y="578"/>
                </a:lnTo>
                <a:lnTo>
                  <a:pt x="5900" y="580"/>
                </a:lnTo>
                <a:lnTo>
                  <a:pt x="5908" y="580"/>
                </a:lnTo>
                <a:lnTo>
                  <a:pt x="5918" y="572"/>
                </a:lnTo>
                <a:lnTo>
                  <a:pt x="5930" y="566"/>
                </a:lnTo>
                <a:lnTo>
                  <a:pt x="5944" y="560"/>
                </a:lnTo>
                <a:lnTo>
                  <a:pt x="5956" y="558"/>
                </a:lnTo>
                <a:lnTo>
                  <a:pt x="5968" y="558"/>
                </a:lnTo>
                <a:lnTo>
                  <a:pt x="5980" y="560"/>
                </a:lnTo>
                <a:lnTo>
                  <a:pt x="5992" y="564"/>
                </a:lnTo>
                <a:lnTo>
                  <a:pt x="6014" y="572"/>
                </a:lnTo>
                <a:lnTo>
                  <a:pt x="6024" y="576"/>
                </a:lnTo>
                <a:lnTo>
                  <a:pt x="6032" y="574"/>
                </a:lnTo>
                <a:lnTo>
                  <a:pt x="6038" y="570"/>
                </a:lnTo>
                <a:lnTo>
                  <a:pt x="6042" y="562"/>
                </a:lnTo>
                <a:lnTo>
                  <a:pt x="6044" y="554"/>
                </a:lnTo>
                <a:lnTo>
                  <a:pt x="6044" y="546"/>
                </a:lnTo>
                <a:lnTo>
                  <a:pt x="6038" y="536"/>
                </a:lnTo>
                <a:lnTo>
                  <a:pt x="6032" y="528"/>
                </a:lnTo>
                <a:lnTo>
                  <a:pt x="6022" y="522"/>
                </a:lnTo>
                <a:lnTo>
                  <a:pt x="6018" y="522"/>
                </a:lnTo>
                <a:lnTo>
                  <a:pt x="6012" y="524"/>
                </a:lnTo>
                <a:lnTo>
                  <a:pt x="6008" y="528"/>
                </a:lnTo>
                <a:lnTo>
                  <a:pt x="6002" y="532"/>
                </a:lnTo>
                <a:lnTo>
                  <a:pt x="5994" y="532"/>
                </a:lnTo>
                <a:lnTo>
                  <a:pt x="5984" y="530"/>
                </a:lnTo>
                <a:lnTo>
                  <a:pt x="5968" y="522"/>
                </a:lnTo>
                <a:lnTo>
                  <a:pt x="5942" y="506"/>
                </a:lnTo>
                <a:lnTo>
                  <a:pt x="5938" y="500"/>
                </a:lnTo>
                <a:lnTo>
                  <a:pt x="5938" y="498"/>
                </a:lnTo>
                <a:lnTo>
                  <a:pt x="5944" y="496"/>
                </a:lnTo>
                <a:lnTo>
                  <a:pt x="5952" y="498"/>
                </a:lnTo>
                <a:lnTo>
                  <a:pt x="5982" y="504"/>
                </a:lnTo>
                <a:lnTo>
                  <a:pt x="6006" y="508"/>
                </a:lnTo>
                <a:lnTo>
                  <a:pt x="6010" y="506"/>
                </a:lnTo>
                <a:lnTo>
                  <a:pt x="6010" y="504"/>
                </a:lnTo>
                <a:lnTo>
                  <a:pt x="6004" y="500"/>
                </a:lnTo>
                <a:lnTo>
                  <a:pt x="5992" y="496"/>
                </a:lnTo>
                <a:lnTo>
                  <a:pt x="5956" y="480"/>
                </a:lnTo>
                <a:lnTo>
                  <a:pt x="5936" y="474"/>
                </a:lnTo>
                <a:lnTo>
                  <a:pt x="5922" y="472"/>
                </a:lnTo>
                <a:lnTo>
                  <a:pt x="5914" y="476"/>
                </a:lnTo>
                <a:lnTo>
                  <a:pt x="5910" y="480"/>
                </a:lnTo>
                <a:lnTo>
                  <a:pt x="5906" y="494"/>
                </a:lnTo>
                <a:lnTo>
                  <a:pt x="5902" y="500"/>
                </a:lnTo>
                <a:lnTo>
                  <a:pt x="5896" y="502"/>
                </a:lnTo>
                <a:lnTo>
                  <a:pt x="5892" y="502"/>
                </a:lnTo>
                <a:lnTo>
                  <a:pt x="5890" y="502"/>
                </a:lnTo>
                <a:lnTo>
                  <a:pt x="5888" y="500"/>
                </a:lnTo>
                <a:lnTo>
                  <a:pt x="5888" y="496"/>
                </a:lnTo>
                <a:lnTo>
                  <a:pt x="5890" y="488"/>
                </a:lnTo>
                <a:lnTo>
                  <a:pt x="5896" y="478"/>
                </a:lnTo>
                <a:lnTo>
                  <a:pt x="5910" y="452"/>
                </a:lnTo>
                <a:lnTo>
                  <a:pt x="5916" y="438"/>
                </a:lnTo>
                <a:lnTo>
                  <a:pt x="5922" y="424"/>
                </a:lnTo>
                <a:lnTo>
                  <a:pt x="5926" y="414"/>
                </a:lnTo>
                <a:lnTo>
                  <a:pt x="5934" y="406"/>
                </a:lnTo>
                <a:lnTo>
                  <a:pt x="5940" y="404"/>
                </a:lnTo>
                <a:lnTo>
                  <a:pt x="5948" y="402"/>
                </a:lnTo>
                <a:lnTo>
                  <a:pt x="5960" y="404"/>
                </a:lnTo>
                <a:lnTo>
                  <a:pt x="5966" y="402"/>
                </a:lnTo>
                <a:lnTo>
                  <a:pt x="5970" y="400"/>
                </a:lnTo>
                <a:lnTo>
                  <a:pt x="5982" y="392"/>
                </a:lnTo>
                <a:lnTo>
                  <a:pt x="5996" y="380"/>
                </a:lnTo>
                <a:lnTo>
                  <a:pt x="6002" y="376"/>
                </a:lnTo>
                <a:lnTo>
                  <a:pt x="6004" y="370"/>
                </a:lnTo>
                <a:lnTo>
                  <a:pt x="6004" y="368"/>
                </a:lnTo>
                <a:lnTo>
                  <a:pt x="5996" y="364"/>
                </a:lnTo>
                <a:lnTo>
                  <a:pt x="5988" y="362"/>
                </a:lnTo>
                <a:lnTo>
                  <a:pt x="5984" y="358"/>
                </a:lnTo>
                <a:lnTo>
                  <a:pt x="5980" y="354"/>
                </a:lnTo>
                <a:lnTo>
                  <a:pt x="5980" y="348"/>
                </a:lnTo>
                <a:lnTo>
                  <a:pt x="5982" y="342"/>
                </a:lnTo>
                <a:lnTo>
                  <a:pt x="5986" y="338"/>
                </a:lnTo>
                <a:lnTo>
                  <a:pt x="5994" y="336"/>
                </a:lnTo>
                <a:lnTo>
                  <a:pt x="6006" y="334"/>
                </a:lnTo>
                <a:lnTo>
                  <a:pt x="6026" y="332"/>
                </a:lnTo>
                <a:lnTo>
                  <a:pt x="6040" y="328"/>
                </a:lnTo>
                <a:lnTo>
                  <a:pt x="6052" y="322"/>
                </a:lnTo>
                <a:lnTo>
                  <a:pt x="6064" y="310"/>
                </a:lnTo>
                <a:lnTo>
                  <a:pt x="6066" y="306"/>
                </a:lnTo>
                <a:lnTo>
                  <a:pt x="6066" y="304"/>
                </a:lnTo>
                <a:lnTo>
                  <a:pt x="6066" y="302"/>
                </a:lnTo>
                <a:lnTo>
                  <a:pt x="6062" y="300"/>
                </a:lnTo>
                <a:lnTo>
                  <a:pt x="6052" y="298"/>
                </a:lnTo>
                <a:lnTo>
                  <a:pt x="6036" y="300"/>
                </a:lnTo>
                <a:lnTo>
                  <a:pt x="5998" y="306"/>
                </a:lnTo>
                <a:lnTo>
                  <a:pt x="5980" y="312"/>
                </a:lnTo>
                <a:lnTo>
                  <a:pt x="5962" y="318"/>
                </a:lnTo>
                <a:lnTo>
                  <a:pt x="5948" y="320"/>
                </a:lnTo>
                <a:lnTo>
                  <a:pt x="5946" y="320"/>
                </a:lnTo>
                <a:lnTo>
                  <a:pt x="5944" y="318"/>
                </a:lnTo>
                <a:lnTo>
                  <a:pt x="5944" y="316"/>
                </a:lnTo>
                <a:lnTo>
                  <a:pt x="5944" y="312"/>
                </a:lnTo>
                <a:lnTo>
                  <a:pt x="5950" y="306"/>
                </a:lnTo>
                <a:lnTo>
                  <a:pt x="5960" y="298"/>
                </a:lnTo>
                <a:lnTo>
                  <a:pt x="5974" y="290"/>
                </a:lnTo>
                <a:lnTo>
                  <a:pt x="5988" y="286"/>
                </a:lnTo>
                <a:lnTo>
                  <a:pt x="5996" y="286"/>
                </a:lnTo>
                <a:lnTo>
                  <a:pt x="6004" y="288"/>
                </a:lnTo>
                <a:lnTo>
                  <a:pt x="6018" y="290"/>
                </a:lnTo>
                <a:lnTo>
                  <a:pt x="6034" y="292"/>
                </a:lnTo>
                <a:lnTo>
                  <a:pt x="6050" y="292"/>
                </a:lnTo>
                <a:lnTo>
                  <a:pt x="6064" y="290"/>
                </a:lnTo>
                <a:lnTo>
                  <a:pt x="6092" y="284"/>
                </a:lnTo>
                <a:lnTo>
                  <a:pt x="6116" y="274"/>
                </a:lnTo>
                <a:lnTo>
                  <a:pt x="6122" y="270"/>
                </a:lnTo>
                <a:lnTo>
                  <a:pt x="6122" y="268"/>
                </a:lnTo>
                <a:lnTo>
                  <a:pt x="6122" y="266"/>
                </a:lnTo>
                <a:lnTo>
                  <a:pt x="6116" y="264"/>
                </a:lnTo>
                <a:lnTo>
                  <a:pt x="6106" y="262"/>
                </a:lnTo>
                <a:lnTo>
                  <a:pt x="6082" y="260"/>
                </a:lnTo>
                <a:lnTo>
                  <a:pt x="6068" y="260"/>
                </a:lnTo>
                <a:lnTo>
                  <a:pt x="6056" y="262"/>
                </a:lnTo>
                <a:lnTo>
                  <a:pt x="6042" y="262"/>
                </a:lnTo>
                <a:lnTo>
                  <a:pt x="6026" y="262"/>
                </a:lnTo>
                <a:lnTo>
                  <a:pt x="5990" y="260"/>
                </a:lnTo>
                <a:lnTo>
                  <a:pt x="5970" y="258"/>
                </a:lnTo>
                <a:lnTo>
                  <a:pt x="5988" y="258"/>
                </a:lnTo>
                <a:lnTo>
                  <a:pt x="6004" y="258"/>
                </a:lnTo>
                <a:lnTo>
                  <a:pt x="6018" y="258"/>
                </a:lnTo>
                <a:lnTo>
                  <a:pt x="6028" y="254"/>
                </a:lnTo>
                <a:lnTo>
                  <a:pt x="6036" y="252"/>
                </a:lnTo>
                <a:lnTo>
                  <a:pt x="6050" y="246"/>
                </a:lnTo>
                <a:lnTo>
                  <a:pt x="6058" y="246"/>
                </a:lnTo>
                <a:lnTo>
                  <a:pt x="6068" y="248"/>
                </a:lnTo>
                <a:lnTo>
                  <a:pt x="6080" y="248"/>
                </a:lnTo>
                <a:lnTo>
                  <a:pt x="6090" y="250"/>
                </a:lnTo>
                <a:lnTo>
                  <a:pt x="6112" y="248"/>
                </a:lnTo>
                <a:lnTo>
                  <a:pt x="6136" y="244"/>
                </a:lnTo>
                <a:lnTo>
                  <a:pt x="6166" y="242"/>
                </a:lnTo>
                <a:lnTo>
                  <a:pt x="6178" y="240"/>
                </a:lnTo>
                <a:lnTo>
                  <a:pt x="6180" y="238"/>
                </a:lnTo>
                <a:lnTo>
                  <a:pt x="6180" y="236"/>
                </a:lnTo>
                <a:lnTo>
                  <a:pt x="6178" y="232"/>
                </a:lnTo>
                <a:lnTo>
                  <a:pt x="6172" y="228"/>
                </a:lnTo>
                <a:lnTo>
                  <a:pt x="6166" y="224"/>
                </a:lnTo>
                <a:lnTo>
                  <a:pt x="6166" y="220"/>
                </a:lnTo>
                <a:lnTo>
                  <a:pt x="6166" y="218"/>
                </a:lnTo>
                <a:lnTo>
                  <a:pt x="6170" y="218"/>
                </a:lnTo>
                <a:lnTo>
                  <a:pt x="6184" y="216"/>
                </a:lnTo>
                <a:lnTo>
                  <a:pt x="6196" y="216"/>
                </a:lnTo>
                <a:lnTo>
                  <a:pt x="6208" y="214"/>
                </a:lnTo>
                <a:lnTo>
                  <a:pt x="6218" y="210"/>
                </a:lnTo>
                <a:lnTo>
                  <a:pt x="6228" y="206"/>
                </a:lnTo>
                <a:lnTo>
                  <a:pt x="6248" y="194"/>
                </a:lnTo>
                <a:lnTo>
                  <a:pt x="6272" y="182"/>
                </a:lnTo>
                <a:lnTo>
                  <a:pt x="6278" y="180"/>
                </a:lnTo>
                <a:lnTo>
                  <a:pt x="6278" y="176"/>
                </a:lnTo>
                <a:lnTo>
                  <a:pt x="6276" y="172"/>
                </a:lnTo>
                <a:lnTo>
                  <a:pt x="6270" y="170"/>
                </a:lnTo>
                <a:lnTo>
                  <a:pt x="6250" y="164"/>
                </a:lnTo>
                <a:lnTo>
                  <a:pt x="6224" y="158"/>
                </a:lnTo>
                <a:lnTo>
                  <a:pt x="6192" y="154"/>
                </a:lnTo>
                <a:lnTo>
                  <a:pt x="6160" y="150"/>
                </a:lnTo>
                <a:lnTo>
                  <a:pt x="6128" y="148"/>
                </a:lnTo>
                <a:lnTo>
                  <a:pt x="6100" y="148"/>
                </a:lnTo>
                <a:lnTo>
                  <a:pt x="6080" y="152"/>
                </a:lnTo>
                <a:lnTo>
                  <a:pt x="6066" y="156"/>
                </a:lnTo>
                <a:lnTo>
                  <a:pt x="6056" y="164"/>
                </a:lnTo>
                <a:lnTo>
                  <a:pt x="6050" y="172"/>
                </a:lnTo>
                <a:lnTo>
                  <a:pt x="6046" y="178"/>
                </a:lnTo>
                <a:lnTo>
                  <a:pt x="6040" y="184"/>
                </a:lnTo>
                <a:lnTo>
                  <a:pt x="6034" y="186"/>
                </a:lnTo>
                <a:lnTo>
                  <a:pt x="6024" y="186"/>
                </a:lnTo>
                <a:lnTo>
                  <a:pt x="6012" y="182"/>
                </a:lnTo>
                <a:lnTo>
                  <a:pt x="6000" y="182"/>
                </a:lnTo>
                <a:lnTo>
                  <a:pt x="5976" y="182"/>
                </a:lnTo>
                <a:lnTo>
                  <a:pt x="5964" y="182"/>
                </a:lnTo>
                <a:lnTo>
                  <a:pt x="5962" y="182"/>
                </a:lnTo>
                <a:lnTo>
                  <a:pt x="5962" y="180"/>
                </a:lnTo>
                <a:lnTo>
                  <a:pt x="5966" y="176"/>
                </a:lnTo>
                <a:lnTo>
                  <a:pt x="5970" y="172"/>
                </a:lnTo>
                <a:lnTo>
                  <a:pt x="5970" y="170"/>
                </a:lnTo>
                <a:lnTo>
                  <a:pt x="5966" y="170"/>
                </a:lnTo>
                <a:lnTo>
                  <a:pt x="5956" y="172"/>
                </a:lnTo>
                <a:lnTo>
                  <a:pt x="5944" y="176"/>
                </a:lnTo>
                <a:lnTo>
                  <a:pt x="5928" y="184"/>
                </a:lnTo>
                <a:lnTo>
                  <a:pt x="5910" y="194"/>
                </a:lnTo>
                <a:lnTo>
                  <a:pt x="5888" y="210"/>
                </a:lnTo>
                <a:lnTo>
                  <a:pt x="5866" y="224"/>
                </a:lnTo>
                <a:lnTo>
                  <a:pt x="5846" y="234"/>
                </a:lnTo>
                <a:lnTo>
                  <a:pt x="5832" y="240"/>
                </a:lnTo>
                <a:lnTo>
                  <a:pt x="5822" y="244"/>
                </a:lnTo>
                <a:lnTo>
                  <a:pt x="5820" y="244"/>
                </a:lnTo>
                <a:lnTo>
                  <a:pt x="5818" y="242"/>
                </a:lnTo>
                <a:lnTo>
                  <a:pt x="5820" y="238"/>
                </a:lnTo>
                <a:lnTo>
                  <a:pt x="5828" y="228"/>
                </a:lnTo>
                <a:lnTo>
                  <a:pt x="5844" y="216"/>
                </a:lnTo>
                <a:lnTo>
                  <a:pt x="5862" y="200"/>
                </a:lnTo>
                <a:lnTo>
                  <a:pt x="5876" y="186"/>
                </a:lnTo>
                <a:lnTo>
                  <a:pt x="5886" y="172"/>
                </a:lnTo>
                <a:lnTo>
                  <a:pt x="5888" y="166"/>
                </a:lnTo>
                <a:lnTo>
                  <a:pt x="5890" y="160"/>
                </a:lnTo>
                <a:lnTo>
                  <a:pt x="5890" y="154"/>
                </a:lnTo>
                <a:lnTo>
                  <a:pt x="5888" y="150"/>
                </a:lnTo>
                <a:lnTo>
                  <a:pt x="5884" y="146"/>
                </a:lnTo>
                <a:lnTo>
                  <a:pt x="5878" y="142"/>
                </a:lnTo>
                <a:lnTo>
                  <a:pt x="5872" y="140"/>
                </a:lnTo>
                <a:lnTo>
                  <a:pt x="5864" y="138"/>
                </a:lnTo>
                <a:lnTo>
                  <a:pt x="5842" y="136"/>
                </a:lnTo>
                <a:lnTo>
                  <a:pt x="5820" y="138"/>
                </a:lnTo>
                <a:lnTo>
                  <a:pt x="5808" y="142"/>
                </a:lnTo>
                <a:lnTo>
                  <a:pt x="5802" y="146"/>
                </a:lnTo>
                <a:lnTo>
                  <a:pt x="5798" y="150"/>
                </a:lnTo>
                <a:lnTo>
                  <a:pt x="5798" y="156"/>
                </a:lnTo>
                <a:lnTo>
                  <a:pt x="5794" y="162"/>
                </a:lnTo>
                <a:lnTo>
                  <a:pt x="5788" y="166"/>
                </a:lnTo>
                <a:lnTo>
                  <a:pt x="5776" y="172"/>
                </a:lnTo>
                <a:lnTo>
                  <a:pt x="5746" y="178"/>
                </a:lnTo>
                <a:lnTo>
                  <a:pt x="5722" y="182"/>
                </a:lnTo>
                <a:lnTo>
                  <a:pt x="5714" y="180"/>
                </a:lnTo>
                <a:lnTo>
                  <a:pt x="5712" y="180"/>
                </a:lnTo>
                <a:lnTo>
                  <a:pt x="5716" y="176"/>
                </a:lnTo>
                <a:lnTo>
                  <a:pt x="5728" y="170"/>
                </a:lnTo>
                <a:lnTo>
                  <a:pt x="5752" y="160"/>
                </a:lnTo>
                <a:lnTo>
                  <a:pt x="5760" y="154"/>
                </a:lnTo>
                <a:lnTo>
                  <a:pt x="5760" y="152"/>
                </a:lnTo>
                <a:lnTo>
                  <a:pt x="5762" y="150"/>
                </a:lnTo>
                <a:lnTo>
                  <a:pt x="5760" y="148"/>
                </a:lnTo>
                <a:lnTo>
                  <a:pt x="5756" y="146"/>
                </a:lnTo>
                <a:lnTo>
                  <a:pt x="5744" y="144"/>
                </a:lnTo>
                <a:lnTo>
                  <a:pt x="5722" y="142"/>
                </a:lnTo>
                <a:lnTo>
                  <a:pt x="5688" y="140"/>
                </a:lnTo>
                <a:lnTo>
                  <a:pt x="5648" y="140"/>
                </a:lnTo>
                <a:lnTo>
                  <a:pt x="5606" y="144"/>
                </a:lnTo>
                <a:lnTo>
                  <a:pt x="5566" y="152"/>
                </a:lnTo>
                <a:lnTo>
                  <a:pt x="5530" y="158"/>
                </a:lnTo>
                <a:lnTo>
                  <a:pt x="5472" y="170"/>
                </a:lnTo>
                <a:lnTo>
                  <a:pt x="5454" y="174"/>
                </a:lnTo>
                <a:lnTo>
                  <a:pt x="5448" y="174"/>
                </a:lnTo>
                <a:lnTo>
                  <a:pt x="5444" y="174"/>
                </a:lnTo>
                <a:lnTo>
                  <a:pt x="5440" y="170"/>
                </a:lnTo>
                <a:lnTo>
                  <a:pt x="5438" y="168"/>
                </a:lnTo>
                <a:lnTo>
                  <a:pt x="5440" y="164"/>
                </a:lnTo>
                <a:lnTo>
                  <a:pt x="5442" y="162"/>
                </a:lnTo>
                <a:lnTo>
                  <a:pt x="5454" y="156"/>
                </a:lnTo>
                <a:lnTo>
                  <a:pt x="5472" y="150"/>
                </a:lnTo>
                <a:lnTo>
                  <a:pt x="5522" y="142"/>
                </a:lnTo>
                <a:lnTo>
                  <a:pt x="5580" y="134"/>
                </a:lnTo>
                <a:lnTo>
                  <a:pt x="5608" y="130"/>
                </a:lnTo>
                <a:lnTo>
                  <a:pt x="5638" y="128"/>
                </a:lnTo>
                <a:lnTo>
                  <a:pt x="5700" y="130"/>
                </a:lnTo>
                <a:lnTo>
                  <a:pt x="5762" y="128"/>
                </a:lnTo>
                <a:lnTo>
                  <a:pt x="5792" y="126"/>
                </a:lnTo>
                <a:lnTo>
                  <a:pt x="5820" y="122"/>
                </a:lnTo>
                <a:lnTo>
                  <a:pt x="5856" y="114"/>
                </a:lnTo>
                <a:lnTo>
                  <a:pt x="5890" y="102"/>
                </a:lnTo>
                <a:lnTo>
                  <a:pt x="5902" y="96"/>
                </a:lnTo>
                <a:lnTo>
                  <a:pt x="5908" y="92"/>
                </a:lnTo>
                <a:lnTo>
                  <a:pt x="5908" y="90"/>
                </a:lnTo>
                <a:lnTo>
                  <a:pt x="5906" y="88"/>
                </a:lnTo>
                <a:lnTo>
                  <a:pt x="5898" y="84"/>
                </a:lnTo>
                <a:lnTo>
                  <a:pt x="5870" y="78"/>
                </a:lnTo>
                <a:lnTo>
                  <a:pt x="5840" y="70"/>
                </a:lnTo>
                <a:lnTo>
                  <a:pt x="5824" y="68"/>
                </a:lnTo>
                <a:lnTo>
                  <a:pt x="5806" y="68"/>
                </a:lnTo>
                <a:lnTo>
                  <a:pt x="5788" y="68"/>
                </a:lnTo>
                <a:lnTo>
                  <a:pt x="5770" y="72"/>
                </a:lnTo>
                <a:lnTo>
                  <a:pt x="5750" y="74"/>
                </a:lnTo>
                <a:lnTo>
                  <a:pt x="5752" y="72"/>
                </a:lnTo>
                <a:lnTo>
                  <a:pt x="5758" y="68"/>
                </a:lnTo>
                <a:lnTo>
                  <a:pt x="5766" y="64"/>
                </a:lnTo>
                <a:lnTo>
                  <a:pt x="5772" y="58"/>
                </a:lnTo>
                <a:lnTo>
                  <a:pt x="5774" y="54"/>
                </a:lnTo>
                <a:lnTo>
                  <a:pt x="5774" y="52"/>
                </a:lnTo>
                <a:lnTo>
                  <a:pt x="5772" y="48"/>
                </a:lnTo>
                <a:lnTo>
                  <a:pt x="5768" y="46"/>
                </a:lnTo>
                <a:lnTo>
                  <a:pt x="5758" y="42"/>
                </a:lnTo>
                <a:lnTo>
                  <a:pt x="5748" y="40"/>
                </a:lnTo>
                <a:lnTo>
                  <a:pt x="5736" y="42"/>
                </a:lnTo>
                <a:lnTo>
                  <a:pt x="5720" y="44"/>
                </a:lnTo>
                <a:lnTo>
                  <a:pt x="5704" y="48"/>
                </a:lnTo>
                <a:lnTo>
                  <a:pt x="5682" y="50"/>
                </a:lnTo>
                <a:lnTo>
                  <a:pt x="5658" y="50"/>
                </a:lnTo>
                <a:lnTo>
                  <a:pt x="5630" y="50"/>
                </a:lnTo>
                <a:lnTo>
                  <a:pt x="5602" y="48"/>
                </a:lnTo>
                <a:lnTo>
                  <a:pt x="5580" y="48"/>
                </a:lnTo>
                <a:lnTo>
                  <a:pt x="5560" y="50"/>
                </a:lnTo>
                <a:lnTo>
                  <a:pt x="5544" y="54"/>
                </a:lnTo>
                <a:lnTo>
                  <a:pt x="5514" y="60"/>
                </a:lnTo>
                <a:lnTo>
                  <a:pt x="5496" y="60"/>
                </a:lnTo>
                <a:lnTo>
                  <a:pt x="5476" y="60"/>
                </a:lnTo>
                <a:lnTo>
                  <a:pt x="5458" y="58"/>
                </a:lnTo>
                <a:lnTo>
                  <a:pt x="5452" y="56"/>
                </a:lnTo>
                <a:lnTo>
                  <a:pt x="5454" y="54"/>
                </a:lnTo>
                <a:lnTo>
                  <a:pt x="5464" y="52"/>
                </a:lnTo>
                <a:lnTo>
                  <a:pt x="5528" y="46"/>
                </a:lnTo>
                <a:lnTo>
                  <a:pt x="5572" y="44"/>
                </a:lnTo>
                <a:lnTo>
                  <a:pt x="5630" y="40"/>
                </a:lnTo>
                <a:lnTo>
                  <a:pt x="5690" y="38"/>
                </a:lnTo>
                <a:lnTo>
                  <a:pt x="5732" y="34"/>
                </a:lnTo>
                <a:lnTo>
                  <a:pt x="5736" y="32"/>
                </a:lnTo>
                <a:lnTo>
                  <a:pt x="5738" y="30"/>
                </a:lnTo>
                <a:lnTo>
                  <a:pt x="5738" y="28"/>
                </a:lnTo>
                <a:lnTo>
                  <a:pt x="5734" y="28"/>
                </a:lnTo>
                <a:lnTo>
                  <a:pt x="5718" y="24"/>
                </a:lnTo>
                <a:lnTo>
                  <a:pt x="5694" y="20"/>
                </a:lnTo>
                <a:lnTo>
                  <a:pt x="5634" y="12"/>
                </a:lnTo>
                <a:lnTo>
                  <a:pt x="5568" y="6"/>
                </a:lnTo>
                <a:lnTo>
                  <a:pt x="5522" y="2"/>
                </a:lnTo>
                <a:lnTo>
                  <a:pt x="5484" y="0"/>
                </a:lnTo>
                <a:lnTo>
                  <a:pt x="5454" y="0"/>
                </a:lnTo>
                <a:lnTo>
                  <a:pt x="5430" y="2"/>
                </a:lnTo>
                <a:lnTo>
                  <a:pt x="5388" y="6"/>
                </a:lnTo>
                <a:lnTo>
                  <a:pt x="5366" y="6"/>
                </a:lnTo>
                <a:lnTo>
                  <a:pt x="5340" y="6"/>
                </a:lnTo>
                <a:lnTo>
                  <a:pt x="5316" y="6"/>
                </a:lnTo>
                <a:lnTo>
                  <a:pt x="5304" y="8"/>
                </a:lnTo>
                <a:lnTo>
                  <a:pt x="5298" y="10"/>
                </a:lnTo>
                <a:lnTo>
                  <a:pt x="5294" y="14"/>
                </a:lnTo>
                <a:lnTo>
                  <a:pt x="5294" y="16"/>
                </a:lnTo>
                <a:lnTo>
                  <a:pt x="5294" y="18"/>
                </a:lnTo>
                <a:lnTo>
                  <a:pt x="5288" y="18"/>
                </a:lnTo>
                <a:lnTo>
                  <a:pt x="5278" y="16"/>
                </a:lnTo>
                <a:lnTo>
                  <a:pt x="5258" y="12"/>
                </a:lnTo>
                <a:lnTo>
                  <a:pt x="5246" y="12"/>
                </a:lnTo>
                <a:lnTo>
                  <a:pt x="5236" y="16"/>
                </a:lnTo>
                <a:lnTo>
                  <a:pt x="5220" y="16"/>
                </a:lnTo>
                <a:lnTo>
                  <a:pt x="5210" y="16"/>
                </a:lnTo>
                <a:lnTo>
                  <a:pt x="5204" y="20"/>
                </a:lnTo>
                <a:lnTo>
                  <a:pt x="5202" y="22"/>
                </a:lnTo>
                <a:lnTo>
                  <a:pt x="5202" y="26"/>
                </a:lnTo>
                <a:lnTo>
                  <a:pt x="5206" y="32"/>
                </a:lnTo>
                <a:lnTo>
                  <a:pt x="5214" y="36"/>
                </a:lnTo>
                <a:lnTo>
                  <a:pt x="5224" y="40"/>
                </a:lnTo>
                <a:lnTo>
                  <a:pt x="5238" y="42"/>
                </a:lnTo>
                <a:lnTo>
                  <a:pt x="5248" y="44"/>
                </a:lnTo>
                <a:lnTo>
                  <a:pt x="5252" y="46"/>
                </a:lnTo>
                <a:lnTo>
                  <a:pt x="5248" y="48"/>
                </a:lnTo>
                <a:lnTo>
                  <a:pt x="5242" y="48"/>
                </a:lnTo>
                <a:lnTo>
                  <a:pt x="5224" y="52"/>
                </a:lnTo>
                <a:lnTo>
                  <a:pt x="5214" y="54"/>
                </a:lnTo>
                <a:lnTo>
                  <a:pt x="5208" y="56"/>
                </a:lnTo>
                <a:lnTo>
                  <a:pt x="5192" y="60"/>
                </a:lnTo>
                <a:lnTo>
                  <a:pt x="5168" y="64"/>
                </a:lnTo>
                <a:lnTo>
                  <a:pt x="5154" y="64"/>
                </a:lnTo>
                <a:lnTo>
                  <a:pt x="5140" y="64"/>
                </a:lnTo>
                <a:lnTo>
                  <a:pt x="5126" y="60"/>
                </a:lnTo>
                <a:lnTo>
                  <a:pt x="5114" y="56"/>
                </a:lnTo>
                <a:lnTo>
                  <a:pt x="5092" y="46"/>
                </a:lnTo>
                <a:lnTo>
                  <a:pt x="5078" y="40"/>
                </a:lnTo>
                <a:lnTo>
                  <a:pt x="5064" y="38"/>
                </a:lnTo>
                <a:lnTo>
                  <a:pt x="5048" y="34"/>
                </a:lnTo>
                <a:lnTo>
                  <a:pt x="5030" y="34"/>
                </a:lnTo>
                <a:lnTo>
                  <a:pt x="5012" y="36"/>
                </a:lnTo>
                <a:lnTo>
                  <a:pt x="4992" y="38"/>
                </a:lnTo>
                <a:lnTo>
                  <a:pt x="4950" y="44"/>
                </a:lnTo>
                <a:lnTo>
                  <a:pt x="4914" y="48"/>
                </a:lnTo>
                <a:lnTo>
                  <a:pt x="4900" y="50"/>
                </a:lnTo>
                <a:lnTo>
                  <a:pt x="4890" y="52"/>
                </a:lnTo>
                <a:lnTo>
                  <a:pt x="4886" y="56"/>
                </a:lnTo>
                <a:lnTo>
                  <a:pt x="4884" y="58"/>
                </a:lnTo>
                <a:lnTo>
                  <a:pt x="4884" y="60"/>
                </a:lnTo>
                <a:lnTo>
                  <a:pt x="4890" y="64"/>
                </a:lnTo>
                <a:lnTo>
                  <a:pt x="4900" y="66"/>
                </a:lnTo>
                <a:lnTo>
                  <a:pt x="4928" y="66"/>
                </a:lnTo>
                <a:lnTo>
                  <a:pt x="4966" y="66"/>
                </a:lnTo>
                <a:lnTo>
                  <a:pt x="5006" y="66"/>
                </a:lnTo>
                <a:lnTo>
                  <a:pt x="5046" y="68"/>
                </a:lnTo>
                <a:lnTo>
                  <a:pt x="5082" y="72"/>
                </a:lnTo>
                <a:lnTo>
                  <a:pt x="5116" y="76"/>
                </a:lnTo>
                <a:lnTo>
                  <a:pt x="5150" y="82"/>
                </a:lnTo>
                <a:lnTo>
                  <a:pt x="5162" y="84"/>
                </a:lnTo>
                <a:lnTo>
                  <a:pt x="5168" y="88"/>
                </a:lnTo>
                <a:lnTo>
                  <a:pt x="5168" y="90"/>
                </a:lnTo>
                <a:lnTo>
                  <a:pt x="5162" y="92"/>
                </a:lnTo>
                <a:lnTo>
                  <a:pt x="5144" y="92"/>
                </a:lnTo>
                <a:lnTo>
                  <a:pt x="5132" y="90"/>
                </a:lnTo>
                <a:lnTo>
                  <a:pt x="5118" y="88"/>
                </a:lnTo>
                <a:lnTo>
                  <a:pt x="5104" y="84"/>
                </a:lnTo>
                <a:lnTo>
                  <a:pt x="5088" y="82"/>
                </a:lnTo>
                <a:lnTo>
                  <a:pt x="5050" y="78"/>
                </a:lnTo>
                <a:lnTo>
                  <a:pt x="4946" y="74"/>
                </a:lnTo>
                <a:lnTo>
                  <a:pt x="4928" y="74"/>
                </a:lnTo>
                <a:lnTo>
                  <a:pt x="4926" y="76"/>
                </a:lnTo>
                <a:lnTo>
                  <a:pt x="4928" y="78"/>
                </a:lnTo>
                <a:lnTo>
                  <a:pt x="4942" y="84"/>
                </a:lnTo>
                <a:lnTo>
                  <a:pt x="4964" y="92"/>
                </a:lnTo>
                <a:lnTo>
                  <a:pt x="4984" y="100"/>
                </a:lnTo>
                <a:lnTo>
                  <a:pt x="5000" y="106"/>
                </a:lnTo>
                <a:lnTo>
                  <a:pt x="5004" y="110"/>
                </a:lnTo>
                <a:lnTo>
                  <a:pt x="5004" y="112"/>
                </a:lnTo>
                <a:lnTo>
                  <a:pt x="5000" y="114"/>
                </a:lnTo>
                <a:lnTo>
                  <a:pt x="4990" y="116"/>
                </a:lnTo>
                <a:lnTo>
                  <a:pt x="4984" y="118"/>
                </a:lnTo>
                <a:lnTo>
                  <a:pt x="4978" y="118"/>
                </a:lnTo>
                <a:lnTo>
                  <a:pt x="4976" y="122"/>
                </a:lnTo>
                <a:lnTo>
                  <a:pt x="4974" y="124"/>
                </a:lnTo>
                <a:lnTo>
                  <a:pt x="4972" y="132"/>
                </a:lnTo>
                <a:lnTo>
                  <a:pt x="4976" y="140"/>
                </a:lnTo>
                <a:lnTo>
                  <a:pt x="4978" y="148"/>
                </a:lnTo>
                <a:lnTo>
                  <a:pt x="4978" y="154"/>
                </a:lnTo>
                <a:lnTo>
                  <a:pt x="4978" y="158"/>
                </a:lnTo>
                <a:lnTo>
                  <a:pt x="4976" y="160"/>
                </a:lnTo>
                <a:lnTo>
                  <a:pt x="4974" y="162"/>
                </a:lnTo>
                <a:lnTo>
                  <a:pt x="4968" y="162"/>
                </a:lnTo>
                <a:lnTo>
                  <a:pt x="4958" y="162"/>
                </a:lnTo>
                <a:lnTo>
                  <a:pt x="4950" y="160"/>
                </a:lnTo>
                <a:lnTo>
                  <a:pt x="4944" y="156"/>
                </a:lnTo>
                <a:lnTo>
                  <a:pt x="4938" y="152"/>
                </a:lnTo>
                <a:lnTo>
                  <a:pt x="4930" y="146"/>
                </a:lnTo>
                <a:lnTo>
                  <a:pt x="4920" y="140"/>
                </a:lnTo>
                <a:lnTo>
                  <a:pt x="4906" y="136"/>
                </a:lnTo>
                <a:lnTo>
                  <a:pt x="4888" y="132"/>
                </a:lnTo>
                <a:lnTo>
                  <a:pt x="4870" y="128"/>
                </a:lnTo>
                <a:lnTo>
                  <a:pt x="4852" y="124"/>
                </a:lnTo>
                <a:lnTo>
                  <a:pt x="4822" y="112"/>
                </a:lnTo>
                <a:lnTo>
                  <a:pt x="4790" y="104"/>
                </a:lnTo>
                <a:lnTo>
                  <a:pt x="4772" y="100"/>
                </a:lnTo>
                <a:lnTo>
                  <a:pt x="4752" y="98"/>
                </a:lnTo>
                <a:lnTo>
                  <a:pt x="4732" y="98"/>
                </a:lnTo>
                <a:lnTo>
                  <a:pt x="4720" y="98"/>
                </a:lnTo>
                <a:lnTo>
                  <a:pt x="4712" y="102"/>
                </a:lnTo>
                <a:lnTo>
                  <a:pt x="4710" y="104"/>
                </a:lnTo>
                <a:lnTo>
                  <a:pt x="4710" y="106"/>
                </a:lnTo>
                <a:lnTo>
                  <a:pt x="4714" y="110"/>
                </a:lnTo>
                <a:lnTo>
                  <a:pt x="4722" y="118"/>
                </a:lnTo>
                <a:lnTo>
                  <a:pt x="4750" y="138"/>
                </a:lnTo>
                <a:lnTo>
                  <a:pt x="4764" y="146"/>
                </a:lnTo>
                <a:lnTo>
                  <a:pt x="4766" y="148"/>
                </a:lnTo>
                <a:lnTo>
                  <a:pt x="4764" y="150"/>
                </a:lnTo>
                <a:lnTo>
                  <a:pt x="4758" y="150"/>
                </a:lnTo>
                <a:lnTo>
                  <a:pt x="4748" y="148"/>
                </a:lnTo>
                <a:lnTo>
                  <a:pt x="4736" y="146"/>
                </a:lnTo>
                <a:lnTo>
                  <a:pt x="4724" y="146"/>
                </a:lnTo>
                <a:lnTo>
                  <a:pt x="4722" y="148"/>
                </a:lnTo>
                <a:lnTo>
                  <a:pt x="4720" y="150"/>
                </a:lnTo>
                <a:lnTo>
                  <a:pt x="4718" y="154"/>
                </a:lnTo>
                <a:lnTo>
                  <a:pt x="4722" y="158"/>
                </a:lnTo>
                <a:lnTo>
                  <a:pt x="4722" y="160"/>
                </a:lnTo>
                <a:lnTo>
                  <a:pt x="4714" y="158"/>
                </a:lnTo>
                <a:lnTo>
                  <a:pt x="4704" y="154"/>
                </a:lnTo>
                <a:lnTo>
                  <a:pt x="4688" y="150"/>
                </a:lnTo>
                <a:lnTo>
                  <a:pt x="4670" y="146"/>
                </a:lnTo>
                <a:lnTo>
                  <a:pt x="4660" y="146"/>
                </a:lnTo>
                <a:lnTo>
                  <a:pt x="4650" y="148"/>
                </a:lnTo>
                <a:lnTo>
                  <a:pt x="4642" y="150"/>
                </a:lnTo>
                <a:lnTo>
                  <a:pt x="4634" y="156"/>
                </a:lnTo>
                <a:lnTo>
                  <a:pt x="4626" y="162"/>
                </a:lnTo>
                <a:lnTo>
                  <a:pt x="4618" y="172"/>
                </a:lnTo>
                <a:lnTo>
                  <a:pt x="4606" y="190"/>
                </a:lnTo>
                <a:lnTo>
                  <a:pt x="4610" y="180"/>
                </a:lnTo>
                <a:lnTo>
                  <a:pt x="4612" y="168"/>
                </a:lnTo>
                <a:lnTo>
                  <a:pt x="4614" y="154"/>
                </a:lnTo>
                <a:lnTo>
                  <a:pt x="4610" y="138"/>
                </a:lnTo>
                <a:lnTo>
                  <a:pt x="4608" y="130"/>
                </a:lnTo>
                <a:lnTo>
                  <a:pt x="4604" y="124"/>
                </a:lnTo>
                <a:lnTo>
                  <a:pt x="4592" y="114"/>
                </a:lnTo>
                <a:lnTo>
                  <a:pt x="4582" y="108"/>
                </a:lnTo>
                <a:lnTo>
                  <a:pt x="4568" y="106"/>
                </a:lnTo>
                <a:lnTo>
                  <a:pt x="4554" y="108"/>
                </a:lnTo>
                <a:lnTo>
                  <a:pt x="4508" y="118"/>
                </a:lnTo>
                <a:lnTo>
                  <a:pt x="4476" y="124"/>
                </a:lnTo>
                <a:lnTo>
                  <a:pt x="4436" y="130"/>
                </a:lnTo>
                <a:lnTo>
                  <a:pt x="4394" y="134"/>
                </a:lnTo>
                <a:lnTo>
                  <a:pt x="4362" y="140"/>
                </a:lnTo>
                <a:lnTo>
                  <a:pt x="4338" y="144"/>
                </a:lnTo>
                <a:lnTo>
                  <a:pt x="4320" y="150"/>
                </a:lnTo>
                <a:lnTo>
                  <a:pt x="4308" y="156"/>
                </a:lnTo>
                <a:lnTo>
                  <a:pt x="4302" y="162"/>
                </a:lnTo>
                <a:lnTo>
                  <a:pt x="4302" y="166"/>
                </a:lnTo>
                <a:lnTo>
                  <a:pt x="4302" y="170"/>
                </a:lnTo>
                <a:lnTo>
                  <a:pt x="4306" y="176"/>
                </a:lnTo>
                <a:close/>
                <a:moveTo>
                  <a:pt x="5340" y="5242"/>
                </a:moveTo>
                <a:lnTo>
                  <a:pt x="5340" y="5242"/>
                </a:lnTo>
                <a:lnTo>
                  <a:pt x="5332" y="5236"/>
                </a:lnTo>
                <a:lnTo>
                  <a:pt x="5326" y="5232"/>
                </a:lnTo>
                <a:lnTo>
                  <a:pt x="5320" y="5232"/>
                </a:lnTo>
                <a:lnTo>
                  <a:pt x="5314" y="5234"/>
                </a:lnTo>
                <a:lnTo>
                  <a:pt x="5306" y="5234"/>
                </a:lnTo>
                <a:lnTo>
                  <a:pt x="5298" y="5234"/>
                </a:lnTo>
                <a:lnTo>
                  <a:pt x="5286" y="5230"/>
                </a:lnTo>
                <a:lnTo>
                  <a:pt x="5270" y="5222"/>
                </a:lnTo>
                <a:lnTo>
                  <a:pt x="5256" y="5212"/>
                </a:lnTo>
                <a:lnTo>
                  <a:pt x="5246" y="5204"/>
                </a:lnTo>
                <a:lnTo>
                  <a:pt x="5240" y="5198"/>
                </a:lnTo>
                <a:lnTo>
                  <a:pt x="5236" y="5192"/>
                </a:lnTo>
                <a:lnTo>
                  <a:pt x="5230" y="5178"/>
                </a:lnTo>
                <a:lnTo>
                  <a:pt x="5224" y="5172"/>
                </a:lnTo>
                <a:lnTo>
                  <a:pt x="5214" y="5162"/>
                </a:lnTo>
                <a:lnTo>
                  <a:pt x="5194" y="5144"/>
                </a:lnTo>
                <a:lnTo>
                  <a:pt x="5186" y="5136"/>
                </a:lnTo>
                <a:lnTo>
                  <a:pt x="5176" y="5130"/>
                </a:lnTo>
                <a:lnTo>
                  <a:pt x="5166" y="5126"/>
                </a:lnTo>
                <a:lnTo>
                  <a:pt x="5156" y="5124"/>
                </a:lnTo>
                <a:lnTo>
                  <a:pt x="5144" y="5122"/>
                </a:lnTo>
                <a:lnTo>
                  <a:pt x="5128" y="5124"/>
                </a:lnTo>
                <a:lnTo>
                  <a:pt x="5114" y="5126"/>
                </a:lnTo>
                <a:lnTo>
                  <a:pt x="5100" y="5126"/>
                </a:lnTo>
                <a:lnTo>
                  <a:pt x="5086" y="5124"/>
                </a:lnTo>
                <a:lnTo>
                  <a:pt x="5074" y="5122"/>
                </a:lnTo>
                <a:lnTo>
                  <a:pt x="5052" y="5114"/>
                </a:lnTo>
                <a:lnTo>
                  <a:pt x="5032" y="5106"/>
                </a:lnTo>
                <a:lnTo>
                  <a:pt x="5026" y="5104"/>
                </a:lnTo>
                <a:lnTo>
                  <a:pt x="5022" y="5104"/>
                </a:lnTo>
                <a:lnTo>
                  <a:pt x="5014" y="5108"/>
                </a:lnTo>
                <a:lnTo>
                  <a:pt x="5004" y="5114"/>
                </a:lnTo>
                <a:lnTo>
                  <a:pt x="4996" y="5120"/>
                </a:lnTo>
                <a:lnTo>
                  <a:pt x="4984" y="5134"/>
                </a:lnTo>
                <a:lnTo>
                  <a:pt x="4980" y="5136"/>
                </a:lnTo>
                <a:lnTo>
                  <a:pt x="4978" y="5136"/>
                </a:lnTo>
                <a:lnTo>
                  <a:pt x="4976" y="5136"/>
                </a:lnTo>
                <a:lnTo>
                  <a:pt x="4974" y="5130"/>
                </a:lnTo>
                <a:lnTo>
                  <a:pt x="4976" y="5126"/>
                </a:lnTo>
                <a:lnTo>
                  <a:pt x="4980" y="5112"/>
                </a:lnTo>
                <a:lnTo>
                  <a:pt x="4984" y="5100"/>
                </a:lnTo>
                <a:lnTo>
                  <a:pt x="4984" y="5094"/>
                </a:lnTo>
                <a:lnTo>
                  <a:pt x="4982" y="5092"/>
                </a:lnTo>
                <a:lnTo>
                  <a:pt x="4980" y="5086"/>
                </a:lnTo>
                <a:lnTo>
                  <a:pt x="4978" y="5082"/>
                </a:lnTo>
                <a:lnTo>
                  <a:pt x="4974" y="5072"/>
                </a:lnTo>
                <a:lnTo>
                  <a:pt x="4972" y="5068"/>
                </a:lnTo>
                <a:lnTo>
                  <a:pt x="4968" y="5064"/>
                </a:lnTo>
                <a:lnTo>
                  <a:pt x="4960" y="5060"/>
                </a:lnTo>
                <a:lnTo>
                  <a:pt x="4952" y="5058"/>
                </a:lnTo>
                <a:lnTo>
                  <a:pt x="4942" y="5054"/>
                </a:lnTo>
                <a:lnTo>
                  <a:pt x="4934" y="5050"/>
                </a:lnTo>
                <a:lnTo>
                  <a:pt x="4924" y="5042"/>
                </a:lnTo>
                <a:lnTo>
                  <a:pt x="4916" y="5036"/>
                </a:lnTo>
                <a:lnTo>
                  <a:pt x="4912" y="5034"/>
                </a:lnTo>
                <a:lnTo>
                  <a:pt x="4906" y="5032"/>
                </a:lnTo>
                <a:lnTo>
                  <a:pt x="4896" y="5032"/>
                </a:lnTo>
                <a:lnTo>
                  <a:pt x="4888" y="5028"/>
                </a:lnTo>
                <a:lnTo>
                  <a:pt x="4878" y="5024"/>
                </a:lnTo>
                <a:lnTo>
                  <a:pt x="4858" y="5020"/>
                </a:lnTo>
                <a:lnTo>
                  <a:pt x="4852" y="5022"/>
                </a:lnTo>
                <a:lnTo>
                  <a:pt x="4846" y="5022"/>
                </a:lnTo>
                <a:lnTo>
                  <a:pt x="4836" y="5028"/>
                </a:lnTo>
                <a:lnTo>
                  <a:pt x="4828" y="5036"/>
                </a:lnTo>
                <a:lnTo>
                  <a:pt x="4822" y="5046"/>
                </a:lnTo>
                <a:lnTo>
                  <a:pt x="4814" y="5060"/>
                </a:lnTo>
                <a:lnTo>
                  <a:pt x="4810" y="5060"/>
                </a:lnTo>
                <a:lnTo>
                  <a:pt x="4808" y="5056"/>
                </a:lnTo>
                <a:lnTo>
                  <a:pt x="4806" y="5048"/>
                </a:lnTo>
                <a:lnTo>
                  <a:pt x="4810" y="5040"/>
                </a:lnTo>
                <a:lnTo>
                  <a:pt x="4818" y="5026"/>
                </a:lnTo>
                <a:lnTo>
                  <a:pt x="4822" y="5018"/>
                </a:lnTo>
                <a:lnTo>
                  <a:pt x="4822" y="5012"/>
                </a:lnTo>
                <a:lnTo>
                  <a:pt x="4822" y="5008"/>
                </a:lnTo>
                <a:lnTo>
                  <a:pt x="4820" y="5006"/>
                </a:lnTo>
                <a:lnTo>
                  <a:pt x="4810" y="5000"/>
                </a:lnTo>
                <a:lnTo>
                  <a:pt x="4792" y="4996"/>
                </a:lnTo>
                <a:lnTo>
                  <a:pt x="4784" y="4998"/>
                </a:lnTo>
                <a:lnTo>
                  <a:pt x="4774" y="4998"/>
                </a:lnTo>
                <a:lnTo>
                  <a:pt x="4752" y="4996"/>
                </a:lnTo>
                <a:lnTo>
                  <a:pt x="4742" y="4994"/>
                </a:lnTo>
                <a:lnTo>
                  <a:pt x="4736" y="4998"/>
                </a:lnTo>
                <a:lnTo>
                  <a:pt x="4730" y="5002"/>
                </a:lnTo>
                <a:lnTo>
                  <a:pt x="4728" y="5010"/>
                </a:lnTo>
                <a:lnTo>
                  <a:pt x="4726" y="5018"/>
                </a:lnTo>
                <a:lnTo>
                  <a:pt x="4724" y="5026"/>
                </a:lnTo>
                <a:lnTo>
                  <a:pt x="4726" y="5040"/>
                </a:lnTo>
                <a:lnTo>
                  <a:pt x="4722" y="5036"/>
                </a:lnTo>
                <a:lnTo>
                  <a:pt x="4720" y="5036"/>
                </a:lnTo>
                <a:lnTo>
                  <a:pt x="4712" y="5042"/>
                </a:lnTo>
                <a:lnTo>
                  <a:pt x="4710" y="5044"/>
                </a:lnTo>
                <a:lnTo>
                  <a:pt x="4708" y="5044"/>
                </a:lnTo>
                <a:lnTo>
                  <a:pt x="4708" y="5042"/>
                </a:lnTo>
                <a:lnTo>
                  <a:pt x="4710" y="5034"/>
                </a:lnTo>
                <a:lnTo>
                  <a:pt x="4712" y="5026"/>
                </a:lnTo>
                <a:lnTo>
                  <a:pt x="4710" y="5020"/>
                </a:lnTo>
                <a:lnTo>
                  <a:pt x="4706" y="5020"/>
                </a:lnTo>
                <a:lnTo>
                  <a:pt x="4702" y="5020"/>
                </a:lnTo>
                <a:lnTo>
                  <a:pt x="4694" y="5024"/>
                </a:lnTo>
                <a:lnTo>
                  <a:pt x="4696" y="5020"/>
                </a:lnTo>
                <a:lnTo>
                  <a:pt x="4698" y="5014"/>
                </a:lnTo>
                <a:lnTo>
                  <a:pt x="4698" y="5010"/>
                </a:lnTo>
                <a:lnTo>
                  <a:pt x="4700" y="5004"/>
                </a:lnTo>
                <a:lnTo>
                  <a:pt x="4700" y="5000"/>
                </a:lnTo>
                <a:lnTo>
                  <a:pt x="4702" y="4996"/>
                </a:lnTo>
                <a:lnTo>
                  <a:pt x="4706" y="4994"/>
                </a:lnTo>
                <a:lnTo>
                  <a:pt x="4714" y="4990"/>
                </a:lnTo>
                <a:lnTo>
                  <a:pt x="4720" y="4986"/>
                </a:lnTo>
                <a:lnTo>
                  <a:pt x="4726" y="4980"/>
                </a:lnTo>
                <a:lnTo>
                  <a:pt x="4736" y="4964"/>
                </a:lnTo>
                <a:lnTo>
                  <a:pt x="4746" y="4950"/>
                </a:lnTo>
                <a:lnTo>
                  <a:pt x="4750" y="4944"/>
                </a:lnTo>
                <a:lnTo>
                  <a:pt x="4756" y="4940"/>
                </a:lnTo>
                <a:lnTo>
                  <a:pt x="4760" y="4938"/>
                </a:lnTo>
                <a:lnTo>
                  <a:pt x="4762" y="4932"/>
                </a:lnTo>
                <a:lnTo>
                  <a:pt x="4762" y="4926"/>
                </a:lnTo>
                <a:lnTo>
                  <a:pt x="4762" y="4918"/>
                </a:lnTo>
                <a:lnTo>
                  <a:pt x="4760" y="4912"/>
                </a:lnTo>
                <a:lnTo>
                  <a:pt x="4756" y="4906"/>
                </a:lnTo>
                <a:lnTo>
                  <a:pt x="4752" y="4902"/>
                </a:lnTo>
                <a:lnTo>
                  <a:pt x="4748" y="4902"/>
                </a:lnTo>
                <a:lnTo>
                  <a:pt x="4740" y="4902"/>
                </a:lnTo>
                <a:lnTo>
                  <a:pt x="4736" y="4900"/>
                </a:lnTo>
                <a:lnTo>
                  <a:pt x="4736" y="4896"/>
                </a:lnTo>
                <a:lnTo>
                  <a:pt x="4734" y="4892"/>
                </a:lnTo>
                <a:lnTo>
                  <a:pt x="4732" y="4886"/>
                </a:lnTo>
                <a:lnTo>
                  <a:pt x="4730" y="4884"/>
                </a:lnTo>
                <a:lnTo>
                  <a:pt x="4730" y="4882"/>
                </a:lnTo>
                <a:lnTo>
                  <a:pt x="4730" y="4878"/>
                </a:lnTo>
                <a:lnTo>
                  <a:pt x="4728" y="4874"/>
                </a:lnTo>
                <a:lnTo>
                  <a:pt x="4726" y="4870"/>
                </a:lnTo>
                <a:lnTo>
                  <a:pt x="4724" y="4868"/>
                </a:lnTo>
                <a:lnTo>
                  <a:pt x="4722" y="4864"/>
                </a:lnTo>
                <a:lnTo>
                  <a:pt x="4722" y="4860"/>
                </a:lnTo>
                <a:lnTo>
                  <a:pt x="4722" y="4854"/>
                </a:lnTo>
                <a:lnTo>
                  <a:pt x="4718" y="4848"/>
                </a:lnTo>
                <a:lnTo>
                  <a:pt x="4716" y="4828"/>
                </a:lnTo>
                <a:lnTo>
                  <a:pt x="4714" y="4806"/>
                </a:lnTo>
                <a:lnTo>
                  <a:pt x="4714" y="4800"/>
                </a:lnTo>
                <a:lnTo>
                  <a:pt x="4712" y="4800"/>
                </a:lnTo>
                <a:lnTo>
                  <a:pt x="4710" y="4798"/>
                </a:lnTo>
                <a:lnTo>
                  <a:pt x="4708" y="4794"/>
                </a:lnTo>
                <a:lnTo>
                  <a:pt x="4702" y="4780"/>
                </a:lnTo>
                <a:lnTo>
                  <a:pt x="4698" y="4776"/>
                </a:lnTo>
                <a:lnTo>
                  <a:pt x="4696" y="4776"/>
                </a:lnTo>
                <a:lnTo>
                  <a:pt x="4694" y="4778"/>
                </a:lnTo>
                <a:lnTo>
                  <a:pt x="4694" y="4780"/>
                </a:lnTo>
                <a:lnTo>
                  <a:pt x="4694" y="4784"/>
                </a:lnTo>
                <a:lnTo>
                  <a:pt x="4690" y="4792"/>
                </a:lnTo>
                <a:lnTo>
                  <a:pt x="4688" y="4790"/>
                </a:lnTo>
                <a:lnTo>
                  <a:pt x="4688" y="4786"/>
                </a:lnTo>
                <a:lnTo>
                  <a:pt x="4688" y="4782"/>
                </a:lnTo>
                <a:lnTo>
                  <a:pt x="4688" y="4778"/>
                </a:lnTo>
                <a:lnTo>
                  <a:pt x="4684" y="4764"/>
                </a:lnTo>
                <a:lnTo>
                  <a:pt x="4684" y="4762"/>
                </a:lnTo>
                <a:lnTo>
                  <a:pt x="4682" y="4764"/>
                </a:lnTo>
                <a:lnTo>
                  <a:pt x="4680" y="4766"/>
                </a:lnTo>
                <a:lnTo>
                  <a:pt x="4676" y="4764"/>
                </a:lnTo>
                <a:lnTo>
                  <a:pt x="4674" y="4758"/>
                </a:lnTo>
                <a:lnTo>
                  <a:pt x="4672" y="4754"/>
                </a:lnTo>
                <a:lnTo>
                  <a:pt x="4668" y="4752"/>
                </a:lnTo>
                <a:lnTo>
                  <a:pt x="4662" y="4748"/>
                </a:lnTo>
                <a:lnTo>
                  <a:pt x="4654" y="4744"/>
                </a:lnTo>
                <a:lnTo>
                  <a:pt x="4650" y="4740"/>
                </a:lnTo>
                <a:lnTo>
                  <a:pt x="4648" y="4734"/>
                </a:lnTo>
                <a:lnTo>
                  <a:pt x="4644" y="4730"/>
                </a:lnTo>
                <a:lnTo>
                  <a:pt x="4640" y="4726"/>
                </a:lnTo>
                <a:lnTo>
                  <a:pt x="4632" y="4722"/>
                </a:lnTo>
                <a:lnTo>
                  <a:pt x="4622" y="4718"/>
                </a:lnTo>
                <a:lnTo>
                  <a:pt x="4610" y="4712"/>
                </a:lnTo>
                <a:lnTo>
                  <a:pt x="4598" y="4708"/>
                </a:lnTo>
                <a:lnTo>
                  <a:pt x="4568" y="4698"/>
                </a:lnTo>
                <a:lnTo>
                  <a:pt x="4558" y="4696"/>
                </a:lnTo>
                <a:lnTo>
                  <a:pt x="4552" y="4696"/>
                </a:lnTo>
                <a:lnTo>
                  <a:pt x="4550" y="4700"/>
                </a:lnTo>
                <a:lnTo>
                  <a:pt x="4546" y="4700"/>
                </a:lnTo>
                <a:lnTo>
                  <a:pt x="4536" y="4698"/>
                </a:lnTo>
                <a:lnTo>
                  <a:pt x="4524" y="4698"/>
                </a:lnTo>
                <a:lnTo>
                  <a:pt x="4520" y="4700"/>
                </a:lnTo>
                <a:lnTo>
                  <a:pt x="4518" y="4702"/>
                </a:lnTo>
                <a:lnTo>
                  <a:pt x="4518" y="4704"/>
                </a:lnTo>
                <a:lnTo>
                  <a:pt x="4514" y="4706"/>
                </a:lnTo>
                <a:lnTo>
                  <a:pt x="4502" y="4702"/>
                </a:lnTo>
                <a:lnTo>
                  <a:pt x="4494" y="4700"/>
                </a:lnTo>
                <a:lnTo>
                  <a:pt x="4486" y="4698"/>
                </a:lnTo>
                <a:lnTo>
                  <a:pt x="4478" y="4698"/>
                </a:lnTo>
                <a:lnTo>
                  <a:pt x="4472" y="4702"/>
                </a:lnTo>
                <a:lnTo>
                  <a:pt x="4470" y="4700"/>
                </a:lnTo>
                <a:lnTo>
                  <a:pt x="4468" y="4698"/>
                </a:lnTo>
                <a:lnTo>
                  <a:pt x="4466" y="4692"/>
                </a:lnTo>
                <a:lnTo>
                  <a:pt x="4462" y="4684"/>
                </a:lnTo>
                <a:lnTo>
                  <a:pt x="4460" y="4682"/>
                </a:lnTo>
                <a:lnTo>
                  <a:pt x="4458" y="4682"/>
                </a:lnTo>
                <a:lnTo>
                  <a:pt x="4454" y="4680"/>
                </a:lnTo>
                <a:lnTo>
                  <a:pt x="4452" y="4678"/>
                </a:lnTo>
                <a:lnTo>
                  <a:pt x="4450" y="4670"/>
                </a:lnTo>
                <a:lnTo>
                  <a:pt x="4448" y="4666"/>
                </a:lnTo>
                <a:lnTo>
                  <a:pt x="4444" y="4664"/>
                </a:lnTo>
                <a:lnTo>
                  <a:pt x="4440" y="4660"/>
                </a:lnTo>
                <a:lnTo>
                  <a:pt x="4430" y="4656"/>
                </a:lnTo>
                <a:lnTo>
                  <a:pt x="4418" y="4654"/>
                </a:lnTo>
                <a:lnTo>
                  <a:pt x="4412" y="4650"/>
                </a:lnTo>
                <a:lnTo>
                  <a:pt x="4412" y="4646"/>
                </a:lnTo>
                <a:lnTo>
                  <a:pt x="4416" y="4638"/>
                </a:lnTo>
                <a:lnTo>
                  <a:pt x="4416" y="4630"/>
                </a:lnTo>
                <a:lnTo>
                  <a:pt x="4414" y="4624"/>
                </a:lnTo>
                <a:lnTo>
                  <a:pt x="4410" y="4618"/>
                </a:lnTo>
                <a:lnTo>
                  <a:pt x="4404" y="4612"/>
                </a:lnTo>
                <a:lnTo>
                  <a:pt x="4388" y="4598"/>
                </a:lnTo>
                <a:lnTo>
                  <a:pt x="4364" y="4582"/>
                </a:lnTo>
                <a:lnTo>
                  <a:pt x="4358" y="4576"/>
                </a:lnTo>
                <a:lnTo>
                  <a:pt x="4348" y="4572"/>
                </a:lnTo>
                <a:lnTo>
                  <a:pt x="4338" y="4570"/>
                </a:lnTo>
                <a:lnTo>
                  <a:pt x="4326" y="4572"/>
                </a:lnTo>
                <a:lnTo>
                  <a:pt x="4316" y="4574"/>
                </a:lnTo>
                <a:lnTo>
                  <a:pt x="4300" y="4576"/>
                </a:lnTo>
                <a:lnTo>
                  <a:pt x="4298" y="4576"/>
                </a:lnTo>
                <a:lnTo>
                  <a:pt x="4300" y="4572"/>
                </a:lnTo>
                <a:lnTo>
                  <a:pt x="4304" y="4568"/>
                </a:lnTo>
                <a:lnTo>
                  <a:pt x="4306" y="4564"/>
                </a:lnTo>
                <a:lnTo>
                  <a:pt x="4308" y="4554"/>
                </a:lnTo>
                <a:lnTo>
                  <a:pt x="4310" y="4546"/>
                </a:lnTo>
                <a:lnTo>
                  <a:pt x="4314" y="4544"/>
                </a:lnTo>
                <a:lnTo>
                  <a:pt x="4318" y="4540"/>
                </a:lnTo>
                <a:lnTo>
                  <a:pt x="4322" y="4536"/>
                </a:lnTo>
                <a:lnTo>
                  <a:pt x="4322" y="4534"/>
                </a:lnTo>
                <a:lnTo>
                  <a:pt x="4322" y="4532"/>
                </a:lnTo>
                <a:lnTo>
                  <a:pt x="4320" y="4530"/>
                </a:lnTo>
                <a:lnTo>
                  <a:pt x="4312" y="4526"/>
                </a:lnTo>
                <a:lnTo>
                  <a:pt x="4308" y="4522"/>
                </a:lnTo>
                <a:lnTo>
                  <a:pt x="4304" y="4518"/>
                </a:lnTo>
                <a:lnTo>
                  <a:pt x="4300" y="4514"/>
                </a:lnTo>
                <a:lnTo>
                  <a:pt x="4296" y="4512"/>
                </a:lnTo>
                <a:lnTo>
                  <a:pt x="4288" y="4510"/>
                </a:lnTo>
                <a:lnTo>
                  <a:pt x="4280" y="4510"/>
                </a:lnTo>
                <a:lnTo>
                  <a:pt x="4278" y="4508"/>
                </a:lnTo>
                <a:lnTo>
                  <a:pt x="4274" y="4504"/>
                </a:lnTo>
                <a:lnTo>
                  <a:pt x="4270" y="4500"/>
                </a:lnTo>
                <a:lnTo>
                  <a:pt x="4262" y="4496"/>
                </a:lnTo>
                <a:lnTo>
                  <a:pt x="4248" y="4488"/>
                </a:lnTo>
                <a:lnTo>
                  <a:pt x="4244" y="4484"/>
                </a:lnTo>
                <a:lnTo>
                  <a:pt x="4242" y="4480"/>
                </a:lnTo>
                <a:lnTo>
                  <a:pt x="4244" y="4478"/>
                </a:lnTo>
                <a:lnTo>
                  <a:pt x="4252" y="4476"/>
                </a:lnTo>
                <a:lnTo>
                  <a:pt x="4270" y="4472"/>
                </a:lnTo>
                <a:lnTo>
                  <a:pt x="4278" y="4468"/>
                </a:lnTo>
                <a:lnTo>
                  <a:pt x="4278" y="4466"/>
                </a:lnTo>
                <a:lnTo>
                  <a:pt x="4274" y="4464"/>
                </a:lnTo>
                <a:lnTo>
                  <a:pt x="4258" y="4460"/>
                </a:lnTo>
                <a:lnTo>
                  <a:pt x="4242" y="4460"/>
                </a:lnTo>
                <a:lnTo>
                  <a:pt x="4232" y="4464"/>
                </a:lnTo>
                <a:lnTo>
                  <a:pt x="4222" y="4466"/>
                </a:lnTo>
                <a:lnTo>
                  <a:pt x="4202" y="4468"/>
                </a:lnTo>
                <a:lnTo>
                  <a:pt x="4192" y="4468"/>
                </a:lnTo>
                <a:lnTo>
                  <a:pt x="4184" y="4470"/>
                </a:lnTo>
                <a:lnTo>
                  <a:pt x="4180" y="4472"/>
                </a:lnTo>
                <a:lnTo>
                  <a:pt x="4178" y="4474"/>
                </a:lnTo>
                <a:lnTo>
                  <a:pt x="4176" y="4480"/>
                </a:lnTo>
                <a:lnTo>
                  <a:pt x="4176" y="4484"/>
                </a:lnTo>
                <a:lnTo>
                  <a:pt x="4172" y="4486"/>
                </a:lnTo>
                <a:lnTo>
                  <a:pt x="4158" y="4492"/>
                </a:lnTo>
                <a:lnTo>
                  <a:pt x="4152" y="4494"/>
                </a:lnTo>
                <a:lnTo>
                  <a:pt x="4144" y="4496"/>
                </a:lnTo>
                <a:lnTo>
                  <a:pt x="4136" y="4494"/>
                </a:lnTo>
                <a:lnTo>
                  <a:pt x="4126" y="4492"/>
                </a:lnTo>
                <a:lnTo>
                  <a:pt x="4120" y="4486"/>
                </a:lnTo>
                <a:lnTo>
                  <a:pt x="4112" y="4476"/>
                </a:lnTo>
                <a:lnTo>
                  <a:pt x="4108" y="4472"/>
                </a:lnTo>
                <a:lnTo>
                  <a:pt x="4104" y="4470"/>
                </a:lnTo>
                <a:lnTo>
                  <a:pt x="4098" y="4468"/>
                </a:lnTo>
                <a:lnTo>
                  <a:pt x="4090" y="4468"/>
                </a:lnTo>
                <a:lnTo>
                  <a:pt x="4076" y="4470"/>
                </a:lnTo>
                <a:lnTo>
                  <a:pt x="4060" y="4474"/>
                </a:lnTo>
                <a:lnTo>
                  <a:pt x="4044" y="4476"/>
                </a:lnTo>
                <a:lnTo>
                  <a:pt x="4032" y="4478"/>
                </a:lnTo>
                <a:lnTo>
                  <a:pt x="4026" y="4476"/>
                </a:lnTo>
                <a:lnTo>
                  <a:pt x="4022" y="4472"/>
                </a:lnTo>
                <a:lnTo>
                  <a:pt x="4020" y="4468"/>
                </a:lnTo>
                <a:lnTo>
                  <a:pt x="4020" y="4460"/>
                </a:lnTo>
                <a:lnTo>
                  <a:pt x="4018" y="4448"/>
                </a:lnTo>
                <a:lnTo>
                  <a:pt x="4012" y="4438"/>
                </a:lnTo>
                <a:lnTo>
                  <a:pt x="4004" y="4434"/>
                </a:lnTo>
                <a:lnTo>
                  <a:pt x="3996" y="4430"/>
                </a:lnTo>
                <a:lnTo>
                  <a:pt x="3986" y="4426"/>
                </a:lnTo>
                <a:lnTo>
                  <a:pt x="3978" y="4422"/>
                </a:lnTo>
                <a:lnTo>
                  <a:pt x="3970" y="4416"/>
                </a:lnTo>
                <a:lnTo>
                  <a:pt x="3964" y="4406"/>
                </a:lnTo>
                <a:lnTo>
                  <a:pt x="3960" y="4396"/>
                </a:lnTo>
                <a:lnTo>
                  <a:pt x="3956" y="4390"/>
                </a:lnTo>
                <a:lnTo>
                  <a:pt x="3950" y="4390"/>
                </a:lnTo>
                <a:lnTo>
                  <a:pt x="3946" y="4394"/>
                </a:lnTo>
                <a:lnTo>
                  <a:pt x="3944" y="4398"/>
                </a:lnTo>
                <a:lnTo>
                  <a:pt x="3940" y="4406"/>
                </a:lnTo>
                <a:lnTo>
                  <a:pt x="3940" y="4412"/>
                </a:lnTo>
                <a:lnTo>
                  <a:pt x="3940" y="4416"/>
                </a:lnTo>
                <a:lnTo>
                  <a:pt x="3946" y="4424"/>
                </a:lnTo>
                <a:lnTo>
                  <a:pt x="3948" y="4430"/>
                </a:lnTo>
                <a:lnTo>
                  <a:pt x="3948" y="4434"/>
                </a:lnTo>
                <a:lnTo>
                  <a:pt x="3944" y="4436"/>
                </a:lnTo>
                <a:lnTo>
                  <a:pt x="3928" y="4440"/>
                </a:lnTo>
                <a:lnTo>
                  <a:pt x="3916" y="4444"/>
                </a:lnTo>
                <a:lnTo>
                  <a:pt x="3906" y="4448"/>
                </a:lnTo>
                <a:lnTo>
                  <a:pt x="3900" y="4452"/>
                </a:lnTo>
                <a:lnTo>
                  <a:pt x="3894" y="4458"/>
                </a:lnTo>
                <a:lnTo>
                  <a:pt x="3888" y="4464"/>
                </a:lnTo>
                <a:lnTo>
                  <a:pt x="3886" y="4462"/>
                </a:lnTo>
                <a:lnTo>
                  <a:pt x="3886" y="4456"/>
                </a:lnTo>
                <a:lnTo>
                  <a:pt x="3882" y="4448"/>
                </a:lnTo>
                <a:lnTo>
                  <a:pt x="3878" y="4440"/>
                </a:lnTo>
                <a:lnTo>
                  <a:pt x="3874" y="4434"/>
                </a:lnTo>
                <a:lnTo>
                  <a:pt x="3872" y="4430"/>
                </a:lnTo>
                <a:lnTo>
                  <a:pt x="3874" y="4426"/>
                </a:lnTo>
                <a:lnTo>
                  <a:pt x="3878" y="4422"/>
                </a:lnTo>
                <a:lnTo>
                  <a:pt x="3888" y="4416"/>
                </a:lnTo>
                <a:lnTo>
                  <a:pt x="3898" y="4410"/>
                </a:lnTo>
                <a:lnTo>
                  <a:pt x="3900" y="4410"/>
                </a:lnTo>
                <a:lnTo>
                  <a:pt x="3902" y="4406"/>
                </a:lnTo>
                <a:lnTo>
                  <a:pt x="3906" y="4402"/>
                </a:lnTo>
                <a:lnTo>
                  <a:pt x="3908" y="4398"/>
                </a:lnTo>
                <a:lnTo>
                  <a:pt x="3906" y="4394"/>
                </a:lnTo>
                <a:lnTo>
                  <a:pt x="3904" y="4390"/>
                </a:lnTo>
                <a:lnTo>
                  <a:pt x="3902" y="4386"/>
                </a:lnTo>
                <a:lnTo>
                  <a:pt x="3894" y="4384"/>
                </a:lnTo>
                <a:lnTo>
                  <a:pt x="3886" y="4384"/>
                </a:lnTo>
                <a:lnTo>
                  <a:pt x="3874" y="4386"/>
                </a:lnTo>
                <a:lnTo>
                  <a:pt x="3870" y="4390"/>
                </a:lnTo>
                <a:lnTo>
                  <a:pt x="3866" y="4392"/>
                </a:lnTo>
                <a:lnTo>
                  <a:pt x="3858" y="4402"/>
                </a:lnTo>
                <a:lnTo>
                  <a:pt x="3852" y="4410"/>
                </a:lnTo>
                <a:lnTo>
                  <a:pt x="3840" y="4418"/>
                </a:lnTo>
                <a:lnTo>
                  <a:pt x="3824" y="4428"/>
                </a:lnTo>
                <a:lnTo>
                  <a:pt x="3812" y="4434"/>
                </a:lnTo>
                <a:lnTo>
                  <a:pt x="3802" y="4436"/>
                </a:lnTo>
                <a:lnTo>
                  <a:pt x="3794" y="4434"/>
                </a:lnTo>
                <a:lnTo>
                  <a:pt x="3790" y="4432"/>
                </a:lnTo>
                <a:lnTo>
                  <a:pt x="3786" y="4432"/>
                </a:lnTo>
                <a:lnTo>
                  <a:pt x="3782" y="4434"/>
                </a:lnTo>
                <a:lnTo>
                  <a:pt x="3780" y="4442"/>
                </a:lnTo>
                <a:lnTo>
                  <a:pt x="3776" y="4448"/>
                </a:lnTo>
                <a:lnTo>
                  <a:pt x="3772" y="4452"/>
                </a:lnTo>
                <a:lnTo>
                  <a:pt x="3768" y="4450"/>
                </a:lnTo>
                <a:lnTo>
                  <a:pt x="3762" y="4450"/>
                </a:lnTo>
                <a:lnTo>
                  <a:pt x="3752" y="4446"/>
                </a:lnTo>
                <a:lnTo>
                  <a:pt x="3748" y="4446"/>
                </a:lnTo>
                <a:lnTo>
                  <a:pt x="3746" y="4450"/>
                </a:lnTo>
                <a:lnTo>
                  <a:pt x="3744" y="4456"/>
                </a:lnTo>
                <a:lnTo>
                  <a:pt x="3742" y="4460"/>
                </a:lnTo>
                <a:lnTo>
                  <a:pt x="3734" y="4470"/>
                </a:lnTo>
                <a:lnTo>
                  <a:pt x="3730" y="4476"/>
                </a:lnTo>
                <a:lnTo>
                  <a:pt x="3728" y="4484"/>
                </a:lnTo>
                <a:lnTo>
                  <a:pt x="3726" y="4492"/>
                </a:lnTo>
                <a:lnTo>
                  <a:pt x="3726" y="4506"/>
                </a:lnTo>
                <a:lnTo>
                  <a:pt x="3726" y="4518"/>
                </a:lnTo>
                <a:lnTo>
                  <a:pt x="3724" y="4524"/>
                </a:lnTo>
                <a:lnTo>
                  <a:pt x="3720" y="4528"/>
                </a:lnTo>
                <a:lnTo>
                  <a:pt x="3716" y="4530"/>
                </a:lnTo>
                <a:lnTo>
                  <a:pt x="3712" y="4530"/>
                </a:lnTo>
                <a:lnTo>
                  <a:pt x="3708" y="4530"/>
                </a:lnTo>
                <a:lnTo>
                  <a:pt x="3704" y="4534"/>
                </a:lnTo>
                <a:lnTo>
                  <a:pt x="3702" y="4540"/>
                </a:lnTo>
                <a:lnTo>
                  <a:pt x="3700" y="4548"/>
                </a:lnTo>
                <a:lnTo>
                  <a:pt x="3696" y="4554"/>
                </a:lnTo>
                <a:lnTo>
                  <a:pt x="3684" y="4560"/>
                </a:lnTo>
                <a:lnTo>
                  <a:pt x="3680" y="4562"/>
                </a:lnTo>
                <a:lnTo>
                  <a:pt x="3676" y="4566"/>
                </a:lnTo>
                <a:lnTo>
                  <a:pt x="3674" y="4572"/>
                </a:lnTo>
                <a:lnTo>
                  <a:pt x="3676" y="4580"/>
                </a:lnTo>
                <a:lnTo>
                  <a:pt x="3678" y="4592"/>
                </a:lnTo>
                <a:lnTo>
                  <a:pt x="3678" y="4598"/>
                </a:lnTo>
                <a:lnTo>
                  <a:pt x="3674" y="4596"/>
                </a:lnTo>
                <a:lnTo>
                  <a:pt x="3654" y="4566"/>
                </a:lnTo>
                <a:lnTo>
                  <a:pt x="3642" y="4552"/>
                </a:lnTo>
                <a:lnTo>
                  <a:pt x="3630" y="4540"/>
                </a:lnTo>
                <a:lnTo>
                  <a:pt x="3622" y="4534"/>
                </a:lnTo>
                <a:lnTo>
                  <a:pt x="3614" y="4530"/>
                </a:lnTo>
                <a:lnTo>
                  <a:pt x="3606" y="4528"/>
                </a:lnTo>
                <a:lnTo>
                  <a:pt x="3598" y="4528"/>
                </a:lnTo>
                <a:lnTo>
                  <a:pt x="3588" y="4528"/>
                </a:lnTo>
                <a:lnTo>
                  <a:pt x="3588" y="4526"/>
                </a:lnTo>
                <a:lnTo>
                  <a:pt x="3586" y="4524"/>
                </a:lnTo>
                <a:lnTo>
                  <a:pt x="3576" y="4520"/>
                </a:lnTo>
                <a:lnTo>
                  <a:pt x="3562" y="4520"/>
                </a:lnTo>
                <a:lnTo>
                  <a:pt x="3560" y="4522"/>
                </a:lnTo>
                <a:lnTo>
                  <a:pt x="3560" y="4524"/>
                </a:lnTo>
                <a:lnTo>
                  <a:pt x="3556" y="4530"/>
                </a:lnTo>
                <a:lnTo>
                  <a:pt x="3554" y="4534"/>
                </a:lnTo>
                <a:lnTo>
                  <a:pt x="3546" y="4536"/>
                </a:lnTo>
                <a:lnTo>
                  <a:pt x="3524" y="4546"/>
                </a:lnTo>
                <a:lnTo>
                  <a:pt x="3518" y="4552"/>
                </a:lnTo>
                <a:lnTo>
                  <a:pt x="3514" y="4556"/>
                </a:lnTo>
                <a:lnTo>
                  <a:pt x="3498" y="4562"/>
                </a:lnTo>
                <a:lnTo>
                  <a:pt x="3492" y="4562"/>
                </a:lnTo>
                <a:lnTo>
                  <a:pt x="3488" y="4560"/>
                </a:lnTo>
                <a:lnTo>
                  <a:pt x="3480" y="4552"/>
                </a:lnTo>
                <a:lnTo>
                  <a:pt x="3476" y="4546"/>
                </a:lnTo>
                <a:lnTo>
                  <a:pt x="3474" y="4544"/>
                </a:lnTo>
                <a:lnTo>
                  <a:pt x="3472" y="4542"/>
                </a:lnTo>
                <a:lnTo>
                  <a:pt x="3470" y="4542"/>
                </a:lnTo>
                <a:lnTo>
                  <a:pt x="3470" y="4544"/>
                </a:lnTo>
                <a:lnTo>
                  <a:pt x="3470" y="4548"/>
                </a:lnTo>
                <a:lnTo>
                  <a:pt x="3470" y="4550"/>
                </a:lnTo>
                <a:lnTo>
                  <a:pt x="3468" y="4552"/>
                </a:lnTo>
                <a:lnTo>
                  <a:pt x="3464" y="4552"/>
                </a:lnTo>
                <a:lnTo>
                  <a:pt x="3460" y="4550"/>
                </a:lnTo>
                <a:lnTo>
                  <a:pt x="3456" y="4546"/>
                </a:lnTo>
                <a:lnTo>
                  <a:pt x="3458" y="4544"/>
                </a:lnTo>
                <a:lnTo>
                  <a:pt x="3460" y="4542"/>
                </a:lnTo>
                <a:lnTo>
                  <a:pt x="3460" y="4540"/>
                </a:lnTo>
                <a:lnTo>
                  <a:pt x="3458" y="4538"/>
                </a:lnTo>
                <a:lnTo>
                  <a:pt x="3456" y="4540"/>
                </a:lnTo>
                <a:lnTo>
                  <a:pt x="3454" y="4538"/>
                </a:lnTo>
                <a:lnTo>
                  <a:pt x="3452" y="4534"/>
                </a:lnTo>
                <a:lnTo>
                  <a:pt x="3452" y="4530"/>
                </a:lnTo>
                <a:lnTo>
                  <a:pt x="3450" y="4528"/>
                </a:lnTo>
                <a:lnTo>
                  <a:pt x="3444" y="4524"/>
                </a:lnTo>
                <a:lnTo>
                  <a:pt x="3440" y="4516"/>
                </a:lnTo>
                <a:lnTo>
                  <a:pt x="3432" y="4508"/>
                </a:lnTo>
                <a:lnTo>
                  <a:pt x="3422" y="4498"/>
                </a:lnTo>
                <a:lnTo>
                  <a:pt x="3412" y="4484"/>
                </a:lnTo>
                <a:lnTo>
                  <a:pt x="3408" y="4474"/>
                </a:lnTo>
                <a:lnTo>
                  <a:pt x="3406" y="4466"/>
                </a:lnTo>
                <a:lnTo>
                  <a:pt x="3404" y="4460"/>
                </a:lnTo>
                <a:lnTo>
                  <a:pt x="3400" y="4456"/>
                </a:lnTo>
                <a:lnTo>
                  <a:pt x="3398" y="4452"/>
                </a:lnTo>
                <a:lnTo>
                  <a:pt x="3394" y="4444"/>
                </a:lnTo>
                <a:lnTo>
                  <a:pt x="3392" y="4436"/>
                </a:lnTo>
                <a:lnTo>
                  <a:pt x="3394" y="4430"/>
                </a:lnTo>
                <a:lnTo>
                  <a:pt x="3396" y="4426"/>
                </a:lnTo>
                <a:lnTo>
                  <a:pt x="3398" y="4424"/>
                </a:lnTo>
                <a:lnTo>
                  <a:pt x="3400" y="4422"/>
                </a:lnTo>
                <a:lnTo>
                  <a:pt x="3400" y="4416"/>
                </a:lnTo>
                <a:lnTo>
                  <a:pt x="3400" y="4412"/>
                </a:lnTo>
                <a:lnTo>
                  <a:pt x="3398" y="4410"/>
                </a:lnTo>
                <a:lnTo>
                  <a:pt x="3396" y="4410"/>
                </a:lnTo>
                <a:lnTo>
                  <a:pt x="3396" y="4408"/>
                </a:lnTo>
                <a:lnTo>
                  <a:pt x="3396" y="4404"/>
                </a:lnTo>
                <a:lnTo>
                  <a:pt x="3400" y="4390"/>
                </a:lnTo>
                <a:lnTo>
                  <a:pt x="3402" y="4384"/>
                </a:lnTo>
                <a:lnTo>
                  <a:pt x="3404" y="4384"/>
                </a:lnTo>
                <a:lnTo>
                  <a:pt x="3408" y="4384"/>
                </a:lnTo>
                <a:lnTo>
                  <a:pt x="3408" y="4378"/>
                </a:lnTo>
                <a:lnTo>
                  <a:pt x="3406" y="4364"/>
                </a:lnTo>
                <a:lnTo>
                  <a:pt x="3404" y="4344"/>
                </a:lnTo>
                <a:lnTo>
                  <a:pt x="3404" y="4334"/>
                </a:lnTo>
                <a:lnTo>
                  <a:pt x="3404" y="4330"/>
                </a:lnTo>
                <a:lnTo>
                  <a:pt x="3406" y="4326"/>
                </a:lnTo>
                <a:lnTo>
                  <a:pt x="3408" y="4318"/>
                </a:lnTo>
                <a:lnTo>
                  <a:pt x="3410" y="4306"/>
                </a:lnTo>
                <a:lnTo>
                  <a:pt x="3414" y="4296"/>
                </a:lnTo>
                <a:lnTo>
                  <a:pt x="3418" y="4288"/>
                </a:lnTo>
                <a:lnTo>
                  <a:pt x="3420" y="4284"/>
                </a:lnTo>
                <a:lnTo>
                  <a:pt x="3418" y="4280"/>
                </a:lnTo>
                <a:lnTo>
                  <a:pt x="3416" y="4274"/>
                </a:lnTo>
                <a:lnTo>
                  <a:pt x="3416" y="4268"/>
                </a:lnTo>
                <a:lnTo>
                  <a:pt x="3418" y="4262"/>
                </a:lnTo>
                <a:lnTo>
                  <a:pt x="3422" y="4256"/>
                </a:lnTo>
                <a:lnTo>
                  <a:pt x="3420" y="4254"/>
                </a:lnTo>
                <a:lnTo>
                  <a:pt x="3418" y="4250"/>
                </a:lnTo>
                <a:lnTo>
                  <a:pt x="3414" y="4244"/>
                </a:lnTo>
                <a:lnTo>
                  <a:pt x="3406" y="4238"/>
                </a:lnTo>
                <a:lnTo>
                  <a:pt x="3390" y="4230"/>
                </a:lnTo>
                <a:lnTo>
                  <a:pt x="3380" y="4220"/>
                </a:lnTo>
                <a:lnTo>
                  <a:pt x="3372" y="4214"/>
                </a:lnTo>
                <a:lnTo>
                  <a:pt x="3360" y="4210"/>
                </a:lnTo>
                <a:lnTo>
                  <a:pt x="3350" y="4206"/>
                </a:lnTo>
                <a:lnTo>
                  <a:pt x="3344" y="4208"/>
                </a:lnTo>
                <a:lnTo>
                  <a:pt x="3340" y="4210"/>
                </a:lnTo>
                <a:lnTo>
                  <a:pt x="3334" y="4210"/>
                </a:lnTo>
                <a:lnTo>
                  <a:pt x="3328" y="4210"/>
                </a:lnTo>
                <a:lnTo>
                  <a:pt x="3320" y="4206"/>
                </a:lnTo>
                <a:lnTo>
                  <a:pt x="3308" y="4204"/>
                </a:lnTo>
                <a:lnTo>
                  <a:pt x="3306" y="4204"/>
                </a:lnTo>
                <a:lnTo>
                  <a:pt x="3308" y="4206"/>
                </a:lnTo>
                <a:lnTo>
                  <a:pt x="3308" y="4208"/>
                </a:lnTo>
                <a:lnTo>
                  <a:pt x="3304" y="4212"/>
                </a:lnTo>
                <a:lnTo>
                  <a:pt x="3294" y="4216"/>
                </a:lnTo>
                <a:lnTo>
                  <a:pt x="3278" y="4216"/>
                </a:lnTo>
                <a:lnTo>
                  <a:pt x="3268" y="4214"/>
                </a:lnTo>
                <a:lnTo>
                  <a:pt x="3258" y="4214"/>
                </a:lnTo>
                <a:lnTo>
                  <a:pt x="3248" y="4214"/>
                </a:lnTo>
                <a:lnTo>
                  <a:pt x="3244" y="4214"/>
                </a:lnTo>
                <a:lnTo>
                  <a:pt x="3242" y="4214"/>
                </a:lnTo>
                <a:lnTo>
                  <a:pt x="3242" y="4210"/>
                </a:lnTo>
                <a:lnTo>
                  <a:pt x="3240" y="4208"/>
                </a:lnTo>
                <a:lnTo>
                  <a:pt x="3236" y="4208"/>
                </a:lnTo>
                <a:lnTo>
                  <a:pt x="3232" y="4210"/>
                </a:lnTo>
                <a:lnTo>
                  <a:pt x="3228" y="4216"/>
                </a:lnTo>
                <a:lnTo>
                  <a:pt x="3222" y="4220"/>
                </a:lnTo>
                <a:lnTo>
                  <a:pt x="3220" y="4222"/>
                </a:lnTo>
                <a:lnTo>
                  <a:pt x="3216" y="4220"/>
                </a:lnTo>
                <a:lnTo>
                  <a:pt x="3206" y="4210"/>
                </a:lnTo>
                <a:lnTo>
                  <a:pt x="3202" y="4208"/>
                </a:lnTo>
                <a:lnTo>
                  <a:pt x="3200" y="4208"/>
                </a:lnTo>
                <a:lnTo>
                  <a:pt x="3202" y="4210"/>
                </a:lnTo>
                <a:lnTo>
                  <a:pt x="3204" y="4214"/>
                </a:lnTo>
                <a:lnTo>
                  <a:pt x="3202" y="4218"/>
                </a:lnTo>
                <a:lnTo>
                  <a:pt x="3200" y="4220"/>
                </a:lnTo>
                <a:lnTo>
                  <a:pt x="3198" y="4218"/>
                </a:lnTo>
                <a:lnTo>
                  <a:pt x="3194" y="4214"/>
                </a:lnTo>
                <a:lnTo>
                  <a:pt x="3188" y="4210"/>
                </a:lnTo>
                <a:lnTo>
                  <a:pt x="3188" y="4206"/>
                </a:lnTo>
                <a:lnTo>
                  <a:pt x="3190" y="4202"/>
                </a:lnTo>
                <a:lnTo>
                  <a:pt x="3196" y="4196"/>
                </a:lnTo>
                <a:lnTo>
                  <a:pt x="3202" y="4188"/>
                </a:lnTo>
                <a:lnTo>
                  <a:pt x="3210" y="4182"/>
                </a:lnTo>
                <a:lnTo>
                  <a:pt x="3212" y="4176"/>
                </a:lnTo>
                <a:lnTo>
                  <a:pt x="3214" y="4166"/>
                </a:lnTo>
                <a:lnTo>
                  <a:pt x="3216" y="4144"/>
                </a:lnTo>
                <a:lnTo>
                  <a:pt x="3218" y="4120"/>
                </a:lnTo>
                <a:lnTo>
                  <a:pt x="3222" y="4098"/>
                </a:lnTo>
                <a:lnTo>
                  <a:pt x="3222" y="4092"/>
                </a:lnTo>
                <a:lnTo>
                  <a:pt x="3222" y="4090"/>
                </a:lnTo>
                <a:lnTo>
                  <a:pt x="3220" y="4088"/>
                </a:lnTo>
                <a:lnTo>
                  <a:pt x="3218" y="4088"/>
                </a:lnTo>
                <a:lnTo>
                  <a:pt x="3214" y="4090"/>
                </a:lnTo>
                <a:lnTo>
                  <a:pt x="3212" y="4090"/>
                </a:lnTo>
                <a:lnTo>
                  <a:pt x="3212" y="4084"/>
                </a:lnTo>
                <a:lnTo>
                  <a:pt x="3220" y="4066"/>
                </a:lnTo>
                <a:lnTo>
                  <a:pt x="3224" y="4064"/>
                </a:lnTo>
                <a:lnTo>
                  <a:pt x="3226" y="4068"/>
                </a:lnTo>
                <a:lnTo>
                  <a:pt x="3224" y="4074"/>
                </a:lnTo>
                <a:lnTo>
                  <a:pt x="3222" y="4078"/>
                </a:lnTo>
                <a:lnTo>
                  <a:pt x="3224" y="4082"/>
                </a:lnTo>
                <a:lnTo>
                  <a:pt x="3228" y="4086"/>
                </a:lnTo>
                <a:lnTo>
                  <a:pt x="3230" y="4094"/>
                </a:lnTo>
                <a:lnTo>
                  <a:pt x="3232" y="4094"/>
                </a:lnTo>
                <a:lnTo>
                  <a:pt x="3234" y="4092"/>
                </a:lnTo>
                <a:lnTo>
                  <a:pt x="3238" y="4076"/>
                </a:lnTo>
                <a:lnTo>
                  <a:pt x="3242" y="4058"/>
                </a:lnTo>
                <a:lnTo>
                  <a:pt x="3246" y="4044"/>
                </a:lnTo>
                <a:lnTo>
                  <a:pt x="3246" y="4042"/>
                </a:lnTo>
                <a:lnTo>
                  <a:pt x="3244" y="4040"/>
                </a:lnTo>
                <a:lnTo>
                  <a:pt x="3240" y="4042"/>
                </a:lnTo>
                <a:lnTo>
                  <a:pt x="3238" y="4042"/>
                </a:lnTo>
                <a:lnTo>
                  <a:pt x="3242" y="4036"/>
                </a:lnTo>
                <a:lnTo>
                  <a:pt x="3250" y="4028"/>
                </a:lnTo>
                <a:lnTo>
                  <a:pt x="3250" y="4026"/>
                </a:lnTo>
                <a:lnTo>
                  <a:pt x="3244" y="4028"/>
                </a:lnTo>
                <a:lnTo>
                  <a:pt x="3238" y="4028"/>
                </a:lnTo>
                <a:lnTo>
                  <a:pt x="3236" y="4026"/>
                </a:lnTo>
                <a:lnTo>
                  <a:pt x="3238" y="4022"/>
                </a:lnTo>
                <a:lnTo>
                  <a:pt x="3242" y="4018"/>
                </a:lnTo>
                <a:lnTo>
                  <a:pt x="3246" y="4016"/>
                </a:lnTo>
                <a:lnTo>
                  <a:pt x="3248" y="4012"/>
                </a:lnTo>
                <a:lnTo>
                  <a:pt x="3248" y="4002"/>
                </a:lnTo>
                <a:lnTo>
                  <a:pt x="3252" y="3988"/>
                </a:lnTo>
                <a:lnTo>
                  <a:pt x="3256" y="3980"/>
                </a:lnTo>
                <a:lnTo>
                  <a:pt x="3264" y="3970"/>
                </a:lnTo>
                <a:lnTo>
                  <a:pt x="3274" y="3956"/>
                </a:lnTo>
                <a:lnTo>
                  <a:pt x="3276" y="3950"/>
                </a:lnTo>
                <a:lnTo>
                  <a:pt x="3274" y="3946"/>
                </a:lnTo>
                <a:lnTo>
                  <a:pt x="3274" y="3940"/>
                </a:lnTo>
                <a:lnTo>
                  <a:pt x="3274" y="3936"/>
                </a:lnTo>
                <a:lnTo>
                  <a:pt x="3272" y="3934"/>
                </a:lnTo>
                <a:lnTo>
                  <a:pt x="3270" y="3932"/>
                </a:lnTo>
                <a:lnTo>
                  <a:pt x="3266" y="3928"/>
                </a:lnTo>
                <a:lnTo>
                  <a:pt x="3264" y="3926"/>
                </a:lnTo>
                <a:lnTo>
                  <a:pt x="3262" y="3924"/>
                </a:lnTo>
                <a:lnTo>
                  <a:pt x="3256" y="3926"/>
                </a:lnTo>
                <a:lnTo>
                  <a:pt x="3252" y="3928"/>
                </a:lnTo>
                <a:lnTo>
                  <a:pt x="3254" y="3928"/>
                </a:lnTo>
                <a:lnTo>
                  <a:pt x="3260" y="3930"/>
                </a:lnTo>
                <a:lnTo>
                  <a:pt x="3260" y="3932"/>
                </a:lnTo>
                <a:lnTo>
                  <a:pt x="3256" y="3934"/>
                </a:lnTo>
                <a:lnTo>
                  <a:pt x="3254" y="3934"/>
                </a:lnTo>
                <a:lnTo>
                  <a:pt x="3250" y="3934"/>
                </a:lnTo>
                <a:lnTo>
                  <a:pt x="3242" y="3930"/>
                </a:lnTo>
                <a:lnTo>
                  <a:pt x="3230" y="3926"/>
                </a:lnTo>
                <a:lnTo>
                  <a:pt x="3222" y="3926"/>
                </a:lnTo>
                <a:lnTo>
                  <a:pt x="3214" y="3926"/>
                </a:lnTo>
                <a:lnTo>
                  <a:pt x="3202" y="3928"/>
                </a:lnTo>
                <a:lnTo>
                  <a:pt x="3196" y="3932"/>
                </a:lnTo>
                <a:lnTo>
                  <a:pt x="3192" y="3934"/>
                </a:lnTo>
                <a:lnTo>
                  <a:pt x="3180" y="3936"/>
                </a:lnTo>
                <a:lnTo>
                  <a:pt x="3162" y="3940"/>
                </a:lnTo>
                <a:lnTo>
                  <a:pt x="3146" y="3944"/>
                </a:lnTo>
                <a:lnTo>
                  <a:pt x="3140" y="3948"/>
                </a:lnTo>
                <a:lnTo>
                  <a:pt x="3134" y="3950"/>
                </a:lnTo>
                <a:lnTo>
                  <a:pt x="3132" y="3954"/>
                </a:lnTo>
                <a:lnTo>
                  <a:pt x="3130" y="3960"/>
                </a:lnTo>
                <a:lnTo>
                  <a:pt x="3130" y="3966"/>
                </a:lnTo>
                <a:lnTo>
                  <a:pt x="3126" y="3972"/>
                </a:lnTo>
                <a:lnTo>
                  <a:pt x="3124" y="3980"/>
                </a:lnTo>
                <a:lnTo>
                  <a:pt x="3126" y="3994"/>
                </a:lnTo>
                <a:lnTo>
                  <a:pt x="3126" y="4006"/>
                </a:lnTo>
                <a:lnTo>
                  <a:pt x="3124" y="4010"/>
                </a:lnTo>
                <a:lnTo>
                  <a:pt x="3122" y="4010"/>
                </a:lnTo>
                <a:lnTo>
                  <a:pt x="3118" y="4016"/>
                </a:lnTo>
                <a:lnTo>
                  <a:pt x="3118" y="4020"/>
                </a:lnTo>
                <a:lnTo>
                  <a:pt x="3116" y="4026"/>
                </a:lnTo>
                <a:lnTo>
                  <a:pt x="3114" y="4034"/>
                </a:lnTo>
                <a:lnTo>
                  <a:pt x="3112" y="4042"/>
                </a:lnTo>
                <a:lnTo>
                  <a:pt x="3108" y="4046"/>
                </a:lnTo>
                <a:lnTo>
                  <a:pt x="3104" y="4050"/>
                </a:lnTo>
                <a:lnTo>
                  <a:pt x="3094" y="4058"/>
                </a:lnTo>
                <a:lnTo>
                  <a:pt x="3086" y="4062"/>
                </a:lnTo>
                <a:lnTo>
                  <a:pt x="3084" y="4064"/>
                </a:lnTo>
                <a:lnTo>
                  <a:pt x="3084" y="4066"/>
                </a:lnTo>
                <a:lnTo>
                  <a:pt x="3088" y="4068"/>
                </a:lnTo>
                <a:lnTo>
                  <a:pt x="3092" y="4070"/>
                </a:lnTo>
                <a:lnTo>
                  <a:pt x="3092" y="4074"/>
                </a:lnTo>
                <a:lnTo>
                  <a:pt x="3092" y="4076"/>
                </a:lnTo>
                <a:lnTo>
                  <a:pt x="3086" y="4082"/>
                </a:lnTo>
                <a:lnTo>
                  <a:pt x="3080" y="4084"/>
                </a:lnTo>
                <a:lnTo>
                  <a:pt x="3072" y="4084"/>
                </a:lnTo>
                <a:lnTo>
                  <a:pt x="3070" y="4082"/>
                </a:lnTo>
                <a:lnTo>
                  <a:pt x="3070" y="4080"/>
                </a:lnTo>
                <a:lnTo>
                  <a:pt x="3068" y="4074"/>
                </a:lnTo>
                <a:lnTo>
                  <a:pt x="3066" y="4072"/>
                </a:lnTo>
                <a:lnTo>
                  <a:pt x="3058" y="4070"/>
                </a:lnTo>
                <a:lnTo>
                  <a:pt x="3046" y="4072"/>
                </a:lnTo>
                <a:lnTo>
                  <a:pt x="3038" y="4074"/>
                </a:lnTo>
                <a:lnTo>
                  <a:pt x="3034" y="4076"/>
                </a:lnTo>
                <a:lnTo>
                  <a:pt x="3028" y="4080"/>
                </a:lnTo>
                <a:lnTo>
                  <a:pt x="3012" y="4084"/>
                </a:lnTo>
                <a:lnTo>
                  <a:pt x="2996" y="4086"/>
                </a:lnTo>
                <a:lnTo>
                  <a:pt x="2986" y="4090"/>
                </a:lnTo>
                <a:lnTo>
                  <a:pt x="2978" y="4096"/>
                </a:lnTo>
                <a:lnTo>
                  <a:pt x="2968" y="4098"/>
                </a:lnTo>
                <a:lnTo>
                  <a:pt x="2964" y="4098"/>
                </a:lnTo>
                <a:lnTo>
                  <a:pt x="2962" y="4096"/>
                </a:lnTo>
                <a:lnTo>
                  <a:pt x="2956" y="4088"/>
                </a:lnTo>
                <a:lnTo>
                  <a:pt x="2954" y="4082"/>
                </a:lnTo>
                <a:lnTo>
                  <a:pt x="2948" y="4078"/>
                </a:lnTo>
                <a:lnTo>
                  <a:pt x="2938" y="4072"/>
                </a:lnTo>
                <a:lnTo>
                  <a:pt x="2924" y="4070"/>
                </a:lnTo>
                <a:lnTo>
                  <a:pt x="2912" y="4066"/>
                </a:lnTo>
                <a:lnTo>
                  <a:pt x="2904" y="4060"/>
                </a:lnTo>
                <a:lnTo>
                  <a:pt x="2900" y="4052"/>
                </a:lnTo>
                <a:lnTo>
                  <a:pt x="2894" y="4042"/>
                </a:lnTo>
                <a:lnTo>
                  <a:pt x="2884" y="4016"/>
                </a:lnTo>
                <a:lnTo>
                  <a:pt x="2876" y="4000"/>
                </a:lnTo>
                <a:lnTo>
                  <a:pt x="2866" y="3986"/>
                </a:lnTo>
                <a:lnTo>
                  <a:pt x="2858" y="3976"/>
                </a:lnTo>
                <a:lnTo>
                  <a:pt x="2854" y="3966"/>
                </a:lnTo>
                <a:lnTo>
                  <a:pt x="2848" y="3950"/>
                </a:lnTo>
                <a:lnTo>
                  <a:pt x="2846" y="3936"/>
                </a:lnTo>
                <a:lnTo>
                  <a:pt x="2844" y="3932"/>
                </a:lnTo>
                <a:lnTo>
                  <a:pt x="2842" y="3932"/>
                </a:lnTo>
                <a:lnTo>
                  <a:pt x="2840" y="3930"/>
                </a:lnTo>
                <a:lnTo>
                  <a:pt x="2838" y="3926"/>
                </a:lnTo>
                <a:lnTo>
                  <a:pt x="2834" y="3916"/>
                </a:lnTo>
                <a:lnTo>
                  <a:pt x="2832" y="3886"/>
                </a:lnTo>
                <a:lnTo>
                  <a:pt x="2830" y="3876"/>
                </a:lnTo>
                <a:lnTo>
                  <a:pt x="2828" y="3874"/>
                </a:lnTo>
                <a:lnTo>
                  <a:pt x="2828" y="3872"/>
                </a:lnTo>
                <a:lnTo>
                  <a:pt x="2830" y="3866"/>
                </a:lnTo>
                <a:lnTo>
                  <a:pt x="2832" y="3856"/>
                </a:lnTo>
                <a:lnTo>
                  <a:pt x="2832" y="3846"/>
                </a:lnTo>
                <a:lnTo>
                  <a:pt x="2832" y="3826"/>
                </a:lnTo>
                <a:lnTo>
                  <a:pt x="2834" y="3792"/>
                </a:lnTo>
                <a:lnTo>
                  <a:pt x="2840" y="3760"/>
                </a:lnTo>
                <a:lnTo>
                  <a:pt x="2846" y="3738"/>
                </a:lnTo>
                <a:lnTo>
                  <a:pt x="2852" y="3724"/>
                </a:lnTo>
                <a:lnTo>
                  <a:pt x="2856" y="3706"/>
                </a:lnTo>
                <a:lnTo>
                  <a:pt x="2854" y="3688"/>
                </a:lnTo>
                <a:lnTo>
                  <a:pt x="2850" y="3668"/>
                </a:lnTo>
                <a:lnTo>
                  <a:pt x="2848" y="3650"/>
                </a:lnTo>
                <a:lnTo>
                  <a:pt x="2846" y="3636"/>
                </a:lnTo>
                <a:lnTo>
                  <a:pt x="2850" y="3626"/>
                </a:lnTo>
                <a:lnTo>
                  <a:pt x="2854" y="3618"/>
                </a:lnTo>
                <a:lnTo>
                  <a:pt x="2860" y="3610"/>
                </a:lnTo>
                <a:lnTo>
                  <a:pt x="2864" y="3602"/>
                </a:lnTo>
                <a:lnTo>
                  <a:pt x="2866" y="3596"/>
                </a:lnTo>
                <a:lnTo>
                  <a:pt x="2870" y="3592"/>
                </a:lnTo>
                <a:lnTo>
                  <a:pt x="2880" y="3586"/>
                </a:lnTo>
                <a:lnTo>
                  <a:pt x="2886" y="3582"/>
                </a:lnTo>
                <a:lnTo>
                  <a:pt x="2888" y="3578"/>
                </a:lnTo>
                <a:lnTo>
                  <a:pt x="2888" y="3576"/>
                </a:lnTo>
                <a:lnTo>
                  <a:pt x="2880" y="3568"/>
                </a:lnTo>
                <a:lnTo>
                  <a:pt x="2878" y="3566"/>
                </a:lnTo>
                <a:lnTo>
                  <a:pt x="2882" y="3566"/>
                </a:lnTo>
                <a:lnTo>
                  <a:pt x="2888" y="3568"/>
                </a:lnTo>
                <a:lnTo>
                  <a:pt x="2890" y="3566"/>
                </a:lnTo>
                <a:lnTo>
                  <a:pt x="2892" y="3566"/>
                </a:lnTo>
                <a:lnTo>
                  <a:pt x="2894" y="3566"/>
                </a:lnTo>
                <a:lnTo>
                  <a:pt x="2898" y="3568"/>
                </a:lnTo>
                <a:lnTo>
                  <a:pt x="2902" y="3568"/>
                </a:lnTo>
                <a:lnTo>
                  <a:pt x="2914" y="3564"/>
                </a:lnTo>
                <a:lnTo>
                  <a:pt x="2926" y="3556"/>
                </a:lnTo>
                <a:lnTo>
                  <a:pt x="2936" y="3546"/>
                </a:lnTo>
                <a:lnTo>
                  <a:pt x="2942" y="3538"/>
                </a:lnTo>
                <a:lnTo>
                  <a:pt x="2948" y="3534"/>
                </a:lnTo>
                <a:lnTo>
                  <a:pt x="2966" y="3522"/>
                </a:lnTo>
                <a:lnTo>
                  <a:pt x="2982" y="3512"/>
                </a:lnTo>
                <a:lnTo>
                  <a:pt x="2990" y="3508"/>
                </a:lnTo>
                <a:lnTo>
                  <a:pt x="3006" y="3508"/>
                </a:lnTo>
                <a:lnTo>
                  <a:pt x="3014" y="3508"/>
                </a:lnTo>
                <a:lnTo>
                  <a:pt x="3022" y="3510"/>
                </a:lnTo>
                <a:lnTo>
                  <a:pt x="3032" y="3514"/>
                </a:lnTo>
                <a:lnTo>
                  <a:pt x="3042" y="3518"/>
                </a:lnTo>
                <a:lnTo>
                  <a:pt x="3046" y="3520"/>
                </a:lnTo>
                <a:lnTo>
                  <a:pt x="3052" y="3520"/>
                </a:lnTo>
                <a:lnTo>
                  <a:pt x="3060" y="3518"/>
                </a:lnTo>
                <a:lnTo>
                  <a:pt x="3066" y="3520"/>
                </a:lnTo>
                <a:lnTo>
                  <a:pt x="3068" y="3522"/>
                </a:lnTo>
                <a:lnTo>
                  <a:pt x="3074" y="3520"/>
                </a:lnTo>
                <a:lnTo>
                  <a:pt x="3074" y="3518"/>
                </a:lnTo>
                <a:lnTo>
                  <a:pt x="3072" y="3516"/>
                </a:lnTo>
                <a:lnTo>
                  <a:pt x="3066" y="3514"/>
                </a:lnTo>
                <a:lnTo>
                  <a:pt x="3060" y="3512"/>
                </a:lnTo>
                <a:lnTo>
                  <a:pt x="3058" y="3510"/>
                </a:lnTo>
                <a:lnTo>
                  <a:pt x="3062" y="3508"/>
                </a:lnTo>
                <a:lnTo>
                  <a:pt x="3070" y="3506"/>
                </a:lnTo>
                <a:lnTo>
                  <a:pt x="3076" y="3506"/>
                </a:lnTo>
                <a:lnTo>
                  <a:pt x="3080" y="3512"/>
                </a:lnTo>
                <a:lnTo>
                  <a:pt x="3082" y="3516"/>
                </a:lnTo>
                <a:lnTo>
                  <a:pt x="3084" y="3520"/>
                </a:lnTo>
                <a:lnTo>
                  <a:pt x="3086" y="3520"/>
                </a:lnTo>
                <a:lnTo>
                  <a:pt x="3092" y="3522"/>
                </a:lnTo>
                <a:lnTo>
                  <a:pt x="3096" y="3526"/>
                </a:lnTo>
                <a:lnTo>
                  <a:pt x="3096" y="3528"/>
                </a:lnTo>
                <a:lnTo>
                  <a:pt x="3094" y="3530"/>
                </a:lnTo>
                <a:lnTo>
                  <a:pt x="3092" y="3532"/>
                </a:lnTo>
                <a:lnTo>
                  <a:pt x="3094" y="3534"/>
                </a:lnTo>
                <a:lnTo>
                  <a:pt x="3102" y="3538"/>
                </a:lnTo>
                <a:lnTo>
                  <a:pt x="3112" y="3540"/>
                </a:lnTo>
                <a:lnTo>
                  <a:pt x="3118" y="3540"/>
                </a:lnTo>
                <a:lnTo>
                  <a:pt x="3122" y="3536"/>
                </a:lnTo>
                <a:lnTo>
                  <a:pt x="3126" y="3534"/>
                </a:lnTo>
                <a:lnTo>
                  <a:pt x="3130" y="3534"/>
                </a:lnTo>
                <a:lnTo>
                  <a:pt x="3134" y="3540"/>
                </a:lnTo>
                <a:lnTo>
                  <a:pt x="3136" y="3542"/>
                </a:lnTo>
                <a:lnTo>
                  <a:pt x="3138" y="3542"/>
                </a:lnTo>
                <a:lnTo>
                  <a:pt x="3142" y="3540"/>
                </a:lnTo>
                <a:lnTo>
                  <a:pt x="3144" y="3534"/>
                </a:lnTo>
                <a:lnTo>
                  <a:pt x="3144" y="3532"/>
                </a:lnTo>
                <a:lnTo>
                  <a:pt x="3144" y="3528"/>
                </a:lnTo>
                <a:lnTo>
                  <a:pt x="3142" y="3522"/>
                </a:lnTo>
                <a:lnTo>
                  <a:pt x="3146" y="3522"/>
                </a:lnTo>
                <a:lnTo>
                  <a:pt x="3152" y="3526"/>
                </a:lnTo>
                <a:lnTo>
                  <a:pt x="3160" y="3532"/>
                </a:lnTo>
                <a:lnTo>
                  <a:pt x="3166" y="3542"/>
                </a:lnTo>
                <a:lnTo>
                  <a:pt x="3168" y="3548"/>
                </a:lnTo>
                <a:lnTo>
                  <a:pt x="3168" y="3550"/>
                </a:lnTo>
                <a:lnTo>
                  <a:pt x="3170" y="3550"/>
                </a:lnTo>
                <a:lnTo>
                  <a:pt x="3178" y="3546"/>
                </a:lnTo>
                <a:lnTo>
                  <a:pt x="3182" y="3542"/>
                </a:lnTo>
                <a:lnTo>
                  <a:pt x="3182" y="3538"/>
                </a:lnTo>
                <a:lnTo>
                  <a:pt x="3182" y="3536"/>
                </a:lnTo>
                <a:lnTo>
                  <a:pt x="3182" y="3534"/>
                </a:lnTo>
                <a:lnTo>
                  <a:pt x="3174" y="3528"/>
                </a:lnTo>
                <a:lnTo>
                  <a:pt x="3164" y="3522"/>
                </a:lnTo>
                <a:lnTo>
                  <a:pt x="3160" y="3520"/>
                </a:lnTo>
                <a:lnTo>
                  <a:pt x="3158" y="3516"/>
                </a:lnTo>
                <a:lnTo>
                  <a:pt x="3160" y="3514"/>
                </a:lnTo>
                <a:lnTo>
                  <a:pt x="3164" y="3512"/>
                </a:lnTo>
                <a:lnTo>
                  <a:pt x="3170" y="3508"/>
                </a:lnTo>
                <a:lnTo>
                  <a:pt x="3172" y="3504"/>
                </a:lnTo>
                <a:lnTo>
                  <a:pt x="3172" y="3500"/>
                </a:lnTo>
                <a:lnTo>
                  <a:pt x="3170" y="3496"/>
                </a:lnTo>
                <a:lnTo>
                  <a:pt x="3168" y="3494"/>
                </a:lnTo>
                <a:lnTo>
                  <a:pt x="3166" y="3496"/>
                </a:lnTo>
                <a:lnTo>
                  <a:pt x="3162" y="3500"/>
                </a:lnTo>
                <a:lnTo>
                  <a:pt x="3160" y="3502"/>
                </a:lnTo>
                <a:lnTo>
                  <a:pt x="3156" y="3500"/>
                </a:lnTo>
                <a:lnTo>
                  <a:pt x="3154" y="3498"/>
                </a:lnTo>
                <a:lnTo>
                  <a:pt x="3158" y="3494"/>
                </a:lnTo>
                <a:lnTo>
                  <a:pt x="3158" y="3492"/>
                </a:lnTo>
                <a:lnTo>
                  <a:pt x="3154" y="3490"/>
                </a:lnTo>
                <a:lnTo>
                  <a:pt x="3148" y="3490"/>
                </a:lnTo>
                <a:lnTo>
                  <a:pt x="3146" y="3492"/>
                </a:lnTo>
                <a:lnTo>
                  <a:pt x="3142" y="3494"/>
                </a:lnTo>
                <a:lnTo>
                  <a:pt x="3134" y="3492"/>
                </a:lnTo>
                <a:lnTo>
                  <a:pt x="3130" y="3490"/>
                </a:lnTo>
                <a:lnTo>
                  <a:pt x="3128" y="3486"/>
                </a:lnTo>
                <a:lnTo>
                  <a:pt x="3128" y="3484"/>
                </a:lnTo>
                <a:lnTo>
                  <a:pt x="3130" y="3480"/>
                </a:lnTo>
                <a:lnTo>
                  <a:pt x="3132" y="3478"/>
                </a:lnTo>
                <a:lnTo>
                  <a:pt x="3138" y="3476"/>
                </a:lnTo>
                <a:lnTo>
                  <a:pt x="3142" y="3476"/>
                </a:lnTo>
                <a:lnTo>
                  <a:pt x="3148" y="3478"/>
                </a:lnTo>
                <a:lnTo>
                  <a:pt x="3158" y="3482"/>
                </a:lnTo>
                <a:lnTo>
                  <a:pt x="3164" y="3484"/>
                </a:lnTo>
                <a:lnTo>
                  <a:pt x="3170" y="3482"/>
                </a:lnTo>
                <a:lnTo>
                  <a:pt x="3178" y="3478"/>
                </a:lnTo>
                <a:lnTo>
                  <a:pt x="3184" y="3476"/>
                </a:lnTo>
                <a:lnTo>
                  <a:pt x="3190" y="3474"/>
                </a:lnTo>
                <a:lnTo>
                  <a:pt x="3204" y="3476"/>
                </a:lnTo>
                <a:lnTo>
                  <a:pt x="3216" y="3478"/>
                </a:lnTo>
                <a:lnTo>
                  <a:pt x="3220" y="3476"/>
                </a:lnTo>
                <a:lnTo>
                  <a:pt x="3222" y="3474"/>
                </a:lnTo>
                <a:lnTo>
                  <a:pt x="3224" y="3460"/>
                </a:lnTo>
                <a:lnTo>
                  <a:pt x="3226" y="3462"/>
                </a:lnTo>
                <a:lnTo>
                  <a:pt x="3232" y="3472"/>
                </a:lnTo>
                <a:lnTo>
                  <a:pt x="3232" y="3476"/>
                </a:lnTo>
                <a:lnTo>
                  <a:pt x="3232" y="3480"/>
                </a:lnTo>
                <a:lnTo>
                  <a:pt x="3226" y="3484"/>
                </a:lnTo>
                <a:lnTo>
                  <a:pt x="3226" y="3486"/>
                </a:lnTo>
                <a:lnTo>
                  <a:pt x="3234" y="3482"/>
                </a:lnTo>
                <a:lnTo>
                  <a:pt x="3268" y="3476"/>
                </a:lnTo>
                <a:lnTo>
                  <a:pt x="3284" y="3476"/>
                </a:lnTo>
                <a:lnTo>
                  <a:pt x="3296" y="3478"/>
                </a:lnTo>
                <a:lnTo>
                  <a:pt x="3314" y="3484"/>
                </a:lnTo>
                <a:lnTo>
                  <a:pt x="3318" y="3486"/>
                </a:lnTo>
                <a:lnTo>
                  <a:pt x="3320" y="3490"/>
                </a:lnTo>
                <a:lnTo>
                  <a:pt x="3324" y="3494"/>
                </a:lnTo>
                <a:lnTo>
                  <a:pt x="3326" y="3496"/>
                </a:lnTo>
                <a:lnTo>
                  <a:pt x="3330" y="3498"/>
                </a:lnTo>
                <a:lnTo>
                  <a:pt x="3332" y="3506"/>
                </a:lnTo>
                <a:lnTo>
                  <a:pt x="3332" y="3510"/>
                </a:lnTo>
                <a:lnTo>
                  <a:pt x="3336" y="3510"/>
                </a:lnTo>
                <a:lnTo>
                  <a:pt x="3342" y="3510"/>
                </a:lnTo>
                <a:lnTo>
                  <a:pt x="3348" y="3508"/>
                </a:lnTo>
                <a:lnTo>
                  <a:pt x="3360" y="3504"/>
                </a:lnTo>
                <a:lnTo>
                  <a:pt x="3368" y="3500"/>
                </a:lnTo>
                <a:lnTo>
                  <a:pt x="3372" y="3500"/>
                </a:lnTo>
                <a:lnTo>
                  <a:pt x="3372" y="3498"/>
                </a:lnTo>
                <a:lnTo>
                  <a:pt x="3374" y="3496"/>
                </a:lnTo>
                <a:lnTo>
                  <a:pt x="3376" y="3492"/>
                </a:lnTo>
                <a:lnTo>
                  <a:pt x="3382" y="3490"/>
                </a:lnTo>
                <a:lnTo>
                  <a:pt x="3388" y="3492"/>
                </a:lnTo>
                <a:lnTo>
                  <a:pt x="3394" y="3498"/>
                </a:lnTo>
                <a:lnTo>
                  <a:pt x="3408" y="3514"/>
                </a:lnTo>
                <a:lnTo>
                  <a:pt x="3420" y="3530"/>
                </a:lnTo>
                <a:lnTo>
                  <a:pt x="3424" y="3536"/>
                </a:lnTo>
                <a:lnTo>
                  <a:pt x="3428" y="3538"/>
                </a:lnTo>
                <a:lnTo>
                  <a:pt x="3432" y="3540"/>
                </a:lnTo>
                <a:lnTo>
                  <a:pt x="3436" y="3542"/>
                </a:lnTo>
                <a:lnTo>
                  <a:pt x="3440" y="3554"/>
                </a:lnTo>
                <a:lnTo>
                  <a:pt x="3440" y="3570"/>
                </a:lnTo>
                <a:lnTo>
                  <a:pt x="3438" y="3584"/>
                </a:lnTo>
                <a:lnTo>
                  <a:pt x="3434" y="3598"/>
                </a:lnTo>
                <a:lnTo>
                  <a:pt x="3434" y="3610"/>
                </a:lnTo>
                <a:lnTo>
                  <a:pt x="3438" y="3616"/>
                </a:lnTo>
                <a:lnTo>
                  <a:pt x="3440" y="3616"/>
                </a:lnTo>
                <a:lnTo>
                  <a:pt x="3442" y="3616"/>
                </a:lnTo>
                <a:lnTo>
                  <a:pt x="3446" y="3610"/>
                </a:lnTo>
                <a:lnTo>
                  <a:pt x="3450" y="3610"/>
                </a:lnTo>
                <a:lnTo>
                  <a:pt x="3452" y="3610"/>
                </a:lnTo>
                <a:lnTo>
                  <a:pt x="3452" y="3612"/>
                </a:lnTo>
                <a:lnTo>
                  <a:pt x="3448" y="3618"/>
                </a:lnTo>
                <a:lnTo>
                  <a:pt x="3446" y="3622"/>
                </a:lnTo>
                <a:lnTo>
                  <a:pt x="3444" y="3626"/>
                </a:lnTo>
                <a:lnTo>
                  <a:pt x="3446" y="3638"/>
                </a:lnTo>
                <a:lnTo>
                  <a:pt x="3450" y="3648"/>
                </a:lnTo>
                <a:lnTo>
                  <a:pt x="3456" y="3658"/>
                </a:lnTo>
                <a:lnTo>
                  <a:pt x="3458" y="3660"/>
                </a:lnTo>
                <a:lnTo>
                  <a:pt x="3460" y="3660"/>
                </a:lnTo>
                <a:lnTo>
                  <a:pt x="3462" y="3658"/>
                </a:lnTo>
                <a:lnTo>
                  <a:pt x="3464" y="3666"/>
                </a:lnTo>
                <a:lnTo>
                  <a:pt x="3466" y="3674"/>
                </a:lnTo>
                <a:lnTo>
                  <a:pt x="3470" y="3678"/>
                </a:lnTo>
                <a:lnTo>
                  <a:pt x="3474" y="3682"/>
                </a:lnTo>
                <a:lnTo>
                  <a:pt x="3476" y="3694"/>
                </a:lnTo>
                <a:lnTo>
                  <a:pt x="3478" y="3700"/>
                </a:lnTo>
                <a:lnTo>
                  <a:pt x="3480" y="3704"/>
                </a:lnTo>
                <a:lnTo>
                  <a:pt x="3484" y="3706"/>
                </a:lnTo>
                <a:lnTo>
                  <a:pt x="3486" y="3708"/>
                </a:lnTo>
                <a:lnTo>
                  <a:pt x="3494" y="3712"/>
                </a:lnTo>
                <a:lnTo>
                  <a:pt x="3496" y="3714"/>
                </a:lnTo>
                <a:lnTo>
                  <a:pt x="3498" y="3720"/>
                </a:lnTo>
                <a:lnTo>
                  <a:pt x="3502" y="3732"/>
                </a:lnTo>
                <a:lnTo>
                  <a:pt x="3504" y="3734"/>
                </a:lnTo>
                <a:lnTo>
                  <a:pt x="3506" y="3736"/>
                </a:lnTo>
                <a:lnTo>
                  <a:pt x="3504" y="3738"/>
                </a:lnTo>
                <a:lnTo>
                  <a:pt x="3502" y="3744"/>
                </a:lnTo>
                <a:lnTo>
                  <a:pt x="3504" y="3748"/>
                </a:lnTo>
                <a:lnTo>
                  <a:pt x="3508" y="3748"/>
                </a:lnTo>
                <a:lnTo>
                  <a:pt x="3518" y="3746"/>
                </a:lnTo>
                <a:lnTo>
                  <a:pt x="3522" y="3744"/>
                </a:lnTo>
                <a:lnTo>
                  <a:pt x="3524" y="3746"/>
                </a:lnTo>
                <a:lnTo>
                  <a:pt x="3526" y="3748"/>
                </a:lnTo>
                <a:lnTo>
                  <a:pt x="3526" y="3750"/>
                </a:lnTo>
                <a:lnTo>
                  <a:pt x="3530" y="3744"/>
                </a:lnTo>
                <a:lnTo>
                  <a:pt x="3536" y="3734"/>
                </a:lnTo>
                <a:lnTo>
                  <a:pt x="3536" y="3730"/>
                </a:lnTo>
                <a:lnTo>
                  <a:pt x="3536" y="3726"/>
                </a:lnTo>
                <a:lnTo>
                  <a:pt x="3540" y="3718"/>
                </a:lnTo>
                <a:lnTo>
                  <a:pt x="3544" y="3708"/>
                </a:lnTo>
                <a:lnTo>
                  <a:pt x="3544" y="3698"/>
                </a:lnTo>
                <a:lnTo>
                  <a:pt x="3546" y="3686"/>
                </a:lnTo>
                <a:lnTo>
                  <a:pt x="3546" y="3670"/>
                </a:lnTo>
                <a:lnTo>
                  <a:pt x="3546" y="3662"/>
                </a:lnTo>
                <a:lnTo>
                  <a:pt x="3544" y="3650"/>
                </a:lnTo>
                <a:lnTo>
                  <a:pt x="3536" y="3626"/>
                </a:lnTo>
                <a:lnTo>
                  <a:pt x="3528" y="3602"/>
                </a:lnTo>
                <a:lnTo>
                  <a:pt x="3526" y="3590"/>
                </a:lnTo>
                <a:lnTo>
                  <a:pt x="3526" y="3580"/>
                </a:lnTo>
                <a:lnTo>
                  <a:pt x="3526" y="3576"/>
                </a:lnTo>
                <a:lnTo>
                  <a:pt x="3524" y="3568"/>
                </a:lnTo>
                <a:lnTo>
                  <a:pt x="3514" y="3550"/>
                </a:lnTo>
                <a:lnTo>
                  <a:pt x="3508" y="3536"/>
                </a:lnTo>
                <a:lnTo>
                  <a:pt x="3502" y="3522"/>
                </a:lnTo>
                <a:lnTo>
                  <a:pt x="3496" y="3504"/>
                </a:lnTo>
                <a:lnTo>
                  <a:pt x="3492" y="3482"/>
                </a:lnTo>
                <a:lnTo>
                  <a:pt x="3490" y="3460"/>
                </a:lnTo>
                <a:lnTo>
                  <a:pt x="3492" y="3440"/>
                </a:lnTo>
                <a:lnTo>
                  <a:pt x="3496" y="3422"/>
                </a:lnTo>
                <a:lnTo>
                  <a:pt x="3502" y="3408"/>
                </a:lnTo>
                <a:lnTo>
                  <a:pt x="3508" y="3396"/>
                </a:lnTo>
                <a:lnTo>
                  <a:pt x="3514" y="3388"/>
                </a:lnTo>
                <a:lnTo>
                  <a:pt x="3526" y="3376"/>
                </a:lnTo>
                <a:lnTo>
                  <a:pt x="3528" y="3374"/>
                </a:lnTo>
                <a:lnTo>
                  <a:pt x="3530" y="3370"/>
                </a:lnTo>
                <a:lnTo>
                  <a:pt x="3528" y="3368"/>
                </a:lnTo>
                <a:lnTo>
                  <a:pt x="3528" y="3366"/>
                </a:lnTo>
                <a:lnTo>
                  <a:pt x="3536" y="3364"/>
                </a:lnTo>
                <a:lnTo>
                  <a:pt x="3542" y="3362"/>
                </a:lnTo>
                <a:lnTo>
                  <a:pt x="3548" y="3360"/>
                </a:lnTo>
                <a:lnTo>
                  <a:pt x="3556" y="3352"/>
                </a:lnTo>
                <a:lnTo>
                  <a:pt x="3564" y="3342"/>
                </a:lnTo>
                <a:lnTo>
                  <a:pt x="3568" y="3340"/>
                </a:lnTo>
                <a:lnTo>
                  <a:pt x="3572" y="3338"/>
                </a:lnTo>
                <a:lnTo>
                  <a:pt x="3574" y="3336"/>
                </a:lnTo>
                <a:lnTo>
                  <a:pt x="3576" y="3334"/>
                </a:lnTo>
                <a:lnTo>
                  <a:pt x="3582" y="3322"/>
                </a:lnTo>
                <a:lnTo>
                  <a:pt x="3588" y="3308"/>
                </a:lnTo>
                <a:lnTo>
                  <a:pt x="3592" y="3302"/>
                </a:lnTo>
                <a:lnTo>
                  <a:pt x="3600" y="3296"/>
                </a:lnTo>
                <a:lnTo>
                  <a:pt x="3606" y="3292"/>
                </a:lnTo>
                <a:lnTo>
                  <a:pt x="3614" y="3290"/>
                </a:lnTo>
                <a:lnTo>
                  <a:pt x="3624" y="3290"/>
                </a:lnTo>
                <a:lnTo>
                  <a:pt x="3628" y="3290"/>
                </a:lnTo>
                <a:lnTo>
                  <a:pt x="3632" y="3288"/>
                </a:lnTo>
                <a:lnTo>
                  <a:pt x="3634" y="3286"/>
                </a:lnTo>
                <a:lnTo>
                  <a:pt x="3636" y="3280"/>
                </a:lnTo>
                <a:lnTo>
                  <a:pt x="3638" y="3274"/>
                </a:lnTo>
                <a:lnTo>
                  <a:pt x="3642" y="3268"/>
                </a:lnTo>
                <a:lnTo>
                  <a:pt x="3654" y="3256"/>
                </a:lnTo>
                <a:lnTo>
                  <a:pt x="3666" y="3250"/>
                </a:lnTo>
                <a:lnTo>
                  <a:pt x="3680" y="3246"/>
                </a:lnTo>
                <a:lnTo>
                  <a:pt x="3690" y="3244"/>
                </a:lnTo>
                <a:lnTo>
                  <a:pt x="3698" y="3238"/>
                </a:lnTo>
                <a:lnTo>
                  <a:pt x="3700" y="3234"/>
                </a:lnTo>
                <a:lnTo>
                  <a:pt x="3698" y="3232"/>
                </a:lnTo>
                <a:lnTo>
                  <a:pt x="3696" y="3230"/>
                </a:lnTo>
                <a:lnTo>
                  <a:pt x="3694" y="3228"/>
                </a:lnTo>
                <a:lnTo>
                  <a:pt x="3692" y="3230"/>
                </a:lnTo>
                <a:lnTo>
                  <a:pt x="3686" y="3232"/>
                </a:lnTo>
                <a:lnTo>
                  <a:pt x="3680" y="3236"/>
                </a:lnTo>
                <a:lnTo>
                  <a:pt x="3678" y="3236"/>
                </a:lnTo>
                <a:lnTo>
                  <a:pt x="3674" y="3234"/>
                </a:lnTo>
                <a:lnTo>
                  <a:pt x="3672" y="3232"/>
                </a:lnTo>
                <a:lnTo>
                  <a:pt x="3674" y="3232"/>
                </a:lnTo>
                <a:lnTo>
                  <a:pt x="3680" y="3230"/>
                </a:lnTo>
                <a:lnTo>
                  <a:pt x="3682" y="3228"/>
                </a:lnTo>
                <a:lnTo>
                  <a:pt x="3686" y="3224"/>
                </a:lnTo>
                <a:lnTo>
                  <a:pt x="3686" y="3220"/>
                </a:lnTo>
                <a:lnTo>
                  <a:pt x="3684" y="3216"/>
                </a:lnTo>
                <a:lnTo>
                  <a:pt x="3680" y="3210"/>
                </a:lnTo>
                <a:lnTo>
                  <a:pt x="3676" y="3208"/>
                </a:lnTo>
                <a:lnTo>
                  <a:pt x="3682" y="3208"/>
                </a:lnTo>
                <a:lnTo>
                  <a:pt x="3692" y="3210"/>
                </a:lnTo>
                <a:lnTo>
                  <a:pt x="3698" y="3214"/>
                </a:lnTo>
                <a:lnTo>
                  <a:pt x="3700" y="3214"/>
                </a:lnTo>
                <a:lnTo>
                  <a:pt x="3702" y="3214"/>
                </a:lnTo>
                <a:lnTo>
                  <a:pt x="3706" y="3208"/>
                </a:lnTo>
                <a:lnTo>
                  <a:pt x="3712" y="3202"/>
                </a:lnTo>
                <a:lnTo>
                  <a:pt x="3714" y="3202"/>
                </a:lnTo>
                <a:lnTo>
                  <a:pt x="3716" y="3200"/>
                </a:lnTo>
                <a:lnTo>
                  <a:pt x="3718" y="3194"/>
                </a:lnTo>
                <a:lnTo>
                  <a:pt x="3720" y="3186"/>
                </a:lnTo>
                <a:lnTo>
                  <a:pt x="3718" y="3182"/>
                </a:lnTo>
                <a:lnTo>
                  <a:pt x="3716" y="3180"/>
                </a:lnTo>
                <a:lnTo>
                  <a:pt x="3712" y="3182"/>
                </a:lnTo>
                <a:lnTo>
                  <a:pt x="3710" y="3184"/>
                </a:lnTo>
                <a:lnTo>
                  <a:pt x="3708" y="3182"/>
                </a:lnTo>
                <a:lnTo>
                  <a:pt x="3704" y="3180"/>
                </a:lnTo>
                <a:lnTo>
                  <a:pt x="3696" y="3180"/>
                </a:lnTo>
                <a:lnTo>
                  <a:pt x="3684" y="3182"/>
                </a:lnTo>
                <a:lnTo>
                  <a:pt x="3680" y="3180"/>
                </a:lnTo>
                <a:lnTo>
                  <a:pt x="3678" y="3176"/>
                </a:lnTo>
                <a:lnTo>
                  <a:pt x="3678" y="3170"/>
                </a:lnTo>
                <a:lnTo>
                  <a:pt x="3678" y="3168"/>
                </a:lnTo>
                <a:lnTo>
                  <a:pt x="3682" y="3172"/>
                </a:lnTo>
                <a:lnTo>
                  <a:pt x="3684" y="3174"/>
                </a:lnTo>
                <a:lnTo>
                  <a:pt x="3686" y="3176"/>
                </a:lnTo>
                <a:lnTo>
                  <a:pt x="3692" y="3176"/>
                </a:lnTo>
                <a:lnTo>
                  <a:pt x="3696" y="3172"/>
                </a:lnTo>
                <a:lnTo>
                  <a:pt x="3704" y="3170"/>
                </a:lnTo>
                <a:lnTo>
                  <a:pt x="3710" y="3170"/>
                </a:lnTo>
                <a:lnTo>
                  <a:pt x="3714" y="3172"/>
                </a:lnTo>
                <a:lnTo>
                  <a:pt x="3718" y="3176"/>
                </a:lnTo>
                <a:lnTo>
                  <a:pt x="3724" y="3184"/>
                </a:lnTo>
                <a:lnTo>
                  <a:pt x="3726" y="3186"/>
                </a:lnTo>
                <a:lnTo>
                  <a:pt x="3728" y="3188"/>
                </a:lnTo>
                <a:lnTo>
                  <a:pt x="3728" y="3186"/>
                </a:lnTo>
                <a:lnTo>
                  <a:pt x="3728" y="3184"/>
                </a:lnTo>
                <a:lnTo>
                  <a:pt x="3724" y="3176"/>
                </a:lnTo>
                <a:lnTo>
                  <a:pt x="3718" y="3160"/>
                </a:lnTo>
                <a:lnTo>
                  <a:pt x="3712" y="3136"/>
                </a:lnTo>
                <a:lnTo>
                  <a:pt x="3708" y="3128"/>
                </a:lnTo>
                <a:lnTo>
                  <a:pt x="3706" y="3126"/>
                </a:lnTo>
                <a:lnTo>
                  <a:pt x="3704" y="3126"/>
                </a:lnTo>
                <a:lnTo>
                  <a:pt x="3700" y="3126"/>
                </a:lnTo>
                <a:lnTo>
                  <a:pt x="3694" y="3130"/>
                </a:lnTo>
                <a:lnTo>
                  <a:pt x="3692" y="3130"/>
                </a:lnTo>
                <a:lnTo>
                  <a:pt x="3696" y="3126"/>
                </a:lnTo>
                <a:lnTo>
                  <a:pt x="3698" y="3120"/>
                </a:lnTo>
                <a:lnTo>
                  <a:pt x="3698" y="3116"/>
                </a:lnTo>
                <a:lnTo>
                  <a:pt x="3694" y="3112"/>
                </a:lnTo>
                <a:lnTo>
                  <a:pt x="3690" y="3110"/>
                </a:lnTo>
                <a:lnTo>
                  <a:pt x="3694" y="3108"/>
                </a:lnTo>
                <a:lnTo>
                  <a:pt x="3696" y="3108"/>
                </a:lnTo>
                <a:lnTo>
                  <a:pt x="3698" y="3106"/>
                </a:lnTo>
                <a:lnTo>
                  <a:pt x="3698" y="3102"/>
                </a:lnTo>
                <a:lnTo>
                  <a:pt x="3698" y="3096"/>
                </a:lnTo>
                <a:lnTo>
                  <a:pt x="3696" y="3084"/>
                </a:lnTo>
                <a:lnTo>
                  <a:pt x="3698" y="3078"/>
                </a:lnTo>
                <a:lnTo>
                  <a:pt x="3696" y="3076"/>
                </a:lnTo>
                <a:lnTo>
                  <a:pt x="3692" y="3070"/>
                </a:lnTo>
                <a:lnTo>
                  <a:pt x="3678" y="3058"/>
                </a:lnTo>
                <a:lnTo>
                  <a:pt x="3678" y="3056"/>
                </a:lnTo>
                <a:lnTo>
                  <a:pt x="3680" y="3056"/>
                </a:lnTo>
                <a:lnTo>
                  <a:pt x="3686" y="3060"/>
                </a:lnTo>
                <a:lnTo>
                  <a:pt x="3694" y="3064"/>
                </a:lnTo>
                <a:lnTo>
                  <a:pt x="3696" y="3064"/>
                </a:lnTo>
                <a:lnTo>
                  <a:pt x="3696" y="3062"/>
                </a:lnTo>
                <a:lnTo>
                  <a:pt x="3692" y="3048"/>
                </a:lnTo>
                <a:lnTo>
                  <a:pt x="3688" y="3032"/>
                </a:lnTo>
                <a:lnTo>
                  <a:pt x="3690" y="3016"/>
                </a:lnTo>
                <a:lnTo>
                  <a:pt x="3694" y="3002"/>
                </a:lnTo>
                <a:lnTo>
                  <a:pt x="3696" y="2998"/>
                </a:lnTo>
                <a:lnTo>
                  <a:pt x="3702" y="2992"/>
                </a:lnTo>
                <a:lnTo>
                  <a:pt x="3706" y="2990"/>
                </a:lnTo>
                <a:lnTo>
                  <a:pt x="3704" y="2992"/>
                </a:lnTo>
                <a:lnTo>
                  <a:pt x="3700" y="2998"/>
                </a:lnTo>
                <a:lnTo>
                  <a:pt x="3698" y="3004"/>
                </a:lnTo>
                <a:lnTo>
                  <a:pt x="3694" y="3016"/>
                </a:lnTo>
                <a:lnTo>
                  <a:pt x="3694" y="3020"/>
                </a:lnTo>
                <a:lnTo>
                  <a:pt x="3696" y="3024"/>
                </a:lnTo>
                <a:lnTo>
                  <a:pt x="3696" y="3028"/>
                </a:lnTo>
                <a:lnTo>
                  <a:pt x="3696" y="3030"/>
                </a:lnTo>
                <a:lnTo>
                  <a:pt x="3694" y="3034"/>
                </a:lnTo>
                <a:lnTo>
                  <a:pt x="3696" y="3038"/>
                </a:lnTo>
                <a:lnTo>
                  <a:pt x="3698" y="3042"/>
                </a:lnTo>
                <a:lnTo>
                  <a:pt x="3696" y="3046"/>
                </a:lnTo>
                <a:lnTo>
                  <a:pt x="3696" y="3048"/>
                </a:lnTo>
                <a:lnTo>
                  <a:pt x="3700" y="3052"/>
                </a:lnTo>
                <a:lnTo>
                  <a:pt x="3706" y="3056"/>
                </a:lnTo>
                <a:lnTo>
                  <a:pt x="3708" y="3054"/>
                </a:lnTo>
                <a:lnTo>
                  <a:pt x="3710" y="3054"/>
                </a:lnTo>
                <a:lnTo>
                  <a:pt x="3712" y="3058"/>
                </a:lnTo>
                <a:lnTo>
                  <a:pt x="3714" y="3066"/>
                </a:lnTo>
                <a:lnTo>
                  <a:pt x="3712" y="3070"/>
                </a:lnTo>
                <a:lnTo>
                  <a:pt x="3712" y="3072"/>
                </a:lnTo>
                <a:lnTo>
                  <a:pt x="3716" y="3074"/>
                </a:lnTo>
                <a:lnTo>
                  <a:pt x="3718" y="3076"/>
                </a:lnTo>
                <a:lnTo>
                  <a:pt x="3716" y="3080"/>
                </a:lnTo>
                <a:lnTo>
                  <a:pt x="3712" y="3092"/>
                </a:lnTo>
                <a:lnTo>
                  <a:pt x="3706" y="3106"/>
                </a:lnTo>
                <a:lnTo>
                  <a:pt x="3706" y="3112"/>
                </a:lnTo>
                <a:lnTo>
                  <a:pt x="3710" y="3116"/>
                </a:lnTo>
                <a:lnTo>
                  <a:pt x="3712" y="3114"/>
                </a:lnTo>
                <a:lnTo>
                  <a:pt x="3714" y="3110"/>
                </a:lnTo>
                <a:lnTo>
                  <a:pt x="3720" y="3096"/>
                </a:lnTo>
                <a:lnTo>
                  <a:pt x="3728" y="3078"/>
                </a:lnTo>
                <a:lnTo>
                  <a:pt x="3738" y="3060"/>
                </a:lnTo>
                <a:lnTo>
                  <a:pt x="3744" y="3054"/>
                </a:lnTo>
                <a:lnTo>
                  <a:pt x="3746" y="3046"/>
                </a:lnTo>
                <a:lnTo>
                  <a:pt x="3748" y="3040"/>
                </a:lnTo>
                <a:lnTo>
                  <a:pt x="3748" y="3036"/>
                </a:lnTo>
                <a:lnTo>
                  <a:pt x="3748" y="3030"/>
                </a:lnTo>
                <a:lnTo>
                  <a:pt x="3746" y="3028"/>
                </a:lnTo>
                <a:lnTo>
                  <a:pt x="3744" y="3026"/>
                </a:lnTo>
                <a:lnTo>
                  <a:pt x="3740" y="3024"/>
                </a:lnTo>
                <a:lnTo>
                  <a:pt x="3738" y="3024"/>
                </a:lnTo>
                <a:lnTo>
                  <a:pt x="3736" y="3022"/>
                </a:lnTo>
                <a:lnTo>
                  <a:pt x="3732" y="3014"/>
                </a:lnTo>
                <a:lnTo>
                  <a:pt x="3726" y="2992"/>
                </a:lnTo>
                <a:lnTo>
                  <a:pt x="3724" y="2984"/>
                </a:lnTo>
                <a:lnTo>
                  <a:pt x="3726" y="2976"/>
                </a:lnTo>
                <a:lnTo>
                  <a:pt x="3730" y="2970"/>
                </a:lnTo>
                <a:lnTo>
                  <a:pt x="3738" y="2964"/>
                </a:lnTo>
                <a:lnTo>
                  <a:pt x="3742" y="2964"/>
                </a:lnTo>
                <a:lnTo>
                  <a:pt x="3736" y="2968"/>
                </a:lnTo>
                <a:lnTo>
                  <a:pt x="3732" y="2972"/>
                </a:lnTo>
                <a:lnTo>
                  <a:pt x="3730" y="2978"/>
                </a:lnTo>
                <a:lnTo>
                  <a:pt x="3730" y="2986"/>
                </a:lnTo>
                <a:lnTo>
                  <a:pt x="3732" y="2992"/>
                </a:lnTo>
                <a:lnTo>
                  <a:pt x="3738" y="2998"/>
                </a:lnTo>
                <a:lnTo>
                  <a:pt x="3742" y="3002"/>
                </a:lnTo>
                <a:lnTo>
                  <a:pt x="3748" y="3004"/>
                </a:lnTo>
                <a:lnTo>
                  <a:pt x="3752" y="3004"/>
                </a:lnTo>
                <a:lnTo>
                  <a:pt x="3752" y="3012"/>
                </a:lnTo>
                <a:lnTo>
                  <a:pt x="3752" y="3016"/>
                </a:lnTo>
                <a:lnTo>
                  <a:pt x="3752" y="3018"/>
                </a:lnTo>
                <a:lnTo>
                  <a:pt x="3754" y="3016"/>
                </a:lnTo>
                <a:lnTo>
                  <a:pt x="3758" y="3014"/>
                </a:lnTo>
                <a:lnTo>
                  <a:pt x="3766" y="3002"/>
                </a:lnTo>
                <a:lnTo>
                  <a:pt x="3776" y="2986"/>
                </a:lnTo>
                <a:lnTo>
                  <a:pt x="3784" y="2970"/>
                </a:lnTo>
                <a:lnTo>
                  <a:pt x="3790" y="2954"/>
                </a:lnTo>
                <a:lnTo>
                  <a:pt x="3792" y="2948"/>
                </a:lnTo>
                <a:lnTo>
                  <a:pt x="3792" y="2942"/>
                </a:lnTo>
                <a:lnTo>
                  <a:pt x="3790" y="2938"/>
                </a:lnTo>
                <a:lnTo>
                  <a:pt x="3786" y="2938"/>
                </a:lnTo>
                <a:lnTo>
                  <a:pt x="3778" y="2936"/>
                </a:lnTo>
                <a:lnTo>
                  <a:pt x="3778" y="2934"/>
                </a:lnTo>
                <a:lnTo>
                  <a:pt x="3776" y="2932"/>
                </a:lnTo>
                <a:lnTo>
                  <a:pt x="3778" y="2926"/>
                </a:lnTo>
                <a:lnTo>
                  <a:pt x="3786" y="2918"/>
                </a:lnTo>
                <a:lnTo>
                  <a:pt x="3796" y="2910"/>
                </a:lnTo>
                <a:lnTo>
                  <a:pt x="3810" y="2902"/>
                </a:lnTo>
                <a:lnTo>
                  <a:pt x="3824" y="2894"/>
                </a:lnTo>
                <a:lnTo>
                  <a:pt x="3838" y="2890"/>
                </a:lnTo>
                <a:lnTo>
                  <a:pt x="3854" y="2888"/>
                </a:lnTo>
                <a:lnTo>
                  <a:pt x="3872" y="2886"/>
                </a:lnTo>
                <a:lnTo>
                  <a:pt x="3886" y="2884"/>
                </a:lnTo>
                <a:lnTo>
                  <a:pt x="3890" y="2882"/>
                </a:lnTo>
                <a:lnTo>
                  <a:pt x="3892" y="2880"/>
                </a:lnTo>
                <a:lnTo>
                  <a:pt x="3894" y="2866"/>
                </a:lnTo>
                <a:lnTo>
                  <a:pt x="3896" y="2862"/>
                </a:lnTo>
                <a:lnTo>
                  <a:pt x="3898" y="2868"/>
                </a:lnTo>
                <a:lnTo>
                  <a:pt x="3902" y="2876"/>
                </a:lnTo>
                <a:lnTo>
                  <a:pt x="3904" y="2880"/>
                </a:lnTo>
                <a:lnTo>
                  <a:pt x="3906" y="2880"/>
                </a:lnTo>
                <a:lnTo>
                  <a:pt x="3908" y="2878"/>
                </a:lnTo>
                <a:lnTo>
                  <a:pt x="3916" y="2872"/>
                </a:lnTo>
                <a:lnTo>
                  <a:pt x="3920" y="2868"/>
                </a:lnTo>
                <a:lnTo>
                  <a:pt x="3922" y="2866"/>
                </a:lnTo>
                <a:lnTo>
                  <a:pt x="3924" y="2868"/>
                </a:lnTo>
                <a:lnTo>
                  <a:pt x="3924" y="2870"/>
                </a:lnTo>
                <a:lnTo>
                  <a:pt x="3924" y="2876"/>
                </a:lnTo>
                <a:lnTo>
                  <a:pt x="3926" y="2876"/>
                </a:lnTo>
                <a:lnTo>
                  <a:pt x="3928" y="2874"/>
                </a:lnTo>
                <a:lnTo>
                  <a:pt x="3932" y="2872"/>
                </a:lnTo>
                <a:lnTo>
                  <a:pt x="3938" y="2870"/>
                </a:lnTo>
                <a:lnTo>
                  <a:pt x="3946" y="2868"/>
                </a:lnTo>
                <a:lnTo>
                  <a:pt x="3952" y="2866"/>
                </a:lnTo>
                <a:lnTo>
                  <a:pt x="3952" y="2864"/>
                </a:lnTo>
                <a:lnTo>
                  <a:pt x="3952" y="2860"/>
                </a:lnTo>
                <a:lnTo>
                  <a:pt x="3948" y="2846"/>
                </a:lnTo>
                <a:lnTo>
                  <a:pt x="3946" y="2844"/>
                </a:lnTo>
                <a:lnTo>
                  <a:pt x="3942" y="2842"/>
                </a:lnTo>
                <a:lnTo>
                  <a:pt x="3940" y="2844"/>
                </a:lnTo>
                <a:lnTo>
                  <a:pt x="3942" y="2846"/>
                </a:lnTo>
                <a:lnTo>
                  <a:pt x="3946" y="2848"/>
                </a:lnTo>
                <a:lnTo>
                  <a:pt x="3948" y="2854"/>
                </a:lnTo>
                <a:lnTo>
                  <a:pt x="3946" y="2860"/>
                </a:lnTo>
                <a:lnTo>
                  <a:pt x="3940" y="2864"/>
                </a:lnTo>
                <a:lnTo>
                  <a:pt x="3936" y="2866"/>
                </a:lnTo>
                <a:lnTo>
                  <a:pt x="3934" y="2864"/>
                </a:lnTo>
                <a:lnTo>
                  <a:pt x="3930" y="2862"/>
                </a:lnTo>
                <a:lnTo>
                  <a:pt x="3928" y="2858"/>
                </a:lnTo>
                <a:lnTo>
                  <a:pt x="3926" y="2848"/>
                </a:lnTo>
                <a:lnTo>
                  <a:pt x="3924" y="2840"/>
                </a:lnTo>
                <a:lnTo>
                  <a:pt x="3920" y="2836"/>
                </a:lnTo>
                <a:lnTo>
                  <a:pt x="3914" y="2834"/>
                </a:lnTo>
                <a:lnTo>
                  <a:pt x="3910" y="2832"/>
                </a:lnTo>
                <a:lnTo>
                  <a:pt x="3910" y="2830"/>
                </a:lnTo>
                <a:lnTo>
                  <a:pt x="3918" y="2824"/>
                </a:lnTo>
                <a:lnTo>
                  <a:pt x="3926" y="2816"/>
                </a:lnTo>
                <a:lnTo>
                  <a:pt x="3926" y="2812"/>
                </a:lnTo>
                <a:lnTo>
                  <a:pt x="3924" y="2810"/>
                </a:lnTo>
                <a:lnTo>
                  <a:pt x="3922" y="2808"/>
                </a:lnTo>
                <a:lnTo>
                  <a:pt x="3920" y="2804"/>
                </a:lnTo>
                <a:lnTo>
                  <a:pt x="3922" y="2790"/>
                </a:lnTo>
                <a:lnTo>
                  <a:pt x="3928" y="2776"/>
                </a:lnTo>
                <a:lnTo>
                  <a:pt x="3936" y="2766"/>
                </a:lnTo>
                <a:lnTo>
                  <a:pt x="3940" y="2760"/>
                </a:lnTo>
                <a:lnTo>
                  <a:pt x="3940" y="2756"/>
                </a:lnTo>
                <a:lnTo>
                  <a:pt x="3940" y="2752"/>
                </a:lnTo>
                <a:lnTo>
                  <a:pt x="3942" y="2748"/>
                </a:lnTo>
                <a:lnTo>
                  <a:pt x="3944" y="2748"/>
                </a:lnTo>
                <a:lnTo>
                  <a:pt x="3946" y="2748"/>
                </a:lnTo>
                <a:lnTo>
                  <a:pt x="3948" y="2750"/>
                </a:lnTo>
                <a:lnTo>
                  <a:pt x="3952" y="2752"/>
                </a:lnTo>
                <a:lnTo>
                  <a:pt x="3954" y="2752"/>
                </a:lnTo>
                <a:lnTo>
                  <a:pt x="3960" y="2750"/>
                </a:lnTo>
                <a:lnTo>
                  <a:pt x="3966" y="2746"/>
                </a:lnTo>
                <a:lnTo>
                  <a:pt x="3970" y="2742"/>
                </a:lnTo>
                <a:lnTo>
                  <a:pt x="3974" y="2740"/>
                </a:lnTo>
                <a:lnTo>
                  <a:pt x="3978" y="2738"/>
                </a:lnTo>
                <a:lnTo>
                  <a:pt x="3982" y="2738"/>
                </a:lnTo>
                <a:lnTo>
                  <a:pt x="3986" y="2734"/>
                </a:lnTo>
                <a:lnTo>
                  <a:pt x="3988" y="2726"/>
                </a:lnTo>
                <a:lnTo>
                  <a:pt x="3992" y="2718"/>
                </a:lnTo>
                <a:lnTo>
                  <a:pt x="3996" y="2716"/>
                </a:lnTo>
                <a:lnTo>
                  <a:pt x="4000" y="2718"/>
                </a:lnTo>
                <a:lnTo>
                  <a:pt x="4008" y="2720"/>
                </a:lnTo>
                <a:lnTo>
                  <a:pt x="4010" y="2720"/>
                </a:lnTo>
                <a:lnTo>
                  <a:pt x="4012" y="2716"/>
                </a:lnTo>
                <a:lnTo>
                  <a:pt x="4016" y="2712"/>
                </a:lnTo>
                <a:lnTo>
                  <a:pt x="4022" y="2712"/>
                </a:lnTo>
                <a:lnTo>
                  <a:pt x="4026" y="2714"/>
                </a:lnTo>
                <a:lnTo>
                  <a:pt x="4028" y="2714"/>
                </a:lnTo>
                <a:lnTo>
                  <a:pt x="4036" y="2712"/>
                </a:lnTo>
                <a:lnTo>
                  <a:pt x="4044" y="2706"/>
                </a:lnTo>
                <a:lnTo>
                  <a:pt x="4054" y="2704"/>
                </a:lnTo>
                <a:lnTo>
                  <a:pt x="4060" y="2702"/>
                </a:lnTo>
                <a:lnTo>
                  <a:pt x="4066" y="2696"/>
                </a:lnTo>
                <a:lnTo>
                  <a:pt x="4070" y="2690"/>
                </a:lnTo>
                <a:lnTo>
                  <a:pt x="4070" y="2688"/>
                </a:lnTo>
                <a:lnTo>
                  <a:pt x="4068" y="2686"/>
                </a:lnTo>
                <a:lnTo>
                  <a:pt x="4066" y="2682"/>
                </a:lnTo>
                <a:lnTo>
                  <a:pt x="4064" y="2676"/>
                </a:lnTo>
                <a:lnTo>
                  <a:pt x="4062" y="2674"/>
                </a:lnTo>
                <a:lnTo>
                  <a:pt x="4054" y="2670"/>
                </a:lnTo>
                <a:lnTo>
                  <a:pt x="4052" y="2666"/>
                </a:lnTo>
                <a:lnTo>
                  <a:pt x="4050" y="2658"/>
                </a:lnTo>
                <a:lnTo>
                  <a:pt x="4052" y="2642"/>
                </a:lnTo>
                <a:lnTo>
                  <a:pt x="4054" y="2644"/>
                </a:lnTo>
                <a:lnTo>
                  <a:pt x="4054" y="2648"/>
                </a:lnTo>
                <a:lnTo>
                  <a:pt x="4054" y="2656"/>
                </a:lnTo>
                <a:lnTo>
                  <a:pt x="4054" y="2660"/>
                </a:lnTo>
                <a:lnTo>
                  <a:pt x="4056" y="2664"/>
                </a:lnTo>
                <a:lnTo>
                  <a:pt x="4060" y="2666"/>
                </a:lnTo>
                <a:lnTo>
                  <a:pt x="4066" y="2670"/>
                </a:lnTo>
                <a:lnTo>
                  <a:pt x="4078" y="2672"/>
                </a:lnTo>
                <a:lnTo>
                  <a:pt x="4088" y="2674"/>
                </a:lnTo>
                <a:lnTo>
                  <a:pt x="4096" y="2674"/>
                </a:lnTo>
                <a:lnTo>
                  <a:pt x="4106" y="2672"/>
                </a:lnTo>
                <a:lnTo>
                  <a:pt x="4124" y="2664"/>
                </a:lnTo>
                <a:lnTo>
                  <a:pt x="4144" y="2652"/>
                </a:lnTo>
                <a:lnTo>
                  <a:pt x="4152" y="2648"/>
                </a:lnTo>
                <a:lnTo>
                  <a:pt x="4156" y="2648"/>
                </a:lnTo>
                <a:lnTo>
                  <a:pt x="4158" y="2648"/>
                </a:lnTo>
                <a:lnTo>
                  <a:pt x="4158" y="2650"/>
                </a:lnTo>
                <a:lnTo>
                  <a:pt x="4160" y="2654"/>
                </a:lnTo>
                <a:lnTo>
                  <a:pt x="4164" y="2656"/>
                </a:lnTo>
                <a:lnTo>
                  <a:pt x="4174" y="2658"/>
                </a:lnTo>
                <a:lnTo>
                  <a:pt x="4190" y="2656"/>
                </a:lnTo>
                <a:lnTo>
                  <a:pt x="4204" y="2654"/>
                </a:lnTo>
                <a:lnTo>
                  <a:pt x="4194" y="2660"/>
                </a:lnTo>
                <a:lnTo>
                  <a:pt x="4172" y="2668"/>
                </a:lnTo>
                <a:lnTo>
                  <a:pt x="4148" y="2678"/>
                </a:lnTo>
                <a:lnTo>
                  <a:pt x="4136" y="2686"/>
                </a:lnTo>
                <a:lnTo>
                  <a:pt x="4126" y="2692"/>
                </a:lnTo>
                <a:lnTo>
                  <a:pt x="4118" y="2700"/>
                </a:lnTo>
                <a:lnTo>
                  <a:pt x="4110" y="2710"/>
                </a:lnTo>
                <a:lnTo>
                  <a:pt x="4106" y="2720"/>
                </a:lnTo>
                <a:lnTo>
                  <a:pt x="4104" y="2730"/>
                </a:lnTo>
                <a:lnTo>
                  <a:pt x="4106" y="2740"/>
                </a:lnTo>
                <a:lnTo>
                  <a:pt x="4110" y="2752"/>
                </a:lnTo>
                <a:lnTo>
                  <a:pt x="4118" y="2762"/>
                </a:lnTo>
                <a:lnTo>
                  <a:pt x="4124" y="2766"/>
                </a:lnTo>
                <a:lnTo>
                  <a:pt x="4132" y="2766"/>
                </a:lnTo>
                <a:lnTo>
                  <a:pt x="4138" y="2764"/>
                </a:lnTo>
                <a:lnTo>
                  <a:pt x="4146" y="2758"/>
                </a:lnTo>
                <a:lnTo>
                  <a:pt x="4156" y="2748"/>
                </a:lnTo>
                <a:lnTo>
                  <a:pt x="4174" y="2726"/>
                </a:lnTo>
                <a:lnTo>
                  <a:pt x="4182" y="2714"/>
                </a:lnTo>
                <a:lnTo>
                  <a:pt x="4190" y="2708"/>
                </a:lnTo>
                <a:lnTo>
                  <a:pt x="4196" y="2706"/>
                </a:lnTo>
                <a:lnTo>
                  <a:pt x="4202" y="2706"/>
                </a:lnTo>
                <a:lnTo>
                  <a:pt x="4208" y="2706"/>
                </a:lnTo>
                <a:lnTo>
                  <a:pt x="4216" y="2706"/>
                </a:lnTo>
                <a:lnTo>
                  <a:pt x="4226" y="2702"/>
                </a:lnTo>
                <a:lnTo>
                  <a:pt x="4238" y="2696"/>
                </a:lnTo>
                <a:lnTo>
                  <a:pt x="4252" y="2688"/>
                </a:lnTo>
                <a:lnTo>
                  <a:pt x="4266" y="2680"/>
                </a:lnTo>
                <a:lnTo>
                  <a:pt x="4292" y="2672"/>
                </a:lnTo>
                <a:lnTo>
                  <a:pt x="4300" y="2670"/>
                </a:lnTo>
                <a:lnTo>
                  <a:pt x="4306" y="2668"/>
                </a:lnTo>
                <a:lnTo>
                  <a:pt x="4308" y="2664"/>
                </a:lnTo>
                <a:lnTo>
                  <a:pt x="4306" y="2660"/>
                </a:lnTo>
                <a:lnTo>
                  <a:pt x="4286" y="2640"/>
                </a:lnTo>
                <a:lnTo>
                  <a:pt x="4280" y="2636"/>
                </a:lnTo>
                <a:lnTo>
                  <a:pt x="4276" y="2634"/>
                </a:lnTo>
                <a:lnTo>
                  <a:pt x="4270" y="2634"/>
                </a:lnTo>
                <a:lnTo>
                  <a:pt x="4264" y="2638"/>
                </a:lnTo>
                <a:lnTo>
                  <a:pt x="4258" y="2640"/>
                </a:lnTo>
                <a:lnTo>
                  <a:pt x="4248" y="2640"/>
                </a:lnTo>
                <a:lnTo>
                  <a:pt x="4236" y="2638"/>
                </a:lnTo>
                <a:lnTo>
                  <a:pt x="4224" y="2636"/>
                </a:lnTo>
                <a:lnTo>
                  <a:pt x="4212" y="2632"/>
                </a:lnTo>
                <a:lnTo>
                  <a:pt x="4204" y="2628"/>
                </a:lnTo>
                <a:lnTo>
                  <a:pt x="4198" y="2624"/>
                </a:lnTo>
                <a:lnTo>
                  <a:pt x="4196" y="2622"/>
                </a:lnTo>
                <a:lnTo>
                  <a:pt x="4198" y="2620"/>
                </a:lnTo>
                <a:lnTo>
                  <a:pt x="4198" y="2616"/>
                </a:lnTo>
                <a:lnTo>
                  <a:pt x="4196" y="2614"/>
                </a:lnTo>
                <a:lnTo>
                  <a:pt x="4186" y="2612"/>
                </a:lnTo>
                <a:lnTo>
                  <a:pt x="4180" y="2608"/>
                </a:lnTo>
                <a:lnTo>
                  <a:pt x="4172" y="2602"/>
                </a:lnTo>
                <a:lnTo>
                  <a:pt x="4166" y="2594"/>
                </a:lnTo>
                <a:lnTo>
                  <a:pt x="4160" y="2580"/>
                </a:lnTo>
                <a:lnTo>
                  <a:pt x="4156" y="2564"/>
                </a:lnTo>
                <a:lnTo>
                  <a:pt x="4156" y="2550"/>
                </a:lnTo>
                <a:lnTo>
                  <a:pt x="4158" y="2538"/>
                </a:lnTo>
                <a:lnTo>
                  <a:pt x="4162" y="2528"/>
                </a:lnTo>
                <a:lnTo>
                  <a:pt x="4162" y="2520"/>
                </a:lnTo>
                <a:lnTo>
                  <a:pt x="4162" y="2516"/>
                </a:lnTo>
                <a:lnTo>
                  <a:pt x="4158" y="2514"/>
                </a:lnTo>
                <a:lnTo>
                  <a:pt x="4148" y="2514"/>
                </a:lnTo>
                <a:lnTo>
                  <a:pt x="4134" y="2518"/>
                </a:lnTo>
                <a:lnTo>
                  <a:pt x="4126" y="2518"/>
                </a:lnTo>
                <a:lnTo>
                  <a:pt x="4124" y="2518"/>
                </a:lnTo>
                <a:lnTo>
                  <a:pt x="4126" y="2514"/>
                </a:lnTo>
                <a:lnTo>
                  <a:pt x="4142" y="2504"/>
                </a:lnTo>
                <a:lnTo>
                  <a:pt x="4164" y="2488"/>
                </a:lnTo>
                <a:lnTo>
                  <a:pt x="4180" y="2478"/>
                </a:lnTo>
                <a:lnTo>
                  <a:pt x="4184" y="2472"/>
                </a:lnTo>
                <a:lnTo>
                  <a:pt x="4184" y="2466"/>
                </a:lnTo>
                <a:lnTo>
                  <a:pt x="4184" y="2460"/>
                </a:lnTo>
                <a:lnTo>
                  <a:pt x="4180" y="2454"/>
                </a:lnTo>
                <a:lnTo>
                  <a:pt x="4174" y="2448"/>
                </a:lnTo>
                <a:lnTo>
                  <a:pt x="4166" y="2440"/>
                </a:lnTo>
                <a:lnTo>
                  <a:pt x="4160" y="2438"/>
                </a:lnTo>
                <a:lnTo>
                  <a:pt x="4152" y="2436"/>
                </a:lnTo>
                <a:lnTo>
                  <a:pt x="4142" y="2434"/>
                </a:lnTo>
                <a:lnTo>
                  <a:pt x="4130" y="2436"/>
                </a:lnTo>
                <a:lnTo>
                  <a:pt x="4104" y="2440"/>
                </a:lnTo>
                <a:lnTo>
                  <a:pt x="4074" y="2448"/>
                </a:lnTo>
                <a:lnTo>
                  <a:pt x="4046" y="2458"/>
                </a:lnTo>
                <a:lnTo>
                  <a:pt x="4018" y="2470"/>
                </a:lnTo>
                <a:lnTo>
                  <a:pt x="3996" y="2486"/>
                </a:lnTo>
                <a:lnTo>
                  <a:pt x="3988" y="2492"/>
                </a:lnTo>
                <a:lnTo>
                  <a:pt x="3982" y="2500"/>
                </a:lnTo>
                <a:lnTo>
                  <a:pt x="3964" y="2522"/>
                </a:lnTo>
                <a:lnTo>
                  <a:pt x="3948" y="2542"/>
                </a:lnTo>
                <a:lnTo>
                  <a:pt x="3934" y="2556"/>
                </a:lnTo>
                <a:lnTo>
                  <a:pt x="3922" y="2566"/>
                </a:lnTo>
                <a:lnTo>
                  <a:pt x="3914" y="2572"/>
                </a:lnTo>
                <a:lnTo>
                  <a:pt x="3908" y="2576"/>
                </a:lnTo>
                <a:lnTo>
                  <a:pt x="3908" y="2574"/>
                </a:lnTo>
                <a:lnTo>
                  <a:pt x="3914" y="2568"/>
                </a:lnTo>
                <a:lnTo>
                  <a:pt x="3926" y="2554"/>
                </a:lnTo>
                <a:lnTo>
                  <a:pt x="3936" y="2538"/>
                </a:lnTo>
                <a:lnTo>
                  <a:pt x="3964" y="2500"/>
                </a:lnTo>
                <a:lnTo>
                  <a:pt x="3978" y="2480"/>
                </a:lnTo>
                <a:lnTo>
                  <a:pt x="3994" y="2462"/>
                </a:lnTo>
                <a:lnTo>
                  <a:pt x="4012" y="2448"/>
                </a:lnTo>
                <a:lnTo>
                  <a:pt x="4020" y="2444"/>
                </a:lnTo>
                <a:lnTo>
                  <a:pt x="4030" y="2440"/>
                </a:lnTo>
                <a:lnTo>
                  <a:pt x="4042" y="2434"/>
                </a:lnTo>
                <a:lnTo>
                  <a:pt x="4050" y="2430"/>
                </a:lnTo>
                <a:lnTo>
                  <a:pt x="4056" y="2426"/>
                </a:lnTo>
                <a:lnTo>
                  <a:pt x="4060" y="2422"/>
                </a:lnTo>
                <a:lnTo>
                  <a:pt x="4066" y="2412"/>
                </a:lnTo>
                <a:lnTo>
                  <a:pt x="4068" y="2404"/>
                </a:lnTo>
                <a:lnTo>
                  <a:pt x="4072" y="2394"/>
                </a:lnTo>
                <a:lnTo>
                  <a:pt x="4076" y="2390"/>
                </a:lnTo>
                <a:lnTo>
                  <a:pt x="4082" y="2386"/>
                </a:lnTo>
                <a:lnTo>
                  <a:pt x="4092" y="2382"/>
                </a:lnTo>
                <a:lnTo>
                  <a:pt x="4102" y="2378"/>
                </a:lnTo>
                <a:lnTo>
                  <a:pt x="4136" y="2372"/>
                </a:lnTo>
                <a:lnTo>
                  <a:pt x="4160" y="2370"/>
                </a:lnTo>
                <a:lnTo>
                  <a:pt x="4182" y="2368"/>
                </a:lnTo>
                <a:lnTo>
                  <a:pt x="4202" y="2368"/>
                </a:lnTo>
                <a:lnTo>
                  <a:pt x="4220" y="2370"/>
                </a:lnTo>
                <a:lnTo>
                  <a:pt x="4252" y="2376"/>
                </a:lnTo>
                <a:lnTo>
                  <a:pt x="4280" y="2382"/>
                </a:lnTo>
                <a:lnTo>
                  <a:pt x="4304" y="2384"/>
                </a:lnTo>
                <a:lnTo>
                  <a:pt x="4316" y="2384"/>
                </a:lnTo>
                <a:lnTo>
                  <a:pt x="4330" y="2382"/>
                </a:lnTo>
                <a:lnTo>
                  <a:pt x="4342" y="2376"/>
                </a:lnTo>
                <a:lnTo>
                  <a:pt x="4356" y="2370"/>
                </a:lnTo>
                <a:lnTo>
                  <a:pt x="4370" y="2358"/>
                </a:lnTo>
                <a:lnTo>
                  <a:pt x="4386" y="2346"/>
                </a:lnTo>
                <a:lnTo>
                  <a:pt x="4414" y="2320"/>
                </a:lnTo>
                <a:lnTo>
                  <a:pt x="4434" y="2308"/>
                </a:lnTo>
                <a:lnTo>
                  <a:pt x="4448" y="2302"/>
                </a:lnTo>
                <a:lnTo>
                  <a:pt x="4458" y="2302"/>
                </a:lnTo>
                <a:lnTo>
                  <a:pt x="4470" y="2306"/>
                </a:lnTo>
                <a:lnTo>
                  <a:pt x="4476" y="2306"/>
                </a:lnTo>
                <a:lnTo>
                  <a:pt x="4484" y="2298"/>
                </a:lnTo>
                <a:lnTo>
                  <a:pt x="4492" y="2288"/>
                </a:lnTo>
                <a:lnTo>
                  <a:pt x="4502" y="2280"/>
                </a:lnTo>
                <a:lnTo>
                  <a:pt x="4518" y="2268"/>
                </a:lnTo>
                <a:lnTo>
                  <a:pt x="4524" y="2262"/>
                </a:lnTo>
                <a:lnTo>
                  <a:pt x="4528" y="2256"/>
                </a:lnTo>
                <a:lnTo>
                  <a:pt x="4528" y="2246"/>
                </a:lnTo>
                <a:lnTo>
                  <a:pt x="4522" y="2234"/>
                </a:lnTo>
                <a:lnTo>
                  <a:pt x="4518" y="2224"/>
                </a:lnTo>
                <a:lnTo>
                  <a:pt x="4518" y="2216"/>
                </a:lnTo>
                <a:lnTo>
                  <a:pt x="4520" y="2212"/>
                </a:lnTo>
                <a:lnTo>
                  <a:pt x="4522" y="2210"/>
                </a:lnTo>
                <a:lnTo>
                  <a:pt x="4524" y="2208"/>
                </a:lnTo>
                <a:lnTo>
                  <a:pt x="4526" y="2204"/>
                </a:lnTo>
                <a:lnTo>
                  <a:pt x="4526" y="2198"/>
                </a:lnTo>
                <a:lnTo>
                  <a:pt x="4522" y="2188"/>
                </a:lnTo>
                <a:lnTo>
                  <a:pt x="4516" y="2178"/>
                </a:lnTo>
                <a:lnTo>
                  <a:pt x="4510" y="2172"/>
                </a:lnTo>
                <a:lnTo>
                  <a:pt x="4502" y="2170"/>
                </a:lnTo>
                <a:lnTo>
                  <a:pt x="4496" y="2170"/>
                </a:lnTo>
                <a:lnTo>
                  <a:pt x="4488" y="2170"/>
                </a:lnTo>
                <a:lnTo>
                  <a:pt x="4480" y="2168"/>
                </a:lnTo>
                <a:lnTo>
                  <a:pt x="4472" y="2162"/>
                </a:lnTo>
                <a:lnTo>
                  <a:pt x="4464" y="2154"/>
                </a:lnTo>
                <a:lnTo>
                  <a:pt x="4454" y="2144"/>
                </a:lnTo>
                <a:lnTo>
                  <a:pt x="4446" y="2138"/>
                </a:lnTo>
                <a:lnTo>
                  <a:pt x="4436" y="2136"/>
                </a:lnTo>
                <a:lnTo>
                  <a:pt x="4428" y="2140"/>
                </a:lnTo>
                <a:lnTo>
                  <a:pt x="4418" y="2144"/>
                </a:lnTo>
                <a:lnTo>
                  <a:pt x="4406" y="2152"/>
                </a:lnTo>
                <a:lnTo>
                  <a:pt x="4378" y="2172"/>
                </a:lnTo>
                <a:lnTo>
                  <a:pt x="4364" y="2182"/>
                </a:lnTo>
                <a:lnTo>
                  <a:pt x="4352" y="2186"/>
                </a:lnTo>
                <a:lnTo>
                  <a:pt x="4346" y="2184"/>
                </a:lnTo>
                <a:lnTo>
                  <a:pt x="4342" y="2182"/>
                </a:lnTo>
                <a:lnTo>
                  <a:pt x="4342" y="2176"/>
                </a:lnTo>
                <a:lnTo>
                  <a:pt x="4346" y="2170"/>
                </a:lnTo>
                <a:lnTo>
                  <a:pt x="4354" y="2164"/>
                </a:lnTo>
                <a:lnTo>
                  <a:pt x="4366" y="2160"/>
                </a:lnTo>
                <a:lnTo>
                  <a:pt x="4378" y="2156"/>
                </a:lnTo>
                <a:lnTo>
                  <a:pt x="4386" y="2152"/>
                </a:lnTo>
                <a:lnTo>
                  <a:pt x="4400" y="2144"/>
                </a:lnTo>
                <a:lnTo>
                  <a:pt x="4416" y="2136"/>
                </a:lnTo>
                <a:lnTo>
                  <a:pt x="4424" y="2132"/>
                </a:lnTo>
                <a:lnTo>
                  <a:pt x="4438" y="2128"/>
                </a:lnTo>
                <a:lnTo>
                  <a:pt x="4450" y="2126"/>
                </a:lnTo>
                <a:lnTo>
                  <a:pt x="4456" y="2122"/>
                </a:lnTo>
                <a:lnTo>
                  <a:pt x="4458" y="2118"/>
                </a:lnTo>
                <a:lnTo>
                  <a:pt x="4456" y="2114"/>
                </a:lnTo>
                <a:lnTo>
                  <a:pt x="4452" y="2108"/>
                </a:lnTo>
                <a:lnTo>
                  <a:pt x="4442" y="2104"/>
                </a:lnTo>
                <a:lnTo>
                  <a:pt x="4432" y="2102"/>
                </a:lnTo>
                <a:lnTo>
                  <a:pt x="4418" y="2098"/>
                </a:lnTo>
                <a:lnTo>
                  <a:pt x="4408" y="2096"/>
                </a:lnTo>
                <a:lnTo>
                  <a:pt x="4400" y="2094"/>
                </a:lnTo>
                <a:lnTo>
                  <a:pt x="4398" y="2090"/>
                </a:lnTo>
                <a:lnTo>
                  <a:pt x="4396" y="2086"/>
                </a:lnTo>
                <a:lnTo>
                  <a:pt x="4392" y="2082"/>
                </a:lnTo>
                <a:lnTo>
                  <a:pt x="4388" y="2078"/>
                </a:lnTo>
                <a:lnTo>
                  <a:pt x="4380" y="2074"/>
                </a:lnTo>
                <a:lnTo>
                  <a:pt x="4364" y="2072"/>
                </a:lnTo>
                <a:lnTo>
                  <a:pt x="4350" y="2068"/>
                </a:lnTo>
                <a:lnTo>
                  <a:pt x="4342" y="2066"/>
                </a:lnTo>
                <a:lnTo>
                  <a:pt x="4340" y="2062"/>
                </a:lnTo>
                <a:lnTo>
                  <a:pt x="4340" y="2056"/>
                </a:lnTo>
                <a:lnTo>
                  <a:pt x="4340" y="2052"/>
                </a:lnTo>
                <a:lnTo>
                  <a:pt x="4338" y="2046"/>
                </a:lnTo>
                <a:lnTo>
                  <a:pt x="4334" y="2040"/>
                </a:lnTo>
                <a:lnTo>
                  <a:pt x="4326" y="2036"/>
                </a:lnTo>
                <a:lnTo>
                  <a:pt x="4314" y="2030"/>
                </a:lnTo>
                <a:lnTo>
                  <a:pt x="4304" y="2024"/>
                </a:lnTo>
                <a:lnTo>
                  <a:pt x="4296" y="2018"/>
                </a:lnTo>
                <a:lnTo>
                  <a:pt x="4290" y="2010"/>
                </a:lnTo>
                <a:lnTo>
                  <a:pt x="4288" y="2002"/>
                </a:lnTo>
                <a:lnTo>
                  <a:pt x="4286" y="1992"/>
                </a:lnTo>
                <a:lnTo>
                  <a:pt x="4290" y="1982"/>
                </a:lnTo>
                <a:lnTo>
                  <a:pt x="4294" y="1970"/>
                </a:lnTo>
                <a:lnTo>
                  <a:pt x="4298" y="1964"/>
                </a:lnTo>
                <a:lnTo>
                  <a:pt x="4298" y="1958"/>
                </a:lnTo>
                <a:lnTo>
                  <a:pt x="4298" y="1954"/>
                </a:lnTo>
                <a:lnTo>
                  <a:pt x="4296" y="1952"/>
                </a:lnTo>
                <a:lnTo>
                  <a:pt x="4290" y="1946"/>
                </a:lnTo>
                <a:lnTo>
                  <a:pt x="4282" y="1944"/>
                </a:lnTo>
                <a:lnTo>
                  <a:pt x="4274" y="1942"/>
                </a:lnTo>
                <a:lnTo>
                  <a:pt x="4268" y="1938"/>
                </a:lnTo>
                <a:lnTo>
                  <a:pt x="4266" y="1936"/>
                </a:lnTo>
                <a:lnTo>
                  <a:pt x="4266" y="1932"/>
                </a:lnTo>
                <a:lnTo>
                  <a:pt x="4268" y="1930"/>
                </a:lnTo>
                <a:lnTo>
                  <a:pt x="4270" y="1924"/>
                </a:lnTo>
                <a:lnTo>
                  <a:pt x="4274" y="1916"/>
                </a:lnTo>
                <a:lnTo>
                  <a:pt x="4274" y="1910"/>
                </a:lnTo>
                <a:lnTo>
                  <a:pt x="4270" y="1904"/>
                </a:lnTo>
                <a:lnTo>
                  <a:pt x="4266" y="1900"/>
                </a:lnTo>
                <a:lnTo>
                  <a:pt x="4258" y="1894"/>
                </a:lnTo>
                <a:lnTo>
                  <a:pt x="4252" y="1888"/>
                </a:lnTo>
                <a:lnTo>
                  <a:pt x="4248" y="1878"/>
                </a:lnTo>
                <a:lnTo>
                  <a:pt x="4244" y="1868"/>
                </a:lnTo>
                <a:lnTo>
                  <a:pt x="4240" y="1850"/>
                </a:lnTo>
                <a:lnTo>
                  <a:pt x="4238" y="1846"/>
                </a:lnTo>
                <a:lnTo>
                  <a:pt x="4236" y="1846"/>
                </a:lnTo>
                <a:lnTo>
                  <a:pt x="4230" y="1842"/>
                </a:lnTo>
                <a:lnTo>
                  <a:pt x="4228" y="1838"/>
                </a:lnTo>
                <a:lnTo>
                  <a:pt x="4226" y="1830"/>
                </a:lnTo>
                <a:lnTo>
                  <a:pt x="4222" y="1822"/>
                </a:lnTo>
                <a:lnTo>
                  <a:pt x="4220" y="1818"/>
                </a:lnTo>
                <a:lnTo>
                  <a:pt x="4212" y="1810"/>
                </a:lnTo>
                <a:lnTo>
                  <a:pt x="4206" y="1806"/>
                </a:lnTo>
                <a:lnTo>
                  <a:pt x="4200" y="1800"/>
                </a:lnTo>
                <a:lnTo>
                  <a:pt x="4194" y="1792"/>
                </a:lnTo>
                <a:lnTo>
                  <a:pt x="4188" y="1778"/>
                </a:lnTo>
                <a:lnTo>
                  <a:pt x="4180" y="1764"/>
                </a:lnTo>
                <a:lnTo>
                  <a:pt x="4174" y="1756"/>
                </a:lnTo>
                <a:lnTo>
                  <a:pt x="4168" y="1752"/>
                </a:lnTo>
                <a:lnTo>
                  <a:pt x="4164" y="1752"/>
                </a:lnTo>
                <a:lnTo>
                  <a:pt x="4158" y="1754"/>
                </a:lnTo>
                <a:lnTo>
                  <a:pt x="4154" y="1760"/>
                </a:lnTo>
                <a:lnTo>
                  <a:pt x="4140" y="1776"/>
                </a:lnTo>
                <a:lnTo>
                  <a:pt x="4132" y="1786"/>
                </a:lnTo>
                <a:lnTo>
                  <a:pt x="4128" y="1800"/>
                </a:lnTo>
                <a:lnTo>
                  <a:pt x="4124" y="1824"/>
                </a:lnTo>
                <a:lnTo>
                  <a:pt x="4122" y="1834"/>
                </a:lnTo>
                <a:lnTo>
                  <a:pt x="4116" y="1842"/>
                </a:lnTo>
                <a:lnTo>
                  <a:pt x="4114" y="1844"/>
                </a:lnTo>
                <a:lnTo>
                  <a:pt x="4110" y="1846"/>
                </a:lnTo>
                <a:lnTo>
                  <a:pt x="4106" y="1846"/>
                </a:lnTo>
                <a:lnTo>
                  <a:pt x="4100" y="1846"/>
                </a:lnTo>
                <a:lnTo>
                  <a:pt x="4090" y="1844"/>
                </a:lnTo>
                <a:lnTo>
                  <a:pt x="4086" y="1844"/>
                </a:lnTo>
                <a:lnTo>
                  <a:pt x="4084" y="1846"/>
                </a:lnTo>
                <a:lnTo>
                  <a:pt x="4084" y="1852"/>
                </a:lnTo>
                <a:lnTo>
                  <a:pt x="4084" y="1856"/>
                </a:lnTo>
                <a:lnTo>
                  <a:pt x="4080" y="1862"/>
                </a:lnTo>
                <a:lnTo>
                  <a:pt x="4074" y="1868"/>
                </a:lnTo>
                <a:lnTo>
                  <a:pt x="4062" y="1874"/>
                </a:lnTo>
                <a:lnTo>
                  <a:pt x="4048" y="1876"/>
                </a:lnTo>
                <a:lnTo>
                  <a:pt x="4038" y="1874"/>
                </a:lnTo>
                <a:lnTo>
                  <a:pt x="4030" y="1868"/>
                </a:lnTo>
                <a:lnTo>
                  <a:pt x="4024" y="1862"/>
                </a:lnTo>
                <a:lnTo>
                  <a:pt x="4018" y="1854"/>
                </a:lnTo>
                <a:lnTo>
                  <a:pt x="4012" y="1846"/>
                </a:lnTo>
                <a:lnTo>
                  <a:pt x="4002" y="1842"/>
                </a:lnTo>
                <a:lnTo>
                  <a:pt x="3988" y="1840"/>
                </a:lnTo>
                <a:lnTo>
                  <a:pt x="3978" y="1840"/>
                </a:lnTo>
                <a:lnTo>
                  <a:pt x="3972" y="1838"/>
                </a:lnTo>
                <a:lnTo>
                  <a:pt x="3970" y="1836"/>
                </a:lnTo>
                <a:lnTo>
                  <a:pt x="3972" y="1832"/>
                </a:lnTo>
                <a:lnTo>
                  <a:pt x="3974" y="1828"/>
                </a:lnTo>
                <a:lnTo>
                  <a:pt x="3976" y="1824"/>
                </a:lnTo>
                <a:lnTo>
                  <a:pt x="3974" y="1818"/>
                </a:lnTo>
                <a:lnTo>
                  <a:pt x="3970" y="1814"/>
                </a:lnTo>
                <a:lnTo>
                  <a:pt x="3964" y="1810"/>
                </a:lnTo>
                <a:lnTo>
                  <a:pt x="3960" y="1806"/>
                </a:lnTo>
                <a:lnTo>
                  <a:pt x="3962" y="1802"/>
                </a:lnTo>
                <a:lnTo>
                  <a:pt x="3964" y="1798"/>
                </a:lnTo>
                <a:lnTo>
                  <a:pt x="3966" y="1794"/>
                </a:lnTo>
                <a:lnTo>
                  <a:pt x="3968" y="1790"/>
                </a:lnTo>
                <a:lnTo>
                  <a:pt x="3968" y="1782"/>
                </a:lnTo>
                <a:lnTo>
                  <a:pt x="3964" y="1774"/>
                </a:lnTo>
                <a:lnTo>
                  <a:pt x="3960" y="1764"/>
                </a:lnTo>
                <a:lnTo>
                  <a:pt x="3960" y="1752"/>
                </a:lnTo>
                <a:lnTo>
                  <a:pt x="3962" y="1742"/>
                </a:lnTo>
                <a:lnTo>
                  <a:pt x="3966" y="1732"/>
                </a:lnTo>
                <a:lnTo>
                  <a:pt x="3974" y="1716"/>
                </a:lnTo>
                <a:lnTo>
                  <a:pt x="3976" y="1708"/>
                </a:lnTo>
                <a:lnTo>
                  <a:pt x="3974" y="1702"/>
                </a:lnTo>
                <a:lnTo>
                  <a:pt x="3968" y="1698"/>
                </a:lnTo>
                <a:lnTo>
                  <a:pt x="3964" y="1698"/>
                </a:lnTo>
                <a:lnTo>
                  <a:pt x="3962" y="1700"/>
                </a:lnTo>
                <a:lnTo>
                  <a:pt x="3958" y="1702"/>
                </a:lnTo>
                <a:lnTo>
                  <a:pt x="3954" y="1710"/>
                </a:lnTo>
                <a:lnTo>
                  <a:pt x="3952" y="1712"/>
                </a:lnTo>
                <a:lnTo>
                  <a:pt x="3950" y="1708"/>
                </a:lnTo>
                <a:lnTo>
                  <a:pt x="3946" y="1704"/>
                </a:lnTo>
                <a:lnTo>
                  <a:pt x="3936" y="1702"/>
                </a:lnTo>
                <a:lnTo>
                  <a:pt x="3914" y="1696"/>
                </a:lnTo>
                <a:lnTo>
                  <a:pt x="3904" y="1692"/>
                </a:lnTo>
                <a:lnTo>
                  <a:pt x="3894" y="1688"/>
                </a:lnTo>
                <a:lnTo>
                  <a:pt x="3888" y="1682"/>
                </a:lnTo>
                <a:lnTo>
                  <a:pt x="3886" y="1680"/>
                </a:lnTo>
                <a:lnTo>
                  <a:pt x="3886" y="1676"/>
                </a:lnTo>
                <a:lnTo>
                  <a:pt x="3886" y="1668"/>
                </a:lnTo>
                <a:lnTo>
                  <a:pt x="3884" y="1662"/>
                </a:lnTo>
                <a:lnTo>
                  <a:pt x="3878" y="1656"/>
                </a:lnTo>
                <a:lnTo>
                  <a:pt x="3870" y="1650"/>
                </a:lnTo>
                <a:lnTo>
                  <a:pt x="3826" y="1620"/>
                </a:lnTo>
                <a:lnTo>
                  <a:pt x="3808" y="1608"/>
                </a:lnTo>
                <a:lnTo>
                  <a:pt x="3800" y="1606"/>
                </a:lnTo>
                <a:lnTo>
                  <a:pt x="3796" y="1606"/>
                </a:lnTo>
                <a:lnTo>
                  <a:pt x="3792" y="1608"/>
                </a:lnTo>
                <a:lnTo>
                  <a:pt x="3788" y="1610"/>
                </a:lnTo>
                <a:lnTo>
                  <a:pt x="3780" y="1616"/>
                </a:lnTo>
                <a:lnTo>
                  <a:pt x="3776" y="1620"/>
                </a:lnTo>
                <a:lnTo>
                  <a:pt x="3768" y="1622"/>
                </a:lnTo>
                <a:lnTo>
                  <a:pt x="3760" y="1624"/>
                </a:lnTo>
                <a:lnTo>
                  <a:pt x="3750" y="1624"/>
                </a:lnTo>
                <a:lnTo>
                  <a:pt x="3736" y="1624"/>
                </a:lnTo>
                <a:lnTo>
                  <a:pt x="3720" y="1620"/>
                </a:lnTo>
                <a:lnTo>
                  <a:pt x="3700" y="1614"/>
                </a:lnTo>
                <a:lnTo>
                  <a:pt x="3676" y="1604"/>
                </a:lnTo>
                <a:lnTo>
                  <a:pt x="3666" y="1600"/>
                </a:lnTo>
                <a:lnTo>
                  <a:pt x="3656" y="1600"/>
                </a:lnTo>
                <a:lnTo>
                  <a:pt x="3648" y="1600"/>
                </a:lnTo>
                <a:lnTo>
                  <a:pt x="3642" y="1600"/>
                </a:lnTo>
                <a:lnTo>
                  <a:pt x="3636" y="1604"/>
                </a:lnTo>
                <a:lnTo>
                  <a:pt x="3632" y="1606"/>
                </a:lnTo>
                <a:lnTo>
                  <a:pt x="3626" y="1616"/>
                </a:lnTo>
                <a:lnTo>
                  <a:pt x="3622" y="1628"/>
                </a:lnTo>
                <a:lnTo>
                  <a:pt x="3624" y="1640"/>
                </a:lnTo>
                <a:lnTo>
                  <a:pt x="3626" y="1652"/>
                </a:lnTo>
                <a:lnTo>
                  <a:pt x="3630" y="1658"/>
                </a:lnTo>
                <a:lnTo>
                  <a:pt x="3634" y="1664"/>
                </a:lnTo>
                <a:lnTo>
                  <a:pt x="3636" y="1672"/>
                </a:lnTo>
                <a:lnTo>
                  <a:pt x="3638" y="1678"/>
                </a:lnTo>
                <a:lnTo>
                  <a:pt x="3638" y="1686"/>
                </a:lnTo>
                <a:lnTo>
                  <a:pt x="3634" y="1700"/>
                </a:lnTo>
                <a:lnTo>
                  <a:pt x="3626" y="1712"/>
                </a:lnTo>
                <a:lnTo>
                  <a:pt x="3624" y="1716"/>
                </a:lnTo>
                <a:lnTo>
                  <a:pt x="3622" y="1718"/>
                </a:lnTo>
                <a:lnTo>
                  <a:pt x="3624" y="1722"/>
                </a:lnTo>
                <a:lnTo>
                  <a:pt x="3626" y="1724"/>
                </a:lnTo>
                <a:lnTo>
                  <a:pt x="3634" y="1734"/>
                </a:lnTo>
                <a:lnTo>
                  <a:pt x="3640" y="1742"/>
                </a:lnTo>
                <a:lnTo>
                  <a:pt x="3644" y="1752"/>
                </a:lnTo>
                <a:lnTo>
                  <a:pt x="3648" y="1764"/>
                </a:lnTo>
                <a:lnTo>
                  <a:pt x="3650" y="1772"/>
                </a:lnTo>
                <a:lnTo>
                  <a:pt x="3650" y="1778"/>
                </a:lnTo>
                <a:lnTo>
                  <a:pt x="3648" y="1784"/>
                </a:lnTo>
                <a:lnTo>
                  <a:pt x="3642" y="1794"/>
                </a:lnTo>
                <a:lnTo>
                  <a:pt x="3636" y="1808"/>
                </a:lnTo>
                <a:lnTo>
                  <a:pt x="3634" y="1816"/>
                </a:lnTo>
                <a:lnTo>
                  <a:pt x="3630" y="1822"/>
                </a:lnTo>
                <a:lnTo>
                  <a:pt x="3620" y="1828"/>
                </a:lnTo>
                <a:lnTo>
                  <a:pt x="3616" y="1830"/>
                </a:lnTo>
                <a:lnTo>
                  <a:pt x="3612" y="1834"/>
                </a:lnTo>
                <a:lnTo>
                  <a:pt x="3610" y="1840"/>
                </a:lnTo>
                <a:lnTo>
                  <a:pt x="3608" y="1850"/>
                </a:lnTo>
                <a:lnTo>
                  <a:pt x="3608" y="1854"/>
                </a:lnTo>
                <a:lnTo>
                  <a:pt x="3608" y="1858"/>
                </a:lnTo>
                <a:lnTo>
                  <a:pt x="3614" y="1866"/>
                </a:lnTo>
                <a:lnTo>
                  <a:pt x="3624" y="1872"/>
                </a:lnTo>
                <a:lnTo>
                  <a:pt x="3634" y="1880"/>
                </a:lnTo>
                <a:lnTo>
                  <a:pt x="3648" y="1890"/>
                </a:lnTo>
                <a:lnTo>
                  <a:pt x="3660" y="1902"/>
                </a:lnTo>
                <a:lnTo>
                  <a:pt x="3668" y="1912"/>
                </a:lnTo>
                <a:lnTo>
                  <a:pt x="3674" y="1922"/>
                </a:lnTo>
                <a:lnTo>
                  <a:pt x="3678" y="1934"/>
                </a:lnTo>
                <a:lnTo>
                  <a:pt x="3684" y="1950"/>
                </a:lnTo>
                <a:lnTo>
                  <a:pt x="3686" y="1964"/>
                </a:lnTo>
                <a:lnTo>
                  <a:pt x="3688" y="1978"/>
                </a:lnTo>
                <a:lnTo>
                  <a:pt x="3688" y="1992"/>
                </a:lnTo>
                <a:lnTo>
                  <a:pt x="3684" y="2004"/>
                </a:lnTo>
                <a:lnTo>
                  <a:pt x="3680" y="2016"/>
                </a:lnTo>
                <a:lnTo>
                  <a:pt x="3676" y="2028"/>
                </a:lnTo>
                <a:lnTo>
                  <a:pt x="3668" y="2038"/>
                </a:lnTo>
                <a:lnTo>
                  <a:pt x="3660" y="2048"/>
                </a:lnTo>
                <a:lnTo>
                  <a:pt x="3644" y="2064"/>
                </a:lnTo>
                <a:lnTo>
                  <a:pt x="3624" y="2078"/>
                </a:lnTo>
                <a:lnTo>
                  <a:pt x="3604" y="2090"/>
                </a:lnTo>
                <a:lnTo>
                  <a:pt x="3584" y="2098"/>
                </a:lnTo>
                <a:lnTo>
                  <a:pt x="3570" y="2104"/>
                </a:lnTo>
                <a:lnTo>
                  <a:pt x="3564" y="2110"/>
                </a:lnTo>
                <a:lnTo>
                  <a:pt x="3562" y="2114"/>
                </a:lnTo>
                <a:lnTo>
                  <a:pt x="3562" y="2116"/>
                </a:lnTo>
                <a:lnTo>
                  <a:pt x="3566" y="2122"/>
                </a:lnTo>
                <a:lnTo>
                  <a:pt x="3572" y="2130"/>
                </a:lnTo>
                <a:lnTo>
                  <a:pt x="3578" y="2140"/>
                </a:lnTo>
                <a:lnTo>
                  <a:pt x="3584" y="2152"/>
                </a:lnTo>
                <a:lnTo>
                  <a:pt x="3584" y="2160"/>
                </a:lnTo>
                <a:lnTo>
                  <a:pt x="3584" y="2168"/>
                </a:lnTo>
                <a:lnTo>
                  <a:pt x="3586" y="2184"/>
                </a:lnTo>
                <a:lnTo>
                  <a:pt x="3590" y="2198"/>
                </a:lnTo>
                <a:lnTo>
                  <a:pt x="3600" y="2228"/>
                </a:lnTo>
                <a:lnTo>
                  <a:pt x="3604" y="2242"/>
                </a:lnTo>
                <a:lnTo>
                  <a:pt x="3604" y="2254"/>
                </a:lnTo>
                <a:lnTo>
                  <a:pt x="3604" y="2264"/>
                </a:lnTo>
                <a:lnTo>
                  <a:pt x="3602" y="2266"/>
                </a:lnTo>
                <a:lnTo>
                  <a:pt x="3598" y="2270"/>
                </a:lnTo>
                <a:lnTo>
                  <a:pt x="3594" y="2272"/>
                </a:lnTo>
                <a:lnTo>
                  <a:pt x="3592" y="2276"/>
                </a:lnTo>
                <a:lnTo>
                  <a:pt x="3590" y="2282"/>
                </a:lnTo>
                <a:lnTo>
                  <a:pt x="3592" y="2290"/>
                </a:lnTo>
                <a:lnTo>
                  <a:pt x="3594" y="2298"/>
                </a:lnTo>
                <a:lnTo>
                  <a:pt x="3596" y="2302"/>
                </a:lnTo>
                <a:lnTo>
                  <a:pt x="3596" y="2304"/>
                </a:lnTo>
                <a:lnTo>
                  <a:pt x="3590" y="2304"/>
                </a:lnTo>
                <a:lnTo>
                  <a:pt x="3582" y="2298"/>
                </a:lnTo>
                <a:lnTo>
                  <a:pt x="3570" y="2294"/>
                </a:lnTo>
                <a:lnTo>
                  <a:pt x="3568" y="2294"/>
                </a:lnTo>
                <a:lnTo>
                  <a:pt x="3566" y="2296"/>
                </a:lnTo>
                <a:lnTo>
                  <a:pt x="3564" y="2302"/>
                </a:lnTo>
                <a:lnTo>
                  <a:pt x="3562" y="2308"/>
                </a:lnTo>
                <a:lnTo>
                  <a:pt x="3562" y="2316"/>
                </a:lnTo>
                <a:lnTo>
                  <a:pt x="3560" y="2322"/>
                </a:lnTo>
                <a:lnTo>
                  <a:pt x="3558" y="2322"/>
                </a:lnTo>
                <a:lnTo>
                  <a:pt x="3554" y="2324"/>
                </a:lnTo>
                <a:lnTo>
                  <a:pt x="3546" y="2318"/>
                </a:lnTo>
                <a:lnTo>
                  <a:pt x="3536" y="2312"/>
                </a:lnTo>
                <a:lnTo>
                  <a:pt x="3530" y="2306"/>
                </a:lnTo>
                <a:lnTo>
                  <a:pt x="3522" y="2292"/>
                </a:lnTo>
                <a:lnTo>
                  <a:pt x="3516" y="2282"/>
                </a:lnTo>
                <a:lnTo>
                  <a:pt x="3508" y="2270"/>
                </a:lnTo>
                <a:lnTo>
                  <a:pt x="3494" y="2256"/>
                </a:lnTo>
                <a:lnTo>
                  <a:pt x="3474" y="2238"/>
                </a:lnTo>
                <a:lnTo>
                  <a:pt x="3464" y="2226"/>
                </a:lnTo>
                <a:lnTo>
                  <a:pt x="3458" y="2216"/>
                </a:lnTo>
                <a:lnTo>
                  <a:pt x="3456" y="2204"/>
                </a:lnTo>
                <a:lnTo>
                  <a:pt x="3456" y="2194"/>
                </a:lnTo>
                <a:lnTo>
                  <a:pt x="3458" y="2172"/>
                </a:lnTo>
                <a:lnTo>
                  <a:pt x="3456" y="2160"/>
                </a:lnTo>
                <a:lnTo>
                  <a:pt x="3454" y="2148"/>
                </a:lnTo>
                <a:lnTo>
                  <a:pt x="3450" y="2134"/>
                </a:lnTo>
                <a:lnTo>
                  <a:pt x="3452" y="2122"/>
                </a:lnTo>
                <a:lnTo>
                  <a:pt x="3454" y="2110"/>
                </a:lnTo>
                <a:lnTo>
                  <a:pt x="3456" y="2102"/>
                </a:lnTo>
                <a:lnTo>
                  <a:pt x="3458" y="2094"/>
                </a:lnTo>
                <a:lnTo>
                  <a:pt x="3456" y="2088"/>
                </a:lnTo>
                <a:lnTo>
                  <a:pt x="3452" y="2082"/>
                </a:lnTo>
                <a:lnTo>
                  <a:pt x="3440" y="2078"/>
                </a:lnTo>
                <a:lnTo>
                  <a:pt x="3414" y="2072"/>
                </a:lnTo>
                <a:lnTo>
                  <a:pt x="3394" y="2070"/>
                </a:lnTo>
                <a:lnTo>
                  <a:pt x="3378" y="2070"/>
                </a:lnTo>
                <a:lnTo>
                  <a:pt x="3368" y="2070"/>
                </a:lnTo>
                <a:lnTo>
                  <a:pt x="3354" y="2072"/>
                </a:lnTo>
                <a:lnTo>
                  <a:pt x="3348" y="2072"/>
                </a:lnTo>
                <a:lnTo>
                  <a:pt x="3340" y="2070"/>
                </a:lnTo>
                <a:lnTo>
                  <a:pt x="3334" y="2068"/>
                </a:lnTo>
                <a:lnTo>
                  <a:pt x="3330" y="2064"/>
                </a:lnTo>
                <a:lnTo>
                  <a:pt x="3322" y="2054"/>
                </a:lnTo>
                <a:lnTo>
                  <a:pt x="3316" y="2050"/>
                </a:lnTo>
                <a:lnTo>
                  <a:pt x="3306" y="2044"/>
                </a:lnTo>
                <a:lnTo>
                  <a:pt x="3290" y="2038"/>
                </a:lnTo>
                <a:lnTo>
                  <a:pt x="3268" y="2030"/>
                </a:lnTo>
                <a:lnTo>
                  <a:pt x="3248" y="2024"/>
                </a:lnTo>
                <a:lnTo>
                  <a:pt x="3236" y="2018"/>
                </a:lnTo>
                <a:lnTo>
                  <a:pt x="3232" y="2012"/>
                </a:lnTo>
                <a:lnTo>
                  <a:pt x="3230" y="2004"/>
                </a:lnTo>
                <a:lnTo>
                  <a:pt x="3226" y="1996"/>
                </a:lnTo>
                <a:lnTo>
                  <a:pt x="3216" y="1988"/>
                </a:lnTo>
                <a:lnTo>
                  <a:pt x="3198" y="1976"/>
                </a:lnTo>
                <a:lnTo>
                  <a:pt x="3166" y="1962"/>
                </a:lnTo>
                <a:lnTo>
                  <a:pt x="3146" y="1956"/>
                </a:lnTo>
                <a:lnTo>
                  <a:pt x="3130" y="1952"/>
                </a:lnTo>
                <a:lnTo>
                  <a:pt x="3114" y="1950"/>
                </a:lnTo>
                <a:lnTo>
                  <a:pt x="3102" y="1950"/>
                </a:lnTo>
                <a:lnTo>
                  <a:pt x="3090" y="1950"/>
                </a:lnTo>
                <a:lnTo>
                  <a:pt x="3080" y="1952"/>
                </a:lnTo>
                <a:lnTo>
                  <a:pt x="3064" y="1958"/>
                </a:lnTo>
                <a:lnTo>
                  <a:pt x="3052" y="1964"/>
                </a:lnTo>
                <a:lnTo>
                  <a:pt x="3046" y="1966"/>
                </a:lnTo>
                <a:lnTo>
                  <a:pt x="3044" y="1966"/>
                </a:lnTo>
                <a:lnTo>
                  <a:pt x="3042" y="1962"/>
                </a:lnTo>
                <a:lnTo>
                  <a:pt x="3040" y="1948"/>
                </a:lnTo>
                <a:lnTo>
                  <a:pt x="3040" y="1930"/>
                </a:lnTo>
                <a:lnTo>
                  <a:pt x="3038" y="1918"/>
                </a:lnTo>
                <a:lnTo>
                  <a:pt x="3032" y="1902"/>
                </a:lnTo>
                <a:lnTo>
                  <a:pt x="3026" y="1888"/>
                </a:lnTo>
                <a:lnTo>
                  <a:pt x="3024" y="1878"/>
                </a:lnTo>
                <a:lnTo>
                  <a:pt x="3020" y="1866"/>
                </a:lnTo>
                <a:lnTo>
                  <a:pt x="3020" y="1860"/>
                </a:lnTo>
                <a:lnTo>
                  <a:pt x="3016" y="1856"/>
                </a:lnTo>
                <a:lnTo>
                  <a:pt x="3012" y="1854"/>
                </a:lnTo>
                <a:lnTo>
                  <a:pt x="3008" y="1852"/>
                </a:lnTo>
                <a:lnTo>
                  <a:pt x="2998" y="1852"/>
                </a:lnTo>
                <a:lnTo>
                  <a:pt x="2986" y="1852"/>
                </a:lnTo>
                <a:lnTo>
                  <a:pt x="2974" y="1850"/>
                </a:lnTo>
                <a:lnTo>
                  <a:pt x="2968" y="1846"/>
                </a:lnTo>
                <a:lnTo>
                  <a:pt x="2964" y="1844"/>
                </a:lnTo>
                <a:lnTo>
                  <a:pt x="2958" y="1838"/>
                </a:lnTo>
                <a:lnTo>
                  <a:pt x="2954" y="1830"/>
                </a:lnTo>
                <a:lnTo>
                  <a:pt x="2952" y="1820"/>
                </a:lnTo>
                <a:lnTo>
                  <a:pt x="2948" y="1808"/>
                </a:lnTo>
                <a:lnTo>
                  <a:pt x="2948" y="1794"/>
                </a:lnTo>
                <a:lnTo>
                  <a:pt x="2950" y="1778"/>
                </a:lnTo>
                <a:lnTo>
                  <a:pt x="2952" y="1764"/>
                </a:lnTo>
                <a:lnTo>
                  <a:pt x="2956" y="1748"/>
                </a:lnTo>
                <a:lnTo>
                  <a:pt x="2968" y="1718"/>
                </a:lnTo>
                <a:lnTo>
                  <a:pt x="2982" y="1688"/>
                </a:lnTo>
                <a:lnTo>
                  <a:pt x="2998" y="1664"/>
                </a:lnTo>
                <a:lnTo>
                  <a:pt x="3014" y="1644"/>
                </a:lnTo>
                <a:lnTo>
                  <a:pt x="3026" y="1632"/>
                </a:lnTo>
                <a:lnTo>
                  <a:pt x="3032" y="1630"/>
                </a:lnTo>
                <a:lnTo>
                  <a:pt x="3034" y="1628"/>
                </a:lnTo>
                <a:lnTo>
                  <a:pt x="3040" y="1628"/>
                </a:lnTo>
                <a:lnTo>
                  <a:pt x="3042" y="1624"/>
                </a:lnTo>
                <a:lnTo>
                  <a:pt x="3046" y="1610"/>
                </a:lnTo>
                <a:lnTo>
                  <a:pt x="3048" y="1602"/>
                </a:lnTo>
                <a:lnTo>
                  <a:pt x="3052" y="1594"/>
                </a:lnTo>
                <a:lnTo>
                  <a:pt x="3060" y="1588"/>
                </a:lnTo>
                <a:lnTo>
                  <a:pt x="3072" y="1586"/>
                </a:lnTo>
                <a:lnTo>
                  <a:pt x="3096" y="1582"/>
                </a:lnTo>
                <a:lnTo>
                  <a:pt x="3108" y="1580"/>
                </a:lnTo>
                <a:lnTo>
                  <a:pt x="3116" y="1576"/>
                </a:lnTo>
                <a:lnTo>
                  <a:pt x="3120" y="1570"/>
                </a:lnTo>
                <a:lnTo>
                  <a:pt x="3122" y="1562"/>
                </a:lnTo>
                <a:lnTo>
                  <a:pt x="3116" y="1554"/>
                </a:lnTo>
                <a:lnTo>
                  <a:pt x="3106" y="1544"/>
                </a:lnTo>
                <a:lnTo>
                  <a:pt x="3098" y="1536"/>
                </a:lnTo>
                <a:lnTo>
                  <a:pt x="3098" y="1532"/>
                </a:lnTo>
                <a:lnTo>
                  <a:pt x="3104" y="1530"/>
                </a:lnTo>
                <a:lnTo>
                  <a:pt x="3114" y="1530"/>
                </a:lnTo>
                <a:lnTo>
                  <a:pt x="3124" y="1528"/>
                </a:lnTo>
                <a:lnTo>
                  <a:pt x="3136" y="1526"/>
                </a:lnTo>
                <a:lnTo>
                  <a:pt x="3142" y="1524"/>
                </a:lnTo>
                <a:lnTo>
                  <a:pt x="3146" y="1520"/>
                </a:lnTo>
                <a:lnTo>
                  <a:pt x="3148" y="1514"/>
                </a:lnTo>
                <a:lnTo>
                  <a:pt x="3150" y="1508"/>
                </a:lnTo>
                <a:lnTo>
                  <a:pt x="3152" y="1502"/>
                </a:lnTo>
                <a:lnTo>
                  <a:pt x="3154" y="1498"/>
                </a:lnTo>
                <a:lnTo>
                  <a:pt x="3156" y="1496"/>
                </a:lnTo>
                <a:lnTo>
                  <a:pt x="3160" y="1496"/>
                </a:lnTo>
                <a:lnTo>
                  <a:pt x="3168" y="1500"/>
                </a:lnTo>
                <a:lnTo>
                  <a:pt x="3176" y="1506"/>
                </a:lnTo>
                <a:lnTo>
                  <a:pt x="3188" y="1510"/>
                </a:lnTo>
                <a:lnTo>
                  <a:pt x="3194" y="1510"/>
                </a:lnTo>
                <a:lnTo>
                  <a:pt x="3200" y="1510"/>
                </a:lnTo>
                <a:lnTo>
                  <a:pt x="3206" y="1506"/>
                </a:lnTo>
                <a:lnTo>
                  <a:pt x="3214" y="1502"/>
                </a:lnTo>
                <a:lnTo>
                  <a:pt x="3222" y="1494"/>
                </a:lnTo>
                <a:lnTo>
                  <a:pt x="3228" y="1482"/>
                </a:lnTo>
                <a:lnTo>
                  <a:pt x="3242" y="1460"/>
                </a:lnTo>
                <a:lnTo>
                  <a:pt x="3252" y="1446"/>
                </a:lnTo>
                <a:lnTo>
                  <a:pt x="3258" y="1436"/>
                </a:lnTo>
                <a:lnTo>
                  <a:pt x="3260" y="1430"/>
                </a:lnTo>
                <a:lnTo>
                  <a:pt x="3258" y="1428"/>
                </a:lnTo>
                <a:lnTo>
                  <a:pt x="3256" y="1428"/>
                </a:lnTo>
                <a:lnTo>
                  <a:pt x="3246" y="1426"/>
                </a:lnTo>
                <a:lnTo>
                  <a:pt x="3228" y="1422"/>
                </a:lnTo>
                <a:lnTo>
                  <a:pt x="3204" y="1418"/>
                </a:lnTo>
                <a:lnTo>
                  <a:pt x="3188" y="1414"/>
                </a:lnTo>
                <a:lnTo>
                  <a:pt x="3176" y="1408"/>
                </a:lnTo>
                <a:lnTo>
                  <a:pt x="3170" y="1404"/>
                </a:lnTo>
                <a:lnTo>
                  <a:pt x="3164" y="1400"/>
                </a:lnTo>
                <a:lnTo>
                  <a:pt x="3154" y="1390"/>
                </a:lnTo>
                <a:lnTo>
                  <a:pt x="3146" y="1384"/>
                </a:lnTo>
                <a:lnTo>
                  <a:pt x="3132" y="1378"/>
                </a:lnTo>
                <a:lnTo>
                  <a:pt x="3140" y="1376"/>
                </a:lnTo>
                <a:lnTo>
                  <a:pt x="3150" y="1376"/>
                </a:lnTo>
                <a:lnTo>
                  <a:pt x="3158" y="1378"/>
                </a:lnTo>
                <a:lnTo>
                  <a:pt x="3168" y="1382"/>
                </a:lnTo>
                <a:lnTo>
                  <a:pt x="3186" y="1392"/>
                </a:lnTo>
                <a:lnTo>
                  <a:pt x="3204" y="1400"/>
                </a:lnTo>
                <a:lnTo>
                  <a:pt x="3220" y="1410"/>
                </a:lnTo>
                <a:lnTo>
                  <a:pt x="3230" y="1412"/>
                </a:lnTo>
                <a:lnTo>
                  <a:pt x="3238" y="1414"/>
                </a:lnTo>
                <a:lnTo>
                  <a:pt x="3246" y="1412"/>
                </a:lnTo>
                <a:lnTo>
                  <a:pt x="3256" y="1410"/>
                </a:lnTo>
                <a:lnTo>
                  <a:pt x="3264" y="1406"/>
                </a:lnTo>
                <a:lnTo>
                  <a:pt x="3272" y="1398"/>
                </a:lnTo>
                <a:lnTo>
                  <a:pt x="3296" y="1372"/>
                </a:lnTo>
                <a:lnTo>
                  <a:pt x="3302" y="1366"/>
                </a:lnTo>
                <a:lnTo>
                  <a:pt x="3304" y="1360"/>
                </a:lnTo>
                <a:lnTo>
                  <a:pt x="3304" y="1356"/>
                </a:lnTo>
                <a:lnTo>
                  <a:pt x="3300" y="1352"/>
                </a:lnTo>
                <a:lnTo>
                  <a:pt x="3280" y="1340"/>
                </a:lnTo>
                <a:lnTo>
                  <a:pt x="3270" y="1334"/>
                </a:lnTo>
                <a:lnTo>
                  <a:pt x="3270" y="1332"/>
                </a:lnTo>
                <a:lnTo>
                  <a:pt x="3270" y="1330"/>
                </a:lnTo>
                <a:lnTo>
                  <a:pt x="3278" y="1326"/>
                </a:lnTo>
                <a:lnTo>
                  <a:pt x="3290" y="1326"/>
                </a:lnTo>
                <a:lnTo>
                  <a:pt x="3302" y="1328"/>
                </a:lnTo>
                <a:lnTo>
                  <a:pt x="3316" y="1330"/>
                </a:lnTo>
                <a:lnTo>
                  <a:pt x="3328" y="1334"/>
                </a:lnTo>
                <a:lnTo>
                  <a:pt x="3336" y="1340"/>
                </a:lnTo>
                <a:lnTo>
                  <a:pt x="3346" y="1348"/>
                </a:lnTo>
                <a:lnTo>
                  <a:pt x="3356" y="1358"/>
                </a:lnTo>
                <a:lnTo>
                  <a:pt x="3366" y="1366"/>
                </a:lnTo>
                <a:lnTo>
                  <a:pt x="3374" y="1376"/>
                </a:lnTo>
                <a:lnTo>
                  <a:pt x="3382" y="1386"/>
                </a:lnTo>
                <a:lnTo>
                  <a:pt x="3388" y="1392"/>
                </a:lnTo>
                <a:lnTo>
                  <a:pt x="3398" y="1394"/>
                </a:lnTo>
                <a:lnTo>
                  <a:pt x="3410" y="1390"/>
                </a:lnTo>
                <a:lnTo>
                  <a:pt x="3412" y="1390"/>
                </a:lnTo>
                <a:lnTo>
                  <a:pt x="3414" y="1388"/>
                </a:lnTo>
                <a:lnTo>
                  <a:pt x="3412" y="1384"/>
                </a:lnTo>
                <a:lnTo>
                  <a:pt x="3400" y="1376"/>
                </a:lnTo>
                <a:lnTo>
                  <a:pt x="3392" y="1370"/>
                </a:lnTo>
                <a:lnTo>
                  <a:pt x="3386" y="1366"/>
                </a:lnTo>
                <a:lnTo>
                  <a:pt x="3386" y="1362"/>
                </a:lnTo>
                <a:lnTo>
                  <a:pt x="3386" y="1360"/>
                </a:lnTo>
                <a:lnTo>
                  <a:pt x="3386" y="1358"/>
                </a:lnTo>
                <a:lnTo>
                  <a:pt x="3390" y="1356"/>
                </a:lnTo>
                <a:lnTo>
                  <a:pt x="3398" y="1352"/>
                </a:lnTo>
                <a:lnTo>
                  <a:pt x="3404" y="1346"/>
                </a:lnTo>
                <a:lnTo>
                  <a:pt x="3416" y="1336"/>
                </a:lnTo>
                <a:lnTo>
                  <a:pt x="3426" y="1328"/>
                </a:lnTo>
                <a:lnTo>
                  <a:pt x="3432" y="1326"/>
                </a:lnTo>
                <a:lnTo>
                  <a:pt x="3438" y="1326"/>
                </a:lnTo>
                <a:lnTo>
                  <a:pt x="3446" y="1326"/>
                </a:lnTo>
                <a:lnTo>
                  <a:pt x="3450" y="1322"/>
                </a:lnTo>
                <a:lnTo>
                  <a:pt x="3456" y="1318"/>
                </a:lnTo>
                <a:lnTo>
                  <a:pt x="3460" y="1314"/>
                </a:lnTo>
                <a:lnTo>
                  <a:pt x="3468" y="1304"/>
                </a:lnTo>
                <a:lnTo>
                  <a:pt x="3474" y="1300"/>
                </a:lnTo>
                <a:lnTo>
                  <a:pt x="3480" y="1298"/>
                </a:lnTo>
                <a:lnTo>
                  <a:pt x="3486" y="1296"/>
                </a:lnTo>
                <a:lnTo>
                  <a:pt x="3490" y="1294"/>
                </a:lnTo>
                <a:lnTo>
                  <a:pt x="3492" y="1288"/>
                </a:lnTo>
                <a:lnTo>
                  <a:pt x="3494" y="1280"/>
                </a:lnTo>
                <a:lnTo>
                  <a:pt x="3494" y="1274"/>
                </a:lnTo>
                <a:lnTo>
                  <a:pt x="3490" y="1264"/>
                </a:lnTo>
                <a:lnTo>
                  <a:pt x="3482" y="1254"/>
                </a:lnTo>
                <a:lnTo>
                  <a:pt x="3472" y="1246"/>
                </a:lnTo>
                <a:lnTo>
                  <a:pt x="3464" y="1238"/>
                </a:lnTo>
                <a:lnTo>
                  <a:pt x="3460" y="1232"/>
                </a:lnTo>
                <a:lnTo>
                  <a:pt x="3460" y="1226"/>
                </a:lnTo>
                <a:lnTo>
                  <a:pt x="3462" y="1224"/>
                </a:lnTo>
                <a:lnTo>
                  <a:pt x="3466" y="1220"/>
                </a:lnTo>
                <a:lnTo>
                  <a:pt x="3466" y="1216"/>
                </a:lnTo>
                <a:lnTo>
                  <a:pt x="3464" y="1212"/>
                </a:lnTo>
                <a:lnTo>
                  <a:pt x="3458" y="1206"/>
                </a:lnTo>
                <a:lnTo>
                  <a:pt x="3452" y="1200"/>
                </a:lnTo>
                <a:lnTo>
                  <a:pt x="3452" y="1198"/>
                </a:lnTo>
                <a:lnTo>
                  <a:pt x="3454" y="1196"/>
                </a:lnTo>
                <a:lnTo>
                  <a:pt x="3458" y="1196"/>
                </a:lnTo>
                <a:lnTo>
                  <a:pt x="3466" y="1196"/>
                </a:lnTo>
                <a:lnTo>
                  <a:pt x="3476" y="1196"/>
                </a:lnTo>
                <a:lnTo>
                  <a:pt x="3484" y="1194"/>
                </a:lnTo>
                <a:lnTo>
                  <a:pt x="3492" y="1190"/>
                </a:lnTo>
                <a:lnTo>
                  <a:pt x="3496" y="1186"/>
                </a:lnTo>
                <a:lnTo>
                  <a:pt x="3496" y="1182"/>
                </a:lnTo>
                <a:lnTo>
                  <a:pt x="3498" y="1174"/>
                </a:lnTo>
                <a:lnTo>
                  <a:pt x="3496" y="1170"/>
                </a:lnTo>
                <a:lnTo>
                  <a:pt x="3492" y="1166"/>
                </a:lnTo>
                <a:lnTo>
                  <a:pt x="3490" y="1164"/>
                </a:lnTo>
                <a:lnTo>
                  <a:pt x="3486" y="1164"/>
                </a:lnTo>
                <a:lnTo>
                  <a:pt x="3484" y="1162"/>
                </a:lnTo>
                <a:lnTo>
                  <a:pt x="3486" y="1158"/>
                </a:lnTo>
                <a:lnTo>
                  <a:pt x="3490" y="1152"/>
                </a:lnTo>
                <a:lnTo>
                  <a:pt x="3494" y="1146"/>
                </a:lnTo>
                <a:lnTo>
                  <a:pt x="3492" y="1142"/>
                </a:lnTo>
                <a:lnTo>
                  <a:pt x="3488" y="1140"/>
                </a:lnTo>
                <a:lnTo>
                  <a:pt x="3480" y="1140"/>
                </a:lnTo>
                <a:lnTo>
                  <a:pt x="3472" y="1138"/>
                </a:lnTo>
                <a:lnTo>
                  <a:pt x="3466" y="1136"/>
                </a:lnTo>
                <a:lnTo>
                  <a:pt x="3458" y="1130"/>
                </a:lnTo>
                <a:lnTo>
                  <a:pt x="3456" y="1122"/>
                </a:lnTo>
                <a:lnTo>
                  <a:pt x="3452" y="1114"/>
                </a:lnTo>
                <a:lnTo>
                  <a:pt x="3446" y="1110"/>
                </a:lnTo>
                <a:lnTo>
                  <a:pt x="3438" y="1108"/>
                </a:lnTo>
                <a:lnTo>
                  <a:pt x="3428" y="1106"/>
                </a:lnTo>
                <a:lnTo>
                  <a:pt x="3406" y="1106"/>
                </a:lnTo>
                <a:lnTo>
                  <a:pt x="3392" y="1104"/>
                </a:lnTo>
                <a:lnTo>
                  <a:pt x="3378" y="1098"/>
                </a:lnTo>
                <a:lnTo>
                  <a:pt x="3362" y="1090"/>
                </a:lnTo>
                <a:lnTo>
                  <a:pt x="3358" y="1090"/>
                </a:lnTo>
                <a:lnTo>
                  <a:pt x="3354" y="1092"/>
                </a:lnTo>
                <a:lnTo>
                  <a:pt x="3348" y="1096"/>
                </a:lnTo>
                <a:lnTo>
                  <a:pt x="3344" y="1096"/>
                </a:lnTo>
                <a:lnTo>
                  <a:pt x="3334" y="1098"/>
                </a:lnTo>
                <a:lnTo>
                  <a:pt x="3326" y="1098"/>
                </a:lnTo>
                <a:lnTo>
                  <a:pt x="3320" y="1104"/>
                </a:lnTo>
                <a:lnTo>
                  <a:pt x="3318" y="1112"/>
                </a:lnTo>
                <a:lnTo>
                  <a:pt x="3318" y="1120"/>
                </a:lnTo>
                <a:lnTo>
                  <a:pt x="3322" y="1130"/>
                </a:lnTo>
                <a:lnTo>
                  <a:pt x="3326" y="1138"/>
                </a:lnTo>
                <a:lnTo>
                  <a:pt x="3332" y="1144"/>
                </a:lnTo>
                <a:lnTo>
                  <a:pt x="3338" y="1150"/>
                </a:lnTo>
                <a:lnTo>
                  <a:pt x="3344" y="1152"/>
                </a:lnTo>
                <a:lnTo>
                  <a:pt x="3346" y="1156"/>
                </a:lnTo>
                <a:lnTo>
                  <a:pt x="3346" y="1160"/>
                </a:lnTo>
                <a:lnTo>
                  <a:pt x="3346" y="1166"/>
                </a:lnTo>
                <a:lnTo>
                  <a:pt x="3342" y="1170"/>
                </a:lnTo>
                <a:lnTo>
                  <a:pt x="3338" y="1172"/>
                </a:lnTo>
                <a:lnTo>
                  <a:pt x="3334" y="1174"/>
                </a:lnTo>
                <a:lnTo>
                  <a:pt x="3328" y="1174"/>
                </a:lnTo>
                <a:lnTo>
                  <a:pt x="3322" y="1174"/>
                </a:lnTo>
                <a:lnTo>
                  <a:pt x="3320" y="1180"/>
                </a:lnTo>
                <a:lnTo>
                  <a:pt x="3320" y="1196"/>
                </a:lnTo>
                <a:lnTo>
                  <a:pt x="3318" y="1206"/>
                </a:lnTo>
                <a:lnTo>
                  <a:pt x="3316" y="1216"/>
                </a:lnTo>
                <a:lnTo>
                  <a:pt x="3310" y="1226"/>
                </a:lnTo>
                <a:lnTo>
                  <a:pt x="3302" y="1234"/>
                </a:lnTo>
                <a:lnTo>
                  <a:pt x="3292" y="1242"/>
                </a:lnTo>
                <a:lnTo>
                  <a:pt x="3286" y="1248"/>
                </a:lnTo>
                <a:lnTo>
                  <a:pt x="3284" y="1256"/>
                </a:lnTo>
                <a:lnTo>
                  <a:pt x="3282" y="1262"/>
                </a:lnTo>
                <a:lnTo>
                  <a:pt x="3282" y="1268"/>
                </a:lnTo>
                <a:lnTo>
                  <a:pt x="3278" y="1272"/>
                </a:lnTo>
                <a:lnTo>
                  <a:pt x="3274" y="1276"/>
                </a:lnTo>
                <a:lnTo>
                  <a:pt x="3264" y="1280"/>
                </a:lnTo>
                <a:lnTo>
                  <a:pt x="3250" y="1284"/>
                </a:lnTo>
                <a:lnTo>
                  <a:pt x="3246" y="1282"/>
                </a:lnTo>
                <a:lnTo>
                  <a:pt x="3244" y="1280"/>
                </a:lnTo>
                <a:lnTo>
                  <a:pt x="3238" y="1268"/>
                </a:lnTo>
                <a:lnTo>
                  <a:pt x="3232" y="1262"/>
                </a:lnTo>
                <a:lnTo>
                  <a:pt x="3222" y="1252"/>
                </a:lnTo>
                <a:lnTo>
                  <a:pt x="3214" y="1242"/>
                </a:lnTo>
                <a:lnTo>
                  <a:pt x="3212" y="1236"/>
                </a:lnTo>
                <a:lnTo>
                  <a:pt x="3212" y="1232"/>
                </a:lnTo>
                <a:lnTo>
                  <a:pt x="3216" y="1228"/>
                </a:lnTo>
                <a:lnTo>
                  <a:pt x="3228" y="1220"/>
                </a:lnTo>
                <a:lnTo>
                  <a:pt x="3232" y="1216"/>
                </a:lnTo>
                <a:lnTo>
                  <a:pt x="3234" y="1210"/>
                </a:lnTo>
                <a:lnTo>
                  <a:pt x="3232" y="1200"/>
                </a:lnTo>
                <a:lnTo>
                  <a:pt x="3228" y="1188"/>
                </a:lnTo>
                <a:lnTo>
                  <a:pt x="3220" y="1174"/>
                </a:lnTo>
                <a:lnTo>
                  <a:pt x="3212" y="1160"/>
                </a:lnTo>
                <a:lnTo>
                  <a:pt x="3200" y="1148"/>
                </a:lnTo>
                <a:lnTo>
                  <a:pt x="3190" y="1142"/>
                </a:lnTo>
                <a:lnTo>
                  <a:pt x="3184" y="1140"/>
                </a:lnTo>
                <a:lnTo>
                  <a:pt x="3178" y="1140"/>
                </a:lnTo>
                <a:lnTo>
                  <a:pt x="3172" y="1142"/>
                </a:lnTo>
                <a:lnTo>
                  <a:pt x="3168" y="1144"/>
                </a:lnTo>
                <a:lnTo>
                  <a:pt x="3160" y="1156"/>
                </a:lnTo>
                <a:lnTo>
                  <a:pt x="3154" y="1168"/>
                </a:lnTo>
                <a:lnTo>
                  <a:pt x="3148" y="1192"/>
                </a:lnTo>
                <a:lnTo>
                  <a:pt x="3146" y="1202"/>
                </a:lnTo>
                <a:lnTo>
                  <a:pt x="3142" y="1208"/>
                </a:lnTo>
                <a:lnTo>
                  <a:pt x="3140" y="1208"/>
                </a:lnTo>
                <a:lnTo>
                  <a:pt x="3138" y="1208"/>
                </a:lnTo>
                <a:lnTo>
                  <a:pt x="3130" y="1200"/>
                </a:lnTo>
                <a:lnTo>
                  <a:pt x="3124" y="1192"/>
                </a:lnTo>
                <a:lnTo>
                  <a:pt x="3122" y="1186"/>
                </a:lnTo>
                <a:lnTo>
                  <a:pt x="3122" y="1182"/>
                </a:lnTo>
                <a:lnTo>
                  <a:pt x="3126" y="1178"/>
                </a:lnTo>
                <a:lnTo>
                  <a:pt x="3128" y="1174"/>
                </a:lnTo>
                <a:lnTo>
                  <a:pt x="3128" y="1170"/>
                </a:lnTo>
                <a:lnTo>
                  <a:pt x="3126" y="1164"/>
                </a:lnTo>
                <a:lnTo>
                  <a:pt x="3118" y="1156"/>
                </a:lnTo>
                <a:lnTo>
                  <a:pt x="3112" y="1146"/>
                </a:lnTo>
                <a:lnTo>
                  <a:pt x="3110" y="1144"/>
                </a:lnTo>
                <a:lnTo>
                  <a:pt x="3112" y="1140"/>
                </a:lnTo>
                <a:lnTo>
                  <a:pt x="3116" y="1136"/>
                </a:lnTo>
                <a:lnTo>
                  <a:pt x="3120" y="1134"/>
                </a:lnTo>
                <a:lnTo>
                  <a:pt x="3126" y="1132"/>
                </a:lnTo>
                <a:lnTo>
                  <a:pt x="3128" y="1130"/>
                </a:lnTo>
                <a:lnTo>
                  <a:pt x="3126" y="1126"/>
                </a:lnTo>
                <a:lnTo>
                  <a:pt x="3116" y="1120"/>
                </a:lnTo>
                <a:lnTo>
                  <a:pt x="3104" y="1114"/>
                </a:lnTo>
                <a:lnTo>
                  <a:pt x="3094" y="1112"/>
                </a:lnTo>
                <a:lnTo>
                  <a:pt x="3088" y="1112"/>
                </a:lnTo>
                <a:lnTo>
                  <a:pt x="3082" y="1114"/>
                </a:lnTo>
                <a:lnTo>
                  <a:pt x="3076" y="1116"/>
                </a:lnTo>
                <a:lnTo>
                  <a:pt x="3072" y="1116"/>
                </a:lnTo>
                <a:lnTo>
                  <a:pt x="3064" y="1116"/>
                </a:lnTo>
                <a:lnTo>
                  <a:pt x="3054" y="1112"/>
                </a:lnTo>
                <a:lnTo>
                  <a:pt x="3050" y="1110"/>
                </a:lnTo>
                <a:lnTo>
                  <a:pt x="3048" y="1106"/>
                </a:lnTo>
                <a:lnTo>
                  <a:pt x="3048" y="1104"/>
                </a:lnTo>
                <a:lnTo>
                  <a:pt x="3048" y="1100"/>
                </a:lnTo>
                <a:lnTo>
                  <a:pt x="3054" y="1094"/>
                </a:lnTo>
                <a:lnTo>
                  <a:pt x="3062" y="1088"/>
                </a:lnTo>
                <a:lnTo>
                  <a:pt x="3078" y="1074"/>
                </a:lnTo>
                <a:lnTo>
                  <a:pt x="3080" y="1068"/>
                </a:lnTo>
                <a:lnTo>
                  <a:pt x="3080" y="1066"/>
                </a:lnTo>
                <a:lnTo>
                  <a:pt x="3078" y="1064"/>
                </a:lnTo>
                <a:lnTo>
                  <a:pt x="3064" y="1054"/>
                </a:lnTo>
                <a:lnTo>
                  <a:pt x="3046" y="1042"/>
                </a:lnTo>
                <a:lnTo>
                  <a:pt x="3038" y="1034"/>
                </a:lnTo>
                <a:lnTo>
                  <a:pt x="3032" y="1026"/>
                </a:lnTo>
                <a:lnTo>
                  <a:pt x="3028" y="1016"/>
                </a:lnTo>
                <a:lnTo>
                  <a:pt x="3028" y="1006"/>
                </a:lnTo>
                <a:lnTo>
                  <a:pt x="3028" y="1000"/>
                </a:lnTo>
                <a:lnTo>
                  <a:pt x="3026" y="994"/>
                </a:lnTo>
                <a:lnTo>
                  <a:pt x="3020" y="984"/>
                </a:lnTo>
                <a:lnTo>
                  <a:pt x="3010" y="972"/>
                </a:lnTo>
                <a:lnTo>
                  <a:pt x="3000" y="962"/>
                </a:lnTo>
                <a:lnTo>
                  <a:pt x="2986" y="954"/>
                </a:lnTo>
                <a:lnTo>
                  <a:pt x="2972" y="948"/>
                </a:lnTo>
                <a:lnTo>
                  <a:pt x="2960" y="942"/>
                </a:lnTo>
                <a:lnTo>
                  <a:pt x="2948" y="940"/>
                </a:lnTo>
                <a:lnTo>
                  <a:pt x="2940" y="940"/>
                </a:lnTo>
                <a:lnTo>
                  <a:pt x="2936" y="942"/>
                </a:lnTo>
                <a:lnTo>
                  <a:pt x="2934" y="944"/>
                </a:lnTo>
                <a:lnTo>
                  <a:pt x="2932" y="948"/>
                </a:lnTo>
                <a:lnTo>
                  <a:pt x="2932" y="952"/>
                </a:lnTo>
                <a:lnTo>
                  <a:pt x="2930" y="956"/>
                </a:lnTo>
                <a:lnTo>
                  <a:pt x="2924" y="960"/>
                </a:lnTo>
                <a:lnTo>
                  <a:pt x="2916" y="962"/>
                </a:lnTo>
                <a:lnTo>
                  <a:pt x="2908" y="964"/>
                </a:lnTo>
                <a:lnTo>
                  <a:pt x="2904" y="968"/>
                </a:lnTo>
                <a:lnTo>
                  <a:pt x="2902" y="970"/>
                </a:lnTo>
                <a:lnTo>
                  <a:pt x="2902" y="974"/>
                </a:lnTo>
                <a:lnTo>
                  <a:pt x="2902" y="978"/>
                </a:lnTo>
                <a:lnTo>
                  <a:pt x="2900" y="980"/>
                </a:lnTo>
                <a:lnTo>
                  <a:pt x="2896" y="986"/>
                </a:lnTo>
                <a:lnTo>
                  <a:pt x="2886" y="990"/>
                </a:lnTo>
                <a:lnTo>
                  <a:pt x="2878" y="994"/>
                </a:lnTo>
                <a:lnTo>
                  <a:pt x="2876" y="1002"/>
                </a:lnTo>
                <a:lnTo>
                  <a:pt x="2876" y="1010"/>
                </a:lnTo>
                <a:lnTo>
                  <a:pt x="2878" y="1018"/>
                </a:lnTo>
                <a:lnTo>
                  <a:pt x="2886" y="1036"/>
                </a:lnTo>
                <a:lnTo>
                  <a:pt x="2888" y="1046"/>
                </a:lnTo>
                <a:lnTo>
                  <a:pt x="2888" y="1052"/>
                </a:lnTo>
                <a:lnTo>
                  <a:pt x="2884" y="1068"/>
                </a:lnTo>
                <a:lnTo>
                  <a:pt x="2884" y="1074"/>
                </a:lnTo>
                <a:lnTo>
                  <a:pt x="2886" y="1082"/>
                </a:lnTo>
                <a:lnTo>
                  <a:pt x="2890" y="1088"/>
                </a:lnTo>
                <a:lnTo>
                  <a:pt x="2898" y="1096"/>
                </a:lnTo>
                <a:lnTo>
                  <a:pt x="2910" y="1102"/>
                </a:lnTo>
                <a:lnTo>
                  <a:pt x="2926" y="1106"/>
                </a:lnTo>
                <a:lnTo>
                  <a:pt x="2942" y="1112"/>
                </a:lnTo>
                <a:lnTo>
                  <a:pt x="2954" y="1118"/>
                </a:lnTo>
                <a:lnTo>
                  <a:pt x="2964" y="1126"/>
                </a:lnTo>
                <a:lnTo>
                  <a:pt x="2972" y="1134"/>
                </a:lnTo>
                <a:lnTo>
                  <a:pt x="2974" y="1140"/>
                </a:lnTo>
                <a:lnTo>
                  <a:pt x="2976" y="1148"/>
                </a:lnTo>
                <a:lnTo>
                  <a:pt x="2972" y="1152"/>
                </a:lnTo>
                <a:lnTo>
                  <a:pt x="2966" y="1158"/>
                </a:lnTo>
                <a:lnTo>
                  <a:pt x="2958" y="1162"/>
                </a:lnTo>
                <a:lnTo>
                  <a:pt x="2956" y="1166"/>
                </a:lnTo>
                <a:lnTo>
                  <a:pt x="2954" y="1170"/>
                </a:lnTo>
                <a:lnTo>
                  <a:pt x="2956" y="1174"/>
                </a:lnTo>
                <a:lnTo>
                  <a:pt x="2960" y="1176"/>
                </a:lnTo>
                <a:lnTo>
                  <a:pt x="2966" y="1178"/>
                </a:lnTo>
                <a:lnTo>
                  <a:pt x="2972" y="1176"/>
                </a:lnTo>
                <a:lnTo>
                  <a:pt x="2980" y="1172"/>
                </a:lnTo>
                <a:lnTo>
                  <a:pt x="2988" y="1170"/>
                </a:lnTo>
                <a:lnTo>
                  <a:pt x="2992" y="1170"/>
                </a:lnTo>
                <a:lnTo>
                  <a:pt x="2996" y="1172"/>
                </a:lnTo>
                <a:lnTo>
                  <a:pt x="2996" y="1178"/>
                </a:lnTo>
                <a:lnTo>
                  <a:pt x="2994" y="1184"/>
                </a:lnTo>
                <a:lnTo>
                  <a:pt x="2990" y="1192"/>
                </a:lnTo>
                <a:lnTo>
                  <a:pt x="2980" y="1202"/>
                </a:lnTo>
                <a:lnTo>
                  <a:pt x="2968" y="1212"/>
                </a:lnTo>
                <a:lnTo>
                  <a:pt x="2956" y="1218"/>
                </a:lnTo>
                <a:lnTo>
                  <a:pt x="2946" y="1222"/>
                </a:lnTo>
                <a:lnTo>
                  <a:pt x="2940" y="1222"/>
                </a:lnTo>
                <a:lnTo>
                  <a:pt x="2934" y="1222"/>
                </a:lnTo>
                <a:lnTo>
                  <a:pt x="2932" y="1220"/>
                </a:lnTo>
                <a:lnTo>
                  <a:pt x="2928" y="1220"/>
                </a:lnTo>
                <a:lnTo>
                  <a:pt x="2926" y="1224"/>
                </a:lnTo>
                <a:lnTo>
                  <a:pt x="2922" y="1230"/>
                </a:lnTo>
                <a:lnTo>
                  <a:pt x="2922" y="1240"/>
                </a:lnTo>
                <a:lnTo>
                  <a:pt x="2924" y="1252"/>
                </a:lnTo>
                <a:lnTo>
                  <a:pt x="2932" y="1274"/>
                </a:lnTo>
                <a:lnTo>
                  <a:pt x="2934" y="1282"/>
                </a:lnTo>
                <a:lnTo>
                  <a:pt x="2934" y="1288"/>
                </a:lnTo>
                <a:lnTo>
                  <a:pt x="2932" y="1288"/>
                </a:lnTo>
                <a:lnTo>
                  <a:pt x="2922" y="1284"/>
                </a:lnTo>
                <a:lnTo>
                  <a:pt x="2902" y="1270"/>
                </a:lnTo>
                <a:lnTo>
                  <a:pt x="2896" y="1264"/>
                </a:lnTo>
                <a:lnTo>
                  <a:pt x="2892" y="1260"/>
                </a:lnTo>
                <a:lnTo>
                  <a:pt x="2892" y="1256"/>
                </a:lnTo>
                <a:lnTo>
                  <a:pt x="2892" y="1250"/>
                </a:lnTo>
                <a:lnTo>
                  <a:pt x="2896" y="1238"/>
                </a:lnTo>
                <a:lnTo>
                  <a:pt x="2902" y="1226"/>
                </a:lnTo>
                <a:lnTo>
                  <a:pt x="2902" y="1220"/>
                </a:lnTo>
                <a:lnTo>
                  <a:pt x="2900" y="1216"/>
                </a:lnTo>
                <a:lnTo>
                  <a:pt x="2898" y="1212"/>
                </a:lnTo>
                <a:lnTo>
                  <a:pt x="2894" y="1210"/>
                </a:lnTo>
                <a:lnTo>
                  <a:pt x="2886" y="1208"/>
                </a:lnTo>
                <a:lnTo>
                  <a:pt x="2876" y="1210"/>
                </a:lnTo>
                <a:lnTo>
                  <a:pt x="2866" y="1208"/>
                </a:lnTo>
                <a:lnTo>
                  <a:pt x="2858" y="1206"/>
                </a:lnTo>
                <a:lnTo>
                  <a:pt x="2844" y="1198"/>
                </a:lnTo>
                <a:lnTo>
                  <a:pt x="2838" y="1196"/>
                </a:lnTo>
                <a:lnTo>
                  <a:pt x="2830" y="1194"/>
                </a:lnTo>
                <a:lnTo>
                  <a:pt x="2822" y="1194"/>
                </a:lnTo>
                <a:lnTo>
                  <a:pt x="2810" y="1198"/>
                </a:lnTo>
                <a:lnTo>
                  <a:pt x="2800" y="1204"/>
                </a:lnTo>
                <a:lnTo>
                  <a:pt x="2796" y="1210"/>
                </a:lnTo>
                <a:lnTo>
                  <a:pt x="2796" y="1218"/>
                </a:lnTo>
                <a:lnTo>
                  <a:pt x="2796" y="1226"/>
                </a:lnTo>
                <a:lnTo>
                  <a:pt x="2798" y="1232"/>
                </a:lnTo>
                <a:lnTo>
                  <a:pt x="2798" y="1238"/>
                </a:lnTo>
                <a:lnTo>
                  <a:pt x="2794" y="1244"/>
                </a:lnTo>
                <a:lnTo>
                  <a:pt x="2788" y="1246"/>
                </a:lnTo>
                <a:lnTo>
                  <a:pt x="2778" y="1248"/>
                </a:lnTo>
                <a:lnTo>
                  <a:pt x="2772" y="1248"/>
                </a:lnTo>
                <a:lnTo>
                  <a:pt x="2760" y="1242"/>
                </a:lnTo>
                <a:lnTo>
                  <a:pt x="2752" y="1240"/>
                </a:lnTo>
                <a:lnTo>
                  <a:pt x="2742" y="1238"/>
                </a:lnTo>
                <a:lnTo>
                  <a:pt x="2728" y="1238"/>
                </a:lnTo>
                <a:lnTo>
                  <a:pt x="2708" y="1242"/>
                </a:lnTo>
                <a:lnTo>
                  <a:pt x="2680" y="1246"/>
                </a:lnTo>
                <a:lnTo>
                  <a:pt x="2658" y="1246"/>
                </a:lnTo>
                <a:lnTo>
                  <a:pt x="2640" y="1242"/>
                </a:lnTo>
                <a:lnTo>
                  <a:pt x="2628" y="1236"/>
                </a:lnTo>
                <a:lnTo>
                  <a:pt x="2606" y="1226"/>
                </a:lnTo>
                <a:lnTo>
                  <a:pt x="2598" y="1224"/>
                </a:lnTo>
                <a:lnTo>
                  <a:pt x="2590" y="1224"/>
                </a:lnTo>
                <a:lnTo>
                  <a:pt x="2582" y="1226"/>
                </a:lnTo>
                <a:lnTo>
                  <a:pt x="2572" y="1226"/>
                </a:lnTo>
                <a:lnTo>
                  <a:pt x="2564" y="1226"/>
                </a:lnTo>
                <a:lnTo>
                  <a:pt x="2556" y="1222"/>
                </a:lnTo>
                <a:lnTo>
                  <a:pt x="2544" y="1212"/>
                </a:lnTo>
                <a:lnTo>
                  <a:pt x="2532" y="1198"/>
                </a:lnTo>
                <a:lnTo>
                  <a:pt x="2520" y="1186"/>
                </a:lnTo>
                <a:lnTo>
                  <a:pt x="2510" y="1174"/>
                </a:lnTo>
                <a:lnTo>
                  <a:pt x="2504" y="1168"/>
                </a:lnTo>
                <a:lnTo>
                  <a:pt x="2498" y="1166"/>
                </a:lnTo>
                <a:lnTo>
                  <a:pt x="2494" y="1164"/>
                </a:lnTo>
                <a:lnTo>
                  <a:pt x="2486" y="1164"/>
                </a:lnTo>
                <a:lnTo>
                  <a:pt x="2456" y="1170"/>
                </a:lnTo>
                <a:lnTo>
                  <a:pt x="2438" y="1174"/>
                </a:lnTo>
                <a:lnTo>
                  <a:pt x="2422" y="1178"/>
                </a:lnTo>
                <a:lnTo>
                  <a:pt x="2408" y="1186"/>
                </a:lnTo>
                <a:lnTo>
                  <a:pt x="2398" y="1192"/>
                </a:lnTo>
                <a:lnTo>
                  <a:pt x="2394" y="1196"/>
                </a:lnTo>
                <a:lnTo>
                  <a:pt x="2392" y="1200"/>
                </a:lnTo>
                <a:lnTo>
                  <a:pt x="2392" y="1206"/>
                </a:lnTo>
                <a:lnTo>
                  <a:pt x="2394" y="1210"/>
                </a:lnTo>
                <a:lnTo>
                  <a:pt x="2398" y="1214"/>
                </a:lnTo>
                <a:lnTo>
                  <a:pt x="2402" y="1216"/>
                </a:lnTo>
                <a:lnTo>
                  <a:pt x="2406" y="1218"/>
                </a:lnTo>
                <a:lnTo>
                  <a:pt x="2410" y="1218"/>
                </a:lnTo>
                <a:lnTo>
                  <a:pt x="2422" y="1216"/>
                </a:lnTo>
                <a:lnTo>
                  <a:pt x="2432" y="1212"/>
                </a:lnTo>
                <a:lnTo>
                  <a:pt x="2456" y="1204"/>
                </a:lnTo>
                <a:lnTo>
                  <a:pt x="2466" y="1202"/>
                </a:lnTo>
                <a:lnTo>
                  <a:pt x="2470" y="1202"/>
                </a:lnTo>
                <a:lnTo>
                  <a:pt x="2472" y="1204"/>
                </a:lnTo>
                <a:lnTo>
                  <a:pt x="2474" y="1206"/>
                </a:lnTo>
                <a:lnTo>
                  <a:pt x="2476" y="1208"/>
                </a:lnTo>
                <a:lnTo>
                  <a:pt x="2472" y="1212"/>
                </a:lnTo>
                <a:lnTo>
                  <a:pt x="2456" y="1218"/>
                </a:lnTo>
                <a:lnTo>
                  <a:pt x="2436" y="1226"/>
                </a:lnTo>
                <a:lnTo>
                  <a:pt x="2428" y="1232"/>
                </a:lnTo>
                <a:lnTo>
                  <a:pt x="2422" y="1238"/>
                </a:lnTo>
                <a:lnTo>
                  <a:pt x="2422" y="1242"/>
                </a:lnTo>
                <a:lnTo>
                  <a:pt x="2424" y="1248"/>
                </a:lnTo>
                <a:lnTo>
                  <a:pt x="2428" y="1260"/>
                </a:lnTo>
                <a:lnTo>
                  <a:pt x="2442" y="1282"/>
                </a:lnTo>
                <a:lnTo>
                  <a:pt x="2446" y="1290"/>
                </a:lnTo>
                <a:lnTo>
                  <a:pt x="2446" y="1292"/>
                </a:lnTo>
                <a:lnTo>
                  <a:pt x="2444" y="1292"/>
                </a:lnTo>
                <a:lnTo>
                  <a:pt x="2436" y="1290"/>
                </a:lnTo>
                <a:lnTo>
                  <a:pt x="2418" y="1278"/>
                </a:lnTo>
                <a:lnTo>
                  <a:pt x="2398" y="1266"/>
                </a:lnTo>
                <a:lnTo>
                  <a:pt x="2382" y="1258"/>
                </a:lnTo>
                <a:lnTo>
                  <a:pt x="2364" y="1250"/>
                </a:lnTo>
                <a:lnTo>
                  <a:pt x="2354" y="1246"/>
                </a:lnTo>
                <a:lnTo>
                  <a:pt x="2348" y="1242"/>
                </a:lnTo>
                <a:lnTo>
                  <a:pt x="2340" y="1234"/>
                </a:lnTo>
                <a:lnTo>
                  <a:pt x="2334" y="1228"/>
                </a:lnTo>
                <a:lnTo>
                  <a:pt x="2330" y="1226"/>
                </a:lnTo>
                <a:lnTo>
                  <a:pt x="2326" y="1226"/>
                </a:lnTo>
                <a:lnTo>
                  <a:pt x="2322" y="1230"/>
                </a:lnTo>
                <a:lnTo>
                  <a:pt x="2314" y="1234"/>
                </a:lnTo>
                <a:lnTo>
                  <a:pt x="2304" y="1240"/>
                </a:lnTo>
                <a:lnTo>
                  <a:pt x="2286" y="1244"/>
                </a:lnTo>
                <a:lnTo>
                  <a:pt x="2264" y="1246"/>
                </a:lnTo>
                <a:lnTo>
                  <a:pt x="2206" y="1248"/>
                </a:lnTo>
                <a:lnTo>
                  <a:pt x="2180" y="1246"/>
                </a:lnTo>
                <a:lnTo>
                  <a:pt x="2158" y="1244"/>
                </a:lnTo>
                <a:lnTo>
                  <a:pt x="2140" y="1242"/>
                </a:lnTo>
                <a:lnTo>
                  <a:pt x="2128" y="1238"/>
                </a:lnTo>
                <a:lnTo>
                  <a:pt x="2126" y="1234"/>
                </a:lnTo>
                <a:lnTo>
                  <a:pt x="2124" y="1232"/>
                </a:lnTo>
                <a:lnTo>
                  <a:pt x="2126" y="1228"/>
                </a:lnTo>
                <a:lnTo>
                  <a:pt x="2132" y="1224"/>
                </a:lnTo>
                <a:lnTo>
                  <a:pt x="2144" y="1216"/>
                </a:lnTo>
                <a:lnTo>
                  <a:pt x="2154" y="1214"/>
                </a:lnTo>
                <a:lnTo>
                  <a:pt x="2172" y="1210"/>
                </a:lnTo>
                <a:lnTo>
                  <a:pt x="2178" y="1210"/>
                </a:lnTo>
                <a:lnTo>
                  <a:pt x="2180" y="1208"/>
                </a:lnTo>
                <a:lnTo>
                  <a:pt x="2178" y="1204"/>
                </a:lnTo>
                <a:lnTo>
                  <a:pt x="2172" y="1196"/>
                </a:lnTo>
                <a:lnTo>
                  <a:pt x="2154" y="1180"/>
                </a:lnTo>
                <a:lnTo>
                  <a:pt x="2144" y="1172"/>
                </a:lnTo>
                <a:lnTo>
                  <a:pt x="2134" y="1166"/>
                </a:lnTo>
                <a:lnTo>
                  <a:pt x="2124" y="1162"/>
                </a:lnTo>
                <a:lnTo>
                  <a:pt x="2112" y="1160"/>
                </a:lnTo>
                <a:lnTo>
                  <a:pt x="2098" y="1158"/>
                </a:lnTo>
                <a:lnTo>
                  <a:pt x="2080" y="1160"/>
                </a:lnTo>
                <a:lnTo>
                  <a:pt x="2064" y="1160"/>
                </a:lnTo>
                <a:lnTo>
                  <a:pt x="2046" y="1160"/>
                </a:lnTo>
                <a:lnTo>
                  <a:pt x="2030" y="1156"/>
                </a:lnTo>
                <a:lnTo>
                  <a:pt x="2014" y="1152"/>
                </a:lnTo>
                <a:lnTo>
                  <a:pt x="1982" y="1142"/>
                </a:lnTo>
                <a:lnTo>
                  <a:pt x="1950" y="1134"/>
                </a:lnTo>
                <a:lnTo>
                  <a:pt x="1934" y="1130"/>
                </a:lnTo>
                <a:lnTo>
                  <a:pt x="1918" y="1124"/>
                </a:lnTo>
                <a:lnTo>
                  <a:pt x="1890" y="1110"/>
                </a:lnTo>
                <a:lnTo>
                  <a:pt x="1876" y="1104"/>
                </a:lnTo>
                <a:lnTo>
                  <a:pt x="1862" y="1100"/>
                </a:lnTo>
                <a:lnTo>
                  <a:pt x="1848" y="1098"/>
                </a:lnTo>
                <a:lnTo>
                  <a:pt x="1832" y="1096"/>
                </a:lnTo>
                <a:lnTo>
                  <a:pt x="1820" y="1100"/>
                </a:lnTo>
                <a:lnTo>
                  <a:pt x="1812" y="1104"/>
                </a:lnTo>
                <a:lnTo>
                  <a:pt x="1808" y="1110"/>
                </a:lnTo>
                <a:lnTo>
                  <a:pt x="1806" y="1116"/>
                </a:lnTo>
                <a:lnTo>
                  <a:pt x="1804" y="1122"/>
                </a:lnTo>
                <a:lnTo>
                  <a:pt x="1800" y="1126"/>
                </a:lnTo>
                <a:lnTo>
                  <a:pt x="1794" y="1128"/>
                </a:lnTo>
                <a:lnTo>
                  <a:pt x="1780" y="1128"/>
                </a:lnTo>
                <a:lnTo>
                  <a:pt x="1774" y="1126"/>
                </a:lnTo>
                <a:lnTo>
                  <a:pt x="1768" y="1122"/>
                </a:lnTo>
                <a:lnTo>
                  <a:pt x="1764" y="1120"/>
                </a:lnTo>
                <a:lnTo>
                  <a:pt x="1762" y="1114"/>
                </a:lnTo>
                <a:lnTo>
                  <a:pt x="1760" y="1104"/>
                </a:lnTo>
                <a:lnTo>
                  <a:pt x="1762" y="1094"/>
                </a:lnTo>
                <a:lnTo>
                  <a:pt x="1762" y="1084"/>
                </a:lnTo>
                <a:lnTo>
                  <a:pt x="1758" y="1076"/>
                </a:lnTo>
                <a:lnTo>
                  <a:pt x="1756" y="1074"/>
                </a:lnTo>
                <a:lnTo>
                  <a:pt x="1752" y="1072"/>
                </a:lnTo>
                <a:lnTo>
                  <a:pt x="1746" y="1072"/>
                </a:lnTo>
                <a:lnTo>
                  <a:pt x="1738" y="1074"/>
                </a:lnTo>
                <a:lnTo>
                  <a:pt x="1732" y="1076"/>
                </a:lnTo>
                <a:lnTo>
                  <a:pt x="1730" y="1078"/>
                </a:lnTo>
                <a:lnTo>
                  <a:pt x="1726" y="1088"/>
                </a:lnTo>
                <a:lnTo>
                  <a:pt x="1724" y="1112"/>
                </a:lnTo>
                <a:lnTo>
                  <a:pt x="1722" y="1122"/>
                </a:lnTo>
                <a:lnTo>
                  <a:pt x="1720" y="1126"/>
                </a:lnTo>
                <a:lnTo>
                  <a:pt x="1716" y="1128"/>
                </a:lnTo>
                <a:lnTo>
                  <a:pt x="1712" y="1130"/>
                </a:lnTo>
                <a:lnTo>
                  <a:pt x="1706" y="1130"/>
                </a:lnTo>
                <a:lnTo>
                  <a:pt x="1698" y="1128"/>
                </a:lnTo>
                <a:lnTo>
                  <a:pt x="1690" y="1124"/>
                </a:lnTo>
                <a:lnTo>
                  <a:pt x="1684" y="1120"/>
                </a:lnTo>
                <a:lnTo>
                  <a:pt x="1678" y="1116"/>
                </a:lnTo>
                <a:lnTo>
                  <a:pt x="1668" y="1102"/>
                </a:lnTo>
                <a:lnTo>
                  <a:pt x="1650" y="1070"/>
                </a:lnTo>
                <a:lnTo>
                  <a:pt x="1640" y="1056"/>
                </a:lnTo>
                <a:lnTo>
                  <a:pt x="1630" y="1046"/>
                </a:lnTo>
                <a:lnTo>
                  <a:pt x="1626" y="1042"/>
                </a:lnTo>
                <a:lnTo>
                  <a:pt x="1620" y="1042"/>
                </a:lnTo>
                <a:lnTo>
                  <a:pt x="1614" y="1042"/>
                </a:lnTo>
                <a:lnTo>
                  <a:pt x="1610" y="1044"/>
                </a:lnTo>
                <a:lnTo>
                  <a:pt x="1600" y="1052"/>
                </a:lnTo>
                <a:lnTo>
                  <a:pt x="1600" y="1054"/>
                </a:lnTo>
                <a:lnTo>
                  <a:pt x="1600" y="1056"/>
                </a:lnTo>
                <a:lnTo>
                  <a:pt x="1604" y="1060"/>
                </a:lnTo>
                <a:lnTo>
                  <a:pt x="1610" y="1062"/>
                </a:lnTo>
                <a:lnTo>
                  <a:pt x="1616" y="1064"/>
                </a:lnTo>
                <a:lnTo>
                  <a:pt x="1618" y="1066"/>
                </a:lnTo>
                <a:lnTo>
                  <a:pt x="1618" y="1068"/>
                </a:lnTo>
                <a:lnTo>
                  <a:pt x="1610" y="1076"/>
                </a:lnTo>
                <a:lnTo>
                  <a:pt x="1592" y="1090"/>
                </a:lnTo>
                <a:lnTo>
                  <a:pt x="1574" y="1100"/>
                </a:lnTo>
                <a:lnTo>
                  <a:pt x="1572" y="1098"/>
                </a:lnTo>
                <a:lnTo>
                  <a:pt x="1568" y="1096"/>
                </a:lnTo>
                <a:lnTo>
                  <a:pt x="1560" y="1096"/>
                </a:lnTo>
                <a:lnTo>
                  <a:pt x="1546" y="1098"/>
                </a:lnTo>
                <a:lnTo>
                  <a:pt x="1522" y="1106"/>
                </a:lnTo>
                <a:lnTo>
                  <a:pt x="1482" y="1120"/>
                </a:lnTo>
                <a:lnTo>
                  <a:pt x="1476" y="1120"/>
                </a:lnTo>
                <a:lnTo>
                  <a:pt x="1476" y="1118"/>
                </a:lnTo>
                <a:lnTo>
                  <a:pt x="1494" y="1108"/>
                </a:lnTo>
                <a:lnTo>
                  <a:pt x="1526" y="1092"/>
                </a:lnTo>
                <a:lnTo>
                  <a:pt x="1552" y="1078"/>
                </a:lnTo>
                <a:lnTo>
                  <a:pt x="1558" y="1074"/>
                </a:lnTo>
                <a:lnTo>
                  <a:pt x="1560" y="1072"/>
                </a:lnTo>
                <a:lnTo>
                  <a:pt x="1560" y="1070"/>
                </a:lnTo>
                <a:lnTo>
                  <a:pt x="1556" y="1070"/>
                </a:lnTo>
                <a:lnTo>
                  <a:pt x="1538" y="1074"/>
                </a:lnTo>
                <a:lnTo>
                  <a:pt x="1530" y="1074"/>
                </a:lnTo>
                <a:lnTo>
                  <a:pt x="1522" y="1074"/>
                </a:lnTo>
                <a:lnTo>
                  <a:pt x="1512" y="1072"/>
                </a:lnTo>
                <a:lnTo>
                  <a:pt x="1506" y="1072"/>
                </a:lnTo>
                <a:lnTo>
                  <a:pt x="1498" y="1074"/>
                </a:lnTo>
                <a:lnTo>
                  <a:pt x="1488" y="1080"/>
                </a:lnTo>
                <a:lnTo>
                  <a:pt x="1476" y="1088"/>
                </a:lnTo>
                <a:lnTo>
                  <a:pt x="1462" y="1096"/>
                </a:lnTo>
                <a:lnTo>
                  <a:pt x="1454" y="1100"/>
                </a:lnTo>
                <a:lnTo>
                  <a:pt x="1448" y="1100"/>
                </a:lnTo>
                <a:lnTo>
                  <a:pt x="1444" y="1100"/>
                </a:lnTo>
                <a:lnTo>
                  <a:pt x="1438" y="1100"/>
                </a:lnTo>
                <a:lnTo>
                  <a:pt x="1432" y="1102"/>
                </a:lnTo>
                <a:lnTo>
                  <a:pt x="1422" y="1108"/>
                </a:lnTo>
                <a:lnTo>
                  <a:pt x="1408" y="1118"/>
                </a:lnTo>
                <a:lnTo>
                  <a:pt x="1378" y="1138"/>
                </a:lnTo>
                <a:lnTo>
                  <a:pt x="1358" y="1148"/>
                </a:lnTo>
                <a:lnTo>
                  <a:pt x="1352" y="1154"/>
                </a:lnTo>
                <a:lnTo>
                  <a:pt x="1350" y="1158"/>
                </a:lnTo>
                <a:lnTo>
                  <a:pt x="1350" y="1162"/>
                </a:lnTo>
                <a:lnTo>
                  <a:pt x="1352" y="1168"/>
                </a:lnTo>
                <a:lnTo>
                  <a:pt x="1354" y="1174"/>
                </a:lnTo>
                <a:lnTo>
                  <a:pt x="1352" y="1174"/>
                </a:lnTo>
                <a:lnTo>
                  <a:pt x="1342" y="1172"/>
                </a:lnTo>
                <a:lnTo>
                  <a:pt x="1334" y="1170"/>
                </a:lnTo>
                <a:lnTo>
                  <a:pt x="1324" y="1168"/>
                </a:lnTo>
                <a:lnTo>
                  <a:pt x="1316" y="1168"/>
                </a:lnTo>
                <a:lnTo>
                  <a:pt x="1308" y="1172"/>
                </a:lnTo>
                <a:lnTo>
                  <a:pt x="1302" y="1176"/>
                </a:lnTo>
                <a:lnTo>
                  <a:pt x="1298" y="1176"/>
                </a:lnTo>
                <a:lnTo>
                  <a:pt x="1294" y="1174"/>
                </a:lnTo>
                <a:lnTo>
                  <a:pt x="1290" y="1172"/>
                </a:lnTo>
                <a:lnTo>
                  <a:pt x="1286" y="1168"/>
                </a:lnTo>
                <a:lnTo>
                  <a:pt x="1280" y="1164"/>
                </a:lnTo>
                <a:lnTo>
                  <a:pt x="1272" y="1162"/>
                </a:lnTo>
                <a:lnTo>
                  <a:pt x="1258" y="1162"/>
                </a:lnTo>
                <a:lnTo>
                  <a:pt x="1236" y="1160"/>
                </a:lnTo>
                <a:lnTo>
                  <a:pt x="1218" y="1154"/>
                </a:lnTo>
                <a:lnTo>
                  <a:pt x="1198" y="1144"/>
                </a:lnTo>
                <a:lnTo>
                  <a:pt x="1180" y="1134"/>
                </a:lnTo>
                <a:lnTo>
                  <a:pt x="1160" y="1126"/>
                </a:lnTo>
                <a:lnTo>
                  <a:pt x="1138" y="1118"/>
                </a:lnTo>
                <a:lnTo>
                  <a:pt x="1116" y="1112"/>
                </a:lnTo>
                <a:lnTo>
                  <a:pt x="1102" y="1110"/>
                </a:lnTo>
                <a:lnTo>
                  <a:pt x="1090" y="1110"/>
                </a:lnTo>
                <a:lnTo>
                  <a:pt x="1074" y="1110"/>
                </a:lnTo>
                <a:lnTo>
                  <a:pt x="1062" y="1106"/>
                </a:lnTo>
                <a:lnTo>
                  <a:pt x="1054" y="1102"/>
                </a:lnTo>
                <a:lnTo>
                  <a:pt x="1044" y="1096"/>
                </a:lnTo>
                <a:lnTo>
                  <a:pt x="1036" y="1092"/>
                </a:lnTo>
                <a:lnTo>
                  <a:pt x="1026" y="1086"/>
                </a:lnTo>
                <a:lnTo>
                  <a:pt x="1014" y="1082"/>
                </a:lnTo>
                <a:lnTo>
                  <a:pt x="998" y="1078"/>
                </a:lnTo>
                <a:lnTo>
                  <a:pt x="982" y="1078"/>
                </a:lnTo>
                <a:lnTo>
                  <a:pt x="970" y="1078"/>
                </a:lnTo>
                <a:lnTo>
                  <a:pt x="950" y="1084"/>
                </a:lnTo>
                <a:lnTo>
                  <a:pt x="940" y="1084"/>
                </a:lnTo>
                <a:lnTo>
                  <a:pt x="932" y="1086"/>
                </a:lnTo>
                <a:lnTo>
                  <a:pt x="922" y="1084"/>
                </a:lnTo>
                <a:lnTo>
                  <a:pt x="912" y="1080"/>
                </a:lnTo>
                <a:lnTo>
                  <a:pt x="898" y="1076"/>
                </a:lnTo>
                <a:lnTo>
                  <a:pt x="884" y="1074"/>
                </a:lnTo>
                <a:lnTo>
                  <a:pt x="854" y="1072"/>
                </a:lnTo>
                <a:lnTo>
                  <a:pt x="816" y="1066"/>
                </a:lnTo>
                <a:lnTo>
                  <a:pt x="798" y="1062"/>
                </a:lnTo>
                <a:lnTo>
                  <a:pt x="778" y="1054"/>
                </a:lnTo>
                <a:lnTo>
                  <a:pt x="760" y="1048"/>
                </a:lnTo>
                <a:lnTo>
                  <a:pt x="744" y="1046"/>
                </a:lnTo>
                <a:lnTo>
                  <a:pt x="732" y="1048"/>
                </a:lnTo>
                <a:lnTo>
                  <a:pt x="722" y="1050"/>
                </a:lnTo>
                <a:lnTo>
                  <a:pt x="710" y="1052"/>
                </a:lnTo>
                <a:lnTo>
                  <a:pt x="698" y="1054"/>
                </a:lnTo>
                <a:lnTo>
                  <a:pt x="682" y="1054"/>
                </a:lnTo>
                <a:lnTo>
                  <a:pt x="664" y="1050"/>
                </a:lnTo>
                <a:lnTo>
                  <a:pt x="648" y="1044"/>
                </a:lnTo>
                <a:lnTo>
                  <a:pt x="640" y="1038"/>
                </a:lnTo>
                <a:lnTo>
                  <a:pt x="636" y="1034"/>
                </a:lnTo>
                <a:lnTo>
                  <a:pt x="636" y="1028"/>
                </a:lnTo>
                <a:lnTo>
                  <a:pt x="634" y="1024"/>
                </a:lnTo>
                <a:lnTo>
                  <a:pt x="632" y="1022"/>
                </a:lnTo>
                <a:lnTo>
                  <a:pt x="622" y="1020"/>
                </a:lnTo>
                <a:lnTo>
                  <a:pt x="606" y="1020"/>
                </a:lnTo>
                <a:lnTo>
                  <a:pt x="572" y="1020"/>
                </a:lnTo>
                <a:lnTo>
                  <a:pt x="558" y="1022"/>
                </a:lnTo>
                <a:lnTo>
                  <a:pt x="552" y="1020"/>
                </a:lnTo>
                <a:lnTo>
                  <a:pt x="550" y="1018"/>
                </a:lnTo>
                <a:lnTo>
                  <a:pt x="540" y="1010"/>
                </a:lnTo>
                <a:lnTo>
                  <a:pt x="534" y="1006"/>
                </a:lnTo>
                <a:lnTo>
                  <a:pt x="528" y="1004"/>
                </a:lnTo>
                <a:lnTo>
                  <a:pt x="524" y="1006"/>
                </a:lnTo>
                <a:lnTo>
                  <a:pt x="520" y="1006"/>
                </a:lnTo>
                <a:lnTo>
                  <a:pt x="510" y="1010"/>
                </a:lnTo>
                <a:lnTo>
                  <a:pt x="506" y="1010"/>
                </a:lnTo>
                <a:lnTo>
                  <a:pt x="500" y="1006"/>
                </a:lnTo>
                <a:lnTo>
                  <a:pt x="488" y="996"/>
                </a:lnTo>
                <a:lnTo>
                  <a:pt x="482" y="992"/>
                </a:lnTo>
                <a:lnTo>
                  <a:pt x="474" y="990"/>
                </a:lnTo>
                <a:lnTo>
                  <a:pt x="466" y="988"/>
                </a:lnTo>
                <a:lnTo>
                  <a:pt x="456" y="990"/>
                </a:lnTo>
                <a:lnTo>
                  <a:pt x="446" y="996"/>
                </a:lnTo>
                <a:lnTo>
                  <a:pt x="432" y="1008"/>
                </a:lnTo>
                <a:lnTo>
                  <a:pt x="418" y="1018"/>
                </a:lnTo>
                <a:lnTo>
                  <a:pt x="404" y="1022"/>
                </a:lnTo>
                <a:lnTo>
                  <a:pt x="392" y="1022"/>
                </a:lnTo>
                <a:lnTo>
                  <a:pt x="378" y="1022"/>
                </a:lnTo>
                <a:lnTo>
                  <a:pt x="364" y="1024"/>
                </a:lnTo>
                <a:lnTo>
                  <a:pt x="348" y="1026"/>
                </a:lnTo>
                <a:lnTo>
                  <a:pt x="332" y="1032"/>
                </a:lnTo>
                <a:lnTo>
                  <a:pt x="310" y="1046"/>
                </a:lnTo>
                <a:lnTo>
                  <a:pt x="300" y="1054"/>
                </a:lnTo>
                <a:lnTo>
                  <a:pt x="290" y="1058"/>
                </a:lnTo>
                <a:lnTo>
                  <a:pt x="282" y="1062"/>
                </a:lnTo>
                <a:lnTo>
                  <a:pt x="274" y="1064"/>
                </a:lnTo>
                <a:lnTo>
                  <a:pt x="262" y="1064"/>
                </a:lnTo>
                <a:lnTo>
                  <a:pt x="250" y="1064"/>
                </a:lnTo>
                <a:lnTo>
                  <a:pt x="240" y="1062"/>
                </a:lnTo>
                <a:lnTo>
                  <a:pt x="236" y="1064"/>
                </a:lnTo>
                <a:lnTo>
                  <a:pt x="232" y="1066"/>
                </a:lnTo>
                <a:lnTo>
                  <a:pt x="226" y="1068"/>
                </a:lnTo>
                <a:lnTo>
                  <a:pt x="222" y="1074"/>
                </a:lnTo>
                <a:lnTo>
                  <a:pt x="212" y="1090"/>
                </a:lnTo>
                <a:lnTo>
                  <a:pt x="202" y="1110"/>
                </a:lnTo>
                <a:lnTo>
                  <a:pt x="192" y="1128"/>
                </a:lnTo>
                <a:lnTo>
                  <a:pt x="182" y="1140"/>
                </a:lnTo>
                <a:lnTo>
                  <a:pt x="172" y="1152"/>
                </a:lnTo>
                <a:lnTo>
                  <a:pt x="158" y="1158"/>
                </a:lnTo>
                <a:lnTo>
                  <a:pt x="142" y="1164"/>
                </a:lnTo>
                <a:lnTo>
                  <a:pt x="122" y="1166"/>
                </a:lnTo>
                <a:lnTo>
                  <a:pt x="96" y="1168"/>
                </a:lnTo>
                <a:lnTo>
                  <a:pt x="84" y="1168"/>
                </a:lnTo>
                <a:lnTo>
                  <a:pt x="78" y="1170"/>
                </a:lnTo>
                <a:lnTo>
                  <a:pt x="76" y="1174"/>
                </a:lnTo>
                <a:lnTo>
                  <a:pt x="74" y="1178"/>
                </a:lnTo>
                <a:lnTo>
                  <a:pt x="74" y="1184"/>
                </a:lnTo>
                <a:lnTo>
                  <a:pt x="72" y="1188"/>
                </a:lnTo>
                <a:lnTo>
                  <a:pt x="68" y="1194"/>
                </a:lnTo>
                <a:lnTo>
                  <a:pt x="58" y="1198"/>
                </a:lnTo>
                <a:lnTo>
                  <a:pt x="54" y="1200"/>
                </a:lnTo>
                <a:lnTo>
                  <a:pt x="54" y="1202"/>
                </a:lnTo>
                <a:lnTo>
                  <a:pt x="54" y="1204"/>
                </a:lnTo>
                <a:lnTo>
                  <a:pt x="58" y="1208"/>
                </a:lnTo>
                <a:lnTo>
                  <a:pt x="74" y="1214"/>
                </a:lnTo>
                <a:lnTo>
                  <a:pt x="94" y="1222"/>
                </a:lnTo>
                <a:lnTo>
                  <a:pt x="116" y="1232"/>
                </a:lnTo>
                <a:lnTo>
                  <a:pt x="138" y="1244"/>
                </a:lnTo>
                <a:lnTo>
                  <a:pt x="156" y="1258"/>
                </a:lnTo>
                <a:lnTo>
                  <a:pt x="164" y="1264"/>
                </a:lnTo>
                <a:lnTo>
                  <a:pt x="168" y="1272"/>
                </a:lnTo>
                <a:lnTo>
                  <a:pt x="172" y="1280"/>
                </a:lnTo>
                <a:lnTo>
                  <a:pt x="178" y="1286"/>
                </a:lnTo>
                <a:lnTo>
                  <a:pt x="186" y="1294"/>
                </a:lnTo>
                <a:lnTo>
                  <a:pt x="196" y="1296"/>
                </a:lnTo>
                <a:lnTo>
                  <a:pt x="206" y="1296"/>
                </a:lnTo>
                <a:lnTo>
                  <a:pt x="214" y="1294"/>
                </a:lnTo>
                <a:lnTo>
                  <a:pt x="218" y="1294"/>
                </a:lnTo>
                <a:lnTo>
                  <a:pt x="220" y="1296"/>
                </a:lnTo>
                <a:lnTo>
                  <a:pt x="222" y="1296"/>
                </a:lnTo>
                <a:lnTo>
                  <a:pt x="222" y="1304"/>
                </a:lnTo>
                <a:lnTo>
                  <a:pt x="220" y="1312"/>
                </a:lnTo>
                <a:lnTo>
                  <a:pt x="222" y="1316"/>
                </a:lnTo>
                <a:lnTo>
                  <a:pt x="224" y="1318"/>
                </a:lnTo>
                <a:lnTo>
                  <a:pt x="228" y="1318"/>
                </a:lnTo>
                <a:lnTo>
                  <a:pt x="232" y="1320"/>
                </a:lnTo>
                <a:lnTo>
                  <a:pt x="236" y="1322"/>
                </a:lnTo>
                <a:lnTo>
                  <a:pt x="240" y="1326"/>
                </a:lnTo>
                <a:lnTo>
                  <a:pt x="242" y="1332"/>
                </a:lnTo>
                <a:lnTo>
                  <a:pt x="244" y="1338"/>
                </a:lnTo>
                <a:lnTo>
                  <a:pt x="248" y="1342"/>
                </a:lnTo>
                <a:lnTo>
                  <a:pt x="254" y="1342"/>
                </a:lnTo>
                <a:lnTo>
                  <a:pt x="260" y="1342"/>
                </a:lnTo>
                <a:lnTo>
                  <a:pt x="266" y="1342"/>
                </a:lnTo>
                <a:lnTo>
                  <a:pt x="272" y="1342"/>
                </a:lnTo>
                <a:lnTo>
                  <a:pt x="274" y="1344"/>
                </a:lnTo>
                <a:lnTo>
                  <a:pt x="276" y="1350"/>
                </a:lnTo>
                <a:lnTo>
                  <a:pt x="274" y="1358"/>
                </a:lnTo>
                <a:lnTo>
                  <a:pt x="272" y="1358"/>
                </a:lnTo>
                <a:lnTo>
                  <a:pt x="270" y="1356"/>
                </a:lnTo>
                <a:lnTo>
                  <a:pt x="268" y="1356"/>
                </a:lnTo>
                <a:lnTo>
                  <a:pt x="264" y="1356"/>
                </a:lnTo>
                <a:lnTo>
                  <a:pt x="258" y="1358"/>
                </a:lnTo>
                <a:lnTo>
                  <a:pt x="252" y="1362"/>
                </a:lnTo>
                <a:lnTo>
                  <a:pt x="250" y="1364"/>
                </a:lnTo>
                <a:lnTo>
                  <a:pt x="248" y="1364"/>
                </a:lnTo>
                <a:lnTo>
                  <a:pt x="240" y="1362"/>
                </a:lnTo>
                <a:lnTo>
                  <a:pt x="234" y="1360"/>
                </a:lnTo>
                <a:lnTo>
                  <a:pt x="224" y="1358"/>
                </a:lnTo>
                <a:lnTo>
                  <a:pt x="212" y="1358"/>
                </a:lnTo>
                <a:lnTo>
                  <a:pt x="194" y="1360"/>
                </a:lnTo>
                <a:lnTo>
                  <a:pt x="186" y="1362"/>
                </a:lnTo>
                <a:lnTo>
                  <a:pt x="180" y="1360"/>
                </a:lnTo>
                <a:lnTo>
                  <a:pt x="176" y="1358"/>
                </a:lnTo>
                <a:lnTo>
                  <a:pt x="174" y="1356"/>
                </a:lnTo>
                <a:lnTo>
                  <a:pt x="174" y="1348"/>
                </a:lnTo>
                <a:lnTo>
                  <a:pt x="176" y="1338"/>
                </a:lnTo>
                <a:lnTo>
                  <a:pt x="176" y="1330"/>
                </a:lnTo>
                <a:lnTo>
                  <a:pt x="176" y="1326"/>
                </a:lnTo>
                <a:lnTo>
                  <a:pt x="172" y="1324"/>
                </a:lnTo>
                <a:lnTo>
                  <a:pt x="168" y="1322"/>
                </a:lnTo>
                <a:lnTo>
                  <a:pt x="162" y="1322"/>
                </a:lnTo>
                <a:lnTo>
                  <a:pt x="142" y="1328"/>
                </a:lnTo>
                <a:lnTo>
                  <a:pt x="116" y="1336"/>
                </a:lnTo>
                <a:lnTo>
                  <a:pt x="94" y="1346"/>
                </a:lnTo>
                <a:lnTo>
                  <a:pt x="56" y="1364"/>
                </a:lnTo>
                <a:lnTo>
                  <a:pt x="30" y="1378"/>
                </a:lnTo>
                <a:lnTo>
                  <a:pt x="18" y="1384"/>
                </a:lnTo>
                <a:lnTo>
                  <a:pt x="10" y="1386"/>
                </a:lnTo>
                <a:lnTo>
                  <a:pt x="4" y="1388"/>
                </a:lnTo>
                <a:lnTo>
                  <a:pt x="0" y="1392"/>
                </a:lnTo>
                <a:lnTo>
                  <a:pt x="0" y="1396"/>
                </a:lnTo>
                <a:lnTo>
                  <a:pt x="2" y="1400"/>
                </a:lnTo>
                <a:lnTo>
                  <a:pt x="8" y="1404"/>
                </a:lnTo>
                <a:lnTo>
                  <a:pt x="18" y="1408"/>
                </a:lnTo>
                <a:lnTo>
                  <a:pt x="28" y="1412"/>
                </a:lnTo>
                <a:lnTo>
                  <a:pt x="44" y="1414"/>
                </a:lnTo>
                <a:lnTo>
                  <a:pt x="54" y="1414"/>
                </a:lnTo>
                <a:lnTo>
                  <a:pt x="60" y="1416"/>
                </a:lnTo>
                <a:lnTo>
                  <a:pt x="60" y="1420"/>
                </a:lnTo>
                <a:lnTo>
                  <a:pt x="56" y="1424"/>
                </a:lnTo>
                <a:lnTo>
                  <a:pt x="52" y="1428"/>
                </a:lnTo>
                <a:lnTo>
                  <a:pt x="50" y="1432"/>
                </a:lnTo>
                <a:lnTo>
                  <a:pt x="50" y="1436"/>
                </a:lnTo>
                <a:lnTo>
                  <a:pt x="56" y="1442"/>
                </a:lnTo>
                <a:lnTo>
                  <a:pt x="64" y="1446"/>
                </a:lnTo>
                <a:lnTo>
                  <a:pt x="68" y="1450"/>
                </a:lnTo>
                <a:lnTo>
                  <a:pt x="68" y="1460"/>
                </a:lnTo>
                <a:lnTo>
                  <a:pt x="70" y="1464"/>
                </a:lnTo>
                <a:lnTo>
                  <a:pt x="74" y="1468"/>
                </a:lnTo>
                <a:lnTo>
                  <a:pt x="82" y="1470"/>
                </a:lnTo>
                <a:lnTo>
                  <a:pt x="94" y="1474"/>
                </a:lnTo>
                <a:lnTo>
                  <a:pt x="110" y="1474"/>
                </a:lnTo>
                <a:lnTo>
                  <a:pt x="122" y="1472"/>
                </a:lnTo>
                <a:lnTo>
                  <a:pt x="144" y="1466"/>
                </a:lnTo>
                <a:lnTo>
                  <a:pt x="156" y="1464"/>
                </a:lnTo>
                <a:lnTo>
                  <a:pt x="166" y="1464"/>
                </a:lnTo>
                <a:lnTo>
                  <a:pt x="178" y="1466"/>
                </a:lnTo>
                <a:lnTo>
                  <a:pt x="190" y="1474"/>
                </a:lnTo>
                <a:lnTo>
                  <a:pt x="198" y="1476"/>
                </a:lnTo>
                <a:lnTo>
                  <a:pt x="204" y="1478"/>
                </a:lnTo>
                <a:lnTo>
                  <a:pt x="212" y="1478"/>
                </a:lnTo>
                <a:lnTo>
                  <a:pt x="218" y="1476"/>
                </a:lnTo>
                <a:lnTo>
                  <a:pt x="230" y="1470"/>
                </a:lnTo>
                <a:lnTo>
                  <a:pt x="242" y="1460"/>
                </a:lnTo>
                <a:lnTo>
                  <a:pt x="254" y="1452"/>
                </a:lnTo>
                <a:lnTo>
                  <a:pt x="266" y="1446"/>
                </a:lnTo>
                <a:lnTo>
                  <a:pt x="272" y="1444"/>
                </a:lnTo>
                <a:lnTo>
                  <a:pt x="276" y="1444"/>
                </a:lnTo>
                <a:lnTo>
                  <a:pt x="282" y="1446"/>
                </a:lnTo>
                <a:lnTo>
                  <a:pt x="286" y="1450"/>
                </a:lnTo>
                <a:lnTo>
                  <a:pt x="290" y="1454"/>
                </a:lnTo>
                <a:lnTo>
                  <a:pt x="292" y="1458"/>
                </a:lnTo>
                <a:lnTo>
                  <a:pt x="290" y="1460"/>
                </a:lnTo>
                <a:lnTo>
                  <a:pt x="288" y="1464"/>
                </a:lnTo>
                <a:lnTo>
                  <a:pt x="282" y="1466"/>
                </a:lnTo>
                <a:lnTo>
                  <a:pt x="274" y="1468"/>
                </a:lnTo>
                <a:lnTo>
                  <a:pt x="266" y="1470"/>
                </a:lnTo>
                <a:lnTo>
                  <a:pt x="262" y="1472"/>
                </a:lnTo>
                <a:lnTo>
                  <a:pt x="262" y="1474"/>
                </a:lnTo>
                <a:lnTo>
                  <a:pt x="262" y="1478"/>
                </a:lnTo>
                <a:lnTo>
                  <a:pt x="274" y="1484"/>
                </a:lnTo>
                <a:lnTo>
                  <a:pt x="282" y="1488"/>
                </a:lnTo>
                <a:lnTo>
                  <a:pt x="286" y="1494"/>
                </a:lnTo>
                <a:lnTo>
                  <a:pt x="290" y="1498"/>
                </a:lnTo>
                <a:lnTo>
                  <a:pt x="292" y="1504"/>
                </a:lnTo>
                <a:lnTo>
                  <a:pt x="294" y="1508"/>
                </a:lnTo>
                <a:lnTo>
                  <a:pt x="292" y="1514"/>
                </a:lnTo>
                <a:lnTo>
                  <a:pt x="288" y="1522"/>
                </a:lnTo>
                <a:lnTo>
                  <a:pt x="280" y="1530"/>
                </a:lnTo>
                <a:lnTo>
                  <a:pt x="270" y="1536"/>
                </a:lnTo>
                <a:lnTo>
                  <a:pt x="258" y="1540"/>
                </a:lnTo>
                <a:lnTo>
                  <a:pt x="246" y="1538"/>
                </a:lnTo>
                <a:lnTo>
                  <a:pt x="240" y="1538"/>
                </a:lnTo>
                <a:lnTo>
                  <a:pt x="234" y="1538"/>
                </a:lnTo>
                <a:lnTo>
                  <a:pt x="226" y="1542"/>
                </a:lnTo>
                <a:lnTo>
                  <a:pt x="220" y="1548"/>
                </a:lnTo>
                <a:lnTo>
                  <a:pt x="216" y="1556"/>
                </a:lnTo>
                <a:lnTo>
                  <a:pt x="210" y="1564"/>
                </a:lnTo>
                <a:lnTo>
                  <a:pt x="202" y="1568"/>
                </a:lnTo>
                <a:lnTo>
                  <a:pt x="198" y="1570"/>
                </a:lnTo>
                <a:lnTo>
                  <a:pt x="192" y="1568"/>
                </a:lnTo>
                <a:lnTo>
                  <a:pt x="186" y="1566"/>
                </a:lnTo>
                <a:lnTo>
                  <a:pt x="180" y="1562"/>
                </a:lnTo>
                <a:lnTo>
                  <a:pt x="172" y="1558"/>
                </a:lnTo>
                <a:lnTo>
                  <a:pt x="166" y="1558"/>
                </a:lnTo>
                <a:lnTo>
                  <a:pt x="160" y="1558"/>
                </a:lnTo>
                <a:lnTo>
                  <a:pt x="154" y="1558"/>
                </a:lnTo>
                <a:lnTo>
                  <a:pt x="144" y="1564"/>
                </a:lnTo>
                <a:lnTo>
                  <a:pt x="138" y="1574"/>
                </a:lnTo>
                <a:lnTo>
                  <a:pt x="124" y="1596"/>
                </a:lnTo>
                <a:lnTo>
                  <a:pt x="118" y="1606"/>
                </a:lnTo>
                <a:lnTo>
                  <a:pt x="112" y="1610"/>
                </a:lnTo>
                <a:lnTo>
                  <a:pt x="106" y="1614"/>
                </a:lnTo>
                <a:lnTo>
                  <a:pt x="102" y="1618"/>
                </a:lnTo>
                <a:lnTo>
                  <a:pt x="96" y="1628"/>
                </a:lnTo>
                <a:lnTo>
                  <a:pt x="92" y="1640"/>
                </a:lnTo>
                <a:lnTo>
                  <a:pt x="88" y="1646"/>
                </a:lnTo>
                <a:lnTo>
                  <a:pt x="82" y="1652"/>
                </a:lnTo>
                <a:lnTo>
                  <a:pt x="76" y="1656"/>
                </a:lnTo>
                <a:lnTo>
                  <a:pt x="74" y="1660"/>
                </a:lnTo>
                <a:lnTo>
                  <a:pt x="74" y="1664"/>
                </a:lnTo>
                <a:lnTo>
                  <a:pt x="76" y="1670"/>
                </a:lnTo>
                <a:lnTo>
                  <a:pt x="88" y="1680"/>
                </a:lnTo>
                <a:lnTo>
                  <a:pt x="108" y="1696"/>
                </a:lnTo>
                <a:lnTo>
                  <a:pt x="116" y="1704"/>
                </a:lnTo>
                <a:lnTo>
                  <a:pt x="120" y="1712"/>
                </a:lnTo>
                <a:lnTo>
                  <a:pt x="118" y="1718"/>
                </a:lnTo>
                <a:lnTo>
                  <a:pt x="116" y="1724"/>
                </a:lnTo>
                <a:lnTo>
                  <a:pt x="114" y="1728"/>
                </a:lnTo>
                <a:lnTo>
                  <a:pt x="112" y="1734"/>
                </a:lnTo>
                <a:lnTo>
                  <a:pt x="112" y="1738"/>
                </a:lnTo>
                <a:lnTo>
                  <a:pt x="118" y="1744"/>
                </a:lnTo>
                <a:lnTo>
                  <a:pt x="132" y="1758"/>
                </a:lnTo>
                <a:lnTo>
                  <a:pt x="148" y="1772"/>
                </a:lnTo>
                <a:lnTo>
                  <a:pt x="158" y="1778"/>
                </a:lnTo>
                <a:lnTo>
                  <a:pt x="168" y="1782"/>
                </a:lnTo>
                <a:lnTo>
                  <a:pt x="180" y="1784"/>
                </a:lnTo>
                <a:lnTo>
                  <a:pt x="194" y="1780"/>
                </a:lnTo>
                <a:lnTo>
                  <a:pt x="208" y="1776"/>
                </a:lnTo>
                <a:lnTo>
                  <a:pt x="220" y="1774"/>
                </a:lnTo>
                <a:lnTo>
                  <a:pt x="228" y="1774"/>
                </a:lnTo>
                <a:lnTo>
                  <a:pt x="236" y="1776"/>
                </a:lnTo>
                <a:lnTo>
                  <a:pt x="240" y="1782"/>
                </a:lnTo>
                <a:lnTo>
                  <a:pt x="242" y="1788"/>
                </a:lnTo>
                <a:lnTo>
                  <a:pt x="242" y="1798"/>
                </a:lnTo>
                <a:lnTo>
                  <a:pt x="240" y="1808"/>
                </a:lnTo>
                <a:lnTo>
                  <a:pt x="236" y="1818"/>
                </a:lnTo>
                <a:lnTo>
                  <a:pt x="236" y="1824"/>
                </a:lnTo>
                <a:lnTo>
                  <a:pt x="238" y="1828"/>
                </a:lnTo>
                <a:lnTo>
                  <a:pt x="242" y="1830"/>
                </a:lnTo>
                <a:lnTo>
                  <a:pt x="244" y="1832"/>
                </a:lnTo>
                <a:lnTo>
                  <a:pt x="246" y="1834"/>
                </a:lnTo>
                <a:lnTo>
                  <a:pt x="246" y="1840"/>
                </a:lnTo>
                <a:lnTo>
                  <a:pt x="244" y="1848"/>
                </a:lnTo>
                <a:lnTo>
                  <a:pt x="242" y="1856"/>
                </a:lnTo>
                <a:lnTo>
                  <a:pt x="244" y="1862"/>
                </a:lnTo>
                <a:lnTo>
                  <a:pt x="248" y="1864"/>
                </a:lnTo>
                <a:lnTo>
                  <a:pt x="254" y="1862"/>
                </a:lnTo>
                <a:lnTo>
                  <a:pt x="262" y="1860"/>
                </a:lnTo>
                <a:lnTo>
                  <a:pt x="270" y="1856"/>
                </a:lnTo>
                <a:lnTo>
                  <a:pt x="284" y="1844"/>
                </a:lnTo>
                <a:lnTo>
                  <a:pt x="292" y="1840"/>
                </a:lnTo>
                <a:lnTo>
                  <a:pt x="300" y="1838"/>
                </a:lnTo>
                <a:lnTo>
                  <a:pt x="308" y="1838"/>
                </a:lnTo>
                <a:lnTo>
                  <a:pt x="318" y="1842"/>
                </a:lnTo>
                <a:lnTo>
                  <a:pt x="326" y="1846"/>
                </a:lnTo>
                <a:lnTo>
                  <a:pt x="336" y="1852"/>
                </a:lnTo>
                <a:lnTo>
                  <a:pt x="352" y="1866"/>
                </a:lnTo>
                <a:lnTo>
                  <a:pt x="358" y="1870"/>
                </a:lnTo>
                <a:lnTo>
                  <a:pt x="364" y="1870"/>
                </a:lnTo>
                <a:lnTo>
                  <a:pt x="368" y="1868"/>
                </a:lnTo>
                <a:lnTo>
                  <a:pt x="370" y="1864"/>
                </a:lnTo>
                <a:lnTo>
                  <a:pt x="376" y="1858"/>
                </a:lnTo>
                <a:lnTo>
                  <a:pt x="380" y="1856"/>
                </a:lnTo>
                <a:lnTo>
                  <a:pt x="386" y="1858"/>
                </a:lnTo>
                <a:lnTo>
                  <a:pt x="392" y="1860"/>
                </a:lnTo>
                <a:lnTo>
                  <a:pt x="402" y="1858"/>
                </a:lnTo>
                <a:lnTo>
                  <a:pt x="420" y="1852"/>
                </a:lnTo>
                <a:lnTo>
                  <a:pt x="432" y="1846"/>
                </a:lnTo>
                <a:lnTo>
                  <a:pt x="434" y="1848"/>
                </a:lnTo>
                <a:lnTo>
                  <a:pt x="430" y="1854"/>
                </a:lnTo>
                <a:lnTo>
                  <a:pt x="420" y="1872"/>
                </a:lnTo>
                <a:lnTo>
                  <a:pt x="414" y="1886"/>
                </a:lnTo>
                <a:lnTo>
                  <a:pt x="410" y="1900"/>
                </a:lnTo>
                <a:lnTo>
                  <a:pt x="410" y="1918"/>
                </a:lnTo>
                <a:lnTo>
                  <a:pt x="410" y="1924"/>
                </a:lnTo>
                <a:lnTo>
                  <a:pt x="406" y="1930"/>
                </a:lnTo>
                <a:lnTo>
                  <a:pt x="402" y="1932"/>
                </a:lnTo>
                <a:lnTo>
                  <a:pt x="398" y="1934"/>
                </a:lnTo>
                <a:lnTo>
                  <a:pt x="392" y="1936"/>
                </a:lnTo>
                <a:lnTo>
                  <a:pt x="386" y="1940"/>
                </a:lnTo>
                <a:lnTo>
                  <a:pt x="380" y="1946"/>
                </a:lnTo>
                <a:lnTo>
                  <a:pt x="374" y="1958"/>
                </a:lnTo>
                <a:lnTo>
                  <a:pt x="368" y="1968"/>
                </a:lnTo>
                <a:lnTo>
                  <a:pt x="360" y="1974"/>
                </a:lnTo>
                <a:lnTo>
                  <a:pt x="352" y="1980"/>
                </a:lnTo>
                <a:lnTo>
                  <a:pt x="342" y="1984"/>
                </a:lnTo>
                <a:lnTo>
                  <a:pt x="334" y="1988"/>
                </a:lnTo>
                <a:lnTo>
                  <a:pt x="324" y="1992"/>
                </a:lnTo>
                <a:lnTo>
                  <a:pt x="314" y="2000"/>
                </a:lnTo>
                <a:lnTo>
                  <a:pt x="306" y="2012"/>
                </a:lnTo>
                <a:lnTo>
                  <a:pt x="300" y="2022"/>
                </a:lnTo>
                <a:lnTo>
                  <a:pt x="296" y="2026"/>
                </a:lnTo>
                <a:lnTo>
                  <a:pt x="292" y="2028"/>
                </a:lnTo>
                <a:lnTo>
                  <a:pt x="288" y="2028"/>
                </a:lnTo>
                <a:lnTo>
                  <a:pt x="276" y="2026"/>
                </a:lnTo>
                <a:lnTo>
                  <a:pt x="268" y="2026"/>
                </a:lnTo>
                <a:lnTo>
                  <a:pt x="256" y="2030"/>
                </a:lnTo>
                <a:lnTo>
                  <a:pt x="244" y="2034"/>
                </a:lnTo>
                <a:lnTo>
                  <a:pt x="236" y="2040"/>
                </a:lnTo>
                <a:lnTo>
                  <a:pt x="232" y="2044"/>
                </a:lnTo>
                <a:lnTo>
                  <a:pt x="228" y="2048"/>
                </a:lnTo>
                <a:lnTo>
                  <a:pt x="224" y="2058"/>
                </a:lnTo>
                <a:lnTo>
                  <a:pt x="218" y="2062"/>
                </a:lnTo>
                <a:lnTo>
                  <a:pt x="210" y="2066"/>
                </a:lnTo>
                <a:lnTo>
                  <a:pt x="200" y="2072"/>
                </a:lnTo>
                <a:lnTo>
                  <a:pt x="194" y="2078"/>
                </a:lnTo>
                <a:lnTo>
                  <a:pt x="190" y="2082"/>
                </a:lnTo>
                <a:lnTo>
                  <a:pt x="188" y="2088"/>
                </a:lnTo>
                <a:lnTo>
                  <a:pt x="188" y="2092"/>
                </a:lnTo>
                <a:lnTo>
                  <a:pt x="192" y="2092"/>
                </a:lnTo>
                <a:lnTo>
                  <a:pt x="200" y="2092"/>
                </a:lnTo>
                <a:lnTo>
                  <a:pt x="212" y="2088"/>
                </a:lnTo>
                <a:lnTo>
                  <a:pt x="226" y="2084"/>
                </a:lnTo>
                <a:lnTo>
                  <a:pt x="236" y="2076"/>
                </a:lnTo>
                <a:lnTo>
                  <a:pt x="248" y="2064"/>
                </a:lnTo>
                <a:lnTo>
                  <a:pt x="256" y="2056"/>
                </a:lnTo>
                <a:lnTo>
                  <a:pt x="258" y="2056"/>
                </a:lnTo>
                <a:lnTo>
                  <a:pt x="262" y="2060"/>
                </a:lnTo>
                <a:lnTo>
                  <a:pt x="266" y="2064"/>
                </a:lnTo>
                <a:lnTo>
                  <a:pt x="270" y="2064"/>
                </a:lnTo>
                <a:lnTo>
                  <a:pt x="278" y="2062"/>
                </a:lnTo>
                <a:lnTo>
                  <a:pt x="282" y="2060"/>
                </a:lnTo>
                <a:lnTo>
                  <a:pt x="286" y="2060"/>
                </a:lnTo>
                <a:lnTo>
                  <a:pt x="288" y="2062"/>
                </a:lnTo>
                <a:lnTo>
                  <a:pt x="290" y="2068"/>
                </a:lnTo>
                <a:lnTo>
                  <a:pt x="292" y="2074"/>
                </a:lnTo>
                <a:lnTo>
                  <a:pt x="296" y="2078"/>
                </a:lnTo>
                <a:lnTo>
                  <a:pt x="300" y="2078"/>
                </a:lnTo>
                <a:lnTo>
                  <a:pt x="302" y="2078"/>
                </a:lnTo>
                <a:lnTo>
                  <a:pt x="306" y="2074"/>
                </a:lnTo>
                <a:lnTo>
                  <a:pt x="308" y="2070"/>
                </a:lnTo>
                <a:lnTo>
                  <a:pt x="308" y="2066"/>
                </a:lnTo>
                <a:lnTo>
                  <a:pt x="308" y="2060"/>
                </a:lnTo>
                <a:lnTo>
                  <a:pt x="306" y="2054"/>
                </a:lnTo>
                <a:lnTo>
                  <a:pt x="308" y="2050"/>
                </a:lnTo>
                <a:lnTo>
                  <a:pt x="312" y="2044"/>
                </a:lnTo>
                <a:lnTo>
                  <a:pt x="318" y="2042"/>
                </a:lnTo>
                <a:lnTo>
                  <a:pt x="322" y="2040"/>
                </a:lnTo>
                <a:lnTo>
                  <a:pt x="328" y="2040"/>
                </a:lnTo>
                <a:lnTo>
                  <a:pt x="332" y="2042"/>
                </a:lnTo>
                <a:lnTo>
                  <a:pt x="334" y="2046"/>
                </a:lnTo>
                <a:lnTo>
                  <a:pt x="334" y="2048"/>
                </a:lnTo>
                <a:lnTo>
                  <a:pt x="336" y="2050"/>
                </a:lnTo>
                <a:lnTo>
                  <a:pt x="340" y="2048"/>
                </a:lnTo>
                <a:lnTo>
                  <a:pt x="354" y="2040"/>
                </a:lnTo>
                <a:lnTo>
                  <a:pt x="372" y="2028"/>
                </a:lnTo>
                <a:lnTo>
                  <a:pt x="380" y="2022"/>
                </a:lnTo>
                <a:lnTo>
                  <a:pt x="390" y="2022"/>
                </a:lnTo>
                <a:lnTo>
                  <a:pt x="394" y="2020"/>
                </a:lnTo>
                <a:lnTo>
                  <a:pt x="396" y="2020"/>
                </a:lnTo>
                <a:lnTo>
                  <a:pt x="394" y="2012"/>
                </a:lnTo>
                <a:lnTo>
                  <a:pt x="396" y="2008"/>
                </a:lnTo>
                <a:lnTo>
                  <a:pt x="400" y="2000"/>
                </a:lnTo>
                <a:lnTo>
                  <a:pt x="408" y="1992"/>
                </a:lnTo>
                <a:lnTo>
                  <a:pt x="424" y="1982"/>
                </a:lnTo>
                <a:lnTo>
                  <a:pt x="440" y="1972"/>
                </a:lnTo>
                <a:lnTo>
                  <a:pt x="454" y="1964"/>
                </a:lnTo>
                <a:lnTo>
                  <a:pt x="462" y="1956"/>
                </a:lnTo>
                <a:lnTo>
                  <a:pt x="468" y="1950"/>
                </a:lnTo>
                <a:lnTo>
                  <a:pt x="478" y="1938"/>
                </a:lnTo>
                <a:lnTo>
                  <a:pt x="484" y="1932"/>
                </a:lnTo>
                <a:lnTo>
                  <a:pt x="494" y="1926"/>
                </a:lnTo>
                <a:lnTo>
                  <a:pt x="516" y="1916"/>
                </a:lnTo>
                <a:lnTo>
                  <a:pt x="538" y="1902"/>
                </a:lnTo>
                <a:lnTo>
                  <a:pt x="548" y="1896"/>
                </a:lnTo>
                <a:lnTo>
                  <a:pt x="556" y="1888"/>
                </a:lnTo>
                <a:lnTo>
                  <a:pt x="562" y="1882"/>
                </a:lnTo>
                <a:lnTo>
                  <a:pt x="566" y="1874"/>
                </a:lnTo>
                <a:lnTo>
                  <a:pt x="568" y="1866"/>
                </a:lnTo>
                <a:lnTo>
                  <a:pt x="572" y="1862"/>
                </a:lnTo>
                <a:lnTo>
                  <a:pt x="580" y="1856"/>
                </a:lnTo>
                <a:lnTo>
                  <a:pt x="588" y="1850"/>
                </a:lnTo>
                <a:lnTo>
                  <a:pt x="592" y="1846"/>
                </a:lnTo>
                <a:lnTo>
                  <a:pt x="592" y="1840"/>
                </a:lnTo>
                <a:lnTo>
                  <a:pt x="592" y="1836"/>
                </a:lnTo>
                <a:lnTo>
                  <a:pt x="590" y="1834"/>
                </a:lnTo>
                <a:lnTo>
                  <a:pt x="584" y="1832"/>
                </a:lnTo>
                <a:lnTo>
                  <a:pt x="564" y="1832"/>
                </a:lnTo>
                <a:lnTo>
                  <a:pt x="556" y="1830"/>
                </a:lnTo>
                <a:lnTo>
                  <a:pt x="554" y="1828"/>
                </a:lnTo>
                <a:lnTo>
                  <a:pt x="554" y="1824"/>
                </a:lnTo>
                <a:lnTo>
                  <a:pt x="558" y="1820"/>
                </a:lnTo>
                <a:lnTo>
                  <a:pt x="570" y="1810"/>
                </a:lnTo>
                <a:lnTo>
                  <a:pt x="598" y="1786"/>
                </a:lnTo>
                <a:lnTo>
                  <a:pt x="618" y="1766"/>
                </a:lnTo>
                <a:lnTo>
                  <a:pt x="632" y="1748"/>
                </a:lnTo>
                <a:lnTo>
                  <a:pt x="646" y="1726"/>
                </a:lnTo>
                <a:lnTo>
                  <a:pt x="654" y="1714"/>
                </a:lnTo>
                <a:lnTo>
                  <a:pt x="666" y="1704"/>
                </a:lnTo>
                <a:lnTo>
                  <a:pt x="680" y="1696"/>
                </a:lnTo>
                <a:lnTo>
                  <a:pt x="694" y="1690"/>
                </a:lnTo>
                <a:lnTo>
                  <a:pt x="710" y="1688"/>
                </a:lnTo>
                <a:lnTo>
                  <a:pt x="726" y="1692"/>
                </a:lnTo>
                <a:lnTo>
                  <a:pt x="744" y="1698"/>
                </a:lnTo>
                <a:lnTo>
                  <a:pt x="752" y="1704"/>
                </a:lnTo>
                <a:lnTo>
                  <a:pt x="758" y="1710"/>
                </a:lnTo>
                <a:lnTo>
                  <a:pt x="770" y="1720"/>
                </a:lnTo>
                <a:lnTo>
                  <a:pt x="770" y="1722"/>
                </a:lnTo>
                <a:lnTo>
                  <a:pt x="770" y="1724"/>
                </a:lnTo>
                <a:lnTo>
                  <a:pt x="752" y="1714"/>
                </a:lnTo>
                <a:lnTo>
                  <a:pt x="738" y="1708"/>
                </a:lnTo>
                <a:lnTo>
                  <a:pt x="722" y="1702"/>
                </a:lnTo>
                <a:lnTo>
                  <a:pt x="712" y="1702"/>
                </a:lnTo>
                <a:lnTo>
                  <a:pt x="704" y="1702"/>
                </a:lnTo>
                <a:lnTo>
                  <a:pt x="696" y="1704"/>
                </a:lnTo>
                <a:lnTo>
                  <a:pt x="690" y="1706"/>
                </a:lnTo>
                <a:lnTo>
                  <a:pt x="680" y="1716"/>
                </a:lnTo>
                <a:lnTo>
                  <a:pt x="674" y="1722"/>
                </a:lnTo>
                <a:lnTo>
                  <a:pt x="672" y="1728"/>
                </a:lnTo>
                <a:lnTo>
                  <a:pt x="672" y="1734"/>
                </a:lnTo>
                <a:lnTo>
                  <a:pt x="672" y="1742"/>
                </a:lnTo>
                <a:lnTo>
                  <a:pt x="670" y="1748"/>
                </a:lnTo>
                <a:lnTo>
                  <a:pt x="668" y="1756"/>
                </a:lnTo>
                <a:lnTo>
                  <a:pt x="658" y="1766"/>
                </a:lnTo>
                <a:lnTo>
                  <a:pt x="652" y="1776"/>
                </a:lnTo>
                <a:lnTo>
                  <a:pt x="650" y="1782"/>
                </a:lnTo>
                <a:lnTo>
                  <a:pt x="652" y="1788"/>
                </a:lnTo>
                <a:lnTo>
                  <a:pt x="656" y="1792"/>
                </a:lnTo>
                <a:lnTo>
                  <a:pt x="660" y="1794"/>
                </a:lnTo>
                <a:lnTo>
                  <a:pt x="662" y="1798"/>
                </a:lnTo>
                <a:lnTo>
                  <a:pt x="662" y="1800"/>
                </a:lnTo>
                <a:lnTo>
                  <a:pt x="656" y="1806"/>
                </a:lnTo>
                <a:lnTo>
                  <a:pt x="646" y="1812"/>
                </a:lnTo>
                <a:lnTo>
                  <a:pt x="644" y="1816"/>
                </a:lnTo>
                <a:lnTo>
                  <a:pt x="644" y="1818"/>
                </a:lnTo>
                <a:lnTo>
                  <a:pt x="646" y="1820"/>
                </a:lnTo>
                <a:lnTo>
                  <a:pt x="650" y="1822"/>
                </a:lnTo>
                <a:lnTo>
                  <a:pt x="658" y="1824"/>
                </a:lnTo>
                <a:lnTo>
                  <a:pt x="670" y="1824"/>
                </a:lnTo>
                <a:lnTo>
                  <a:pt x="684" y="1820"/>
                </a:lnTo>
                <a:lnTo>
                  <a:pt x="700" y="1814"/>
                </a:lnTo>
                <a:lnTo>
                  <a:pt x="712" y="1806"/>
                </a:lnTo>
                <a:lnTo>
                  <a:pt x="732" y="1788"/>
                </a:lnTo>
                <a:lnTo>
                  <a:pt x="748" y="1778"/>
                </a:lnTo>
                <a:lnTo>
                  <a:pt x="762" y="1774"/>
                </a:lnTo>
                <a:lnTo>
                  <a:pt x="778" y="1772"/>
                </a:lnTo>
                <a:lnTo>
                  <a:pt x="786" y="1772"/>
                </a:lnTo>
                <a:lnTo>
                  <a:pt x="790" y="1770"/>
                </a:lnTo>
                <a:lnTo>
                  <a:pt x="790" y="1768"/>
                </a:lnTo>
                <a:lnTo>
                  <a:pt x="790" y="1764"/>
                </a:lnTo>
                <a:lnTo>
                  <a:pt x="790" y="1760"/>
                </a:lnTo>
                <a:lnTo>
                  <a:pt x="790" y="1756"/>
                </a:lnTo>
                <a:lnTo>
                  <a:pt x="794" y="1754"/>
                </a:lnTo>
                <a:lnTo>
                  <a:pt x="800" y="1750"/>
                </a:lnTo>
                <a:lnTo>
                  <a:pt x="806" y="1746"/>
                </a:lnTo>
                <a:lnTo>
                  <a:pt x="806" y="1742"/>
                </a:lnTo>
                <a:lnTo>
                  <a:pt x="804" y="1736"/>
                </a:lnTo>
                <a:lnTo>
                  <a:pt x="802" y="1730"/>
                </a:lnTo>
                <a:lnTo>
                  <a:pt x="800" y="1724"/>
                </a:lnTo>
                <a:lnTo>
                  <a:pt x="800" y="1720"/>
                </a:lnTo>
                <a:lnTo>
                  <a:pt x="804" y="1716"/>
                </a:lnTo>
                <a:lnTo>
                  <a:pt x="812" y="1714"/>
                </a:lnTo>
                <a:lnTo>
                  <a:pt x="824" y="1712"/>
                </a:lnTo>
                <a:lnTo>
                  <a:pt x="834" y="1710"/>
                </a:lnTo>
                <a:lnTo>
                  <a:pt x="850" y="1704"/>
                </a:lnTo>
                <a:lnTo>
                  <a:pt x="856" y="1702"/>
                </a:lnTo>
                <a:lnTo>
                  <a:pt x="860" y="1704"/>
                </a:lnTo>
                <a:lnTo>
                  <a:pt x="862" y="1706"/>
                </a:lnTo>
                <a:lnTo>
                  <a:pt x="862" y="1712"/>
                </a:lnTo>
                <a:lnTo>
                  <a:pt x="864" y="1720"/>
                </a:lnTo>
                <a:lnTo>
                  <a:pt x="866" y="1724"/>
                </a:lnTo>
                <a:lnTo>
                  <a:pt x="870" y="1728"/>
                </a:lnTo>
                <a:lnTo>
                  <a:pt x="874" y="1730"/>
                </a:lnTo>
                <a:lnTo>
                  <a:pt x="888" y="1734"/>
                </a:lnTo>
                <a:lnTo>
                  <a:pt x="896" y="1738"/>
                </a:lnTo>
                <a:lnTo>
                  <a:pt x="906" y="1742"/>
                </a:lnTo>
                <a:lnTo>
                  <a:pt x="914" y="1746"/>
                </a:lnTo>
                <a:lnTo>
                  <a:pt x="918" y="1746"/>
                </a:lnTo>
                <a:lnTo>
                  <a:pt x="922" y="1744"/>
                </a:lnTo>
                <a:lnTo>
                  <a:pt x="924" y="1742"/>
                </a:lnTo>
                <a:lnTo>
                  <a:pt x="928" y="1740"/>
                </a:lnTo>
                <a:lnTo>
                  <a:pt x="930" y="1740"/>
                </a:lnTo>
                <a:lnTo>
                  <a:pt x="934" y="1742"/>
                </a:lnTo>
                <a:lnTo>
                  <a:pt x="940" y="1750"/>
                </a:lnTo>
                <a:lnTo>
                  <a:pt x="948" y="1758"/>
                </a:lnTo>
                <a:lnTo>
                  <a:pt x="958" y="1764"/>
                </a:lnTo>
                <a:lnTo>
                  <a:pt x="968" y="1766"/>
                </a:lnTo>
                <a:lnTo>
                  <a:pt x="978" y="1768"/>
                </a:lnTo>
                <a:lnTo>
                  <a:pt x="1002" y="1766"/>
                </a:lnTo>
                <a:lnTo>
                  <a:pt x="1026" y="1764"/>
                </a:lnTo>
                <a:lnTo>
                  <a:pt x="1036" y="1764"/>
                </a:lnTo>
                <a:lnTo>
                  <a:pt x="1050" y="1768"/>
                </a:lnTo>
                <a:lnTo>
                  <a:pt x="1078" y="1780"/>
                </a:lnTo>
                <a:lnTo>
                  <a:pt x="1090" y="1786"/>
                </a:lnTo>
                <a:lnTo>
                  <a:pt x="1104" y="1788"/>
                </a:lnTo>
                <a:lnTo>
                  <a:pt x="1116" y="1788"/>
                </a:lnTo>
                <a:lnTo>
                  <a:pt x="1122" y="1788"/>
                </a:lnTo>
                <a:lnTo>
                  <a:pt x="1126" y="1786"/>
                </a:lnTo>
                <a:lnTo>
                  <a:pt x="1136" y="1780"/>
                </a:lnTo>
                <a:lnTo>
                  <a:pt x="1142" y="1778"/>
                </a:lnTo>
                <a:lnTo>
                  <a:pt x="1148" y="1780"/>
                </a:lnTo>
                <a:lnTo>
                  <a:pt x="1150" y="1782"/>
                </a:lnTo>
                <a:lnTo>
                  <a:pt x="1150" y="1786"/>
                </a:lnTo>
                <a:lnTo>
                  <a:pt x="1150" y="1790"/>
                </a:lnTo>
                <a:lnTo>
                  <a:pt x="1146" y="1794"/>
                </a:lnTo>
                <a:lnTo>
                  <a:pt x="1142" y="1796"/>
                </a:lnTo>
                <a:lnTo>
                  <a:pt x="1138" y="1800"/>
                </a:lnTo>
                <a:lnTo>
                  <a:pt x="1140" y="1804"/>
                </a:lnTo>
                <a:lnTo>
                  <a:pt x="1146" y="1808"/>
                </a:lnTo>
                <a:lnTo>
                  <a:pt x="1154" y="1812"/>
                </a:lnTo>
                <a:lnTo>
                  <a:pt x="1174" y="1822"/>
                </a:lnTo>
                <a:lnTo>
                  <a:pt x="1192" y="1830"/>
                </a:lnTo>
                <a:lnTo>
                  <a:pt x="1206" y="1840"/>
                </a:lnTo>
                <a:lnTo>
                  <a:pt x="1216" y="1852"/>
                </a:lnTo>
                <a:lnTo>
                  <a:pt x="1228" y="1862"/>
                </a:lnTo>
                <a:lnTo>
                  <a:pt x="1246" y="1874"/>
                </a:lnTo>
                <a:lnTo>
                  <a:pt x="1254" y="1878"/>
                </a:lnTo>
                <a:lnTo>
                  <a:pt x="1264" y="1880"/>
                </a:lnTo>
                <a:lnTo>
                  <a:pt x="1272" y="1880"/>
                </a:lnTo>
                <a:lnTo>
                  <a:pt x="1278" y="1880"/>
                </a:lnTo>
                <a:lnTo>
                  <a:pt x="1282" y="1878"/>
                </a:lnTo>
                <a:lnTo>
                  <a:pt x="1284" y="1874"/>
                </a:lnTo>
                <a:lnTo>
                  <a:pt x="1284" y="1868"/>
                </a:lnTo>
                <a:lnTo>
                  <a:pt x="1280" y="1864"/>
                </a:lnTo>
                <a:lnTo>
                  <a:pt x="1272" y="1852"/>
                </a:lnTo>
                <a:lnTo>
                  <a:pt x="1268" y="1844"/>
                </a:lnTo>
                <a:lnTo>
                  <a:pt x="1268" y="1842"/>
                </a:lnTo>
                <a:lnTo>
                  <a:pt x="1270" y="1842"/>
                </a:lnTo>
                <a:lnTo>
                  <a:pt x="1282" y="1852"/>
                </a:lnTo>
                <a:lnTo>
                  <a:pt x="1298" y="1866"/>
                </a:lnTo>
                <a:lnTo>
                  <a:pt x="1314" y="1878"/>
                </a:lnTo>
                <a:lnTo>
                  <a:pt x="1320" y="1880"/>
                </a:lnTo>
                <a:lnTo>
                  <a:pt x="1324" y="1880"/>
                </a:lnTo>
                <a:lnTo>
                  <a:pt x="1326" y="1876"/>
                </a:lnTo>
                <a:lnTo>
                  <a:pt x="1326" y="1870"/>
                </a:lnTo>
                <a:lnTo>
                  <a:pt x="1322" y="1854"/>
                </a:lnTo>
                <a:lnTo>
                  <a:pt x="1322" y="1846"/>
                </a:lnTo>
                <a:lnTo>
                  <a:pt x="1324" y="1848"/>
                </a:lnTo>
                <a:lnTo>
                  <a:pt x="1334" y="1862"/>
                </a:lnTo>
                <a:lnTo>
                  <a:pt x="1338" y="1870"/>
                </a:lnTo>
                <a:lnTo>
                  <a:pt x="1344" y="1874"/>
                </a:lnTo>
                <a:lnTo>
                  <a:pt x="1350" y="1876"/>
                </a:lnTo>
                <a:lnTo>
                  <a:pt x="1354" y="1876"/>
                </a:lnTo>
                <a:lnTo>
                  <a:pt x="1358" y="1878"/>
                </a:lnTo>
                <a:lnTo>
                  <a:pt x="1364" y="1878"/>
                </a:lnTo>
                <a:lnTo>
                  <a:pt x="1368" y="1882"/>
                </a:lnTo>
                <a:lnTo>
                  <a:pt x="1372" y="1890"/>
                </a:lnTo>
                <a:lnTo>
                  <a:pt x="1378" y="1904"/>
                </a:lnTo>
                <a:lnTo>
                  <a:pt x="1382" y="1914"/>
                </a:lnTo>
                <a:lnTo>
                  <a:pt x="1386" y="1922"/>
                </a:lnTo>
                <a:lnTo>
                  <a:pt x="1392" y="1928"/>
                </a:lnTo>
                <a:lnTo>
                  <a:pt x="1394" y="1932"/>
                </a:lnTo>
                <a:lnTo>
                  <a:pt x="1394" y="1934"/>
                </a:lnTo>
                <a:lnTo>
                  <a:pt x="1390" y="1942"/>
                </a:lnTo>
                <a:lnTo>
                  <a:pt x="1388" y="1944"/>
                </a:lnTo>
                <a:lnTo>
                  <a:pt x="1390" y="1948"/>
                </a:lnTo>
                <a:lnTo>
                  <a:pt x="1392" y="1950"/>
                </a:lnTo>
                <a:lnTo>
                  <a:pt x="1400" y="1954"/>
                </a:lnTo>
                <a:lnTo>
                  <a:pt x="1412" y="1960"/>
                </a:lnTo>
                <a:lnTo>
                  <a:pt x="1414" y="1962"/>
                </a:lnTo>
                <a:lnTo>
                  <a:pt x="1416" y="1966"/>
                </a:lnTo>
                <a:lnTo>
                  <a:pt x="1422" y="1976"/>
                </a:lnTo>
                <a:lnTo>
                  <a:pt x="1426" y="1982"/>
                </a:lnTo>
                <a:lnTo>
                  <a:pt x="1434" y="1990"/>
                </a:lnTo>
                <a:lnTo>
                  <a:pt x="1452" y="2004"/>
                </a:lnTo>
                <a:lnTo>
                  <a:pt x="1464" y="2010"/>
                </a:lnTo>
                <a:lnTo>
                  <a:pt x="1468" y="2012"/>
                </a:lnTo>
                <a:lnTo>
                  <a:pt x="1460" y="2016"/>
                </a:lnTo>
                <a:lnTo>
                  <a:pt x="1452" y="2020"/>
                </a:lnTo>
                <a:lnTo>
                  <a:pt x="1450" y="2026"/>
                </a:lnTo>
                <a:lnTo>
                  <a:pt x="1448" y="2032"/>
                </a:lnTo>
                <a:lnTo>
                  <a:pt x="1442" y="2038"/>
                </a:lnTo>
                <a:lnTo>
                  <a:pt x="1440" y="2042"/>
                </a:lnTo>
                <a:lnTo>
                  <a:pt x="1440" y="2046"/>
                </a:lnTo>
                <a:lnTo>
                  <a:pt x="1440" y="2050"/>
                </a:lnTo>
                <a:lnTo>
                  <a:pt x="1444" y="2054"/>
                </a:lnTo>
                <a:lnTo>
                  <a:pt x="1446" y="2054"/>
                </a:lnTo>
                <a:lnTo>
                  <a:pt x="1450" y="2054"/>
                </a:lnTo>
                <a:lnTo>
                  <a:pt x="1452" y="2050"/>
                </a:lnTo>
                <a:lnTo>
                  <a:pt x="1456" y="2044"/>
                </a:lnTo>
                <a:lnTo>
                  <a:pt x="1462" y="2032"/>
                </a:lnTo>
                <a:lnTo>
                  <a:pt x="1466" y="2026"/>
                </a:lnTo>
                <a:lnTo>
                  <a:pt x="1470" y="2024"/>
                </a:lnTo>
                <a:lnTo>
                  <a:pt x="1474" y="2022"/>
                </a:lnTo>
                <a:lnTo>
                  <a:pt x="1480" y="2024"/>
                </a:lnTo>
                <a:lnTo>
                  <a:pt x="1484" y="2028"/>
                </a:lnTo>
                <a:lnTo>
                  <a:pt x="1488" y="2034"/>
                </a:lnTo>
                <a:lnTo>
                  <a:pt x="1492" y="2044"/>
                </a:lnTo>
                <a:lnTo>
                  <a:pt x="1494" y="2052"/>
                </a:lnTo>
                <a:lnTo>
                  <a:pt x="1494" y="2058"/>
                </a:lnTo>
                <a:lnTo>
                  <a:pt x="1492" y="2064"/>
                </a:lnTo>
                <a:lnTo>
                  <a:pt x="1488" y="2074"/>
                </a:lnTo>
                <a:lnTo>
                  <a:pt x="1488" y="2078"/>
                </a:lnTo>
                <a:lnTo>
                  <a:pt x="1488" y="2082"/>
                </a:lnTo>
                <a:lnTo>
                  <a:pt x="1492" y="2092"/>
                </a:lnTo>
                <a:lnTo>
                  <a:pt x="1494" y="2100"/>
                </a:lnTo>
                <a:lnTo>
                  <a:pt x="1496" y="2102"/>
                </a:lnTo>
                <a:lnTo>
                  <a:pt x="1500" y="2104"/>
                </a:lnTo>
                <a:lnTo>
                  <a:pt x="1504" y="2102"/>
                </a:lnTo>
                <a:lnTo>
                  <a:pt x="1508" y="2098"/>
                </a:lnTo>
                <a:lnTo>
                  <a:pt x="1518" y="2088"/>
                </a:lnTo>
                <a:lnTo>
                  <a:pt x="1524" y="2080"/>
                </a:lnTo>
                <a:lnTo>
                  <a:pt x="1526" y="2076"/>
                </a:lnTo>
                <a:lnTo>
                  <a:pt x="1526" y="2072"/>
                </a:lnTo>
                <a:lnTo>
                  <a:pt x="1524" y="2058"/>
                </a:lnTo>
                <a:lnTo>
                  <a:pt x="1522" y="2044"/>
                </a:lnTo>
                <a:lnTo>
                  <a:pt x="1524" y="2038"/>
                </a:lnTo>
                <a:lnTo>
                  <a:pt x="1528" y="2034"/>
                </a:lnTo>
                <a:lnTo>
                  <a:pt x="1530" y="2030"/>
                </a:lnTo>
                <a:lnTo>
                  <a:pt x="1530" y="2038"/>
                </a:lnTo>
                <a:lnTo>
                  <a:pt x="1530" y="2044"/>
                </a:lnTo>
                <a:lnTo>
                  <a:pt x="1532" y="2058"/>
                </a:lnTo>
                <a:lnTo>
                  <a:pt x="1534" y="2070"/>
                </a:lnTo>
                <a:lnTo>
                  <a:pt x="1534" y="2074"/>
                </a:lnTo>
                <a:lnTo>
                  <a:pt x="1530" y="2078"/>
                </a:lnTo>
                <a:lnTo>
                  <a:pt x="1526" y="2082"/>
                </a:lnTo>
                <a:lnTo>
                  <a:pt x="1526" y="2084"/>
                </a:lnTo>
                <a:lnTo>
                  <a:pt x="1526" y="2092"/>
                </a:lnTo>
                <a:lnTo>
                  <a:pt x="1526" y="2098"/>
                </a:lnTo>
                <a:lnTo>
                  <a:pt x="1524" y="2102"/>
                </a:lnTo>
                <a:lnTo>
                  <a:pt x="1522" y="2106"/>
                </a:lnTo>
                <a:lnTo>
                  <a:pt x="1516" y="2112"/>
                </a:lnTo>
                <a:lnTo>
                  <a:pt x="1512" y="2118"/>
                </a:lnTo>
                <a:lnTo>
                  <a:pt x="1512" y="2122"/>
                </a:lnTo>
                <a:lnTo>
                  <a:pt x="1514" y="2124"/>
                </a:lnTo>
                <a:lnTo>
                  <a:pt x="1518" y="2130"/>
                </a:lnTo>
                <a:lnTo>
                  <a:pt x="1522" y="2134"/>
                </a:lnTo>
                <a:lnTo>
                  <a:pt x="1524" y="2138"/>
                </a:lnTo>
                <a:lnTo>
                  <a:pt x="1528" y="2148"/>
                </a:lnTo>
                <a:lnTo>
                  <a:pt x="1534" y="2160"/>
                </a:lnTo>
                <a:lnTo>
                  <a:pt x="1544" y="2172"/>
                </a:lnTo>
                <a:lnTo>
                  <a:pt x="1554" y="2182"/>
                </a:lnTo>
                <a:lnTo>
                  <a:pt x="1558" y="2186"/>
                </a:lnTo>
                <a:lnTo>
                  <a:pt x="1560" y="2184"/>
                </a:lnTo>
                <a:lnTo>
                  <a:pt x="1562" y="2176"/>
                </a:lnTo>
                <a:lnTo>
                  <a:pt x="1564" y="2168"/>
                </a:lnTo>
                <a:lnTo>
                  <a:pt x="1568" y="2162"/>
                </a:lnTo>
                <a:lnTo>
                  <a:pt x="1574" y="2158"/>
                </a:lnTo>
                <a:lnTo>
                  <a:pt x="1584" y="2156"/>
                </a:lnTo>
                <a:lnTo>
                  <a:pt x="1592" y="2154"/>
                </a:lnTo>
                <a:lnTo>
                  <a:pt x="1594" y="2156"/>
                </a:lnTo>
                <a:lnTo>
                  <a:pt x="1588" y="2162"/>
                </a:lnTo>
                <a:lnTo>
                  <a:pt x="1582" y="2166"/>
                </a:lnTo>
                <a:lnTo>
                  <a:pt x="1578" y="2172"/>
                </a:lnTo>
                <a:lnTo>
                  <a:pt x="1576" y="2180"/>
                </a:lnTo>
                <a:lnTo>
                  <a:pt x="1576" y="2188"/>
                </a:lnTo>
                <a:lnTo>
                  <a:pt x="1582" y="2196"/>
                </a:lnTo>
                <a:lnTo>
                  <a:pt x="1586" y="2200"/>
                </a:lnTo>
                <a:lnTo>
                  <a:pt x="1588" y="2202"/>
                </a:lnTo>
                <a:lnTo>
                  <a:pt x="1590" y="2212"/>
                </a:lnTo>
                <a:lnTo>
                  <a:pt x="1592" y="2218"/>
                </a:lnTo>
                <a:lnTo>
                  <a:pt x="1596" y="2220"/>
                </a:lnTo>
                <a:lnTo>
                  <a:pt x="1600" y="2220"/>
                </a:lnTo>
                <a:lnTo>
                  <a:pt x="1604" y="2218"/>
                </a:lnTo>
                <a:lnTo>
                  <a:pt x="1608" y="2216"/>
                </a:lnTo>
                <a:lnTo>
                  <a:pt x="1610" y="2216"/>
                </a:lnTo>
                <a:lnTo>
                  <a:pt x="1610" y="2220"/>
                </a:lnTo>
                <a:lnTo>
                  <a:pt x="1606" y="2228"/>
                </a:lnTo>
                <a:lnTo>
                  <a:pt x="1600" y="2246"/>
                </a:lnTo>
                <a:lnTo>
                  <a:pt x="1596" y="2256"/>
                </a:lnTo>
                <a:lnTo>
                  <a:pt x="1598" y="2262"/>
                </a:lnTo>
                <a:lnTo>
                  <a:pt x="1600" y="2262"/>
                </a:lnTo>
                <a:lnTo>
                  <a:pt x="1602" y="2262"/>
                </a:lnTo>
                <a:lnTo>
                  <a:pt x="1602" y="2268"/>
                </a:lnTo>
                <a:lnTo>
                  <a:pt x="1604" y="2276"/>
                </a:lnTo>
                <a:lnTo>
                  <a:pt x="1606" y="2278"/>
                </a:lnTo>
                <a:lnTo>
                  <a:pt x="1608" y="2280"/>
                </a:lnTo>
                <a:lnTo>
                  <a:pt x="1612" y="2280"/>
                </a:lnTo>
                <a:lnTo>
                  <a:pt x="1614" y="2278"/>
                </a:lnTo>
                <a:lnTo>
                  <a:pt x="1614" y="2270"/>
                </a:lnTo>
                <a:lnTo>
                  <a:pt x="1616" y="2260"/>
                </a:lnTo>
                <a:lnTo>
                  <a:pt x="1618" y="2256"/>
                </a:lnTo>
                <a:lnTo>
                  <a:pt x="1622" y="2254"/>
                </a:lnTo>
                <a:lnTo>
                  <a:pt x="1632" y="2248"/>
                </a:lnTo>
                <a:lnTo>
                  <a:pt x="1638" y="2242"/>
                </a:lnTo>
                <a:lnTo>
                  <a:pt x="1642" y="2240"/>
                </a:lnTo>
                <a:lnTo>
                  <a:pt x="1644" y="2240"/>
                </a:lnTo>
                <a:lnTo>
                  <a:pt x="1644" y="2242"/>
                </a:lnTo>
                <a:lnTo>
                  <a:pt x="1646" y="2246"/>
                </a:lnTo>
                <a:lnTo>
                  <a:pt x="1648" y="2246"/>
                </a:lnTo>
                <a:lnTo>
                  <a:pt x="1654" y="2246"/>
                </a:lnTo>
                <a:lnTo>
                  <a:pt x="1660" y="2248"/>
                </a:lnTo>
                <a:lnTo>
                  <a:pt x="1660" y="2250"/>
                </a:lnTo>
                <a:lnTo>
                  <a:pt x="1660" y="2254"/>
                </a:lnTo>
                <a:lnTo>
                  <a:pt x="1660" y="2258"/>
                </a:lnTo>
                <a:lnTo>
                  <a:pt x="1656" y="2254"/>
                </a:lnTo>
                <a:lnTo>
                  <a:pt x="1652" y="2252"/>
                </a:lnTo>
                <a:lnTo>
                  <a:pt x="1648" y="2252"/>
                </a:lnTo>
                <a:lnTo>
                  <a:pt x="1642" y="2254"/>
                </a:lnTo>
                <a:lnTo>
                  <a:pt x="1636" y="2258"/>
                </a:lnTo>
                <a:lnTo>
                  <a:pt x="1624" y="2268"/>
                </a:lnTo>
                <a:lnTo>
                  <a:pt x="1618" y="2276"/>
                </a:lnTo>
                <a:lnTo>
                  <a:pt x="1618" y="2282"/>
                </a:lnTo>
                <a:lnTo>
                  <a:pt x="1618" y="2290"/>
                </a:lnTo>
                <a:lnTo>
                  <a:pt x="1620" y="2294"/>
                </a:lnTo>
                <a:lnTo>
                  <a:pt x="1622" y="2298"/>
                </a:lnTo>
                <a:lnTo>
                  <a:pt x="1626" y="2300"/>
                </a:lnTo>
                <a:lnTo>
                  <a:pt x="1628" y="2302"/>
                </a:lnTo>
                <a:lnTo>
                  <a:pt x="1626" y="2306"/>
                </a:lnTo>
                <a:lnTo>
                  <a:pt x="1622" y="2308"/>
                </a:lnTo>
                <a:lnTo>
                  <a:pt x="1622" y="2310"/>
                </a:lnTo>
                <a:lnTo>
                  <a:pt x="1624" y="2312"/>
                </a:lnTo>
                <a:lnTo>
                  <a:pt x="1626" y="2312"/>
                </a:lnTo>
                <a:lnTo>
                  <a:pt x="1624" y="2316"/>
                </a:lnTo>
                <a:lnTo>
                  <a:pt x="1620" y="2318"/>
                </a:lnTo>
                <a:lnTo>
                  <a:pt x="1620" y="2320"/>
                </a:lnTo>
                <a:lnTo>
                  <a:pt x="1622" y="2324"/>
                </a:lnTo>
                <a:lnTo>
                  <a:pt x="1624" y="2326"/>
                </a:lnTo>
                <a:lnTo>
                  <a:pt x="1632" y="2332"/>
                </a:lnTo>
                <a:lnTo>
                  <a:pt x="1642" y="2336"/>
                </a:lnTo>
                <a:lnTo>
                  <a:pt x="1650" y="2338"/>
                </a:lnTo>
                <a:lnTo>
                  <a:pt x="1656" y="2336"/>
                </a:lnTo>
                <a:lnTo>
                  <a:pt x="1662" y="2334"/>
                </a:lnTo>
                <a:lnTo>
                  <a:pt x="1670" y="2332"/>
                </a:lnTo>
                <a:lnTo>
                  <a:pt x="1676" y="2334"/>
                </a:lnTo>
                <a:lnTo>
                  <a:pt x="1676" y="2338"/>
                </a:lnTo>
                <a:lnTo>
                  <a:pt x="1676" y="2340"/>
                </a:lnTo>
                <a:lnTo>
                  <a:pt x="1682" y="2340"/>
                </a:lnTo>
                <a:lnTo>
                  <a:pt x="1688" y="2340"/>
                </a:lnTo>
                <a:lnTo>
                  <a:pt x="1688" y="2344"/>
                </a:lnTo>
                <a:lnTo>
                  <a:pt x="1686" y="2352"/>
                </a:lnTo>
                <a:lnTo>
                  <a:pt x="1686" y="2356"/>
                </a:lnTo>
                <a:lnTo>
                  <a:pt x="1686" y="2358"/>
                </a:lnTo>
                <a:lnTo>
                  <a:pt x="1688" y="2360"/>
                </a:lnTo>
                <a:lnTo>
                  <a:pt x="1694" y="2360"/>
                </a:lnTo>
                <a:lnTo>
                  <a:pt x="1700" y="2360"/>
                </a:lnTo>
                <a:lnTo>
                  <a:pt x="1704" y="2362"/>
                </a:lnTo>
                <a:lnTo>
                  <a:pt x="1706" y="2364"/>
                </a:lnTo>
                <a:lnTo>
                  <a:pt x="1714" y="2362"/>
                </a:lnTo>
                <a:lnTo>
                  <a:pt x="1718" y="2360"/>
                </a:lnTo>
                <a:lnTo>
                  <a:pt x="1724" y="2362"/>
                </a:lnTo>
                <a:lnTo>
                  <a:pt x="1730" y="2364"/>
                </a:lnTo>
                <a:lnTo>
                  <a:pt x="1736" y="2368"/>
                </a:lnTo>
                <a:lnTo>
                  <a:pt x="1738" y="2370"/>
                </a:lnTo>
                <a:lnTo>
                  <a:pt x="1742" y="2368"/>
                </a:lnTo>
                <a:lnTo>
                  <a:pt x="1746" y="2368"/>
                </a:lnTo>
                <a:lnTo>
                  <a:pt x="1748" y="2368"/>
                </a:lnTo>
                <a:lnTo>
                  <a:pt x="1750" y="2374"/>
                </a:lnTo>
                <a:lnTo>
                  <a:pt x="1750" y="2382"/>
                </a:lnTo>
                <a:lnTo>
                  <a:pt x="1748" y="2384"/>
                </a:lnTo>
                <a:lnTo>
                  <a:pt x="1744" y="2386"/>
                </a:lnTo>
                <a:lnTo>
                  <a:pt x="1742" y="2388"/>
                </a:lnTo>
                <a:lnTo>
                  <a:pt x="1742" y="2390"/>
                </a:lnTo>
                <a:lnTo>
                  <a:pt x="1748" y="2398"/>
                </a:lnTo>
                <a:lnTo>
                  <a:pt x="1758" y="2402"/>
                </a:lnTo>
                <a:lnTo>
                  <a:pt x="1764" y="2404"/>
                </a:lnTo>
                <a:lnTo>
                  <a:pt x="1768" y="2402"/>
                </a:lnTo>
                <a:lnTo>
                  <a:pt x="1776" y="2398"/>
                </a:lnTo>
                <a:lnTo>
                  <a:pt x="1778" y="2392"/>
                </a:lnTo>
                <a:lnTo>
                  <a:pt x="1780" y="2392"/>
                </a:lnTo>
                <a:lnTo>
                  <a:pt x="1780" y="2398"/>
                </a:lnTo>
                <a:lnTo>
                  <a:pt x="1780" y="2406"/>
                </a:lnTo>
                <a:lnTo>
                  <a:pt x="1784" y="2408"/>
                </a:lnTo>
                <a:lnTo>
                  <a:pt x="1786" y="2410"/>
                </a:lnTo>
                <a:lnTo>
                  <a:pt x="1786" y="2414"/>
                </a:lnTo>
                <a:lnTo>
                  <a:pt x="1784" y="2416"/>
                </a:lnTo>
                <a:lnTo>
                  <a:pt x="1780" y="2412"/>
                </a:lnTo>
                <a:lnTo>
                  <a:pt x="1776" y="2408"/>
                </a:lnTo>
                <a:lnTo>
                  <a:pt x="1774" y="2408"/>
                </a:lnTo>
                <a:lnTo>
                  <a:pt x="1772" y="2408"/>
                </a:lnTo>
                <a:lnTo>
                  <a:pt x="1772" y="2412"/>
                </a:lnTo>
                <a:lnTo>
                  <a:pt x="1774" y="2416"/>
                </a:lnTo>
                <a:lnTo>
                  <a:pt x="1782" y="2422"/>
                </a:lnTo>
                <a:lnTo>
                  <a:pt x="1790" y="2426"/>
                </a:lnTo>
                <a:lnTo>
                  <a:pt x="1794" y="2426"/>
                </a:lnTo>
                <a:lnTo>
                  <a:pt x="1796" y="2424"/>
                </a:lnTo>
                <a:lnTo>
                  <a:pt x="1798" y="2418"/>
                </a:lnTo>
                <a:lnTo>
                  <a:pt x="1800" y="2414"/>
                </a:lnTo>
                <a:lnTo>
                  <a:pt x="1804" y="2414"/>
                </a:lnTo>
                <a:lnTo>
                  <a:pt x="1804" y="2418"/>
                </a:lnTo>
                <a:lnTo>
                  <a:pt x="1804" y="2424"/>
                </a:lnTo>
                <a:lnTo>
                  <a:pt x="1806" y="2432"/>
                </a:lnTo>
                <a:lnTo>
                  <a:pt x="1810" y="2438"/>
                </a:lnTo>
                <a:lnTo>
                  <a:pt x="1810" y="2444"/>
                </a:lnTo>
                <a:lnTo>
                  <a:pt x="1808" y="2450"/>
                </a:lnTo>
                <a:lnTo>
                  <a:pt x="1810" y="2450"/>
                </a:lnTo>
                <a:lnTo>
                  <a:pt x="1814" y="2450"/>
                </a:lnTo>
                <a:lnTo>
                  <a:pt x="1816" y="2446"/>
                </a:lnTo>
                <a:lnTo>
                  <a:pt x="1818" y="2444"/>
                </a:lnTo>
                <a:lnTo>
                  <a:pt x="1820" y="2444"/>
                </a:lnTo>
                <a:lnTo>
                  <a:pt x="1824" y="2448"/>
                </a:lnTo>
                <a:lnTo>
                  <a:pt x="1824" y="2454"/>
                </a:lnTo>
                <a:lnTo>
                  <a:pt x="1824" y="2460"/>
                </a:lnTo>
                <a:lnTo>
                  <a:pt x="1828" y="2464"/>
                </a:lnTo>
                <a:lnTo>
                  <a:pt x="1832" y="2468"/>
                </a:lnTo>
                <a:lnTo>
                  <a:pt x="1832" y="2470"/>
                </a:lnTo>
                <a:lnTo>
                  <a:pt x="1834" y="2474"/>
                </a:lnTo>
                <a:lnTo>
                  <a:pt x="1832" y="2476"/>
                </a:lnTo>
                <a:lnTo>
                  <a:pt x="1830" y="2478"/>
                </a:lnTo>
                <a:lnTo>
                  <a:pt x="1826" y="2478"/>
                </a:lnTo>
                <a:lnTo>
                  <a:pt x="1826" y="2480"/>
                </a:lnTo>
                <a:lnTo>
                  <a:pt x="1830" y="2490"/>
                </a:lnTo>
                <a:lnTo>
                  <a:pt x="1838" y="2500"/>
                </a:lnTo>
                <a:lnTo>
                  <a:pt x="1840" y="2510"/>
                </a:lnTo>
                <a:lnTo>
                  <a:pt x="1842" y="2520"/>
                </a:lnTo>
                <a:lnTo>
                  <a:pt x="1840" y="2538"/>
                </a:lnTo>
                <a:lnTo>
                  <a:pt x="1838" y="2546"/>
                </a:lnTo>
                <a:lnTo>
                  <a:pt x="1836" y="2550"/>
                </a:lnTo>
                <a:lnTo>
                  <a:pt x="1836" y="2548"/>
                </a:lnTo>
                <a:lnTo>
                  <a:pt x="1834" y="2544"/>
                </a:lnTo>
                <a:lnTo>
                  <a:pt x="1828" y="2510"/>
                </a:lnTo>
                <a:lnTo>
                  <a:pt x="1824" y="2504"/>
                </a:lnTo>
                <a:lnTo>
                  <a:pt x="1818" y="2500"/>
                </a:lnTo>
                <a:lnTo>
                  <a:pt x="1808" y="2496"/>
                </a:lnTo>
                <a:lnTo>
                  <a:pt x="1798" y="2496"/>
                </a:lnTo>
                <a:lnTo>
                  <a:pt x="1776" y="2494"/>
                </a:lnTo>
                <a:lnTo>
                  <a:pt x="1766" y="2492"/>
                </a:lnTo>
                <a:lnTo>
                  <a:pt x="1758" y="2488"/>
                </a:lnTo>
                <a:lnTo>
                  <a:pt x="1752" y="2484"/>
                </a:lnTo>
                <a:lnTo>
                  <a:pt x="1748" y="2484"/>
                </a:lnTo>
                <a:lnTo>
                  <a:pt x="1744" y="2486"/>
                </a:lnTo>
                <a:lnTo>
                  <a:pt x="1744" y="2490"/>
                </a:lnTo>
                <a:lnTo>
                  <a:pt x="1744" y="2496"/>
                </a:lnTo>
                <a:lnTo>
                  <a:pt x="1746" y="2502"/>
                </a:lnTo>
                <a:lnTo>
                  <a:pt x="1754" y="2516"/>
                </a:lnTo>
                <a:lnTo>
                  <a:pt x="1760" y="2526"/>
                </a:lnTo>
                <a:lnTo>
                  <a:pt x="1764" y="2536"/>
                </a:lnTo>
                <a:lnTo>
                  <a:pt x="1770" y="2564"/>
                </a:lnTo>
                <a:lnTo>
                  <a:pt x="1774" y="2596"/>
                </a:lnTo>
                <a:lnTo>
                  <a:pt x="1774" y="2628"/>
                </a:lnTo>
                <a:lnTo>
                  <a:pt x="1774" y="2666"/>
                </a:lnTo>
                <a:lnTo>
                  <a:pt x="1770" y="2708"/>
                </a:lnTo>
                <a:lnTo>
                  <a:pt x="1766" y="2750"/>
                </a:lnTo>
                <a:lnTo>
                  <a:pt x="1762" y="2766"/>
                </a:lnTo>
                <a:lnTo>
                  <a:pt x="1758" y="2780"/>
                </a:lnTo>
                <a:lnTo>
                  <a:pt x="1754" y="2794"/>
                </a:lnTo>
                <a:lnTo>
                  <a:pt x="1754" y="2810"/>
                </a:lnTo>
                <a:lnTo>
                  <a:pt x="1756" y="2826"/>
                </a:lnTo>
                <a:lnTo>
                  <a:pt x="1760" y="2842"/>
                </a:lnTo>
                <a:lnTo>
                  <a:pt x="1764" y="2860"/>
                </a:lnTo>
                <a:lnTo>
                  <a:pt x="1766" y="2878"/>
                </a:lnTo>
                <a:lnTo>
                  <a:pt x="1766" y="2894"/>
                </a:lnTo>
                <a:lnTo>
                  <a:pt x="1764" y="2912"/>
                </a:lnTo>
                <a:lnTo>
                  <a:pt x="1760" y="2924"/>
                </a:lnTo>
                <a:lnTo>
                  <a:pt x="1760" y="2936"/>
                </a:lnTo>
                <a:lnTo>
                  <a:pt x="1762" y="2944"/>
                </a:lnTo>
                <a:lnTo>
                  <a:pt x="1766" y="2952"/>
                </a:lnTo>
                <a:lnTo>
                  <a:pt x="1774" y="2970"/>
                </a:lnTo>
                <a:lnTo>
                  <a:pt x="1778" y="2980"/>
                </a:lnTo>
                <a:lnTo>
                  <a:pt x="1782" y="2996"/>
                </a:lnTo>
                <a:lnTo>
                  <a:pt x="1784" y="3010"/>
                </a:lnTo>
                <a:lnTo>
                  <a:pt x="1788" y="3022"/>
                </a:lnTo>
                <a:lnTo>
                  <a:pt x="1792" y="3028"/>
                </a:lnTo>
                <a:lnTo>
                  <a:pt x="1798" y="3034"/>
                </a:lnTo>
                <a:lnTo>
                  <a:pt x="1808" y="3044"/>
                </a:lnTo>
                <a:lnTo>
                  <a:pt x="1812" y="3050"/>
                </a:lnTo>
                <a:lnTo>
                  <a:pt x="1814" y="3056"/>
                </a:lnTo>
                <a:lnTo>
                  <a:pt x="1816" y="3064"/>
                </a:lnTo>
                <a:lnTo>
                  <a:pt x="1818" y="3068"/>
                </a:lnTo>
                <a:lnTo>
                  <a:pt x="1826" y="3072"/>
                </a:lnTo>
                <a:lnTo>
                  <a:pt x="1828" y="3074"/>
                </a:lnTo>
                <a:lnTo>
                  <a:pt x="1832" y="3078"/>
                </a:lnTo>
                <a:lnTo>
                  <a:pt x="1834" y="3086"/>
                </a:lnTo>
                <a:lnTo>
                  <a:pt x="1836" y="3098"/>
                </a:lnTo>
                <a:lnTo>
                  <a:pt x="1838" y="3110"/>
                </a:lnTo>
                <a:lnTo>
                  <a:pt x="1842" y="3118"/>
                </a:lnTo>
                <a:lnTo>
                  <a:pt x="1848" y="3122"/>
                </a:lnTo>
                <a:lnTo>
                  <a:pt x="1852" y="3124"/>
                </a:lnTo>
                <a:lnTo>
                  <a:pt x="1856" y="3128"/>
                </a:lnTo>
                <a:lnTo>
                  <a:pt x="1860" y="3130"/>
                </a:lnTo>
                <a:lnTo>
                  <a:pt x="1862" y="3134"/>
                </a:lnTo>
                <a:lnTo>
                  <a:pt x="1860" y="3140"/>
                </a:lnTo>
                <a:lnTo>
                  <a:pt x="1858" y="3146"/>
                </a:lnTo>
                <a:lnTo>
                  <a:pt x="1858" y="3152"/>
                </a:lnTo>
                <a:lnTo>
                  <a:pt x="1860" y="3158"/>
                </a:lnTo>
                <a:lnTo>
                  <a:pt x="1862" y="3164"/>
                </a:lnTo>
                <a:lnTo>
                  <a:pt x="1874" y="3178"/>
                </a:lnTo>
                <a:lnTo>
                  <a:pt x="1890" y="3200"/>
                </a:lnTo>
                <a:lnTo>
                  <a:pt x="1900" y="3212"/>
                </a:lnTo>
                <a:lnTo>
                  <a:pt x="1904" y="3222"/>
                </a:lnTo>
                <a:lnTo>
                  <a:pt x="1908" y="3230"/>
                </a:lnTo>
                <a:lnTo>
                  <a:pt x="1910" y="3238"/>
                </a:lnTo>
                <a:lnTo>
                  <a:pt x="1910" y="3250"/>
                </a:lnTo>
                <a:lnTo>
                  <a:pt x="1912" y="3254"/>
                </a:lnTo>
                <a:lnTo>
                  <a:pt x="1916" y="3258"/>
                </a:lnTo>
                <a:lnTo>
                  <a:pt x="1920" y="3260"/>
                </a:lnTo>
                <a:lnTo>
                  <a:pt x="1926" y="3262"/>
                </a:lnTo>
                <a:lnTo>
                  <a:pt x="1940" y="3264"/>
                </a:lnTo>
                <a:lnTo>
                  <a:pt x="1950" y="3266"/>
                </a:lnTo>
                <a:lnTo>
                  <a:pt x="1958" y="3270"/>
                </a:lnTo>
                <a:lnTo>
                  <a:pt x="1968" y="3276"/>
                </a:lnTo>
                <a:lnTo>
                  <a:pt x="1978" y="3284"/>
                </a:lnTo>
                <a:lnTo>
                  <a:pt x="1988" y="3292"/>
                </a:lnTo>
                <a:lnTo>
                  <a:pt x="1994" y="3296"/>
                </a:lnTo>
                <a:lnTo>
                  <a:pt x="2006" y="3300"/>
                </a:lnTo>
                <a:lnTo>
                  <a:pt x="2016" y="3302"/>
                </a:lnTo>
                <a:lnTo>
                  <a:pt x="2022" y="3306"/>
                </a:lnTo>
                <a:lnTo>
                  <a:pt x="2030" y="3312"/>
                </a:lnTo>
                <a:lnTo>
                  <a:pt x="2036" y="3320"/>
                </a:lnTo>
                <a:lnTo>
                  <a:pt x="2042" y="3326"/>
                </a:lnTo>
                <a:lnTo>
                  <a:pt x="2046" y="3338"/>
                </a:lnTo>
                <a:lnTo>
                  <a:pt x="2048" y="3350"/>
                </a:lnTo>
                <a:lnTo>
                  <a:pt x="2052" y="3362"/>
                </a:lnTo>
                <a:lnTo>
                  <a:pt x="2068" y="3394"/>
                </a:lnTo>
                <a:lnTo>
                  <a:pt x="2078" y="3420"/>
                </a:lnTo>
                <a:lnTo>
                  <a:pt x="2092" y="3460"/>
                </a:lnTo>
                <a:lnTo>
                  <a:pt x="2100" y="3488"/>
                </a:lnTo>
                <a:lnTo>
                  <a:pt x="2106" y="3498"/>
                </a:lnTo>
                <a:lnTo>
                  <a:pt x="2112" y="3508"/>
                </a:lnTo>
                <a:lnTo>
                  <a:pt x="2120" y="3518"/>
                </a:lnTo>
                <a:lnTo>
                  <a:pt x="2130" y="3526"/>
                </a:lnTo>
                <a:lnTo>
                  <a:pt x="2150" y="3544"/>
                </a:lnTo>
                <a:lnTo>
                  <a:pt x="2160" y="3552"/>
                </a:lnTo>
                <a:lnTo>
                  <a:pt x="2166" y="3564"/>
                </a:lnTo>
                <a:lnTo>
                  <a:pt x="2170" y="3576"/>
                </a:lnTo>
                <a:lnTo>
                  <a:pt x="2170" y="3590"/>
                </a:lnTo>
                <a:lnTo>
                  <a:pt x="2170" y="3596"/>
                </a:lnTo>
                <a:lnTo>
                  <a:pt x="2168" y="3600"/>
                </a:lnTo>
                <a:lnTo>
                  <a:pt x="2164" y="3604"/>
                </a:lnTo>
                <a:lnTo>
                  <a:pt x="2162" y="3606"/>
                </a:lnTo>
                <a:lnTo>
                  <a:pt x="2154" y="3608"/>
                </a:lnTo>
                <a:lnTo>
                  <a:pt x="2148" y="3608"/>
                </a:lnTo>
                <a:lnTo>
                  <a:pt x="2142" y="3608"/>
                </a:lnTo>
                <a:lnTo>
                  <a:pt x="2140" y="3608"/>
                </a:lnTo>
                <a:lnTo>
                  <a:pt x="2140" y="3612"/>
                </a:lnTo>
                <a:lnTo>
                  <a:pt x="2146" y="3620"/>
                </a:lnTo>
                <a:lnTo>
                  <a:pt x="2156" y="3632"/>
                </a:lnTo>
                <a:lnTo>
                  <a:pt x="2166" y="3640"/>
                </a:lnTo>
                <a:lnTo>
                  <a:pt x="2188" y="3654"/>
                </a:lnTo>
                <a:lnTo>
                  <a:pt x="2214" y="3668"/>
                </a:lnTo>
                <a:lnTo>
                  <a:pt x="2226" y="3676"/>
                </a:lnTo>
                <a:lnTo>
                  <a:pt x="2240" y="3686"/>
                </a:lnTo>
                <a:lnTo>
                  <a:pt x="2244" y="3692"/>
                </a:lnTo>
                <a:lnTo>
                  <a:pt x="2248" y="3698"/>
                </a:lnTo>
                <a:lnTo>
                  <a:pt x="2250" y="3704"/>
                </a:lnTo>
                <a:lnTo>
                  <a:pt x="2252" y="3710"/>
                </a:lnTo>
                <a:lnTo>
                  <a:pt x="2252" y="3722"/>
                </a:lnTo>
                <a:lnTo>
                  <a:pt x="2250" y="3734"/>
                </a:lnTo>
                <a:lnTo>
                  <a:pt x="2248" y="3746"/>
                </a:lnTo>
                <a:lnTo>
                  <a:pt x="2250" y="3754"/>
                </a:lnTo>
                <a:lnTo>
                  <a:pt x="2252" y="3760"/>
                </a:lnTo>
                <a:lnTo>
                  <a:pt x="2256" y="3768"/>
                </a:lnTo>
                <a:lnTo>
                  <a:pt x="2262" y="3774"/>
                </a:lnTo>
                <a:lnTo>
                  <a:pt x="2270" y="3782"/>
                </a:lnTo>
                <a:lnTo>
                  <a:pt x="2280" y="3790"/>
                </a:lnTo>
                <a:lnTo>
                  <a:pt x="2302" y="3806"/>
                </a:lnTo>
                <a:lnTo>
                  <a:pt x="2316" y="3820"/>
                </a:lnTo>
                <a:lnTo>
                  <a:pt x="2326" y="3834"/>
                </a:lnTo>
                <a:lnTo>
                  <a:pt x="2332" y="3844"/>
                </a:lnTo>
                <a:lnTo>
                  <a:pt x="2336" y="3852"/>
                </a:lnTo>
                <a:lnTo>
                  <a:pt x="2340" y="3858"/>
                </a:lnTo>
                <a:lnTo>
                  <a:pt x="2344" y="3858"/>
                </a:lnTo>
                <a:lnTo>
                  <a:pt x="2352" y="3856"/>
                </a:lnTo>
                <a:lnTo>
                  <a:pt x="2358" y="3850"/>
                </a:lnTo>
                <a:lnTo>
                  <a:pt x="2362" y="3844"/>
                </a:lnTo>
                <a:lnTo>
                  <a:pt x="2364" y="3840"/>
                </a:lnTo>
                <a:lnTo>
                  <a:pt x="2364" y="3836"/>
                </a:lnTo>
                <a:lnTo>
                  <a:pt x="2358" y="3822"/>
                </a:lnTo>
                <a:lnTo>
                  <a:pt x="2346" y="3804"/>
                </a:lnTo>
                <a:lnTo>
                  <a:pt x="2342" y="3794"/>
                </a:lnTo>
                <a:lnTo>
                  <a:pt x="2336" y="3790"/>
                </a:lnTo>
                <a:lnTo>
                  <a:pt x="2332" y="3788"/>
                </a:lnTo>
                <a:lnTo>
                  <a:pt x="2330" y="3790"/>
                </a:lnTo>
                <a:lnTo>
                  <a:pt x="2324" y="3792"/>
                </a:lnTo>
                <a:lnTo>
                  <a:pt x="2320" y="3792"/>
                </a:lnTo>
                <a:lnTo>
                  <a:pt x="2316" y="3790"/>
                </a:lnTo>
                <a:lnTo>
                  <a:pt x="2312" y="3784"/>
                </a:lnTo>
                <a:lnTo>
                  <a:pt x="2312" y="3780"/>
                </a:lnTo>
                <a:lnTo>
                  <a:pt x="2312" y="3772"/>
                </a:lnTo>
                <a:lnTo>
                  <a:pt x="2310" y="3766"/>
                </a:lnTo>
                <a:lnTo>
                  <a:pt x="2310" y="3758"/>
                </a:lnTo>
                <a:lnTo>
                  <a:pt x="2306" y="3750"/>
                </a:lnTo>
                <a:lnTo>
                  <a:pt x="2300" y="3736"/>
                </a:lnTo>
                <a:lnTo>
                  <a:pt x="2290" y="3716"/>
                </a:lnTo>
                <a:lnTo>
                  <a:pt x="2286" y="3702"/>
                </a:lnTo>
                <a:lnTo>
                  <a:pt x="2282" y="3688"/>
                </a:lnTo>
                <a:lnTo>
                  <a:pt x="2276" y="3668"/>
                </a:lnTo>
                <a:lnTo>
                  <a:pt x="2270" y="3656"/>
                </a:lnTo>
                <a:lnTo>
                  <a:pt x="2264" y="3646"/>
                </a:lnTo>
                <a:lnTo>
                  <a:pt x="2250" y="3630"/>
                </a:lnTo>
                <a:lnTo>
                  <a:pt x="2236" y="3612"/>
                </a:lnTo>
                <a:lnTo>
                  <a:pt x="2230" y="3600"/>
                </a:lnTo>
                <a:lnTo>
                  <a:pt x="2226" y="3588"/>
                </a:lnTo>
                <a:lnTo>
                  <a:pt x="2220" y="3576"/>
                </a:lnTo>
                <a:lnTo>
                  <a:pt x="2214" y="3564"/>
                </a:lnTo>
                <a:lnTo>
                  <a:pt x="2200" y="3544"/>
                </a:lnTo>
                <a:lnTo>
                  <a:pt x="2182" y="3524"/>
                </a:lnTo>
                <a:lnTo>
                  <a:pt x="2168" y="3504"/>
                </a:lnTo>
                <a:lnTo>
                  <a:pt x="2160" y="3490"/>
                </a:lnTo>
                <a:lnTo>
                  <a:pt x="2154" y="3474"/>
                </a:lnTo>
                <a:lnTo>
                  <a:pt x="2148" y="3456"/>
                </a:lnTo>
                <a:lnTo>
                  <a:pt x="2144" y="3438"/>
                </a:lnTo>
                <a:lnTo>
                  <a:pt x="2142" y="3422"/>
                </a:lnTo>
                <a:lnTo>
                  <a:pt x="2142" y="3410"/>
                </a:lnTo>
                <a:lnTo>
                  <a:pt x="2144" y="3406"/>
                </a:lnTo>
                <a:lnTo>
                  <a:pt x="2146" y="3404"/>
                </a:lnTo>
                <a:lnTo>
                  <a:pt x="2150" y="3404"/>
                </a:lnTo>
                <a:lnTo>
                  <a:pt x="2154" y="3406"/>
                </a:lnTo>
                <a:lnTo>
                  <a:pt x="2168" y="3414"/>
                </a:lnTo>
                <a:lnTo>
                  <a:pt x="2174" y="3414"/>
                </a:lnTo>
                <a:lnTo>
                  <a:pt x="2178" y="3414"/>
                </a:lnTo>
                <a:lnTo>
                  <a:pt x="2188" y="3418"/>
                </a:lnTo>
                <a:lnTo>
                  <a:pt x="2198" y="3424"/>
                </a:lnTo>
                <a:lnTo>
                  <a:pt x="2204" y="3426"/>
                </a:lnTo>
                <a:lnTo>
                  <a:pt x="2208" y="3432"/>
                </a:lnTo>
                <a:lnTo>
                  <a:pt x="2214" y="3448"/>
                </a:lnTo>
                <a:lnTo>
                  <a:pt x="2224" y="3476"/>
                </a:lnTo>
                <a:lnTo>
                  <a:pt x="2230" y="3494"/>
                </a:lnTo>
                <a:lnTo>
                  <a:pt x="2236" y="3514"/>
                </a:lnTo>
                <a:lnTo>
                  <a:pt x="2246" y="3532"/>
                </a:lnTo>
                <a:lnTo>
                  <a:pt x="2254" y="3550"/>
                </a:lnTo>
                <a:lnTo>
                  <a:pt x="2266" y="3568"/>
                </a:lnTo>
                <a:lnTo>
                  <a:pt x="2276" y="3582"/>
                </a:lnTo>
                <a:lnTo>
                  <a:pt x="2288" y="3594"/>
                </a:lnTo>
                <a:lnTo>
                  <a:pt x="2300" y="3604"/>
                </a:lnTo>
                <a:lnTo>
                  <a:pt x="2310" y="3612"/>
                </a:lnTo>
                <a:lnTo>
                  <a:pt x="2314" y="3618"/>
                </a:lnTo>
                <a:lnTo>
                  <a:pt x="2320" y="3632"/>
                </a:lnTo>
                <a:lnTo>
                  <a:pt x="2324" y="3640"/>
                </a:lnTo>
                <a:lnTo>
                  <a:pt x="2328" y="3646"/>
                </a:lnTo>
                <a:lnTo>
                  <a:pt x="2338" y="3654"/>
                </a:lnTo>
                <a:lnTo>
                  <a:pt x="2352" y="3660"/>
                </a:lnTo>
                <a:lnTo>
                  <a:pt x="2360" y="3664"/>
                </a:lnTo>
                <a:lnTo>
                  <a:pt x="2364" y="3668"/>
                </a:lnTo>
                <a:lnTo>
                  <a:pt x="2368" y="3672"/>
                </a:lnTo>
                <a:lnTo>
                  <a:pt x="2370" y="3676"/>
                </a:lnTo>
                <a:lnTo>
                  <a:pt x="2370" y="3684"/>
                </a:lnTo>
                <a:lnTo>
                  <a:pt x="2366" y="3694"/>
                </a:lnTo>
                <a:lnTo>
                  <a:pt x="2364" y="3702"/>
                </a:lnTo>
                <a:lnTo>
                  <a:pt x="2364" y="3712"/>
                </a:lnTo>
                <a:lnTo>
                  <a:pt x="2364" y="3716"/>
                </a:lnTo>
                <a:lnTo>
                  <a:pt x="2368" y="3720"/>
                </a:lnTo>
                <a:lnTo>
                  <a:pt x="2372" y="3726"/>
                </a:lnTo>
                <a:lnTo>
                  <a:pt x="2380" y="3730"/>
                </a:lnTo>
                <a:lnTo>
                  <a:pt x="2394" y="3738"/>
                </a:lnTo>
                <a:lnTo>
                  <a:pt x="2402" y="3744"/>
                </a:lnTo>
                <a:lnTo>
                  <a:pt x="2408" y="3750"/>
                </a:lnTo>
                <a:lnTo>
                  <a:pt x="2412" y="3756"/>
                </a:lnTo>
                <a:lnTo>
                  <a:pt x="2422" y="3774"/>
                </a:lnTo>
                <a:lnTo>
                  <a:pt x="2434" y="3786"/>
                </a:lnTo>
                <a:lnTo>
                  <a:pt x="2450" y="3804"/>
                </a:lnTo>
                <a:lnTo>
                  <a:pt x="2476" y="3830"/>
                </a:lnTo>
                <a:lnTo>
                  <a:pt x="2494" y="3850"/>
                </a:lnTo>
                <a:lnTo>
                  <a:pt x="2506" y="3868"/>
                </a:lnTo>
                <a:lnTo>
                  <a:pt x="2512" y="3882"/>
                </a:lnTo>
                <a:lnTo>
                  <a:pt x="2516" y="3894"/>
                </a:lnTo>
                <a:lnTo>
                  <a:pt x="2518" y="3904"/>
                </a:lnTo>
                <a:lnTo>
                  <a:pt x="2522" y="3914"/>
                </a:lnTo>
                <a:lnTo>
                  <a:pt x="2526" y="3926"/>
                </a:lnTo>
                <a:lnTo>
                  <a:pt x="2532" y="3938"/>
                </a:lnTo>
                <a:lnTo>
                  <a:pt x="2532" y="3948"/>
                </a:lnTo>
                <a:lnTo>
                  <a:pt x="2528" y="3958"/>
                </a:lnTo>
                <a:lnTo>
                  <a:pt x="2524" y="3968"/>
                </a:lnTo>
                <a:lnTo>
                  <a:pt x="2520" y="3978"/>
                </a:lnTo>
                <a:lnTo>
                  <a:pt x="2516" y="3988"/>
                </a:lnTo>
                <a:lnTo>
                  <a:pt x="2516" y="4000"/>
                </a:lnTo>
                <a:lnTo>
                  <a:pt x="2520" y="4012"/>
                </a:lnTo>
                <a:lnTo>
                  <a:pt x="2528" y="4024"/>
                </a:lnTo>
                <a:lnTo>
                  <a:pt x="2536" y="4032"/>
                </a:lnTo>
                <a:lnTo>
                  <a:pt x="2552" y="4046"/>
                </a:lnTo>
                <a:lnTo>
                  <a:pt x="2570" y="4060"/>
                </a:lnTo>
                <a:lnTo>
                  <a:pt x="2582" y="4068"/>
                </a:lnTo>
                <a:lnTo>
                  <a:pt x="2594" y="4080"/>
                </a:lnTo>
                <a:lnTo>
                  <a:pt x="2606" y="4090"/>
                </a:lnTo>
                <a:lnTo>
                  <a:pt x="2618" y="4098"/>
                </a:lnTo>
                <a:lnTo>
                  <a:pt x="2628" y="4102"/>
                </a:lnTo>
                <a:lnTo>
                  <a:pt x="2638" y="4104"/>
                </a:lnTo>
                <a:lnTo>
                  <a:pt x="2648" y="4106"/>
                </a:lnTo>
                <a:lnTo>
                  <a:pt x="2658" y="4110"/>
                </a:lnTo>
                <a:lnTo>
                  <a:pt x="2668" y="4116"/>
                </a:lnTo>
                <a:lnTo>
                  <a:pt x="2680" y="4126"/>
                </a:lnTo>
                <a:lnTo>
                  <a:pt x="2694" y="4138"/>
                </a:lnTo>
                <a:lnTo>
                  <a:pt x="2714" y="4150"/>
                </a:lnTo>
                <a:lnTo>
                  <a:pt x="2736" y="4162"/>
                </a:lnTo>
                <a:lnTo>
                  <a:pt x="2762" y="4176"/>
                </a:lnTo>
                <a:lnTo>
                  <a:pt x="2814" y="4198"/>
                </a:lnTo>
                <a:lnTo>
                  <a:pt x="2862" y="4218"/>
                </a:lnTo>
                <a:lnTo>
                  <a:pt x="2880" y="4222"/>
                </a:lnTo>
                <a:lnTo>
                  <a:pt x="2894" y="4222"/>
                </a:lnTo>
                <a:lnTo>
                  <a:pt x="2906" y="4218"/>
                </a:lnTo>
                <a:lnTo>
                  <a:pt x="2916" y="4212"/>
                </a:lnTo>
                <a:lnTo>
                  <a:pt x="2926" y="4206"/>
                </a:lnTo>
                <a:lnTo>
                  <a:pt x="2938" y="4200"/>
                </a:lnTo>
                <a:lnTo>
                  <a:pt x="2952" y="4198"/>
                </a:lnTo>
                <a:lnTo>
                  <a:pt x="2968" y="4198"/>
                </a:lnTo>
                <a:lnTo>
                  <a:pt x="2984" y="4204"/>
                </a:lnTo>
                <a:lnTo>
                  <a:pt x="2996" y="4210"/>
                </a:lnTo>
                <a:lnTo>
                  <a:pt x="3006" y="4220"/>
                </a:lnTo>
                <a:lnTo>
                  <a:pt x="3016" y="4230"/>
                </a:lnTo>
                <a:lnTo>
                  <a:pt x="3032" y="4252"/>
                </a:lnTo>
                <a:lnTo>
                  <a:pt x="3042" y="4264"/>
                </a:lnTo>
                <a:lnTo>
                  <a:pt x="3054" y="4278"/>
                </a:lnTo>
                <a:lnTo>
                  <a:pt x="3074" y="4294"/>
                </a:lnTo>
                <a:lnTo>
                  <a:pt x="3086" y="4304"/>
                </a:lnTo>
                <a:lnTo>
                  <a:pt x="3096" y="4306"/>
                </a:lnTo>
                <a:lnTo>
                  <a:pt x="3104" y="4306"/>
                </a:lnTo>
                <a:lnTo>
                  <a:pt x="3116" y="4306"/>
                </a:lnTo>
                <a:lnTo>
                  <a:pt x="3124" y="4310"/>
                </a:lnTo>
                <a:lnTo>
                  <a:pt x="3140" y="4316"/>
                </a:lnTo>
                <a:lnTo>
                  <a:pt x="3146" y="4322"/>
                </a:lnTo>
                <a:lnTo>
                  <a:pt x="3150" y="4326"/>
                </a:lnTo>
                <a:lnTo>
                  <a:pt x="3154" y="4328"/>
                </a:lnTo>
                <a:lnTo>
                  <a:pt x="3162" y="4328"/>
                </a:lnTo>
                <a:lnTo>
                  <a:pt x="3174" y="4332"/>
                </a:lnTo>
                <a:lnTo>
                  <a:pt x="3186" y="4338"/>
                </a:lnTo>
                <a:lnTo>
                  <a:pt x="3196" y="4342"/>
                </a:lnTo>
                <a:lnTo>
                  <a:pt x="3204" y="4346"/>
                </a:lnTo>
                <a:lnTo>
                  <a:pt x="3206" y="4346"/>
                </a:lnTo>
                <a:lnTo>
                  <a:pt x="3206" y="4344"/>
                </a:lnTo>
                <a:lnTo>
                  <a:pt x="3204" y="4342"/>
                </a:lnTo>
                <a:lnTo>
                  <a:pt x="3202" y="4340"/>
                </a:lnTo>
                <a:lnTo>
                  <a:pt x="3210" y="4344"/>
                </a:lnTo>
                <a:lnTo>
                  <a:pt x="3214" y="4346"/>
                </a:lnTo>
                <a:lnTo>
                  <a:pt x="3218" y="4346"/>
                </a:lnTo>
                <a:lnTo>
                  <a:pt x="3228" y="4344"/>
                </a:lnTo>
                <a:lnTo>
                  <a:pt x="3234" y="4342"/>
                </a:lnTo>
                <a:lnTo>
                  <a:pt x="3236" y="4340"/>
                </a:lnTo>
                <a:lnTo>
                  <a:pt x="3234" y="4340"/>
                </a:lnTo>
                <a:lnTo>
                  <a:pt x="3232" y="4338"/>
                </a:lnTo>
                <a:lnTo>
                  <a:pt x="3230" y="4336"/>
                </a:lnTo>
                <a:lnTo>
                  <a:pt x="3230" y="4334"/>
                </a:lnTo>
                <a:lnTo>
                  <a:pt x="3234" y="4334"/>
                </a:lnTo>
                <a:lnTo>
                  <a:pt x="3236" y="4334"/>
                </a:lnTo>
                <a:lnTo>
                  <a:pt x="3238" y="4334"/>
                </a:lnTo>
                <a:lnTo>
                  <a:pt x="3240" y="4332"/>
                </a:lnTo>
                <a:lnTo>
                  <a:pt x="3240" y="4330"/>
                </a:lnTo>
                <a:lnTo>
                  <a:pt x="3244" y="4336"/>
                </a:lnTo>
                <a:lnTo>
                  <a:pt x="3248" y="4344"/>
                </a:lnTo>
                <a:lnTo>
                  <a:pt x="3252" y="4348"/>
                </a:lnTo>
                <a:lnTo>
                  <a:pt x="3254" y="4352"/>
                </a:lnTo>
                <a:lnTo>
                  <a:pt x="3252" y="4354"/>
                </a:lnTo>
                <a:lnTo>
                  <a:pt x="3252" y="4358"/>
                </a:lnTo>
                <a:lnTo>
                  <a:pt x="3250" y="4358"/>
                </a:lnTo>
                <a:lnTo>
                  <a:pt x="3246" y="4354"/>
                </a:lnTo>
                <a:lnTo>
                  <a:pt x="3244" y="4352"/>
                </a:lnTo>
                <a:lnTo>
                  <a:pt x="3242" y="4352"/>
                </a:lnTo>
                <a:lnTo>
                  <a:pt x="3240" y="4354"/>
                </a:lnTo>
                <a:lnTo>
                  <a:pt x="3238" y="4358"/>
                </a:lnTo>
                <a:lnTo>
                  <a:pt x="3242" y="4362"/>
                </a:lnTo>
                <a:lnTo>
                  <a:pt x="3248" y="4366"/>
                </a:lnTo>
                <a:lnTo>
                  <a:pt x="3252" y="4374"/>
                </a:lnTo>
                <a:lnTo>
                  <a:pt x="3260" y="4382"/>
                </a:lnTo>
                <a:lnTo>
                  <a:pt x="3266" y="4388"/>
                </a:lnTo>
                <a:lnTo>
                  <a:pt x="3274" y="4394"/>
                </a:lnTo>
                <a:lnTo>
                  <a:pt x="3278" y="4398"/>
                </a:lnTo>
                <a:lnTo>
                  <a:pt x="3282" y="4406"/>
                </a:lnTo>
                <a:lnTo>
                  <a:pt x="3288" y="4418"/>
                </a:lnTo>
                <a:lnTo>
                  <a:pt x="3296" y="4426"/>
                </a:lnTo>
                <a:lnTo>
                  <a:pt x="3304" y="4434"/>
                </a:lnTo>
                <a:lnTo>
                  <a:pt x="3316" y="4446"/>
                </a:lnTo>
                <a:lnTo>
                  <a:pt x="3318" y="4450"/>
                </a:lnTo>
                <a:lnTo>
                  <a:pt x="3318" y="4452"/>
                </a:lnTo>
                <a:lnTo>
                  <a:pt x="3314" y="4454"/>
                </a:lnTo>
                <a:lnTo>
                  <a:pt x="3310" y="4456"/>
                </a:lnTo>
                <a:lnTo>
                  <a:pt x="3310" y="4458"/>
                </a:lnTo>
                <a:lnTo>
                  <a:pt x="3316" y="4460"/>
                </a:lnTo>
                <a:lnTo>
                  <a:pt x="3318" y="4460"/>
                </a:lnTo>
                <a:lnTo>
                  <a:pt x="3320" y="4462"/>
                </a:lnTo>
                <a:lnTo>
                  <a:pt x="3320" y="4468"/>
                </a:lnTo>
                <a:lnTo>
                  <a:pt x="3318" y="4474"/>
                </a:lnTo>
                <a:lnTo>
                  <a:pt x="3316" y="4474"/>
                </a:lnTo>
                <a:lnTo>
                  <a:pt x="3314" y="4474"/>
                </a:lnTo>
                <a:lnTo>
                  <a:pt x="3312" y="4480"/>
                </a:lnTo>
                <a:lnTo>
                  <a:pt x="3312" y="4490"/>
                </a:lnTo>
                <a:lnTo>
                  <a:pt x="3314" y="4498"/>
                </a:lnTo>
                <a:lnTo>
                  <a:pt x="3318" y="4504"/>
                </a:lnTo>
                <a:lnTo>
                  <a:pt x="3322" y="4506"/>
                </a:lnTo>
                <a:lnTo>
                  <a:pt x="3330" y="4510"/>
                </a:lnTo>
                <a:lnTo>
                  <a:pt x="3336" y="4514"/>
                </a:lnTo>
                <a:lnTo>
                  <a:pt x="3338" y="4518"/>
                </a:lnTo>
                <a:lnTo>
                  <a:pt x="3340" y="4520"/>
                </a:lnTo>
                <a:lnTo>
                  <a:pt x="3342" y="4520"/>
                </a:lnTo>
                <a:lnTo>
                  <a:pt x="3348" y="4512"/>
                </a:lnTo>
                <a:lnTo>
                  <a:pt x="3350" y="4510"/>
                </a:lnTo>
                <a:lnTo>
                  <a:pt x="3352" y="4508"/>
                </a:lnTo>
                <a:lnTo>
                  <a:pt x="3348" y="4506"/>
                </a:lnTo>
                <a:lnTo>
                  <a:pt x="3338" y="4498"/>
                </a:lnTo>
                <a:lnTo>
                  <a:pt x="3336" y="4494"/>
                </a:lnTo>
                <a:lnTo>
                  <a:pt x="3336" y="4492"/>
                </a:lnTo>
                <a:lnTo>
                  <a:pt x="3336" y="4490"/>
                </a:lnTo>
                <a:lnTo>
                  <a:pt x="3338" y="4492"/>
                </a:lnTo>
                <a:lnTo>
                  <a:pt x="3342" y="4494"/>
                </a:lnTo>
                <a:lnTo>
                  <a:pt x="3348" y="4496"/>
                </a:lnTo>
                <a:lnTo>
                  <a:pt x="3354" y="4500"/>
                </a:lnTo>
                <a:lnTo>
                  <a:pt x="3358" y="4506"/>
                </a:lnTo>
                <a:lnTo>
                  <a:pt x="3360" y="4514"/>
                </a:lnTo>
                <a:lnTo>
                  <a:pt x="3360" y="4518"/>
                </a:lnTo>
                <a:lnTo>
                  <a:pt x="3362" y="4522"/>
                </a:lnTo>
                <a:lnTo>
                  <a:pt x="3366" y="4524"/>
                </a:lnTo>
                <a:lnTo>
                  <a:pt x="3370" y="4524"/>
                </a:lnTo>
                <a:lnTo>
                  <a:pt x="3374" y="4526"/>
                </a:lnTo>
                <a:lnTo>
                  <a:pt x="3384" y="4532"/>
                </a:lnTo>
                <a:lnTo>
                  <a:pt x="3400" y="4544"/>
                </a:lnTo>
                <a:lnTo>
                  <a:pt x="3402" y="4548"/>
                </a:lnTo>
                <a:lnTo>
                  <a:pt x="3402" y="4552"/>
                </a:lnTo>
                <a:lnTo>
                  <a:pt x="3402" y="4558"/>
                </a:lnTo>
                <a:lnTo>
                  <a:pt x="3402" y="4562"/>
                </a:lnTo>
                <a:lnTo>
                  <a:pt x="3398" y="4566"/>
                </a:lnTo>
                <a:lnTo>
                  <a:pt x="3398" y="4568"/>
                </a:lnTo>
                <a:lnTo>
                  <a:pt x="3400" y="4572"/>
                </a:lnTo>
                <a:lnTo>
                  <a:pt x="3404" y="4576"/>
                </a:lnTo>
                <a:lnTo>
                  <a:pt x="3408" y="4578"/>
                </a:lnTo>
                <a:lnTo>
                  <a:pt x="3412" y="4578"/>
                </a:lnTo>
                <a:lnTo>
                  <a:pt x="3414" y="4580"/>
                </a:lnTo>
                <a:lnTo>
                  <a:pt x="3416" y="4580"/>
                </a:lnTo>
                <a:lnTo>
                  <a:pt x="3416" y="4576"/>
                </a:lnTo>
                <a:lnTo>
                  <a:pt x="3414" y="4574"/>
                </a:lnTo>
                <a:lnTo>
                  <a:pt x="3410" y="4570"/>
                </a:lnTo>
                <a:lnTo>
                  <a:pt x="3408" y="4566"/>
                </a:lnTo>
                <a:lnTo>
                  <a:pt x="3408" y="4564"/>
                </a:lnTo>
                <a:lnTo>
                  <a:pt x="3410" y="4562"/>
                </a:lnTo>
                <a:lnTo>
                  <a:pt x="3414" y="4562"/>
                </a:lnTo>
                <a:lnTo>
                  <a:pt x="3414" y="4564"/>
                </a:lnTo>
                <a:lnTo>
                  <a:pt x="3416" y="4566"/>
                </a:lnTo>
                <a:lnTo>
                  <a:pt x="3418" y="4568"/>
                </a:lnTo>
                <a:lnTo>
                  <a:pt x="3420" y="4570"/>
                </a:lnTo>
                <a:lnTo>
                  <a:pt x="3422" y="4572"/>
                </a:lnTo>
                <a:lnTo>
                  <a:pt x="3422" y="4576"/>
                </a:lnTo>
                <a:lnTo>
                  <a:pt x="3422" y="4582"/>
                </a:lnTo>
                <a:lnTo>
                  <a:pt x="3422" y="4586"/>
                </a:lnTo>
                <a:lnTo>
                  <a:pt x="3428" y="4592"/>
                </a:lnTo>
                <a:lnTo>
                  <a:pt x="3430" y="4596"/>
                </a:lnTo>
                <a:lnTo>
                  <a:pt x="3432" y="4594"/>
                </a:lnTo>
                <a:lnTo>
                  <a:pt x="3434" y="4588"/>
                </a:lnTo>
                <a:lnTo>
                  <a:pt x="3436" y="4584"/>
                </a:lnTo>
                <a:lnTo>
                  <a:pt x="3440" y="4584"/>
                </a:lnTo>
                <a:lnTo>
                  <a:pt x="3454" y="4586"/>
                </a:lnTo>
                <a:lnTo>
                  <a:pt x="3464" y="4590"/>
                </a:lnTo>
                <a:lnTo>
                  <a:pt x="3472" y="4592"/>
                </a:lnTo>
                <a:lnTo>
                  <a:pt x="3478" y="4592"/>
                </a:lnTo>
                <a:lnTo>
                  <a:pt x="3480" y="4594"/>
                </a:lnTo>
                <a:lnTo>
                  <a:pt x="3482" y="4602"/>
                </a:lnTo>
                <a:lnTo>
                  <a:pt x="3484" y="4606"/>
                </a:lnTo>
                <a:lnTo>
                  <a:pt x="3484" y="4608"/>
                </a:lnTo>
                <a:lnTo>
                  <a:pt x="3486" y="4612"/>
                </a:lnTo>
                <a:lnTo>
                  <a:pt x="3490" y="4614"/>
                </a:lnTo>
                <a:lnTo>
                  <a:pt x="3498" y="4618"/>
                </a:lnTo>
                <a:lnTo>
                  <a:pt x="3498" y="4616"/>
                </a:lnTo>
                <a:lnTo>
                  <a:pt x="3498" y="4612"/>
                </a:lnTo>
                <a:lnTo>
                  <a:pt x="3500" y="4608"/>
                </a:lnTo>
                <a:lnTo>
                  <a:pt x="3502" y="4606"/>
                </a:lnTo>
                <a:lnTo>
                  <a:pt x="3504" y="4606"/>
                </a:lnTo>
                <a:lnTo>
                  <a:pt x="3506" y="4608"/>
                </a:lnTo>
                <a:lnTo>
                  <a:pt x="3506" y="4612"/>
                </a:lnTo>
                <a:lnTo>
                  <a:pt x="3508" y="4618"/>
                </a:lnTo>
                <a:lnTo>
                  <a:pt x="3510" y="4626"/>
                </a:lnTo>
                <a:lnTo>
                  <a:pt x="3510" y="4634"/>
                </a:lnTo>
                <a:lnTo>
                  <a:pt x="3510" y="4636"/>
                </a:lnTo>
                <a:lnTo>
                  <a:pt x="3512" y="4638"/>
                </a:lnTo>
                <a:lnTo>
                  <a:pt x="3516" y="4638"/>
                </a:lnTo>
                <a:lnTo>
                  <a:pt x="3528" y="4636"/>
                </a:lnTo>
                <a:lnTo>
                  <a:pt x="3530" y="4636"/>
                </a:lnTo>
                <a:lnTo>
                  <a:pt x="3532" y="4634"/>
                </a:lnTo>
                <a:lnTo>
                  <a:pt x="3532" y="4632"/>
                </a:lnTo>
                <a:lnTo>
                  <a:pt x="3534" y="4628"/>
                </a:lnTo>
                <a:lnTo>
                  <a:pt x="3538" y="4628"/>
                </a:lnTo>
                <a:lnTo>
                  <a:pt x="3544" y="4626"/>
                </a:lnTo>
                <a:lnTo>
                  <a:pt x="3548" y="4624"/>
                </a:lnTo>
                <a:lnTo>
                  <a:pt x="3548" y="4622"/>
                </a:lnTo>
                <a:lnTo>
                  <a:pt x="3548" y="4620"/>
                </a:lnTo>
                <a:lnTo>
                  <a:pt x="3542" y="4612"/>
                </a:lnTo>
                <a:lnTo>
                  <a:pt x="3536" y="4604"/>
                </a:lnTo>
                <a:lnTo>
                  <a:pt x="3534" y="4600"/>
                </a:lnTo>
                <a:lnTo>
                  <a:pt x="3534" y="4598"/>
                </a:lnTo>
                <a:lnTo>
                  <a:pt x="3532" y="4598"/>
                </a:lnTo>
                <a:lnTo>
                  <a:pt x="3530" y="4598"/>
                </a:lnTo>
                <a:lnTo>
                  <a:pt x="3528" y="4596"/>
                </a:lnTo>
                <a:lnTo>
                  <a:pt x="3526" y="4592"/>
                </a:lnTo>
                <a:lnTo>
                  <a:pt x="3528" y="4586"/>
                </a:lnTo>
                <a:lnTo>
                  <a:pt x="3530" y="4586"/>
                </a:lnTo>
                <a:lnTo>
                  <a:pt x="3534" y="4584"/>
                </a:lnTo>
                <a:lnTo>
                  <a:pt x="3538" y="4584"/>
                </a:lnTo>
                <a:lnTo>
                  <a:pt x="3544" y="4582"/>
                </a:lnTo>
                <a:lnTo>
                  <a:pt x="3550" y="4576"/>
                </a:lnTo>
                <a:lnTo>
                  <a:pt x="3558" y="4566"/>
                </a:lnTo>
                <a:lnTo>
                  <a:pt x="3558" y="4564"/>
                </a:lnTo>
                <a:lnTo>
                  <a:pt x="3558" y="4562"/>
                </a:lnTo>
                <a:lnTo>
                  <a:pt x="3558" y="4558"/>
                </a:lnTo>
                <a:lnTo>
                  <a:pt x="3562" y="4556"/>
                </a:lnTo>
                <a:lnTo>
                  <a:pt x="3568" y="4554"/>
                </a:lnTo>
                <a:lnTo>
                  <a:pt x="3568" y="4552"/>
                </a:lnTo>
                <a:lnTo>
                  <a:pt x="3572" y="4550"/>
                </a:lnTo>
                <a:lnTo>
                  <a:pt x="3578" y="4548"/>
                </a:lnTo>
                <a:lnTo>
                  <a:pt x="3588" y="4552"/>
                </a:lnTo>
                <a:lnTo>
                  <a:pt x="3598" y="4558"/>
                </a:lnTo>
                <a:lnTo>
                  <a:pt x="3606" y="4566"/>
                </a:lnTo>
                <a:lnTo>
                  <a:pt x="3608" y="4568"/>
                </a:lnTo>
                <a:lnTo>
                  <a:pt x="3608" y="4570"/>
                </a:lnTo>
                <a:lnTo>
                  <a:pt x="3608" y="4574"/>
                </a:lnTo>
                <a:lnTo>
                  <a:pt x="3608" y="4578"/>
                </a:lnTo>
                <a:lnTo>
                  <a:pt x="3610" y="4580"/>
                </a:lnTo>
                <a:lnTo>
                  <a:pt x="3612" y="4580"/>
                </a:lnTo>
                <a:lnTo>
                  <a:pt x="3616" y="4576"/>
                </a:lnTo>
                <a:lnTo>
                  <a:pt x="3616" y="4578"/>
                </a:lnTo>
                <a:lnTo>
                  <a:pt x="3618" y="4578"/>
                </a:lnTo>
                <a:lnTo>
                  <a:pt x="3620" y="4578"/>
                </a:lnTo>
                <a:lnTo>
                  <a:pt x="3622" y="4576"/>
                </a:lnTo>
                <a:lnTo>
                  <a:pt x="3620" y="4578"/>
                </a:lnTo>
                <a:lnTo>
                  <a:pt x="3618" y="4586"/>
                </a:lnTo>
                <a:lnTo>
                  <a:pt x="3614" y="4596"/>
                </a:lnTo>
                <a:lnTo>
                  <a:pt x="3614" y="4600"/>
                </a:lnTo>
                <a:lnTo>
                  <a:pt x="3614" y="4604"/>
                </a:lnTo>
                <a:lnTo>
                  <a:pt x="3622" y="4620"/>
                </a:lnTo>
                <a:lnTo>
                  <a:pt x="3628" y="4628"/>
                </a:lnTo>
                <a:lnTo>
                  <a:pt x="3634" y="4636"/>
                </a:lnTo>
                <a:lnTo>
                  <a:pt x="3636" y="4640"/>
                </a:lnTo>
                <a:lnTo>
                  <a:pt x="3638" y="4642"/>
                </a:lnTo>
                <a:lnTo>
                  <a:pt x="3640" y="4644"/>
                </a:lnTo>
                <a:lnTo>
                  <a:pt x="3642" y="4648"/>
                </a:lnTo>
                <a:lnTo>
                  <a:pt x="3642" y="4658"/>
                </a:lnTo>
                <a:lnTo>
                  <a:pt x="3644" y="4660"/>
                </a:lnTo>
                <a:lnTo>
                  <a:pt x="3648" y="4664"/>
                </a:lnTo>
                <a:lnTo>
                  <a:pt x="3652" y="4666"/>
                </a:lnTo>
                <a:lnTo>
                  <a:pt x="3654" y="4670"/>
                </a:lnTo>
                <a:lnTo>
                  <a:pt x="3654" y="4674"/>
                </a:lnTo>
                <a:lnTo>
                  <a:pt x="3652" y="4678"/>
                </a:lnTo>
                <a:lnTo>
                  <a:pt x="3650" y="4688"/>
                </a:lnTo>
                <a:lnTo>
                  <a:pt x="3650" y="4692"/>
                </a:lnTo>
                <a:lnTo>
                  <a:pt x="3652" y="4698"/>
                </a:lnTo>
                <a:lnTo>
                  <a:pt x="3658" y="4704"/>
                </a:lnTo>
                <a:lnTo>
                  <a:pt x="3658" y="4708"/>
                </a:lnTo>
                <a:lnTo>
                  <a:pt x="3656" y="4710"/>
                </a:lnTo>
                <a:lnTo>
                  <a:pt x="3654" y="4714"/>
                </a:lnTo>
                <a:lnTo>
                  <a:pt x="3650" y="4716"/>
                </a:lnTo>
                <a:lnTo>
                  <a:pt x="3648" y="4722"/>
                </a:lnTo>
                <a:lnTo>
                  <a:pt x="3646" y="4730"/>
                </a:lnTo>
                <a:lnTo>
                  <a:pt x="3648" y="4744"/>
                </a:lnTo>
                <a:lnTo>
                  <a:pt x="3650" y="4758"/>
                </a:lnTo>
                <a:lnTo>
                  <a:pt x="3650" y="4770"/>
                </a:lnTo>
                <a:lnTo>
                  <a:pt x="3648" y="4790"/>
                </a:lnTo>
                <a:lnTo>
                  <a:pt x="3648" y="4802"/>
                </a:lnTo>
                <a:lnTo>
                  <a:pt x="3650" y="4806"/>
                </a:lnTo>
                <a:lnTo>
                  <a:pt x="3652" y="4808"/>
                </a:lnTo>
                <a:lnTo>
                  <a:pt x="3654" y="4812"/>
                </a:lnTo>
                <a:lnTo>
                  <a:pt x="3656" y="4818"/>
                </a:lnTo>
                <a:lnTo>
                  <a:pt x="3654" y="4826"/>
                </a:lnTo>
                <a:lnTo>
                  <a:pt x="3650" y="4836"/>
                </a:lnTo>
                <a:lnTo>
                  <a:pt x="3646" y="4846"/>
                </a:lnTo>
                <a:lnTo>
                  <a:pt x="3640" y="4856"/>
                </a:lnTo>
                <a:lnTo>
                  <a:pt x="3634" y="4862"/>
                </a:lnTo>
                <a:lnTo>
                  <a:pt x="3628" y="4864"/>
                </a:lnTo>
                <a:lnTo>
                  <a:pt x="3616" y="4866"/>
                </a:lnTo>
                <a:lnTo>
                  <a:pt x="3606" y="4870"/>
                </a:lnTo>
                <a:lnTo>
                  <a:pt x="3602" y="4872"/>
                </a:lnTo>
                <a:lnTo>
                  <a:pt x="3600" y="4876"/>
                </a:lnTo>
                <a:lnTo>
                  <a:pt x="3600" y="4882"/>
                </a:lnTo>
                <a:lnTo>
                  <a:pt x="3600" y="4888"/>
                </a:lnTo>
                <a:lnTo>
                  <a:pt x="3602" y="4892"/>
                </a:lnTo>
                <a:lnTo>
                  <a:pt x="3600" y="4896"/>
                </a:lnTo>
                <a:lnTo>
                  <a:pt x="3592" y="4898"/>
                </a:lnTo>
                <a:lnTo>
                  <a:pt x="3590" y="4900"/>
                </a:lnTo>
                <a:lnTo>
                  <a:pt x="3588" y="4904"/>
                </a:lnTo>
                <a:lnTo>
                  <a:pt x="3590" y="4910"/>
                </a:lnTo>
                <a:lnTo>
                  <a:pt x="3594" y="4918"/>
                </a:lnTo>
                <a:lnTo>
                  <a:pt x="3594" y="4922"/>
                </a:lnTo>
                <a:lnTo>
                  <a:pt x="3594" y="4926"/>
                </a:lnTo>
                <a:lnTo>
                  <a:pt x="3588" y="4932"/>
                </a:lnTo>
                <a:lnTo>
                  <a:pt x="3580" y="4934"/>
                </a:lnTo>
                <a:lnTo>
                  <a:pt x="3570" y="4938"/>
                </a:lnTo>
                <a:lnTo>
                  <a:pt x="3560" y="4942"/>
                </a:lnTo>
                <a:lnTo>
                  <a:pt x="3552" y="4946"/>
                </a:lnTo>
                <a:lnTo>
                  <a:pt x="3546" y="4952"/>
                </a:lnTo>
                <a:lnTo>
                  <a:pt x="3546" y="4956"/>
                </a:lnTo>
                <a:lnTo>
                  <a:pt x="3546" y="4962"/>
                </a:lnTo>
                <a:lnTo>
                  <a:pt x="3546" y="4974"/>
                </a:lnTo>
                <a:lnTo>
                  <a:pt x="3546" y="4984"/>
                </a:lnTo>
                <a:lnTo>
                  <a:pt x="3542" y="4990"/>
                </a:lnTo>
                <a:lnTo>
                  <a:pt x="3540" y="4994"/>
                </a:lnTo>
                <a:lnTo>
                  <a:pt x="3532" y="5002"/>
                </a:lnTo>
                <a:lnTo>
                  <a:pt x="3530" y="5008"/>
                </a:lnTo>
                <a:lnTo>
                  <a:pt x="3530" y="5016"/>
                </a:lnTo>
                <a:lnTo>
                  <a:pt x="3530" y="5024"/>
                </a:lnTo>
                <a:lnTo>
                  <a:pt x="3528" y="5030"/>
                </a:lnTo>
                <a:lnTo>
                  <a:pt x="3524" y="5032"/>
                </a:lnTo>
                <a:lnTo>
                  <a:pt x="3520" y="5032"/>
                </a:lnTo>
                <a:lnTo>
                  <a:pt x="3516" y="5034"/>
                </a:lnTo>
                <a:lnTo>
                  <a:pt x="3512" y="5038"/>
                </a:lnTo>
                <a:lnTo>
                  <a:pt x="3510" y="5044"/>
                </a:lnTo>
                <a:lnTo>
                  <a:pt x="3512" y="5054"/>
                </a:lnTo>
                <a:lnTo>
                  <a:pt x="3516" y="5070"/>
                </a:lnTo>
                <a:lnTo>
                  <a:pt x="3516" y="5082"/>
                </a:lnTo>
                <a:lnTo>
                  <a:pt x="3516" y="5090"/>
                </a:lnTo>
                <a:lnTo>
                  <a:pt x="3514" y="5094"/>
                </a:lnTo>
                <a:lnTo>
                  <a:pt x="3514" y="5098"/>
                </a:lnTo>
                <a:lnTo>
                  <a:pt x="3514" y="5100"/>
                </a:lnTo>
                <a:lnTo>
                  <a:pt x="3524" y="5112"/>
                </a:lnTo>
                <a:lnTo>
                  <a:pt x="3532" y="5118"/>
                </a:lnTo>
                <a:lnTo>
                  <a:pt x="3538" y="5120"/>
                </a:lnTo>
                <a:lnTo>
                  <a:pt x="3542" y="5118"/>
                </a:lnTo>
                <a:lnTo>
                  <a:pt x="3546" y="5116"/>
                </a:lnTo>
                <a:lnTo>
                  <a:pt x="3550" y="5110"/>
                </a:lnTo>
                <a:lnTo>
                  <a:pt x="3552" y="5110"/>
                </a:lnTo>
                <a:lnTo>
                  <a:pt x="3552" y="5114"/>
                </a:lnTo>
                <a:lnTo>
                  <a:pt x="3552" y="5128"/>
                </a:lnTo>
                <a:lnTo>
                  <a:pt x="3550" y="5140"/>
                </a:lnTo>
                <a:lnTo>
                  <a:pt x="3548" y="5144"/>
                </a:lnTo>
                <a:lnTo>
                  <a:pt x="3544" y="5148"/>
                </a:lnTo>
                <a:lnTo>
                  <a:pt x="3540" y="5152"/>
                </a:lnTo>
                <a:lnTo>
                  <a:pt x="3534" y="5154"/>
                </a:lnTo>
                <a:lnTo>
                  <a:pt x="3520" y="5170"/>
                </a:lnTo>
                <a:lnTo>
                  <a:pt x="3508" y="5184"/>
                </a:lnTo>
                <a:lnTo>
                  <a:pt x="3502" y="5196"/>
                </a:lnTo>
                <a:lnTo>
                  <a:pt x="3498" y="5208"/>
                </a:lnTo>
                <a:lnTo>
                  <a:pt x="3496" y="5218"/>
                </a:lnTo>
                <a:lnTo>
                  <a:pt x="3496" y="5228"/>
                </a:lnTo>
                <a:lnTo>
                  <a:pt x="3498" y="5244"/>
                </a:lnTo>
                <a:lnTo>
                  <a:pt x="3502" y="5250"/>
                </a:lnTo>
                <a:lnTo>
                  <a:pt x="3504" y="5254"/>
                </a:lnTo>
                <a:lnTo>
                  <a:pt x="3512" y="5260"/>
                </a:lnTo>
                <a:lnTo>
                  <a:pt x="3514" y="5262"/>
                </a:lnTo>
                <a:lnTo>
                  <a:pt x="3516" y="5264"/>
                </a:lnTo>
                <a:lnTo>
                  <a:pt x="3514" y="5268"/>
                </a:lnTo>
                <a:lnTo>
                  <a:pt x="3508" y="5272"/>
                </a:lnTo>
                <a:lnTo>
                  <a:pt x="3504" y="5276"/>
                </a:lnTo>
                <a:lnTo>
                  <a:pt x="3502" y="5280"/>
                </a:lnTo>
                <a:lnTo>
                  <a:pt x="3502" y="5282"/>
                </a:lnTo>
                <a:lnTo>
                  <a:pt x="3504" y="5286"/>
                </a:lnTo>
                <a:lnTo>
                  <a:pt x="3510" y="5292"/>
                </a:lnTo>
                <a:lnTo>
                  <a:pt x="3518" y="5298"/>
                </a:lnTo>
                <a:lnTo>
                  <a:pt x="3540" y="5310"/>
                </a:lnTo>
                <a:lnTo>
                  <a:pt x="3550" y="5318"/>
                </a:lnTo>
                <a:lnTo>
                  <a:pt x="3552" y="5322"/>
                </a:lnTo>
                <a:lnTo>
                  <a:pt x="3554" y="5328"/>
                </a:lnTo>
                <a:lnTo>
                  <a:pt x="3558" y="5342"/>
                </a:lnTo>
                <a:lnTo>
                  <a:pt x="3564" y="5354"/>
                </a:lnTo>
                <a:lnTo>
                  <a:pt x="3570" y="5364"/>
                </a:lnTo>
                <a:lnTo>
                  <a:pt x="3576" y="5372"/>
                </a:lnTo>
                <a:lnTo>
                  <a:pt x="3588" y="5388"/>
                </a:lnTo>
                <a:lnTo>
                  <a:pt x="3592" y="5398"/>
                </a:lnTo>
                <a:lnTo>
                  <a:pt x="3596" y="5410"/>
                </a:lnTo>
                <a:lnTo>
                  <a:pt x="3600" y="5424"/>
                </a:lnTo>
                <a:lnTo>
                  <a:pt x="3606" y="5438"/>
                </a:lnTo>
                <a:lnTo>
                  <a:pt x="3618" y="5468"/>
                </a:lnTo>
                <a:lnTo>
                  <a:pt x="3632" y="5498"/>
                </a:lnTo>
                <a:lnTo>
                  <a:pt x="3638" y="5512"/>
                </a:lnTo>
                <a:lnTo>
                  <a:pt x="3642" y="5526"/>
                </a:lnTo>
                <a:lnTo>
                  <a:pt x="3644" y="5536"/>
                </a:lnTo>
                <a:lnTo>
                  <a:pt x="3648" y="5544"/>
                </a:lnTo>
                <a:lnTo>
                  <a:pt x="3654" y="5554"/>
                </a:lnTo>
                <a:lnTo>
                  <a:pt x="3660" y="5564"/>
                </a:lnTo>
                <a:lnTo>
                  <a:pt x="3660" y="5570"/>
                </a:lnTo>
                <a:lnTo>
                  <a:pt x="3662" y="5576"/>
                </a:lnTo>
                <a:lnTo>
                  <a:pt x="3664" y="5584"/>
                </a:lnTo>
                <a:lnTo>
                  <a:pt x="3668" y="5594"/>
                </a:lnTo>
                <a:lnTo>
                  <a:pt x="3682" y="5612"/>
                </a:lnTo>
                <a:lnTo>
                  <a:pt x="3688" y="5622"/>
                </a:lnTo>
                <a:lnTo>
                  <a:pt x="3694" y="5632"/>
                </a:lnTo>
                <a:lnTo>
                  <a:pt x="3698" y="5644"/>
                </a:lnTo>
                <a:lnTo>
                  <a:pt x="3698" y="5656"/>
                </a:lnTo>
                <a:lnTo>
                  <a:pt x="3698" y="5670"/>
                </a:lnTo>
                <a:lnTo>
                  <a:pt x="3700" y="5680"/>
                </a:lnTo>
                <a:lnTo>
                  <a:pt x="3704" y="5690"/>
                </a:lnTo>
                <a:lnTo>
                  <a:pt x="3712" y="5700"/>
                </a:lnTo>
                <a:lnTo>
                  <a:pt x="3724" y="5714"/>
                </a:lnTo>
                <a:lnTo>
                  <a:pt x="3730" y="5720"/>
                </a:lnTo>
                <a:lnTo>
                  <a:pt x="3734" y="5728"/>
                </a:lnTo>
                <a:lnTo>
                  <a:pt x="3742" y="5738"/>
                </a:lnTo>
                <a:lnTo>
                  <a:pt x="3752" y="5750"/>
                </a:lnTo>
                <a:lnTo>
                  <a:pt x="3776" y="5766"/>
                </a:lnTo>
                <a:lnTo>
                  <a:pt x="3814" y="5790"/>
                </a:lnTo>
                <a:lnTo>
                  <a:pt x="3854" y="5812"/>
                </a:lnTo>
                <a:lnTo>
                  <a:pt x="3878" y="5826"/>
                </a:lnTo>
                <a:lnTo>
                  <a:pt x="3884" y="5832"/>
                </a:lnTo>
                <a:lnTo>
                  <a:pt x="3888" y="5836"/>
                </a:lnTo>
                <a:lnTo>
                  <a:pt x="3892" y="5844"/>
                </a:lnTo>
                <a:lnTo>
                  <a:pt x="3894" y="5850"/>
                </a:lnTo>
                <a:lnTo>
                  <a:pt x="3896" y="5858"/>
                </a:lnTo>
                <a:lnTo>
                  <a:pt x="3900" y="5864"/>
                </a:lnTo>
                <a:lnTo>
                  <a:pt x="3906" y="5868"/>
                </a:lnTo>
                <a:lnTo>
                  <a:pt x="3910" y="5872"/>
                </a:lnTo>
                <a:lnTo>
                  <a:pt x="3924" y="5880"/>
                </a:lnTo>
                <a:lnTo>
                  <a:pt x="3930" y="5884"/>
                </a:lnTo>
                <a:lnTo>
                  <a:pt x="3936" y="5890"/>
                </a:lnTo>
                <a:lnTo>
                  <a:pt x="3936" y="5916"/>
                </a:lnTo>
                <a:lnTo>
                  <a:pt x="3938" y="5926"/>
                </a:lnTo>
                <a:lnTo>
                  <a:pt x="3940" y="5928"/>
                </a:lnTo>
                <a:lnTo>
                  <a:pt x="3940" y="5936"/>
                </a:lnTo>
                <a:lnTo>
                  <a:pt x="3940" y="5948"/>
                </a:lnTo>
                <a:lnTo>
                  <a:pt x="3942" y="5956"/>
                </a:lnTo>
                <a:lnTo>
                  <a:pt x="3944" y="5968"/>
                </a:lnTo>
                <a:lnTo>
                  <a:pt x="3944" y="5976"/>
                </a:lnTo>
                <a:lnTo>
                  <a:pt x="3944" y="5988"/>
                </a:lnTo>
                <a:lnTo>
                  <a:pt x="3942" y="5998"/>
                </a:lnTo>
                <a:lnTo>
                  <a:pt x="3942" y="6006"/>
                </a:lnTo>
                <a:lnTo>
                  <a:pt x="3946" y="6022"/>
                </a:lnTo>
                <a:lnTo>
                  <a:pt x="3948" y="6042"/>
                </a:lnTo>
                <a:lnTo>
                  <a:pt x="3948" y="6054"/>
                </a:lnTo>
                <a:lnTo>
                  <a:pt x="3946" y="6070"/>
                </a:lnTo>
                <a:lnTo>
                  <a:pt x="3940" y="6098"/>
                </a:lnTo>
                <a:lnTo>
                  <a:pt x="3938" y="6116"/>
                </a:lnTo>
                <a:lnTo>
                  <a:pt x="3936" y="6126"/>
                </a:lnTo>
                <a:lnTo>
                  <a:pt x="3934" y="6126"/>
                </a:lnTo>
                <a:lnTo>
                  <a:pt x="3932" y="6126"/>
                </a:lnTo>
                <a:lnTo>
                  <a:pt x="3930" y="6128"/>
                </a:lnTo>
                <a:lnTo>
                  <a:pt x="3926" y="6136"/>
                </a:lnTo>
                <a:lnTo>
                  <a:pt x="3926" y="6142"/>
                </a:lnTo>
                <a:lnTo>
                  <a:pt x="3926" y="6146"/>
                </a:lnTo>
                <a:lnTo>
                  <a:pt x="3930" y="6148"/>
                </a:lnTo>
                <a:lnTo>
                  <a:pt x="3932" y="6150"/>
                </a:lnTo>
                <a:lnTo>
                  <a:pt x="3932" y="6156"/>
                </a:lnTo>
                <a:lnTo>
                  <a:pt x="3930" y="6170"/>
                </a:lnTo>
                <a:lnTo>
                  <a:pt x="3928" y="6192"/>
                </a:lnTo>
                <a:lnTo>
                  <a:pt x="3928" y="6204"/>
                </a:lnTo>
                <a:lnTo>
                  <a:pt x="3930" y="6216"/>
                </a:lnTo>
                <a:lnTo>
                  <a:pt x="3932" y="6228"/>
                </a:lnTo>
                <a:lnTo>
                  <a:pt x="3932" y="6238"/>
                </a:lnTo>
                <a:lnTo>
                  <a:pt x="3932" y="6246"/>
                </a:lnTo>
                <a:lnTo>
                  <a:pt x="3928" y="6254"/>
                </a:lnTo>
                <a:lnTo>
                  <a:pt x="3924" y="6266"/>
                </a:lnTo>
                <a:lnTo>
                  <a:pt x="3924" y="6270"/>
                </a:lnTo>
                <a:lnTo>
                  <a:pt x="3926" y="6276"/>
                </a:lnTo>
                <a:lnTo>
                  <a:pt x="3928" y="6284"/>
                </a:lnTo>
                <a:lnTo>
                  <a:pt x="3926" y="6292"/>
                </a:lnTo>
                <a:lnTo>
                  <a:pt x="3922" y="6310"/>
                </a:lnTo>
                <a:lnTo>
                  <a:pt x="3914" y="6330"/>
                </a:lnTo>
                <a:lnTo>
                  <a:pt x="3912" y="6340"/>
                </a:lnTo>
                <a:lnTo>
                  <a:pt x="3912" y="6348"/>
                </a:lnTo>
                <a:lnTo>
                  <a:pt x="3914" y="6358"/>
                </a:lnTo>
                <a:lnTo>
                  <a:pt x="3910" y="6362"/>
                </a:lnTo>
                <a:lnTo>
                  <a:pt x="3908" y="6368"/>
                </a:lnTo>
                <a:lnTo>
                  <a:pt x="3904" y="6388"/>
                </a:lnTo>
                <a:lnTo>
                  <a:pt x="3904" y="6400"/>
                </a:lnTo>
                <a:lnTo>
                  <a:pt x="3900" y="6408"/>
                </a:lnTo>
                <a:lnTo>
                  <a:pt x="3898" y="6414"/>
                </a:lnTo>
                <a:lnTo>
                  <a:pt x="3894" y="6418"/>
                </a:lnTo>
                <a:lnTo>
                  <a:pt x="3890" y="6422"/>
                </a:lnTo>
                <a:lnTo>
                  <a:pt x="3888" y="6426"/>
                </a:lnTo>
                <a:lnTo>
                  <a:pt x="3888" y="6432"/>
                </a:lnTo>
                <a:lnTo>
                  <a:pt x="3890" y="6438"/>
                </a:lnTo>
                <a:lnTo>
                  <a:pt x="3896" y="6454"/>
                </a:lnTo>
                <a:lnTo>
                  <a:pt x="3900" y="6470"/>
                </a:lnTo>
                <a:lnTo>
                  <a:pt x="3898" y="6482"/>
                </a:lnTo>
                <a:lnTo>
                  <a:pt x="3896" y="6486"/>
                </a:lnTo>
                <a:lnTo>
                  <a:pt x="3894" y="6492"/>
                </a:lnTo>
                <a:lnTo>
                  <a:pt x="3888" y="6498"/>
                </a:lnTo>
                <a:lnTo>
                  <a:pt x="3882" y="6508"/>
                </a:lnTo>
                <a:lnTo>
                  <a:pt x="3882" y="6514"/>
                </a:lnTo>
                <a:lnTo>
                  <a:pt x="3880" y="6522"/>
                </a:lnTo>
                <a:lnTo>
                  <a:pt x="3884" y="6546"/>
                </a:lnTo>
                <a:lnTo>
                  <a:pt x="3888" y="6568"/>
                </a:lnTo>
                <a:lnTo>
                  <a:pt x="3888" y="6584"/>
                </a:lnTo>
                <a:lnTo>
                  <a:pt x="3890" y="6596"/>
                </a:lnTo>
                <a:lnTo>
                  <a:pt x="3894" y="6608"/>
                </a:lnTo>
                <a:lnTo>
                  <a:pt x="3896" y="6614"/>
                </a:lnTo>
                <a:lnTo>
                  <a:pt x="3894" y="6620"/>
                </a:lnTo>
                <a:lnTo>
                  <a:pt x="3890" y="6632"/>
                </a:lnTo>
                <a:lnTo>
                  <a:pt x="3884" y="6646"/>
                </a:lnTo>
                <a:lnTo>
                  <a:pt x="3882" y="6654"/>
                </a:lnTo>
                <a:lnTo>
                  <a:pt x="3882" y="6662"/>
                </a:lnTo>
                <a:lnTo>
                  <a:pt x="3884" y="6670"/>
                </a:lnTo>
                <a:lnTo>
                  <a:pt x="3884" y="6676"/>
                </a:lnTo>
                <a:lnTo>
                  <a:pt x="3882" y="6678"/>
                </a:lnTo>
                <a:lnTo>
                  <a:pt x="3880" y="6680"/>
                </a:lnTo>
                <a:lnTo>
                  <a:pt x="3878" y="6684"/>
                </a:lnTo>
                <a:lnTo>
                  <a:pt x="3874" y="6690"/>
                </a:lnTo>
                <a:lnTo>
                  <a:pt x="3872" y="6698"/>
                </a:lnTo>
                <a:lnTo>
                  <a:pt x="3870" y="6710"/>
                </a:lnTo>
                <a:lnTo>
                  <a:pt x="3868" y="6726"/>
                </a:lnTo>
                <a:lnTo>
                  <a:pt x="3866" y="6738"/>
                </a:lnTo>
                <a:lnTo>
                  <a:pt x="3858" y="6758"/>
                </a:lnTo>
                <a:lnTo>
                  <a:pt x="3850" y="6774"/>
                </a:lnTo>
                <a:lnTo>
                  <a:pt x="3846" y="6786"/>
                </a:lnTo>
                <a:lnTo>
                  <a:pt x="3844" y="6794"/>
                </a:lnTo>
                <a:lnTo>
                  <a:pt x="3840" y="6798"/>
                </a:lnTo>
                <a:lnTo>
                  <a:pt x="3838" y="6802"/>
                </a:lnTo>
                <a:lnTo>
                  <a:pt x="3834" y="6818"/>
                </a:lnTo>
                <a:lnTo>
                  <a:pt x="3834" y="6830"/>
                </a:lnTo>
                <a:lnTo>
                  <a:pt x="3832" y="6836"/>
                </a:lnTo>
                <a:lnTo>
                  <a:pt x="3830" y="6838"/>
                </a:lnTo>
                <a:lnTo>
                  <a:pt x="3828" y="6836"/>
                </a:lnTo>
                <a:lnTo>
                  <a:pt x="3826" y="6836"/>
                </a:lnTo>
                <a:lnTo>
                  <a:pt x="3826" y="6834"/>
                </a:lnTo>
                <a:lnTo>
                  <a:pt x="3824" y="6846"/>
                </a:lnTo>
                <a:lnTo>
                  <a:pt x="3822" y="6858"/>
                </a:lnTo>
                <a:lnTo>
                  <a:pt x="3820" y="6864"/>
                </a:lnTo>
                <a:lnTo>
                  <a:pt x="3818" y="6866"/>
                </a:lnTo>
                <a:lnTo>
                  <a:pt x="3814" y="6866"/>
                </a:lnTo>
                <a:lnTo>
                  <a:pt x="3806" y="6864"/>
                </a:lnTo>
                <a:lnTo>
                  <a:pt x="3804" y="6864"/>
                </a:lnTo>
                <a:lnTo>
                  <a:pt x="3804" y="6870"/>
                </a:lnTo>
                <a:lnTo>
                  <a:pt x="3802" y="6882"/>
                </a:lnTo>
                <a:lnTo>
                  <a:pt x="3804" y="6890"/>
                </a:lnTo>
                <a:lnTo>
                  <a:pt x="3806" y="6898"/>
                </a:lnTo>
                <a:lnTo>
                  <a:pt x="3810" y="6906"/>
                </a:lnTo>
                <a:lnTo>
                  <a:pt x="3810" y="6914"/>
                </a:lnTo>
                <a:lnTo>
                  <a:pt x="3810" y="6924"/>
                </a:lnTo>
                <a:lnTo>
                  <a:pt x="3808" y="6936"/>
                </a:lnTo>
                <a:lnTo>
                  <a:pt x="3810" y="6944"/>
                </a:lnTo>
                <a:lnTo>
                  <a:pt x="3814" y="6954"/>
                </a:lnTo>
                <a:lnTo>
                  <a:pt x="3818" y="6960"/>
                </a:lnTo>
                <a:lnTo>
                  <a:pt x="3820" y="6968"/>
                </a:lnTo>
                <a:lnTo>
                  <a:pt x="3820" y="6976"/>
                </a:lnTo>
                <a:lnTo>
                  <a:pt x="3818" y="6990"/>
                </a:lnTo>
                <a:lnTo>
                  <a:pt x="3816" y="7002"/>
                </a:lnTo>
                <a:lnTo>
                  <a:pt x="3812" y="7008"/>
                </a:lnTo>
                <a:lnTo>
                  <a:pt x="3810" y="7010"/>
                </a:lnTo>
                <a:lnTo>
                  <a:pt x="3808" y="7010"/>
                </a:lnTo>
                <a:lnTo>
                  <a:pt x="3804" y="7010"/>
                </a:lnTo>
                <a:lnTo>
                  <a:pt x="3802" y="7012"/>
                </a:lnTo>
                <a:lnTo>
                  <a:pt x="3800" y="7016"/>
                </a:lnTo>
                <a:lnTo>
                  <a:pt x="3800" y="7026"/>
                </a:lnTo>
                <a:lnTo>
                  <a:pt x="3798" y="7042"/>
                </a:lnTo>
                <a:lnTo>
                  <a:pt x="3796" y="7054"/>
                </a:lnTo>
                <a:lnTo>
                  <a:pt x="3790" y="7068"/>
                </a:lnTo>
                <a:lnTo>
                  <a:pt x="3790" y="7074"/>
                </a:lnTo>
                <a:lnTo>
                  <a:pt x="3790" y="7080"/>
                </a:lnTo>
                <a:lnTo>
                  <a:pt x="3790" y="7086"/>
                </a:lnTo>
                <a:lnTo>
                  <a:pt x="3794" y="7096"/>
                </a:lnTo>
                <a:lnTo>
                  <a:pt x="3798" y="7104"/>
                </a:lnTo>
                <a:lnTo>
                  <a:pt x="3804" y="7112"/>
                </a:lnTo>
                <a:lnTo>
                  <a:pt x="3808" y="7116"/>
                </a:lnTo>
                <a:lnTo>
                  <a:pt x="3814" y="7118"/>
                </a:lnTo>
                <a:lnTo>
                  <a:pt x="3818" y="7116"/>
                </a:lnTo>
                <a:lnTo>
                  <a:pt x="3820" y="7116"/>
                </a:lnTo>
                <a:lnTo>
                  <a:pt x="3824" y="7112"/>
                </a:lnTo>
                <a:lnTo>
                  <a:pt x="3826" y="7108"/>
                </a:lnTo>
                <a:lnTo>
                  <a:pt x="3830" y="7100"/>
                </a:lnTo>
                <a:lnTo>
                  <a:pt x="3832" y="7100"/>
                </a:lnTo>
                <a:lnTo>
                  <a:pt x="3834" y="7100"/>
                </a:lnTo>
                <a:lnTo>
                  <a:pt x="3838" y="7106"/>
                </a:lnTo>
                <a:lnTo>
                  <a:pt x="3842" y="7110"/>
                </a:lnTo>
                <a:lnTo>
                  <a:pt x="3846" y="7112"/>
                </a:lnTo>
                <a:lnTo>
                  <a:pt x="3848" y="7112"/>
                </a:lnTo>
                <a:lnTo>
                  <a:pt x="3846" y="7116"/>
                </a:lnTo>
                <a:lnTo>
                  <a:pt x="3840" y="7122"/>
                </a:lnTo>
                <a:lnTo>
                  <a:pt x="3836" y="7126"/>
                </a:lnTo>
                <a:lnTo>
                  <a:pt x="3836" y="7128"/>
                </a:lnTo>
                <a:lnTo>
                  <a:pt x="3842" y="7130"/>
                </a:lnTo>
                <a:lnTo>
                  <a:pt x="3846" y="7132"/>
                </a:lnTo>
                <a:lnTo>
                  <a:pt x="3850" y="7134"/>
                </a:lnTo>
                <a:lnTo>
                  <a:pt x="3852" y="7138"/>
                </a:lnTo>
                <a:lnTo>
                  <a:pt x="3854" y="7142"/>
                </a:lnTo>
                <a:lnTo>
                  <a:pt x="3852" y="7148"/>
                </a:lnTo>
                <a:lnTo>
                  <a:pt x="3850" y="7150"/>
                </a:lnTo>
                <a:lnTo>
                  <a:pt x="3848" y="7148"/>
                </a:lnTo>
                <a:lnTo>
                  <a:pt x="3844" y="7142"/>
                </a:lnTo>
                <a:lnTo>
                  <a:pt x="3840" y="7140"/>
                </a:lnTo>
                <a:lnTo>
                  <a:pt x="3838" y="7144"/>
                </a:lnTo>
                <a:lnTo>
                  <a:pt x="3838" y="7150"/>
                </a:lnTo>
                <a:lnTo>
                  <a:pt x="3840" y="7156"/>
                </a:lnTo>
                <a:lnTo>
                  <a:pt x="3838" y="7160"/>
                </a:lnTo>
                <a:lnTo>
                  <a:pt x="3836" y="7166"/>
                </a:lnTo>
                <a:lnTo>
                  <a:pt x="3838" y="7176"/>
                </a:lnTo>
                <a:lnTo>
                  <a:pt x="3840" y="7182"/>
                </a:lnTo>
                <a:lnTo>
                  <a:pt x="3838" y="7188"/>
                </a:lnTo>
                <a:lnTo>
                  <a:pt x="3832" y="7196"/>
                </a:lnTo>
                <a:lnTo>
                  <a:pt x="3826" y="7202"/>
                </a:lnTo>
                <a:lnTo>
                  <a:pt x="3826" y="7208"/>
                </a:lnTo>
                <a:lnTo>
                  <a:pt x="3826" y="7212"/>
                </a:lnTo>
                <a:lnTo>
                  <a:pt x="3830" y="7224"/>
                </a:lnTo>
                <a:lnTo>
                  <a:pt x="3830" y="7234"/>
                </a:lnTo>
                <a:lnTo>
                  <a:pt x="3826" y="7242"/>
                </a:lnTo>
                <a:lnTo>
                  <a:pt x="3822" y="7248"/>
                </a:lnTo>
                <a:lnTo>
                  <a:pt x="3820" y="7250"/>
                </a:lnTo>
                <a:lnTo>
                  <a:pt x="3822" y="7254"/>
                </a:lnTo>
                <a:lnTo>
                  <a:pt x="3826" y="7256"/>
                </a:lnTo>
                <a:lnTo>
                  <a:pt x="3832" y="7258"/>
                </a:lnTo>
                <a:lnTo>
                  <a:pt x="3840" y="7262"/>
                </a:lnTo>
                <a:lnTo>
                  <a:pt x="3844" y="7266"/>
                </a:lnTo>
                <a:lnTo>
                  <a:pt x="3844" y="7272"/>
                </a:lnTo>
                <a:lnTo>
                  <a:pt x="3842" y="7280"/>
                </a:lnTo>
                <a:lnTo>
                  <a:pt x="3838" y="7286"/>
                </a:lnTo>
                <a:lnTo>
                  <a:pt x="3834" y="7292"/>
                </a:lnTo>
                <a:lnTo>
                  <a:pt x="3828" y="7296"/>
                </a:lnTo>
                <a:lnTo>
                  <a:pt x="3822" y="7298"/>
                </a:lnTo>
                <a:lnTo>
                  <a:pt x="3816" y="7302"/>
                </a:lnTo>
                <a:lnTo>
                  <a:pt x="3814" y="7304"/>
                </a:lnTo>
                <a:lnTo>
                  <a:pt x="3816" y="7308"/>
                </a:lnTo>
                <a:lnTo>
                  <a:pt x="3818" y="7312"/>
                </a:lnTo>
                <a:lnTo>
                  <a:pt x="3820" y="7314"/>
                </a:lnTo>
                <a:lnTo>
                  <a:pt x="3820" y="7316"/>
                </a:lnTo>
                <a:lnTo>
                  <a:pt x="3816" y="7318"/>
                </a:lnTo>
                <a:lnTo>
                  <a:pt x="3812" y="7322"/>
                </a:lnTo>
                <a:lnTo>
                  <a:pt x="3808" y="7330"/>
                </a:lnTo>
                <a:lnTo>
                  <a:pt x="3808" y="7336"/>
                </a:lnTo>
                <a:lnTo>
                  <a:pt x="3808" y="7340"/>
                </a:lnTo>
                <a:lnTo>
                  <a:pt x="3808" y="7346"/>
                </a:lnTo>
                <a:lnTo>
                  <a:pt x="3806" y="7356"/>
                </a:lnTo>
                <a:lnTo>
                  <a:pt x="3804" y="7370"/>
                </a:lnTo>
                <a:lnTo>
                  <a:pt x="3804" y="7378"/>
                </a:lnTo>
                <a:lnTo>
                  <a:pt x="3802" y="7384"/>
                </a:lnTo>
                <a:lnTo>
                  <a:pt x="3798" y="7388"/>
                </a:lnTo>
                <a:lnTo>
                  <a:pt x="3794" y="7390"/>
                </a:lnTo>
                <a:lnTo>
                  <a:pt x="3796" y="7382"/>
                </a:lnTo>
                <a:lnTo>
                  <a:pt x="3796" y="7372"/>
                </a:lnTo>
                <a:lnTo>
                  <a:pt x="3796" y="7366"/>
                </a:lnTo>
                <a:lnTo>
                  <a:pt x="3792" y="7364"/>
                </a:lnTo>
                <a:lnTo>
                  <a:pt x="3788" y="7360"/>
                </a:lnTo>
                <a:lnTo>
                  <a:pt x="3786" y="7358"/>
                </a:lnTo>
                <a:lnTo>
                  <a:pt x="3786" y="7352"/>
                </a:lnTo>
                <a:lnTo>
                  <a:pt x="3786" y="7346"/>
                </a:lnTo>
                <a:lnTo>
                  <a:pt x="3784" y="7346"/>
                </a:lnTo>
                <a:lnTo>
                  <a:pt x="3780" y="7346"/>
                </a:lnTo>
                <a:lnTo>
                  <a:pt x="3772" y="7346"/>
                </a:lnTo>
                <a:lnTo>
                  <a:pt x="3772" y="7348"/>
                </a:lnTo>
                <a:lnTo>
                  <a:pt x="3770" y="7350"/>
                </a:lnTo>
                <a:lnTo>
                  <a:pt x="3766" y="7348"/>
                </a:lnTo>
                <a:lnTo>
                  <a:pt x="3764" y="7346"/>
                </a:lnTo>
                <a:lnTo>
                  <a:pt x="3762" y="7346"/>
                </a:lnTo>
                <a:lnTo>
                  <a:pt x="3762" y="7352"/>
                </a:lnTo>
                <a:lnTo>
                  <a:pt x="3762" y="7354"/>
                </a:lnTo>
                <a:lnTo>
                  <a:pt x="3760" y="7360"/>
                </a:lnTo>
                <a:lnTo>
                  <a:pt x="3756" y="7364"/>
                </a:lnTo>
                <a:lnTo>
                  <a:pt x="3750" y="7368"/>
                </a:lnTo>
                <a:lnTo>
                  <a:pt x="3736" y="7378"/>
                </a:lnTo>
                <a:lnTo>
                  <a:pt x="3724" y="7386"/>
                </a:lnTo>
                <a:lnTo>
                  <a:pt x="3722" y="7390"/>
                </a:lnTo>
                <a:lnTo>
                  <a:pt x="3720" y="7394"/>
                </a:lnTo>
                <a:lnTo>
                  <a:pt x="3720" y="7398"/>
                </a:lnTo>
                <a:lnTo>
                  <a:pt x="3722" y="7402"/>
                </a:lnTo>
                <a:lnTo>
                  <a:pt x="3728" y="7408"/>
                </a:lnTo>
                <a:lnTo>
                  <a:pt x="3732" y="7410"/>
                </a:lnTo>
                <a:lnTo>
                  <a:pt x="3734" y="7406"/>
                </a:lnTo>
                <a:lnTo>
                  <a:pt x="3734" y="7400"/>
                </a:lnTo>
                <a:lnTo>
                  <a:pt x="3736" y="7392"/>
                </a:lnTo>
                <a:lnTo>
                  <a:pt x="3738" y="7390"/>
                </a:lnTo>
                <a:lnTo>
                  <a:pt x="3742" y="7388"/>
                </a:lnTo>
                <a:lnTo>
                  <a:pt x="3744" y="7390"/>
                </a:lnTo>
                <a:lnTo>
                  <a:pt x="3748" y="7396"/>
                </a:lnTo>
                <a:lnTo>
                  <a:pt x="3752" y="7402"/>
                </a:lnTo>
                <a:lnTo>
                  <a:pt x="3760" y="7406"/>
                </a:lnTo>
                <a:lnTo>
                  <a:pt x="3768" y="7408"/>
                </a:lnTo>
                <a:lnTo>
                  <a:pt x="3770" y="7406"/>
                </a:lnTo>
                <a:lnTo>
                  <a:pt x="3772" y="7404"/>
                </a:lnTo>
                <a:lnTo>
                  <a:pt x="3772" y="7400"/>
                </a:lnTo>
                <a:lnTo>
                  <a:pt x="3776" y="7400"/>
                </a:lnTo>
                <a:lnTo>
                  <a:pt x="3778" y="7402"/>
                </a:lnTo>
                <a:lnTo>
                  <a:pt x="3782" y="7406"/>
                </a:lnTo>
                <a:lnTo>
                  <a:pt x="3786" y="7410"/>
                </a:lnTo>
                <a:lnTo>
                  <a:pt x="3790" y="7412"/>
                </a:lnTo>
                <a:lnTo>
                  <a:pt x="3792" y="7414"/>
                </a:lnTo>
                <a:lnTo>
                  <a:pt x="3792" y="7420"/>
                </a:lnTo>
                <a:lnTo>
                  <a:pt x="3790" y="7422"/>
                </a:lnTo>
                <a:lnTo>
                  <a:pt x="3788" y="7424"/>
                </a:lnTo>
                <a:lnTo>
                  <a:pt x="3784" y="7426"/>
                </a:lnTo>
                <a:lnTo>
                  <a:pt x="3778" y="7426"/>
                </a:lnTo>
                <a:lnTo>
                  <a:pt x="3774" y="7428"/>
                </a:lnTo>
                <a:lnTo>
                  <a:pt x="3772" y="7432"/>
                </a:lnTo>
                <a:lnTo>
                  <a:pt x="3770" y="7436"/>
                </a:lnTo>
                <a:lnTo>
                  <a:pt x="3772" y="7440"/>
                </a:lnTo>
                <a:lnTo>
                  <a:pt x="3776" y="7444"/>
                </a:lnTo>
                <a:lnTo>
                  <a:pt x="3780" y="7446"/>
                </a:lnTo>
                <a:lnTo>
                  <a:pt x="3778" y="7446"/>
                </a:lnTo>
                <a:lnTo>
                  <a:pt x="3770" y="7446"/>
                </a:lnTo>
                <a:lnTo>
                  <a:pt x="3766" y="7446"/>
                </a:lnTo>
                <a:lnTo>
                  <a:pt x="3764" y="7450"/>
                </a:lnTo>
                <a:lnTo>
                  <a:pt x="3762" y="7454"/>
                </a:lnTo>
                <a:lnTo>
                  <a:pt x="3764" y="7458"/>
                </a:lnTo>
                <a:lnTo>
                  <a:pt x="3770" y="7458"/>
                </a:lnTo>
                <a:lnTo>
                  <a:pt x="3778" y="7458"/>
                </a:lnTo>
                <a:lnTo>
                  <a:pt x="3786" y="7458"/>
                </a:lnTo>
                <a:lnTo>
                  <a:pt x="3794" y="7460"/>
                </a:lnTo>
                <a:lnTo>
                  <a:pt x="3796" y="7460"/>
                </a:lnTo>
                <a:lnTo>
                  <a:pt x="3798" y="7460"/>
                </a:lnTo>
                <a:lnTo>
                  <a:pt x="3800" y="7458"/>
                </a:lnTo>
                <a:lnTo>
                  <a:pt x="3800" y="7456"/>
                </a:lnTo>
                <a:lnTo>
                  <a:pt x="3802" y="7456"/>
                </a:lnTo>
                <a:lnTo>
                  <a:pt x="3806" y="7458"/>
                </a:lnTo>
                <a:lnTo>
                  <a:pt x="3808" y="7464"/>
                </a:lnTo>
                <a:lnTo>
                  <a:pt x="3808" y="7466"/>
                </a:lnTo>
                <a:lnTo>
                  <a:pt x="3806" y="7466"/>
                </a:lnTo>
                <a:lnTo>
                  <a:pt x="3806" y="7468"/>
                </a:lnTo>
                <a:lnTo>
                  <a:pt x="3806" y="7472"/>
                </a:lnTo>
                <a:lnTo>
                  <a:pt x="3810" y="7478"/>
                </a:lnTo>
                <a:lnTo>
                  <a:pt x="3814" y="7484"/>
                </a:lnTo>
                <a:lnTo>
                  <a:pt x="3810" y="7484"/>
                </a:lnTo>
                <a:lnTo>
                  <a:pt x="3796" y="7474"/>
                </a:lnTo>
                <a:lnTo>
                  <a:pt x="3790" y="7472"/>
                </a:lnTo>
                <a:lnTo>
                  <a:pt x="3784" y="7470"/>
                </a:lnTo>
                <a:lnTo>
                  <a:pt x="3768" y="7470"/>
                </a:lnTo>
                <a:lnTo>
                  <a:pt x="3764" y="7472"/>
                </a:lnTo>
                <a:lnTo>
                  <a:pt x="3762" y="7472"/>
                </a:lnTo>
                <a:lnTo>
                  <a:pt x="3764" y="7474"/>
                </a:lnTo>
                <a:lnTo>
                  <a:pt x="3766" y="7476"/>
                </a:lnTo>
                <a:lnTo>
                  <a:pt x="3768" y="7476"/>
                </a:lnTo>
                <a:lnTo>
                  <a:pt x="3770" y="7476"/>
                </a:lnTo>
                <a:lnTo>
                  <a:pt x="3772" y="7478"/>
                </a:lnTo>
                <a:lnTo>
                  <a:pt x="3774" y="7484"/>
                </a:lnTo>
                <a:lnTo>
                  <a:pt x="3778" y="7488"/>
                </a:lnTo>
                <a:lnTo>
                  <a:pt x="3788" y="7494"/>
                </a:lnTo>
                <a:lnTo>
                  <a:pt x="3792" y="7496"/>
                </a:lnTo>
                <a:lnTo>
                  <a:pt x="3790" y="7500"/>
                </a:lnTo>
                <a:lnTo>
                  <a:pt x="3790" y="7502"/>
                </a:lnTo>
                <a:lnTo>
                  <a:pt x="3790" y="7504"/>
                </a:lnTo>
                <a:lnTo>
                  <a:pt x="3784" y="7500"/>
                </a:lnTo>
                <a:lnTo>
                  <a:pt x="3780" y="7500"/>
                </a:lnTo>
                <a:lnTo>
                  <a:pt x="3778" y="7500"/>
                </a:lnTo>
                <a:lnTo>
                  <a:pt x="3776" y="7504"/>
                </a:lnTo>
                <a:lnTo>
                  <a:pt x="3772" y="7516"/>
                </a:lnTo>
                <a:lnTo>
                  <a:pt x="3772" y="7522"/>
                </a:lnTo>
                <a:lnTo>
                  <a:pt x="3772" y="7530"/>
                </a:lnTo>
                <a:lnTo>
                  <a:pt x="3774" y="7550"/>
                </a:lnTo>
                <a:lnTo>
                  <a:pt x="3776" y="7558"/>
                </a:lnTo>
                <a:lnTo>
                  <a:pt x="3778" y="7560"/>
                </a:lnTo>
                <a:lnTo>
                  <a:pt x="3780" y="7560"/>
                </a:lnTo>
                <a:lnTo>
                  <a:pt x="3780" y="7558"/>
                </a:lnTo>
                <a:lnTo>
                  <a:pt x="3782" y="7552"/>
                </a:lnTo>
                <a:lnTo>
                  <a:pt x="3784" y="7544"/>
                </a:lnTo>
                <a:lnTo>
                  <a:pt x="3786" y="7538"/>
                </a:lnTo>
                <a:lnTo>
                  <a:pt x="3788" y="7538"/>
                </a:lnTo>
                <a:lnTo>
                  <a:pt x="3788" y="7542"/>
                </a:lnTo>
                <a:lnTo>
                  <a:pt x="3788" y="7546"/>
                </a:lnTo>
                <a:lnTo>
                  <a:pt x="3788" y="7554"/>
                </a:lnTo>
                <a:lnTo>
                  <a:pt x="3790" y="7560"/>
                </a:lnTo>
                <a:lnTo>
                  <a:pt x="3794" y="7566"/>
                </a:lnTo>
                <a:lnTo>
                  <a:pt x="3796" y="7568"/>
                </a:lnTo>
                <a:lnTo>
                  <a:pt x="3792" y="7566"/>
                </a:lnTo>
                <a:lnTo>
                  <a:pt x="3786" y="7564"/>
                </a:lnTo>
                <a:lnTo>
                  <a:pt x="3780" y="7564"/>
                </a:lnTo>
                <a:lnTo>
                  <a:pt x="3778" y="7568"/>
                </a:lnTo>
                <a:lnTo>
                  <a:pt x="3778" y="7570"/>
                </a:lnTo>
                <a:lnTo>
                  <a:pt x="3780" y="7574"/>
                </a:lnTo>
                <a:lnTo>
                  <a:pt x="3778" y="7576"/>
                </a:lnTo>
                <a:lnTo>
                  <a:pt x="3776" y="7578"/>
                </a:lnTo>
                <a:lnTo>
                  <a:pt x="3780" y="7582"/>
                </a:lnTo>
                <a:lnTo>
                  <a:pt x="3792" y="7588"/>
                </a:lnTo>
                <a:lnTo>
                  <a:pt x="3792" y="7590"/>
                </a:lnTo>
                <a:lnTo>
                  <a:pt x="3784" y="7588"/>
                </a:lnTo>
                <a:lnTo>
                  <a:pt x="3776" y="7588"/>
                </a:lnTo>
                <a:lnTo>
                  <a:pt x="3776" y="7590"/>
                </a:lnTo>
                <a:lnTo>
                  <a:pt x="3784" y="7600"/>
                </a:lnTo>
                <a:lnTo>
                  <a:pt x="3788" y="7604"/>
                </a:lnTo>
                <a:lnTo>
                  <a:pt x="3786" y="7604"/>
                </a:lnTo>
                <a:lnTo>
                  <a:pt x="3776" y="7598"/>
                </a:lnTo>
                <a:lnTo>
                  <a:pt x="3770" y="7596"/>
                </a:lnTo>
                <a:lnTo>
                  <a:pt x="3764" y="7596"/>
                </a:lnTo>
                <a:lnTo>
                  <a:pt x="3760" y="7598"/>
                </a:lnTo>
                <a:lnTo>
                  <a:pt x="3762" y="7600"/>
                </a:lnTo>
                <a:lnTo>
                  <a:pt x="3764" y="7600"/>
                </a:lnTo>
                <a:lnTo>
                  <a:pt x="3768" y="7604"/>
                </a:lnTo>
                <a:lnTo>
                  <a:pt x="3770" y="7606"/>
                </a:lnTo>
                <a:lnTo>
                  <a:pt x="3772" y="7610"/>
                </a:lnTo>
                <a:lnTo>
                  <a:pt x="3774" y="7612"/>
                </a:lnTo>
                <a:lnTo>
                  <a:pt x="3778" y="7614"/>
                </a:lnTo>
                <a:lnTo>
                  <a:pt x="3782" y="7612"/>
                </a:lnTo>
                <a:lnTo>
                  <a:pt x="3784" y="7614"/>
                </a:lnTo>
                <a:lnTo>
                  <a:pt x="3788" y="7616"/>
                </a:lnTo>
                <a:lnTo>
                  <a:pt x="3792" y="7620"/>
                </a:lnTo>
                <a:lnTo>
                  <a:pt x="3792" y="7622"/>
                </a:lnTo>
                <a:lnTo>
                  <a:pt x="3784" y="7620"/>
                </a:lnTo>
                <a:lnTo>
                  <a:pt x="3782" y="7620"/>
                </a:lnTo>
                <a:lnTo>
                  <a:pt x="3780" y="7620"/>
                </a:lnTo>
                <a:lnTo>
                  <a:pt x="3784" y="7630"/>
                </a:lnTo>
                <a:lnTo>
                  <a:pt x="3788" y="7636"/>
                </a:lnTo>
                <a:lnTo>
                  <a:pt x="3790" y="7636"/>
                </a:lnTo>
                <a:lnTo>
                  <a:pt x="3794" y="7632"/>
                </a:lnTo>
                <a:lnTo>
                  <a:pt x="3798" y="7624"/>
                </a:lnTo>
                <a:lnTo>
                  <a:pt x="3802" y="7616"/>
                </a:lnTo>
                <a:lnTo>
                  <a:pt x="3804" y="7614"/>
                </a:lnTo>
                <a:lnTo>
                  <a:pt x="3804" y="7618"/>
                </a:lnTo>
                <a:lnTo>
                  <a:pt x="3802" y="7626"/>
                </a:lnTo>
                <a:lnTo>
                  <a:pt x="3796" y="7638"/>
                </a:lnTo>
                <a:lnTo>
                  <a:pt x="3794" y="7640"/>
                </a:lnTo>
                <a:lnTo>
                  <a:pt x="3790" y="7642"/>
                </a:lnTo>
                <a:lnTo>
                  <a:pt x="3784" y="7640"/>
                </a:lnTo>
                <a:lnTo>
                  <a:pt x="3782" y="7642"/>
                </a:lnTo>
                <a:lnTo>
                  <a:pt x="3782" y="7644"/>
                </a:lnTo>
                <a:lnTo>
                  <a:pt x="3782" y="7648"/>
                </a:lnTo>
                <a:lnTo>
                  <a:pt x="3782" y="7650"/>
                </a:lnTo>
                <a:lnTo>
                  <a:pt x="3784" y="7650"/>
                </a:lnTo>
                <a:lnTo>
                  <a:pt x="3784" y="7654"/>
                </a:lnTo>
                <a:lnTo>
                  <a:pt x="3784" y="7660"/>
                </a:lnTo>
                <a:lnTo>
                  <a:pt x="3786" y="7660"/>
                </a:lnTo>
                <a:lnTo>
                  <a:pt x="3788" y="7658"/>
                </a:lnTo>
                <a:lnTo>
                  <a:pt x="3792" y="7660"/>
                </a:lnTo>
                <a:lnTo>
                  <a:pt x="3798" y="7662"/>
                </a:lnTo>
                <a:lnTo>
                  <a:pt x="3802" y="7670"/>
                </a:lnTo>
                <a:lnTo>
                  <a:pt x="3804" y="7676"/>
                </a:lnTo>
                <a:lnTo>
                  <a:pt x="3804" y="7680"/>
                </a:lnTo>
                <a:lnTo>
                  <a:pt x="3802" y="7680"/>
                </a:lnTo>
                <a:lnTo>
                  <a:pt x="3798" y="7676"/>
                </a:lnTo>
                <a:lnTo>
                  <a:pt x="3796" y="7672"/>
                </a:lnTo>
                <a:lnTo>
                  <a:pt x="3792" y="7672"/>
                </a:lnTo>
                <a:lnTo>
                  <a:pt x="3792" y="7674"/>
                </a:lnTo>
                <a:lnTo>
                  <a:pt x="3794" y="7678"/>
                </a:lnTo>
                <a:lnTo>
                  <a:pt x="3794" y="7682"/>
                </a:lnTo>
                <a:lnTo>
                  <a:pt x="3794" y="7684"/>
                </a:lnTo>
                <a:lnTo>
                  <a:pt x="3794" y="7688"/>
                </a:lnTo>
                <a:lnTo>
                  <a:pt x="3796" y="7692"/>
                </a:lnTo>
                <a:lnTo>
                  <a:pt x="3798" y="7694"/>
                </a:lnTo>
                <a:lnTo>
                  <a:pt x="3800" y="7694"/>
                </a:lnTo>
                <a:lnTo>
                  <a:pt x="3802" y="7692"/>
                </a:lnTo>
                <a:lnTo>
                  <a:pt x="3806" y="7690"/>
                </a:lnTo>
                <a:lnTo>
                  <a:pt x="3808" y="7692"/>
                </a:lnTo>
                <a:lnTo>
                  <a:pt x="3810" y="7700"/>
                </a:lnTo>
                <a:lnTo>
                  <a:pt x="3806" y="7700"/>
                </a:lnTo>
                <a:lnTo>
                  <a:pt x="3804" y="7700"/>
                </a:lnTo>
                <a:lnTo>
                  <a:pt x="3806" y="7702"/>
                </a:lnTo>
                <a:lnTo>
                  <a:pt x="3810" y="7708"/>
                </a:lnTo>
                <a:lnTo>
                  <a:pt x="3816" y="7714"/>
                </a:lnTo>
                <a:lnTo>
                  <a:pt x="3818" y="7716"/>
                </a:lnTo>
                <a:lnTo>
                  <a:pt x="3820" y="7714"/>
                </a:lnTo>
                <a:lnTo>
                  <a:pt x="3824" y="7706"/>
                </a:lnTo>
                <a:lnTo>
                  <a:pt x="3826" y="7702"/>
                </a:lnTo>
                <a:lnTo>
                  <a:pt x="3828" y="7700"/>
                </a:lnTo>
                <a:lnTo>
                  <a:pt x="3830" y="7698"/>
                </a:lnTo>
                <a:lnTo>
                  <a:pt x="3830" y="7696"/>
                </a:lnTo>
                <a:lnTo>
                  <a:pt x="3832" y="7694"/>
                </a:lnTo>
                <a:lnTo>
                  <a:pt x="3838" y="7696"/>
                </a:lnTo>
                <a:lnTo>
                  <a:pt x="3846" y="7696"/>
                </a:lnTo>
                <a:lnTo>
                  <a:pt x="3846" y="7694"/>
                </a:lnTo>
                <a:lnTo>
                  <a:pt x="3846" y="7692"/>
                </a:lnTo>
                <a:lnTo>
                  <a:pt x="3840" y="7688"/>
                </a:lnTo>
                <a:lnTo>
                  <a:pt x="3832" y="7682"/>
                </a:lnTo>
                <a:lnTo>
                  <a:pt x="3822" y="7678"/>
                </a:lnTo>
                <a:lnTo>
                  <a:pt x="3820" y="7674"/>
                </a:lnTo>
                <a:lnTo>
                  <a:pt x="3824" y="7674"/>
                </a:lnTo>
                <a:lnTo>
                  <a:pt x="3832" y="7678"/>
                </a:lnTo>
                <a:lnTo>
                  <a:pt x="3846" y="7686"/>
                </a:lnTo>
                <a:lnTo>
                  <a:pt x="3850" y="7690"/>
                </a:lnTo>
                <a:lnTo>
                  <a:pt x="3852" y="7698"/>
                </a:lnTo>
                <a:lnTo>
                  <a:pt x="3850" y="7704"/>
                </a:lnTo>
                <a:lnTo>
                  <a:pt x="3846" y="7706"/>
                </a:lnTo>
                <a:lnTo>
                  <a:pt x="3844" y="7708"/>
                </a:lnTo>
                <a:lnTo>
                  <a:pt x="3846" y="7714"/>
                </a:lnTo>
                <a:lnTo>
                  <a:pt x="3848" y="7716"/>
                </a:lnTo>
                <a:lnTo>
                  <a:pt x="3844" y="7710"/>
                </a:lnTo>
                <a:lnTo>
                  <a:pt x="3838" y="7706"/>
                </a:lnTo>
                <a:lnTo>
                  <a:pt x="3836" y="7706"/>
                </a:lnTo>
                <a:lnTo>
                  <a:pt x="3834" y="7708"/>
                </a:lnTo>
                <a:lnTo>
                  <a:pt x="3832" y="7720"/>
                </a:lnTo>
                <a:lnTo>
                  <a:pt x="3830" y="7720"/>
                </a:lnTo>
                <a:lnTo>
                  <a:pt x="3830" y="7718"/>
                </a:lnTo>
                <a:lnTo>
                  <a:pt x="3828" y="7714"/>
                </a:lnTo>
                <a:lnTo>
                  <a:pt x="3826" y="7714"/>
                </a:lnTo>
                <a:lnTo>
                  <a:pt x="3820" y="7722"/>
                </a:lnTo>
                <a:lnTo>
                  <a:pt x="3818" y="7724"/>
                </a:lnTo>
                <a:lnTo>
                  <a:pt x="3816" y="7722"/>
                </a:lnTo>
                <a:lnTo>
                  <a:pt x="3812" y="7718"/>
                </a:lnTo>
                <a:lnTo>
                  <a:pt x="3808" y="7714"/>
                </a:lnTo>
                <a:lnTo>
                  <a:pt x="3802" y="7710"/>
                </a:lnTo>
                <a:lnTo>
                  <a:pt x="3800" y="7710"/>
                </a:lnTo>
                <a:lnTo>
                  <a:pt x="3800" y="7712"/>
                </a:lnTo>
                <a:lnTo>
                  <a:pt x="3802" y="7714"/>
                </a:lnTo>
                <a:lnTo>
                  <a:pt x="3806" y="7720"/>
                </a:lnTo>
                <a:lnTo>
                  <a:pt x="3806" y="7724"/>
                </a:lnTo>
                <a:lnTo>
                  <a:pt x="3806" y="7726"/>
                </a:lnTo>
                <a:lnTo>
                  <a:pt x="3802" y="7732"/>
                </a:lnTo>
                <a:lnTo>
                  <a:pt x="3806" y="7734"/>
                </a:lnTo>
                <a:lnTo>
                  <a:pt x="3808" y="7736"/>
                </a:lnTo>
                <a:lnTo>
                  <a:pt x="3806" y="7740"/>
                </a:lnTo>
                <a:lnTo>
                  <a:pt x="3802" y="7746"/>
                </a:lnTo>
                <a:lnTo>
                  <a:pt x="3802" y="7752"/>
                </a:lnTo>
                <a:lnTo>
                  <a:pt x="3804" y="7752"/>
                </a:lnTo>
                <a:lnTo>
                  <a:pt x="3810" y="7748"/>
                </a:lnTo>
                <a:lnTo>
                  <a:pt x="3812" y="7746"/>
                </a:lnTo>
                <a:lnTo>
                  <a:pt x="3816" y="7746"/>
                </a:lnTo>
                <a:lnTo>
                  <a:pt x="3820" y="7750"/>
                </a:lnTo>
                <a:lnTo>
                  <a:pt x="3820" y="7754"/>
                </a:lnTo>
                <a:lnTo>
                  <a:pt x="3818" y="7756"/>
                </a:lnTo>
                <a:lnTo>
                  <a:pt x="3816" y="7756"/>
                </a:lnTo>
                <a:lnTo>
                  <a:pt x="3812" y="7756"/>
                </a:lnTo>
                <a:lnTo>
                  <a:pt x="3812" y="7758"/>
                </a:lnTo>
                <a:lnTo>
                  <a:pt x="3818" y="7762"/>
                </a:lnTo>
                <a:lnTo>
                  <a:pt x="3818" y="7764"/>
                </a:lnTo>
                <a:lnTo>
                  <a:pt x="3818" y="7766"/>
                </a:lnTo>
                <a:lnTo>
                  <a:pt x="3814" y="7768"/>
                </a:lnTo>
                <a:lnTo>
                  <a:pt x="3812" y="7770"/>
                </a:lnTo>
                <a:lnTo>
                  <a:pt x="3816" y="7772"/>
                </a:lnTo>
                <a:lnTo>
                  <a:pt x="3824" y="7774"/>
                </a:lnTo>
                <a:lnTo>
                  <a:pt x="3828" y="7772"/>
                </a:lnTo>
                <a:lnTo>
                  <a:pt x="3830" y="7768"/>
                </a:lnTo>
                <a:lnTo>
                  <a:pt x="3830" y="7762"/>
                </a:lnTo>
                <a:lnTo>
                  <a:pt x="3830" y="7760"/>
                </a:lnTo>
                <a:lnTo>
                  <a:pt x="3832" y="7756"/>
                </a:lnTo>
                <a:lnTo>
                  <a:pt x="3836" y="7754"/>
                </a:lnTo>
                <a:lnTo>
                  <a:pt x="3840" y="7752"/>
                </a:lnTo>
                <a:lnTo>
                  <a:pt x="3842" y="7750"/>
                </a:lnTo>
                <a:lnTo>
                  <a:pt x="3842" y="7748"/>
                </a:lnTo>
                <a:lnTo>
                  <a:pt x="3840" y="7744"/>
                </a:lnTo>
                <a:lnTo>
                  <a:pt x="3836" y="7742"/>
                </a:lnTo>
                <a:lnTo>
                  <a:pt x="3840" y="7740"/>
                </a:lnTo>
                <a:lnTo>
                  <a:pt x="3848" y="7742"/>
                </a:lnTo>
                <a:lnTo>
                  <a:pt x="3850" y="7744"/>
                </a:lnTo>
                <a:lnTo>
                  <a:pt x="3852" y="7746"/>
                </a:lnTo>
                <a:lnTo>
                  <a:pt x="3856" y="7744"/>
                </a:lnTo>
                <a:lnTo>
                  <a:pt x="3860" y="7740"/>
                </a:lnTo>
                <a:lnTo>
                  <a:pt x="3864" y="7740"/>
                </a:lnTo>
                <a:lnTo>
                  <a:pt x="3878" y="7740"/>
                </a:lnTo>
                <a:lnTo>
                  <a:pt x="3888" y="7742"/>
                </a:lnTo>
                <a:lnTo>
                  <a:pt x="3892" y="7744"/>
                </a:lnTo>
                <a:lnTo>
                  <a:pt x="3892" y="7746"/>
                </a:lnTo>
                <a:lnTo>
                  <a:pt x="3888" y="7750"/>
                </a:lnTo>
                <a:lnTo>
                  <a:pt x="3884" y="7750"/>
                </a:lnTo>
                <a:lnTo>
                  <a:pt x="3876" y="7750"/>
                </a:lnTo>
                <a:lnTo>
                  <a:pt x="3868" y="7748"/>
                </a:lnTo>
                <a:lnTo>
                  <a:pt x="3864" y="7748"/>
                </a:lnTo>
                <a:lnTo>
                  <a:pt x="3862" y="7748"/>
                </a:lnTo>
                <a:lnTo>
                  <a:pt x="3858" y="7754"/>
                </a:lnTo>
                <a:lnTo>
                  <a:pt x="3854" y="7760"/>
                </a:lnTo>
                <a:lnTo>
                  <a:pt x="3852" y="7760"/>
                </a:lnTo>
                <a:lnTo>
                  <a:pt x="3850" y="7758"/>
                </a:lnTo>
                <a:lnTo>
                  <a:pt x="3844" y="7756"/>
                </a:lnTo>
                <a:lnTo>
                  <a:pt x="3838" y="7756"/>
                </a:lnTo>
                <a:lnTo>
                  <a:pt x="3834" y="7762"/>
                </a:lnTo>
                <a:lnTo>
                  <a:pt x="3834" y="7766"/>
                </a:lnTo>
                <a:lnTo>
                  <a:pt x="3836" y="7772"/>
                </a:lnTo>
                <a:lnTo>
                  <a:pt x="3834" y="7774"/>
                </a:lnTo>
                <a:lnTo>
                  <a:pt x="3834" y="7776"/>
                </a:lnTo>
                <a:lnTo>
                  <a:pt x="3836" y="7778"/>
                </a:lnTo>
                <a:lnTo>
                  <a:pt x="3838" y="7782"/>
                </a:lnTo>
                <a:lnTo>
                  <a:pt x="3836" y="7782"/>
                </a:lnTo>
                <a:lnTo>
                  <a:pt x="3830" y="7780"/>
                </a:lnTo>
                <a:lnTo>
                  <a:pt x="3824" y="7780"/>
                </a:lnTo>
                <a:lnTo>
                  <a:pt x="3820" y="7780"/>
                </a:lnTo>
                <a:lnTo>
                  <a:pt x="3824" y="7784"/>
                </a:lnTo>
                <a:lnTo>
                  <a:pt x="3838" y="7794"/>
                </a:lnTo>
                <a:lnTo>
                  <a:pt x="3850" y="7802"/>
                </a:lnTo>
                <a:lnTo>
                  <a:pt x="3852" y="7800"/>
                </a:lnTo>
                <a:lnTo>
                  <a:pt x="3850" y="7796"/>
                </a:lnTo>
                <a:lnTo>
                  <a:pt x="3848" y="7790"/>
                </a:lnTo>
                <a:lnTo>
                  <a:pt x="3850" y="7786"/>
                </a:lnTo>
                <a:lnTo>
                  <a:pt x="3854" y="7782"/>
                </a:lnTo>
                <a:lnTo>
                  <a:pt x="3860" y="7780"/>
                </a:lnTo>
                <a:lnTo>
                  <a:pt x="3860" y="7778"/>
                </a:lnTo>
                <a:lnTo>
                  <a:pt x="3856" y="7774"/>
                </a:lnTo>
                <a:lnTo>
                  <a:pt x="3852" y="7772"/>
                </a:lnTo>
                <a:lnTo>
                  <a:pt x="3858" y="7772"/>
                </a:lnTo>
                <a:lnTo>
                  <a:pt x="3868" y="7774"/>
                </a:lnTo>
                <a:lnTo>
                  <a:pt x="3872" y="7774"/>
                </a:lnTo>
                <a:lnTo>
                  <a:pt x="3874" y="7770"/>
                </a:lnTo>
                <a:lnTo>
                  <a:pt x="3880" y="7766"/>
                </a:lnTo>
                <a:lnTo>
                  <a:pt x="3888" y="7762"/>
                </a:lnTo>
                <a:lnTo>
                  <a:pt x="3894" y="7758"/>
                </a:lnTo>
                <a:lnTo>
                  <a:pt x="3898" y="7756"/>
                </a:lnTo>
                <a:lnTo>
                  <a:pt x="3902" y="7756"/>
                </a:lnTo>
                <a:lnTo>
                  <a:pt x="3904" y="7758"/>
                </a:lnTo>
                <a:lnTo>
                  <a:pt x="3904" y="7762"/>
                </a:lnTo>
                <a:lnTo>
                  <a:pt x="3902" y="7768"/>
                </a:lnTo>
                <a:lnTo>
                  <a:pt x="3896" y="7774"/>
                </a:lnTo>
                <a:lnTo>
                  <a:pt x="3888" y="7780"/>
                </a:lnTo>
                <a:lnTo>
                  <a:pt x="3882" y="7782"/>
                </a:lnTo>
                <a:lnTo>
                  <a:pt x="3880" y="7786"/>
                </a:lnTo>
                <a:lnTo>
                  <a:pt x="3878" y="7788"/>
                </a:lnTo>
                <a:lnTo>
                  <a:pt x="3876" y="7786"/>
                </a:lnTo>
                <a:lnTo>
                  <a:pt x="3872" y="7784"/>
                </a:lnTo>
                <a:lnTo>
                  <a:pt x="3872" y="7786"/>
                </a:lnTo>
                <a:lnTo>
                  <a:pt x="3870" y="7788"/>
                </a:lnTo>
                <a:lnTo>
                  <a:pt x="3866" y="7786"/>
                </a:lnTo>
                <a:lnTo>
                  <a:pt x="3860" y="7786"/>
                </a:lnTo>
                <a:lnTo>
                  <a:pt x="3854" y="7788"/>
                </a:lnTo>
                <a:lnTo>
                  <a:pt x="3854" y="7792"/>
                </a:lnTo>
                <a:lnTo>
                  <a:pt x="3856" y="7796"/>
                </a:lnTo>
                <a:lnTo>
                  <a:pt x="3862" y="7804"/>
                </a:lnTo>
                <a:lnTo>
                  <a:pt x="3868" y="7810"/>
                </a:lnTo>
                <a:lnTo>
                  <a:pt x="3874" y="7814"/>
                </a:lnTo>
                <a:lnTo>
                  <a:pt x="3878" y="7814"/>
                </a:lnTo>
                <a:lnTo>
                  <a:pt x="3882" y="7818"/>
                </a:lnTo>
                <a:lnTo>
                  <a:pt x="3888" y="7820"/>
                </a:lnTo>
                <a:lnTo>
                  <a:pt x="3898" y="7822"/>
                </a:lnTo>
                <a:lnTo>
                  <a:pt x="3906" y="7820"/>
                </a:lnTo>
                <a:lnTo>
                  <a:pt x="3910" y="7818"/>
                </a:lnTo>
                <a:lnTo>
                  <a:pt x="3912" y="7810"/>
                </a:lnTo>
                <a:lnTo>
                  <a:pt x="3912" y="7796"/>
                </a:lnTo>
                <a:lnTo>
                  <a:pt x="3914" y="7782"/>
                </a:lnTo>
                <a:lnTo>
                  <a:pt x="3916" y="7776"/>
                </a:lnTo>
                <a:lnTo>
                  <a:pt x="3918" y="7772"/>
                </a:lnTo>
                <a:lnTo>
                  <a:pt x="3920" y="7762"/>
                </a:lnTo>
                <a:lnTo>
                  <a:pt x="3920" y="7756"/>
                </a:lnTo>
                <a:lnTo>
                  <a:pt x="3922" y="7752"/>
                </a:lnTo>
                <a:lnTo>
                  <a:pt x="3924" y="7750"/>
                </a:lnTo>
                <a:lnTo>
                  <a:pt x="3928" y="7748"/>
                </a:lnTo>
                <a:lnTo>
                  <a:pt x="3936" y="7746"/>
                </a:lnTo>
                <a:lnTo>
                  <a:pt x="3942" y="7746"/>
                </a:lnTo>
                <a:lnTo>
                  <a:pt x="3946" y="7742"/>
                </a:lnTo>
                <a:lnTo>
                  <a:pt x="3950" y="7738"/>
                </a:lnTo>
                <a:lnTo>
                  <a:pt x="3954" y="7738"/>
                </a:lnTo>
                <a:lnTo>
                  <a:pt x="3958" y="7738"/>
                </a:lnTo>
                <a:lnTo>
                  <a:pt x="3962" y="7738"/>
                </a:lnTo>
                <a:lnTo>
                  <a:pt x="3968" y="7734"/>
                </a:lnTo>
                <a:lnTo>
                  <a:pt x="3972" y="7726"/>
                </a:lnTo>
                <a:lnTo>
                  <a:pt x="3978" y="7724"/>
                </a:lnTo>
                <a:lnTo>
                  <a:pt x="3984" y="7724"/>
                </a:lnTo>
                <a:lnTo>
                  <a:pt x="3992" y="7724"/>
                </a:lnTo>
                <a:lnTo>
                  <a:pt x="4006" y="7728"/>
                </a:lnTo>
                <a:lnTo>
                  <a:pt x="4014" y="7732"/>
                </a:lnTo>
                <a:lnTo>
                  <a:pt x="4016" y="7730"/>
                </a:lnTo>
                <a:lnTo>
                  <a:pt x="4014" y="7724"/>
                </a:lnTo>
                <a:lnTo>
                  <a:pt x="4008" y="7712"/>
                </a:lnTo>
                <a:lnTo>
                  <a:pt x="3996" y="7692"/>
                </a:lnTo>
                <a:lnTo>
                  <a:pt x="3992" y="7680"/>
                </a:lnTo>
                <a:lnTo>
                  <a:pt x="3988" y="7666"/>
                </a:lnTo>
                <a:lnTo>
                  <a:pt x="3986" y="7648"/>
                </a:lnTo>
                <a:lnTo>
                  <a:pt x="3986" y="7640"/>
                </a:lnTo>
                <a:lnTo>
                  <a:pt x="3986" y="7630"/>
                </a:lnTo>
                <a:lnTo>
                  <a:pt x="3990" y="7620"/>
                </a:lnTo>
                <a:lnTo>
                  <a:pt x="3996" y="7612"/>
                </a:lnTo>
                <a:lnTo>
                  <a:pt x="4002" y="7606"/>
                </a:lnTo>
                <a:lnTo>
                  <a:pt x="4014" y="7600"/>
                </a:lnTo>
                <a:lnTo>
                  <a:pt x="4024" y="7596"/>
                </a:lnTo>
                <a:lnTo>
                  <a:pt x="4032" y="7592"/>
                </a:lnTo>
                <a:lnTo>
                  <a:pt x="4038" y="7586"/>
                </a:lnTo>
                <a:lnTo>
                  <a:pt x="4042" y="7580"/>
                </a:lnTo>
                <a:lnTo>
                  <a:pt x="4046" y="7564"/>
                </a:lnTo>
                <a:lnTo>
                  <a:pt x="4050" y="7540"/>
                </a:lnTo>
                <a:lnTo>
                  <a:pt x="4054" y="7528"/>
                </a:lnTo>
                <a:lnTo>
                  <a:pt x="4060" y="7518"/>
                </a:lnTo>
                <a:lnTo>
                  <a:pt x="4068" y="7510"/>
                </a:lnTo>
                <a:lnTo>
                  <a:pt x="4076" y="7504"/>
                </a:lnTo>
                <a:lnTo>
                  <a:pt x="4092" y="7496"/>
                </a:lnTo>
                <a:lnTo>
                  <a:pt x="4098" y="7492"/>
                </a:lnTo>
                <a:lnTo>
                  <a:pt x="4102" y="7488"/>
                </a:lnTo>
                <a:lnTo>
                  <a:pt x="4104" y="7484"/>
                </a:lnTo>
                <a:lnTo>
                  <a:pt x="4106" y="7480"/>
                </a:lnTo>
                <a:lnTo>
                  <a:pt x="4114" y="7474"/>
                </a:lnTo>
                <a:lnTo>
                  <a:pt x="4118" y="7470"/>
                </a:lnTo>
                <a:lnTo>
                  <a:pt x="4120" y="7466"/>
                </a:lnTo>
                <a:lnTo>
                  <a:pt x="4118" y="7462"/>
                </a:lnTo>
                <a:lnTo>
                  <a:pt x="4118" y="7458"/>
                </a:lnTo>
                <a:lnTo>
                  <a:pt x="4118" y="7454"/>
                </a:lnTo>
                <a:lnTo>
                  <a:pt x="4120" y="7450"/>
                </a:lnTo>
                <a:lnTo>
                  <a:pt x="4122" y="7442"/>
                </a:lnTo>
                <a:lnTo>
                  <a:pt x="4124" y="7436"/>
                </a:lnTo>
                <a:lnTo>
                  <a:pt x="4122" y="7428"/>
                </a:lnTo>
                <a:lnTo>
                  <a:pt x="4120" y="7422"/>
                </a:lnTo>
                <a:lnTo>
                  <a:pt x="4116" y="7420"/>
                </a:lnTo>
                <a:lnTo>
                  <a:pt x="4104" y="7418"/>
                </a:lnTo>
                <a:lnTo>
                  <a:pt x="4096" y="7418"/>
                </a:lnTo>
                <a:lnTo>
                  <a:pt x="4086" y="7414"/>
                </a:lnTo>
                <a:lnTo>
                  <a:pt x="4076" y="7408"/>
                </a:lnTo>
                <a:lnTo>
                  <a:pt x="4066" y="7398"/>
                </a:lnTo>
                <a:lnTo>
                  <a:pt x="4050" y="7378"/>
                </a:lnTo>
                <a:lnTo>
                  <a:pt x="4046" y="7372"/>
                </a:lnTo>
                <a:lnTo>
                  <a:pt x="4046" y="7366"/>
                </a:lnTo>
                <a:lnTo>
                  <a:pt x="4046" y="7360"/>
                </a:lnTo>
                <a:lnTo>
                  <a:pt x="4050" y="7352"/>
                </a:lnTo>
                <a:lnTo>
                  <a:pt x="4060" y="7332"/>
                </a:lnTo>
                <a:lnTo>
                  <a:pt x="4068" y="7320"/>
                </a:lnTo>
                <a:lnTo>
                  <a:pt x="4072" y="7314"/>
                </a:lnTo>
                <a:lnTo>
                  <a:pt x="4078" y="7310"/>
                </a:lnTo>
                <a:lnTo>
                  <a:pt x="4082" y="7310"/>
                </a:lnTo>
                <a:lnTo>
                  <a:pt x="4088" y="7310"/>
                </a:lnTo>
                <a:lnTo>
                  <a:pt x="4092" y="7308"/>
                </a:lnTo>
                <a:lnTo>
                  <a:pt x="4094" y="7306"/>
                </a:lnTo>
                <a:lnTo>
                  <a:pt x="4098" y="7302"/>
                </a:lnTo>
                <a:lnTo>
                  <a:pt x="4104" y="7300"/>
                </a:lnTo>
                <a:lnTo>
                  <a:pt x="4118" y="7300"/>
                </a:lnTo>
                <a:lnTo>
                  <a:pt x="4124" y="7298"/>
                </a:lnTo>
                <a:lnTo>
                  <a:pt x="4128" y="7298"/>
                </a:lnTo>
                <a:lnTo>
                  <a:pt x="4130" y="7296"/>
                </a:lnTo>
                <a:lnTo>
                  <a:pt x="4128" y="7290"/>
                </a:lnTo>
                <a:lnTo>
                  <a:pt x="4124" y="7286"/>
                </a:lnTo>
                <a:lnTo>
                  <a:pt x="4126" y="7282"/>
                </a:lnTo>
                <a:lnTo>
                  <a:pt x="4134" y="7274"/>
                </a:lnTo>
                <a:lnTo>
                  <a:pt x="4140" y="7268"/>
                </a:lnTo>
                <a:lnTo>
                  <a:pt x="4142" y="7262"/>
                </a:lnTo>
                <a:lnTo>
                  <a:pt x="4144" y="7252"/>
                </a:lnTo>
                <a:lnTo>
                  <a:pt x="4140" y="7240"/>
                </a:lnTo>
                <a:lnTo>
                  <a:pt x="4140" y="7234"/>
                </a:lnTo>
                <a:lnTo>
                  <a:pt x="4140" y="7228"/>
                </a:lnTo>
                <a:lnTo>
                  <a:pt x="4142" y="7220"/>
                </a:lnTo>
                <a:lnTo>
                  <a:pt x="4144" y="7212"/>
                </a:lnTo>
                <a:lnTo>
                  <a:pt x="4150" y="7206"/>
                </a:lnTo>
                <a:lnTo>
                  <a:pt x="4156" y="7200"/>
                </a:lnTo>
                <a:lnTo>
                  <a:pt x="4164" y="7194"/>
                </a:lnTo>
                <a:lnTo>
                  <a:pt x="4174" y="7188"/>
                </a:lnTo>
                <a:lnTo>
                  <a:pt x="4180" y="7186"/>
                </a:lnTo>
                <a:lnTo>
                  <a:pt x="4178" y="7184"/>
                </a:lnTo>
                <a:lnTo>
                  <a:pt x="4170" y="7182"/>
                </a:lnTo>
                <a:lnTo>
                  <a:pt x="4160" y="7178"/>
                </a:lnTo>
                <a:lnTo>
                  <a:pt x="4154" y="7172"/>
                </a:lnTo>
                <a:lnTo>
                  <a:pt x="4154" y="7168"/>
                </a:lnTo>
                <a:lnTo>
                  <a:pt x="4156" y="7166"/>
                </a:lnTo>
                <a:lnTo>
                  <a:pt x="4160" y="7164"/>
                </a:lnTo>
                <a:lnTo>
                  <a:pt x="4166" y="7162"/>
                </a:lnTo>
                <a:lnTo>
                  <a:pt x="4172" y="7164"/>
                </a:lnTo>
                <a:lnTo>
                  <a:pt x="4178" y="7166"/>
                </a:lnTo>
                <a:lnTo>
                  <a:pt x="4182" y="7170"/>
                </a:lnTo>
                <a:lnTo>
                  <a:pt x="4186" y="7176"/>
                </a:lnTo>
                <a:lnTo>
                  <a:pt x="4188" y="7180"/>
                </a:lnTo>
                <a:lnTo>
                  <a:pt x="4192" y="7180"/>
                </a:lnTo>
                <a:lnTo>
                  <a:pt x="4196" y="7182"/>
                </a:lnTo>
                <a:lnTo>
                  <a:pt x="4200" y="7180"/>
                </a:lnTo>
                <a:lnTo>
                  <a:pt x="4204" y="7176"/>
                </a:lnTo>
                <a:lnTo>
                  <a:pt x="4208" y="7170"/>
                </a:lnTo>
                <a:lnTo>
                  <a:pt x="4212" y="7162"/>
                </a:lnTo>
                <a:lnTo>
                  <a:pt x="4212" y="7154"/>
                </a:lnTo>
                <a:lnTo>
                  <a:pt x="4210" y="7144"/>
                </a:lnTo>
                <a:lnTo>
                  <a:pt x="4206" y="7136"/>
                </a:lnTo>
                <a:lnTo>
                  <a:pt x="4202" y="7134"/>
                </a:lnTo>
                <a:lnTo>
                  <a:pt x="4198" y="7134"/>
                </a:lnTo>
                <a:lnTo>
                  <a:pt x="4174" y="7142"/>
                </a:lnTo>
                <a:lnTo>
                  <a:pt x="4166" y="7142"/>
                </a:lnTo>
                <a:lnTo>
                  <a:pt x="4160" y="7142"/>
                </a:lnTo>
                <a:lnTo>
                  <a:pt x="4154" y="7140"/>
                </a:lnTo>
                <a:lnTo>
                  <a:pt x="4152" y="7134"/>
                </a:lnTo>
                <a:lnTo>
                  <a:pt x="4150" y="7128"/>
                </a:lnTo>
                <a:lnTo>
                  <a:pt x="4152" y="7118"/>
                </a:lnTo>
                <a:lnTo>
                  <a:pt x="4152" y="7108"/>
                </a:lnTo>
                <a:lnTo>
                  <a:pt x="4152" y="7100"/>
                </a:lnTo>
                <a:lnTo>
                  <a:pt x="4146" y="7084"/>
                </a:lnTo>
                <a:lnTo>
                  <a:pt x="4144" y="7078"/>
                </a:lnTo>
                <a:lnTo>
                  <a:pt x="4142" y="7072"/>
                </a:lnTo>
                <a:lnTo>
                  <a:pt x="4144" y="7068"/>
                </a:lnTo>
                <a:lnTo>
                  <a:pt x="4150" y="7064"/>
                </a:lnTo>
                <a:lnTo>
                  <a:pt x="4158" y="7064"/>
                </a:lnTo>
                <a:lnTo>
                  <a:pt x="4166" y="7064"/>
                </a:lnTo>
                <a:lnTo>
                  <a:pt x="4180" y="7072"/>
                </a:lnTo>
                <a:lnTo>
                  <a:pt x="4196" y="7080"/>
                </a:lnTo>
                <a:lnTo>
                  <a:pt x="4204" y="7082"/>
                </a:lnTo>
                <a:lnTo>
                  <a:pt x="4212" y="7082"/>
                </a:lnTo>
                <a:lnTo>
                  <a:pt x="4222" y="7084"/>
                </a:lnTo>
                <a:lnTo>
                  <a:pt x="4226" y="7084"/>
                </a:lnTo>
                <a:lnTo>
                  <a:pt x="4230" y="7082"/>
                </a:lnTo>
                <a:lnTo>
                  <a:pt x="4244" y="7076"/>
                </a:lnTo>
                <a:lnTo>
                  <a:pt x="4258" y="7068"/>
                </a:lnTo>
                <a:lnTo>
                  <a:pt x="4264" y="7064"/>
                </a:lnTo>
                <a:lnTo>
                  <a:pt x="4266" y="7060"/>
                </a:lnTo>
                <a:lnTo>
                  <a:pt x="4268" y="7056"/>
                </a:lnTo>
                <a:lnTo>
                  <a:pt x="4266" y="7052"/>
                </a:lnTo>
                <a:lnTo>
                  <a:pt x="4262" y="7046"/>
                </a:lnTo>
                <a:lnTo>
                  <a:pt x="4258" y="7044"/>
                </a:lnTo>
                <a:lnTo>
                  <a:pt x="4256" y="7040"/>
                </a:lnTo>
                <a:lnTo>
                  <a:pt x="4256" y="7034"/>
                </a:lnTo>
                <a:lnTo>
                  <a:pt x="4258" y="7024"/>
                </a:lnTo>
                <a:lnTo>
                  <a:pt x="4266" y="7016"/>
                </a:lnTo>
                <a:lnTo>
                  <a:pt x="4272" y="7006"/>
                </a:lnTo>
                <a:lnTo>
                  <a:pt x="4274" y="6996"/>
                </a:lnTo>
                <a:lnTo>
                  <a:pt x="4272" y="6986"/>
                </a:lnTo>
                <a:lnTo>
                  <a:pt x="4270" y="6982"/>
                </a:lnTo>
                <a:lnTo>
                  <a:pt x="4266" y="6978"/>
                </a:lnTo>
                <a:lnTo>
                  <a:pt x="4262" y="6976"/>
                </a:lnTo>
                <a:lnTo>
                  <a:pt x="4260" y="6972"/>
                </a:lnTo>
                <a:lnTo>
                  <a:pt x="4256" y="6962"/>
                </a:lnTo>
                <a:lnTo>
                  <a:pt x="4256" y="6958"/>
                </a:lnTo>
                <a:lnTo>
                  <a:pt x="4260" y="6956"/>
                </a:lnTo>
                <a:lnTo>
                  <a:pt x="4264" y="6956"/>
                </a:lnTo>
                <a:lnTo>
                  <a:pt x="4270" y="6958"/>
                </a:lnTo>
                <a:lnTo>
                  <a:pt x="4280" y="6964"/>
                </a:lnTo>
                <a:lnTo>
                  <a:pt x="4288" y="6966"/>
                </a:lnTo>
                <a:lnTo>
                  <a:pt x="4320" y="6962"/>
                </a:lnTo>
                <a:lnTo>
                  <a:pt x="4352" y="6958"/>
                </a:lnTo>
                <a:lnTo>
                  <a:pt x="4386" y="6950"/>
                </a:lnTo>
                <a:lnTo>
                  <a:pt x="4416" y="6940"/>
                </a:lnTo>
                <a:lnTo>
                  <a:pt x="4430" y="6934"/>
                </a:lnTo>
                <a:lnTo>
                  <a:pt x="4440" y="6928"/>
                </a:lnTo>
                <a:lnTo>
                  <a:pt x="4448" y="6922"/>
                </a:lnTo>
                <a:lnTo>
                  <a:pt x="4452" y="6916"/>
                </a:lnTo>
                <a:lnTo>
                  <a:pt x="4456" y="6912"/>
                </a:lnTo>
                <a:lnTo>
                  <a:pt x="4456" y="6908"/>
                </a:lnTo>
                <a:lnTo>
                  <a:pt x="4458" y="6898"/>
                </a:lnTo>
                <a:lnTo>
                  <a:pt x="4462" y="6894"/>
                </a:lnTo>
                <a:lnTo>
                  <a:pt x="4466" y="6888"/>
                </a:lnTo>
                <a:lnTo>
                  <a:pt x="4478" y="6876"/>
                </a:lnTo>
                <a:lnTo>
                  <a:pt x="4484" y="6862"/>
                </a:lnTo>
                <a:lnTo>
                  <a:pt x="4486" y="6846"/>
                </a:lnTo>
                <a:lnTo>
                  <a:pt x="4488" y="6828"/>
                </a:lnTo>
                <a:lnTo>
                  <a:pt x="4486" y="6820"/>
                </a:lnTo>
                <a:lnTo>
                  <a:pt x="4486" y="6816"/>
                </a:lnTo>
                <a:lnTo>
                  <a:pt x="4484" y="6816"/>
                </a:lnTo>
                <a:lnTo>
                  <a:pt x="4480" y="6816"/>
                </a:lnTo>
                <a:lnTo>
                  <a:pt x="4476" y="6816"/>
                </a:lnTo>
                <a:lnTo>
                  <a:pt x="4472" y="6814"/>
                </a:lnTo>
                <a:lnTo>
                  <a:pt x="4466" y="6810"/>
                </a:lnTo>
                <a:lnTo>
                  <a:pt x="4462" y="6802"/>
                </a:lnTo>
                <a:lnTo>
                  <a:pt x="4458" y="6794"/>
                </a:lnTo>
                <a:lnTo>
                  <a:pt x="4458" y="6788"/>
                </a:lnTo>
                <a:lnTo>
                  <a:pt x="4460" y="6784"/>
                </a:lnTo>
                <a:lnTo>
                  <a:pt x="4464" y="6780"/>
                </a:lnTo>
                <a:lnTo>
                  <a:pt x="4466" y="6776"/>
                </a:lnTo>
                <a:lnTo>
                  <a:pt x="4468" y="6770"/>
                </a:lnTo>
                <a:lnTo>
                  <a:pt x="4464" y="6762"/>
                </a:lnTo>
                <a:lnTo>
                  <a:pt x="4458" y="6750"/>
                </a:lnTo>
                <a:lnTo>
                  <a:pt x="4450" y="6744"/>
                </a:lnTo>
                <a:lnTo>
                  <a:pt x="4442" y="6738"/>
                </a:lnTo>
                <a:lnTo>
                  <a:pt x="4424" y="6728"/>
                </a:lnTo>
                <a:lnTo>
                  <a:pt x="4418" y="6722"/>
                </a:lnTo>
                <a:lnTo>
                  <a:pt x="4416" y="6716"/>
                </a:lnTo>
                <a:lnTo>
                  <a:pt x="4416" y="6712"/>
                </a:lnTo>
                <a:lnTo>
                  <a:pt x="4416" y="6708"/>
                </a:lnTo>
                <a:lnTo>
                  <a:pt x="4424" y="6700"/>
                </a:lnTo>
                <a:lnTo>
                  <a:pt x="4426" y="6702"/>
                </a:lnTo>
                <a:lnTo>
                  <a:pt x="4432" y="6710"/>
                </a:lnTo>
                <a:lnTo>
                  <a:pt x="4442" y="6716"/>
                </a:lnTo>
                <a:lnTo>
                  <a:pt x="4448" y="6718"/>
                </a:lnTo>
                <a:lnTo>
                  <a:pt x="4456" y="6718"/>
                </a:lnTo>
                <a:lnTo>
                  <a:pt x="4464" y="6718"/>
                </a:lnTo>
                <a:lnTo>
                  <a:pt x="4472" y="6722"/>
                </a:lnTo>
                <a:lnTo>
                  <a:pt x="4490" y="6732"/>
                </a:lnTo>
                <a:lnTo>
                  <a:pt x="4498" y="6736"/>
                </a:lnTo>
                <a:lnTo>
                  <a:pt x="4506" y="6740"/>
                </a:lnTo>
                <a:lnTo>
                  <a:pt x="4514" y="6740"/>
                </a:lnTo>
                <a:lnTo>
                  <a:pt x="4522" y="6738"/>
                </a:lnTo>
                <a:lnTo>
                  <a:pt x="4528" y="6736"/>
                </a:lnTo>
                <a:lnTo>
                  <a:pt x="4534" y="6736"/>
                </a:lnTo>
                <a:lnTo>
                  <a:pt x="4546" y="6740"/>
                </a:lnTo>
                <a:lnTo>
                  <a:pt x="4552" y="6742"/>
                </a:lnTo>
                <a:lnTo>
                  <a:pt x="4558" y="6742"/>
                </a:lnTo>
                <a:lnTo>
                  <a:pt x="4564" y="6740"/>
                </a:lnTo>
                <a:lnTo>
                  <a:pt x="4572" y="6738"/>
                </a:lnTo>
                <a:lnTo>
                  <a:pt x="4586" y="6728"/>
                </a:lnTo>
                <a:lnTo>
                  <a:pt x="4596" y="6718"/>
                </a:lnTo>
                <a:lnTo>
                  <a:pt x="4608" y="6704"/>
                </a:lnTo>
                <a:lnTo>
                  <a:pt x="4618" y="6682"/>
                </a:lnTo>
                <a:lnTo>
                  <a:pt x="4616" y="6676"/>
                </a:lnTo>
                <a:lnTo>
                  <a:pt x="4620" y="6670"/>
                </a:lnTo>
                <a:lnTo>
                  <a:pt x="4626" y="6666"/>
                </a:lnTo>
                <a:lnTo>
                  <a:pt x="4638" y="6660"/>
                </a:lnTo>
                <a:lnTo>
                  <a:pt x="4648" y="6652"/>
                </a:lnTo>
                <a:lnTo>
                  <a:pt x="4652" y="6648"/>
                </a:lnTo>
                <a:lnTo>
                  <a:pt x="4654" y="6640"/>
                </a:lnTo>
                <a:lnTo>
                  <a:pt x="4662" y="6616"/>
                </a:lnTo>
                <a:lnTo>
                  <a:pt x="4666" y="6608"/>
                </a:lnTo>
                <a:lnTo>
                  <a:pt x="4670" y="6600"/>
                </a:lnTo>
                <a:lnTo>
                  <a:pt x="4684" y="6586"/>
                </a:lnTo>
                <a:lnTo>
                  <a:pt x="4708" y="6568"/>
                </a:lnTo>
                <a:lnTo>
                  <a:pt x="4716" y="6558"/>
                </a:lnTo>
                <a:lnTo>
                  <a:pt x="4724" y="6548"/>
                </a:lnTo>
                <a:lnTo>
                  <a:pt x="4738" y="6522"/>
                </a:lnTo>
                <a:lnTo>
                  <a:pt x="4750" y="6494"/>
                </a:lnTo>
                <a:lnTo>
                  <a:pt x="4766" y="6458"/>
                </a:lnTo>
                <a:lnTo>
                  <a:pt x="4774" y="6442"/>
                </a:lnTo>
                <a:lnTo>
                  <a:pt x="4780" y="6432"/>
                </a:lnTo>
                <a:lnTo>
                  <a:pt x="4786" y="6426"/>
                </a:lnTo>
                <a:lnTo>
                  <a:pt x="4792" y="6420"/>
                </a:lnTo>
                <a:lnTo>
                  <a:pt x="4800" y="6412"/>
                </a:lnTo>
                <a:lnTo>
                  <a:pt x="4804" y="6406"/>
                </a:lnTo>
                <a:lnTo>
                  <a:pt x="4810" y="6396"/>
                </a:lnTo>
                <a:lnTo>
                  <a:pt x="4816" y="6382"/>
                </a:lnTo>
                <a:lnTo>
                  <a:pt x="4818" y="6368"/>
                </a:lnTo>
                <a:lnTo>
                  <a:pt x="4820" y="6354"/>
                </a:lnTo>
                <a:lnTo>
                  <a:pt x="4820" y="6340"/>
                </a:lnTo>
                <a:lnTo>
                  <a:pt x="4818" y="6310"/>
                </a:lnTo>
                <a:lnTo>
                  <a:pt x="4818" y="6294"/>
                </a:lnTo>
                <a:lnTo>
                  <a:pt x="4818" y="6278"/>
                </a:lnTo>
                <a:lnTo>
                  <a:pt x="4822" y="6260"/>
                </a:lnTo>
                <a:lnTo>
                  <a:pt x="4828" y="6246"/>
                </a:lnTo>
                <a:lnTo>
                  <a:pt x="4836" y="6232"/>
                </a:lnTo>
                <a:lnTo>
                  <a:pt x="4848" y="6220"/>
                </a:lnTo>
                <a:lnTo>
                  <a:pt x="4860" y="6208"/>
                </a:lnTo>
                <a:lnTo>
                  <a:pt x="4872" y="6198"/>
                </a:lnTo>
                <a:lnTo>
                  <a:pt x="4884" y="6190"/>
                </a:lnTo>
                <a:lnTo>
                  <a:pt x="4894" y="6186"/>
                </a:lnTo>
                <a:lnTo>
                  <a:pt x="4918" y="6174"/>
                </a:lnTo>
                <a:lnTo>
                  <a:pt x="4936" y="6164"/>
                </a:lnTo>
                <a:lnTo>
                  <a:pt x="4948" y="6156"/>
                </a:lnTo>
                <a:lnTo>
                  <a:pt x="4958" y="6146"/>
                </a:lnTo>
                <a:lnTo>
                  <a:pt x="4972" y="6132"/>
                </a:lnTo>
                <a:lnTo>
                  <a:pt x="4978" y="6128"/>
                </a:lnTo>
                <a:lnTo>
                  <a:pt x="4986" y="6124"/>
                </a:lnTo>
                <a:lnTo>
                  <a:pt x="4994" y="6122"/>
                </a:lnTo>
                <a:lnTo>
                  <a:pt x="4998" y="6122"/>
                </a:lnTo>
                <a:lnTo>
                  <a:pt x="5002" y="6124"/>
                </a:lnTo>
                <a:lnTo>
                  <a:pt x="5006" y="6126"/>
                </a:lnTo>
                <a:lnTo>
                  <a:pt x="5010" y="6126"/>
                </a:lnTo>
                <a:lnTo>
                  <a:pt x="5016" y="6126"/>
                </a:lnTo>
                <a:lnTo>
                  <a:pt x="5028" y="6124"/>
                </a:lnTo>
                <a:lnTo>
                  <a:pt x="5040" y="6122"/>
                </a:lnTo>
                <a:lnTo>
                  <a:pt x="5052" y="6122"/>
                </a:lnTo>
                <a:lnTo>
                  <a:pt x="5072" y="6122"/>
                </a:lnTo>
                <a:lnTo>
                  <a:pt x="5080" y="6120"/>
                </a:lnTo>
                <a:lnTo>
                  <a:pt x="5086" y="6120"/>
                </a:lnTo>
                <a:lnTo>
                  <a:pt x="5088" y="6116"/>
                </a:lnTo>
                <a:lnTo>
                  <a:pt x="5086" y="6110"/>
                </a:lnTo>
                <a:lnTo>
                  <a:pt x="5086" y="6108"/>
                </a:lnTo>
                <a:lnTo>
                  <a:pt x="5086" y="6104"/>
                </a:lnTo>
                <a:lnTo>
                  <a:pt x="5090" y="6098"/>
                </a:lnTo>
                <a:lnTo>
                  <a:pt x="5104" y="6086"/>
                </a:lnTo>
                <a:lnTo>
                  <a:pt x="5112" y="6080"/>
                </a:lnTo>
                <a:lnTo>
                  <a:pt x="5118" y="6072"/>
                </a:lnTo>
                <a:lnTo>
                  <a:pt x="5122" y="6064"/>
                </a:lnTo>
                <a:lnTo>
                  <a:pt x="5122" y="6060"/>
                </a:lnTo>
                <a:lnTo>
                  <a:pt x="5120" y="6056"/>
                </a:lnTo>
                <a:lnTo>
                  <a:pt x="5120" y="6046"/>
                </a:lnTo>
                <a:lnTo>
                  <a:pt x="5120" y="6036"/>
                </a:lnTo>
                <a:lnTo>
                  <a:pt x="5124" y="6028"/>
                </a:lnTo>
                <a:lnTo>
                  <a:pt x="5130" y="6018"/>
                </a:lnTo>
                <a:lnTo>
                  <a:pt x="5146" y="5994"/>
                </a:lnTo>
                <a:lnTo>
                  <a:pt x="5164" y="5964"/>
                </a:lnTo>
                <a:lnTo>
                  <a:pt x="5170" y="5948"/>
                </a:lnTo>
                <a:lnTo>
                  <a:pt x="5174" y="5932"/>
                </a:lnTo>
                <a:lnTo>
                  <a:pt x="5176" y="5920"/>
                </a:lnTo>
                <a:lnTo>
                  <a:pt x="5176" y="5908"/>
                </a:lnTo>
                <a:lnTo>
                  <a:pt x="5176" y="5898"/>
                </a:lnTo>
                <a:lnTo>
                  <a:pt x="5176" y="5888"/>
                </a:lnTo>
                <a:lnTo>
                  <a:pt x="5178" y="5882"/>
                </a:lnTo>
                <a:lnTo>
                  <a:pt x="5184" y="5878"/>
                </a:lnTo>
                <a:lnTo>
                  <a:pt x="5190" y="5872"/>
                </a:lnTo>
                <a:lnTo>
                  <a:pt x="5194" y="5864"/>
                </a:lnTo>
                <a:lnTo>
                  <a:pt x="5196" y="5854"/>
                </a:lnTo>
                <a:lnTo>
                  <a:pt x="5196" y="5842"/>
                </a:lnTo>
                <a:lnTo>
                  <a:pt x="5196" y="5816"/>
                </a:lnTo>
                <a:lnTo>
                  <a:pt x="5198" y="5802"/>
                </a:lnTo>
                <a:lnTo>
                  <a:pt x="5202" y="5786"/>
                </a:lnTo>
                <a:lnTo>
                  <a:pt x="5204" y="5772"/>
                </a:lnTo>
                <a:lnTo>
                  <a:pt x="5206" y="5762"/>
                </a:lnTo>
                <a:lnTo>
                  <a:pt x="5204" y="5752"/>
                </a:lnTo>
                <a:lnTo>
                  <a:pt x="5202" y="5742"/>
                </a:lnTo>
                <a:lnTo>
                  <a:pt x="5198" y="5726"/>
                </a:lnTo>
                <a:lnTo>
                  <a:pt x="5198" y="5716"/>
                </a:lnTo>
                <a:lnTo>
                  <a:pt x="5198" y="5706"/>
                </a:lnTo>
                <a:lnTo>
                  <a:pt x="5202" y="5634"/>
                </a:lnTo>
                <a:lnTo>
                  <a:pt x="5204" y="5618"/>
                </a:lnTo>
                <a:lnTo>
                  <a:pt x="5208" y="5606"/>
                </a:lnTo>
                <a:lnTo>
                  <a:pt x="5208" y="5604"/>
                </a:lnTo>
                <a:lnTo>
                  <a:pt x="5212" y="5602"/>
                </a:lnTo>
                <a:lnTo>
                  <a:pt x="5214" y="5604"/>
                </a:lnTo>
                <a:lnTo>
                  <a:pt x="5216" y="5608"/>
                </a:lnTo>
                <a:lnTo>
                  <a:pt x="5222" y="5618"/>
                </a:lnTo>
                <a:lnTo>
                  <a:pt x="5228" y="5622"/>
                </a:lnTo>
                <a:lnTo>
                  <a:pt x="5232" y="5622"/>
                </a:lnTo>
                <a:lnTo>
                  <a:pt x="5238" y="5616"/>
                </a:lnTo>
                <a:lnTo>
                  <a:pt x="5242" y="5608"/>
                </a:lnTo>
                <a:lnTo>
                  <a:pt x="5248" y="5594"/>
                </a:lnTo>
                <a:lnTo>
                  <a:pt x="5262" y="5558"/>
                </a:lnTo>
                <a:lnTo>
                  <a:pt x="5270" y="5540"/>
                </a:lnTo>
                <a:lnTo>
                  <a:pt x="5278" y="5528"/>
                </a:lnTo>
                <a:lnTo>
                  <a:pt x="5284" y="5520"/>
                </a:lnTo>
                <a:lnTo>
                  <a:pt x="5290" y="5512"/>
                </a:lnTo>
                <a:lnTo>
                  <a:pt x="5306" y="5496"/>
                </a:lnTo>
                <a:lnTo>
                  <a:pt x="5316" y="5484"/>
                </a:lnTo>
                <a:lnTo>
                  <a:pt x="5328" y="5466"/>
                </a:lnTo>
                <a:lnTo>
                  <a:pt x="5348" y="5428"/>
                </a:lnTo>
                <a:lnTo>
                  <a:pt x="5356" y="5412"/>
                </a:lnTo>
                <a:lnTo>
                  <a:pt x="5364" y="5398"/>
                </a:lnTo>
                <a:lnTo>
                  <a:pt x="5368" y="5384"/>
                </a:lnTo>
                <a:lnTo>
                  <a:pt x="5370" y="5370"/>
                </a:lnTo>
                <a:lnTo>
                  <a:pt x="5370" y="5356"/>
                </a:lnTo>
                <a:lnTo>
                  <a:pt x="5370" y="5340"/>
                </a:lnTo>
                <a:lnTo>
                  <a:pt x="5366" y="5308"/>
                </a:lnTo>
                <a:lnTo>
                  <a:pt x="5362" y="5282"/>
                </a:lnTo>
                <a:lnTo>
                  <a:pt x="5358" y="5270"/>
                </a:lnTo>
                <a:lnTo>
                  <a:pt x="5354" y="5260"/>
                </a:lnTo>
                <a:lnTo>
                  <a:pt x="5348" y="5250"/>
                </a:lnTo>
                <a:lnTo>
                  <a:pt x="5340" y="5242"/>
                </a:lnTo>
                <a:close/>
                <a:moveTo>
                  <a:pt x="3590" y="2808"/>
                </a:moveTo>
                <a:lnTo>
                  <a:pt x="3590" y="2808"/>
                </a:lnTo>
                <a:lnTo>
                  <a:pt x="3570" y="2824"/>
                </a:lnTo>
                <a:lnTo>
                  <a:pt x="3558" y="2834"/>
                </a:lnTo>
                <a:lnTo>
                  <a:pt x="3548" y="2840"/>
                </a:lnTo>
                <a:lnTo>
                  <a:pt x="3538" y="2844"/>
                </a:lnTo>
                <a:lnTo>
                  <a:pt x="3526" y="2850"/>
                </a:lnTo>
                <a:lnTo>
                  <a:pt x="3510" y="2860"/>
                </a:lnTo>
                <a:lnTo>
                  <a:pt x="3488" y="2870"/>
                </a:lnTo>
                <a:lnTo>
                  <a:pt x="3468" y="2878"/>
                </a:lnTo>
                <a:lnTo>
                  <a:pt x="3448" y="2882"/>
                </a:lnTo>
                <a:lnTo>
                  <a:pt x="3434" y="2882"/>
                </a:lnTo>
                <a:lnTo>
                  <a:pt x="3426" y="2880"/>
                </a:lnTo>
                <a:lnTo>
                  <a:pt x="3424" y="2878"/>
                </a:lnTo>
                <a:lnTo>
                  <a:pt x="3426" y="2878"/>
                </a:lnTo>
                <a:lnTo>
                  <a:pt x="3430" y="2876"/>
                </a:lnTo>
                <a:lnTo>
                  <a:pt x="3434" y="2874"/>
                </a:lnTo>
                <a:lnTo>
                  <a:pt x="3436" y="2874"/>
                </a:lnTo>
                <a:lnTo>
                  <a:pt x="3434" y="2872"/>
                </a:lnTo>
                <a:lnTo>
                  <a:pt x="3428" y="2870"/>
                </a:lnTo>
                <a:lnTo>
                  <a:pt x="3418" y="2870"/>
                </a:lnTo>
                <a:lnTo>
                  <a:pt x="3410" y="2868"/>
                </a:lnTo>
                <a:lnTo>
                  <a:pt x="3408" y="2868"/>
                </a:lnTo>
                <a:lnTo>
                  <a:pt x="3406" y="2866"/>
                </a:lnTo>
                <a:lnTo>
                  <a:pt x="3408" y="2860"/>
                </a:lnTo>
                <a:lnTo>
                  <a:pt x="3410" y="2856"/>
                </a:lnTo>
                <a:lnTo>
                  <a:pt x="3414" y="2850"/>
                </a:lnTo>
                <a:lnTo>
                  <a:pt x="3416" y="2840"/>
                </a:lnTo>
                <a:lnTo>
                  <a:pt x="3420" y="2832"/>
                </a:lnTo>
                <a:lnTo>
                  <a:pt x="3424" y="2828"/>
                </a:lnTo>
                <a:lnTo>
                  <a:pt x="3426" y="2826"/>
                </a:lnTo>
                <a:lnTo>
                  <a:pt x="3430" y="2818"/>
                </a:lnTo>
                <a:lnTo>
                  <a:pt x="3434" y="2812"/>
                </a:lnTo>
                <a:lnTo>
                  <a:pt x="3436" y="2810"/>
                </a:lnTo>
                <a:lnTo>
                  <a:pt x="3440" y="2812"/>
                </a:lnTo>
                <a:lnTo>
                  <a:pt x="3440" y="2818"/>
                </a:lnTo>
                <a:lnTo>
                  <a:pt x="3446" y="2820"/>
                </a:lnTo>
                <a:lnTo>
                  <a:pt x="3448" y="2822"/>
                </a:lnTo>
                <a:lnTo>
                  <a:pt x="3450" y="2826"/>
                </a:lnTo>
                <a:lnTo>
                  <a:pt x="3448" y="2828"/>
                </a:lnTo>
                <a:lnTo>
                  <a:pt x="3442" y="2832"/>
                </a:lnTo>
                <a:lnTo>
                  <a:pt x="3432" y="2832"/>
                </a:lnTo>
                <a:lnTo>
                  <a:pt x="3426" y="2834"/>
                </a:lnTo>
                <a:lnTo>
                  <a:pt x="3424" y="2834"/>
                </a:lnTo>
                <a:lnTo>
                  <a:pt x="3422" y="2838"/>
                </a:lnTo>
                <a:lnTo>
                  <a:pt x="3422" y="2840"/>
                </a:lnTo>
                <a:lnTo>
                  <a:pt x="3422" y="2844"/>
                </a:lnTo>
                <a:lnTo>
                  <a:pt x="3426" y="2846"/>
                </a:lnTo>
                <a:lnTo>
                  <a:pt x="3428" y="2848"/>
                </a:lnTo>
                <a:lnTo>
                  <a:pt x="3432" y="2848"/>
                </a:lnTo>
                <a:lnTo>
                  <a:pt x="3440" y="2848"/>
                </a:lnTo>
                <a:lnTo>
                  <a:pt x="3442" y="2850"/>
                </a:lnTo>
                <a:lnTo>
                  <a:pt x="3444" y="2850"/>
                </a:lnTo>
                <a:lnTo>
                  <a:pt x="3446" y="2848"/>
                </a:lnTo>
                <a:lnTo>
                  <a:pt x="3450" y="2844"/>
                </a:lnTo>
                <a:lnTo>
                  <a:pt x="3456" y="2840"/>
                </a:lnTo>
                <a:lnTo>
                  <a:pt x="3468" y="2836"/>
                </a:lnTo>
                <a:lnTo>
                  <a:pt x="3472" y="2832"/>
                </a:lnTo>
                <a:lnTo>
                  <a:pt x="3474" y="2828"/>
                </a:lnTo>
                <a:lnTo>
                  <a:pt x="3482" y="2820"/>
                </a:lnTo>
                <a:lnTo>
                  <a:pt x="3488" y="2816"/>
                </a:lnTo>
                <a:lnTo>
                  <a:pt x="3496" y="2814"/>
                </a:lnTo>
                <a:lnTo>
                  <a:pt x="3506" y="2812"/>
                </a:lnTo>
                <a:lnTo>
                  <a:pt x="3518" y="2814"/>
                </a:lnTo>
                <a:lnTo>
                  <a:pt x="3536" y="2818"/>
                </a:lnTo>
                <a:lnTo>
                  <a:pt x="3538" y="2818"/>
                </a:lnTo>
                <a:lnTo>
                  <a:pt x="3534" y="2814"/>
                </a:lnTo>
                <a:lnTo>
                  <a:pt x="3532" y="2812"/>
                </a:lnTo>
                <a:lnTo>
                  <a:pt x="3532" y="2810"/>
                </a:lnTo>
                <a:lnTo>
                  <a:pt x="3536" y="2806"/>
                </a:lnTo>
                <a:lnTo>
                  <a:pt x="3542" y="2804"/>
                </a:lnTo>
                <a:lnTo>
                  <a:pt x="3560" y="2800"/>
                </a:lnTo>
                <a:lnTo>
                  <a:pt x="3580" y="2800"/>
                </a:lnTo>
                <a:lnTo>
                  <a:pt x="3584" y="2800"/>
                </a:lnTo>
                <a:lnTo>
                  <a:pt x="3586" y="2796"/>
                </a:lnTo>
                <a:lnTo>
                  <a:pt x="3586" y="2794"/>
                </a:lnTo>
                <a:lnTo>
                  <a:pt x="3586" y="2790"/>
                </a:lnTo>
                <a:lnTo>
                  <a:pt x="3588" y="2790"/>
                </a:lnTo>
                <a:lnTo>
                  <a:pt x="3590" y="2790"/>
                </a:lnTo>
                <a:lnTo>
                  <a:pt x="3592" y="2792"/>
                </a:lnTo>
                <a:lnTo>
                  <a:pt x="3594" y="2798"/>
                </a:lnTo>
                <a:lnTo>
                  <a:pt x="3592" y="2804"/>
                </a:lnTo>
                <a:lnTo>
                  <a:pt x="3590" y="2808"/>
                </a:lnTo>
                <a:close/>
                <a:moveTo>
                  <a:pt x="3578" y="2752"/>
                </a:moveTo>
                <a:lnTo>
                  <a:pt x="3578" y="2752"/>
                </a:lnTo>
                <a:lnTo>
                  <a:pt x="3586" y="2746"/>
                </a:lnTo>
                <a:lnTo>
                  <a:pt x="3596" y="2742"/>
                </a:lnTo>
                <a:lnTo>
                  <a:pt x="3626" y="2738"/>
                </a:lnTo>
                <a:lnTo>
                  <a:pt x="3638" y="2734"/>
                </a:lnTo>
                <a:lnTo>
                  <a:pt x="3642" y="2734"/>
                </a:lnTo>
                <a:lnTo>
                  <a:pt x="3656" y="2742"/>
                </a:lnTo>
                <a:lnTo>
                  <a:pt x="3662" y="2744"/>
                </a:lnTo>
                <a:lnTo>
                  <a:pt x="3666" y="2744"/>
                </a:lnTo>
                <a:lnTo>
                  <a:pt x="3668" y="2742"/>
                </a:lnTo>
                <a:lnTo>
                  <a:pt x="3670" y="2740"/>
                </a:lnTo>
                <a:lnTo>
                  <a:pt x="3672" y="2734"/>
                </a:lnTo>
                <a:lnTo>
                  <a:pt x="3674" y="2730"/>
                </a:lnTo>
                <a:lnTo>
                  <a:pt x="3678" y="2726"/>
                </a:lnTo>
                <a:lnTo>
                  <a:pt x="3686" y="2722"/>
                </a:lnTo>
                <a:lnTo>
                  <a:pt x="3696" y="2718"/>
                </a:lnTo>
                <a:lnTo>
                  <a:pt x="3706" y="2714"/>
                </a:lnTo>
                <a:lnTo>
                  <a:pt x="3716" y="2710"/>
                </a:lnTo>
                <a:lnTo>
                  <a:pt x="3716" y="2714"/>
                </a:lnTo>
                <a:lnTo>
                  <a:pt x="3712" y="2718"/>
                </a:lnTo>
                <a:lnTo>
                  <a:pt x="3708" y="2720"/>
                </a:lnTo>
                <a:lnTo>
                  <a:pt x="3702" y="2724"/>
                </a:lnTo>
                <a:lnTo>
                  <a:pt x="3698" y="2726"/>
                </a:lnTo>
                <a:lnTo>
                  <a:pt x="3696" y="2730"/>
                </a:lnTo>
                <a:lnTo>
                  <a:pt x="3696" y="2732"/>
                </a:lnTo>
                <a:lnTo>
                  <a:pt x="3700" y="2736"/>
                </a:lnTo>
                <a:lnTo>
                  <a:pt x="3702" y="2740"/>
                </a:lnTo>
                <a:lnTo>
                  <a:pt x="3702" y="2742"/>
                </a:lnTo>
                <a:lnTo>
                  <a:pt x="3700" y="2746"/>
                </a:lnTo>
                <a:lnTo>
                  <a:pt x="3700" y="2752"/>
                </a:lnTo>
                <a:lnTo>
                  <a:pt x="3700" y="2758"/>
                </a:lnTo>
                <a:lnTo>
                  <a:pt x="3696" y="2762"/>
                </a:lnTo>
                <a:lnTo>
                  <a:pt x="3690" y="2764"/>
                </a:lnTo>
                <a:lnTo>
                  <a:pt x="3684" y="2770"/>
                </a:lnTo>
                <a:lnTo>
                  <a:pt x="3680" y="2774"/>
                </a:lnTo>
                <a:lnTo>
                  <a:pt x="3676" y="2776"/>
                </a:lnTo>
                <a:lnTo>
                  <a:pt x="3662" y="2778"/>
                </a:lnTo>
                <a:lnTo>
                  <a:pt x="3650" y="2776"/>
                </a:lnTo>
                <a:lnTo>
                  <a:pt x="3638" y="2774"/>
                </a:lnTo>
                <a:lnTo>
                  <a:pt x="3628" y="2772"/>
                </a:lnTo>
                <a:lnTo>
                  <a:pt x="3616" y="2770"/>
                </a:lnTo>
                <a:lnTo>
                  <a:pt x="3604" y="2770"/>
                </a:lnTo>
                <a:lnTo>
                  <a:pt x="3596" y="2774"/>
                </a:lnTo>
                <a:lnTo>
                  <a:pt x="3588" y="2778"/>
                </a:lnTo>
                <a:lnTo>
                  <a:pt x="3582" y="2780"/>
                </a:lnTo>
                <a:lnTo>
                  <a:pt x="3574" y="2782"/>
                </a:lnTo>
                <a:lnTo>
                  <a:pt x="3568" y="2782"/>
                </a:lnTo>
                <a:lnTo>
                  <a:pt x="3562" y="2780"/>
                </a:lnTo>
                <a:lnTo>
                  <a:pt x="3560" y="2780"/>
                </a:lnTo>
                <a:lnTo>
                  <a:pt x="3558" y="2776"/>
                </a:lnTo>
                <a:lnTo>
                  <a:pt x="3558" y="2772"/>
                </a:lnTo>
                <a:lnTo>
                  <a:pt x="3560" y="2768"/>
                </a:lnTo>
                <a:lnTo>
                  <a:pt x="3566" y="2760"/>
                </a:lnTo>
                <a:lnTo>
                  <a:pt x="3570" y="2756"/>
                </a:lnTo>
                <a:lnTo>
                  <a:pt x="3574" y="2756"/>
                </a:lnTo>
                <a:lnTo>
                  <a:pt x="3578" y="2752"/>
                </a:lnTo>
                <a:close/>
                <a:moveTo>
                  <a:pt x="3092" y="2546"/>
                </a:moveTo>
                <a:lnTo>
                  <a:pt x="3092" y="2546"/>
                </a:lnTo>
                <a:lnTo>
                  <a:pt x="3106" y="2534"/>
                </a:lnTo>
                <a:lnTo>
                  <a:pt x="3118" y="2526"/>
                </a:lnTo>
                <a:lnTo>
                  <a:pt x="3160" y="2506"/>
                </a:lnTo>
                <a:lnTo>
                  <a:pt x="3164" y="2504"/>
                </a:lnTo>
                <a:lnTo>
                  <a:pt x="3168" y="2500"/>
                </a:lnTo>
                <a:lnTo>
                  <a:pt x="3172" y="2496"/>
                </a:lnTo>
                <a:lnTo>
                  <a:pt x="3176" y="2484"/>
                </a:lnTo>
                <a:lnTo>
                  <a:pt x="3180" y="2478"/>
                </a:lnTo>
                <a:lnTo>
                  <a:pt x="3186" y="2474"/>
                </a:lnTo>
                <a:lnTo>
                  <a:pt x="3188" y="2474"/>
                </a:lnTo>
                <a:lnTo>
                  <a:pt x="3190" y="2474"/>
                </a:lnTo>
                <a:lnTo>
                  <a:pt x="3190" y="2478"/>
                </a:lnTo>
                <a:lnTo>
                  <a:pt x="3190" y="2482"/>
                </a:lnTo>
                <a:lnTo>
                  <a:pt x="3188" y="2486"/>
                </a:lnTo>
                <a:lnTo>
                  <a:pt x="3192" y="2484"/>
                </a:lnTo>
                <a:lnTo>
                  <a:pt x="3196" y="2476"/>
                </a:lnTo>
                <a:lnTo>
                  <a:pt x="3202" y="2464"/>
                </a:lnTo>
                <a:lnTo>
                  <a:pt x="3206" y="2456"/>
                </a:lnTo>
                <a:lnTo>
                  <a:pt x="3208" y="2456"/>
                </a:lnTo>
                <a:lnTo>
                  <a:pt x="3210" y="2462"/>
                </a:lnTo>
                <a:lnTo>
                  <a:pt x="3206" y="2470"/>
                </a:lnTo>
                <a:lnTo>
                  <a:pt x="3204" y="2478"/>
                </a:lnTo>
                <a:lnTo>
                  <a:pt x="3216" y="2472"/>
                </a:lnTo>
                <a:lnTo>
                  <a:pt x="3220" y="2468"/>
                </a:lnTo>
                <a:lnTo>
                  <a:pt x="3220" y="2466"/>
                </a:lnTo>
                <a:lnTo>
                  <a:pt x="3218" y="2458"/>
                </a:lnTo>
                <a:lnTo>
                  <a:pt x="3216" y="2452"/>
                </a:lnTo>
                <a:lnTo>
                  <a:pt x="3216" y="2450"/>
                </a:lnTo>
                <a:lnTo>
                  <a:pt x="3218" y="2448"/>
                </a:lnTo>
                <a:lnTo>
                  <a:pt x="3220" y="2448"/>
                </a:lnTo>
                <a:lnTo>
                  <a:pt x="3224" y="2448"/>
                </a:lnTo>
                <a:lnTo>
                  <a:pt x="3236" y="2454"/>
                </a:lnTo>
                <a:lnTo>
                  <a:pt x="3248" y="2458"/>
                </a:lnTo>
                <a:lnTo>
                  <a:pt x="3254" y="2460"/>
                </a:lnTo>
                <a:lnTo>
                  <a:pt x="3260" y="2460"/>
                </a:lnTo>
                <a:lnTo>
                  <a:pt x="3268" y="2460"/>
                </a:lnTo>
                <a:lnTo>
                  <a:pt x="3272" y="2462"/>
                </a:lnTo>
                <a:lnTo>
                  <a:pt x="3276" y="2462"/>
                </a:lnTo>
                <a:lnTo>
                  <a:pt x="3284" y="2462"/>
                </a:lnTo>
                <a:lnTo>
                  <a:pt x="3288" y="2462"/>
                </a:lnTo>
                <a:lnTo>
                  <a:pt x="3292" y="2466"/>
                </a:lnTo>
                <a:lnTo>
                  <a:pt x="3296" y="2482"/>
                </a:lnTo>
                <a:lnTo>
                  <a:pt x="3300" y="2490"/>
                </a:lnTo>
                <a:lnTo>
                  <a:pt x="3302" y="2498"/>
                </a:lnTo>
                <a:lnTo>
                  <a:pt x="3308" y="2504"/>
                </a:lnTo>
                <a:lnTo>
                  <a:pt x="3316" y="2510"/>
                </a:lnTo>
                <a:lnTo>
                  <a:pt x="3322" y="2510"/>
                </a:lnTo>
                <a:lnTo>
                  <a:pt x="3328" y="2510"/>
                </a:lnTo>
                <a:lnTo>
                  <a:pt x="3340" y="2508"/>
                </a:lnTo>
                <a:lnTo>
                  <a:pt x="3344" y="2508"/>
                </a:lnTo>
                <a:lnTo>
                  <a:pt x="3348" y="2510"/>
                </a:lnTo>
                <a:lnTo>
                  <a:pt x="3350" y="2514"/>
                </a:lnTo>
                <a:lnTo>
                  <a:pt x="3348" y="2520"/>
                </a:lnTo>
                <a:lnTo>
                  <a:pt x="3344" y="2528"/>
                </a:lnTo>
                <a:lnTo>
                  <a:pt x="3346" y="2532"/>
                </a:lnTo>
                <a:lnTo>
                  <a:pt x="3358" y="2542"/>
                </a:lnTo>
                <a:lnTo>
                  <a:pt x="3360" y="2546"/>
                </a:lnTo>
                <a:lnTo>
                  <a:pt x="3360" y="2550"/>
                </a:lnTo>
                <a:lnTo>
                  <a:pt x="3358" y="2556"/>
                </a:lnTo>
                <a:lnTo>
                  <a:pt x="3356" y="2564"/>
                </a:lnTo>
                <a:lnTo>
                  <a:pt x="3356" y="2566"/>
                </a:lnTo>
                <a:lnTo>
                  <a:pt x="3358" y="2568"/>
                </a:lnTo>
                <a:lnTo>
                  <a:pt x="3362" y="2570"/>
                </a:lnTo>
                <a:lnTo>
                  <a:pt x="3364" y="2570"/>
                </a:lnTo>
                <a:lnTo>
                  <a:pt x="3366" y="2570"/>
                </a:lnTo>
                <a:lnTo>
                  <a:pt x="3368" y="2572"/>
                </a:lnTo>
                <a:lnTo>
                  <a:pt x="3370" y="2574"/>
                </a:lnTo>
                <a:lnTo>
                  <a:pt x="3368" y="2576"/>
                </a:lnTo>
                <a:lnTo>
                  <a:pt x="3364" y="2578"/>
                </a:lnTo>
                <a:lnTo>
                  <a:pt x="3364" y="2582"/>
                </a:lnTo>
                <a:lnTo>
                  <a:pt x="3362" y="2586"/>
                </a:lnTo>
                <a:lnTo>
                  <a:pt x="3362" y="2590"/>
                </a:lnTo>
                <a:lnTo>
                  <a:pt x="3366" y="2592"/>
                </a:lnTo>
                <a:lnTo>
                  <a:pt x="3372" y="2592"/>
                </a:lnTo>
                <a:lnTo>
                  <a:pt x="3380" y="2590"/>
                </a:lnTo>
                <a:lnTo>
                  <a:pt x="3382" y="2592"/>
                </a:lnTo>
                <a:lnTo>
                  <a:pt x="3382" y="2596"/>
                </a:lnTo>
                <a:lnTo>
                  <a:pt x="3382" y="2602"/>
                </a:lnTo>
                <a:lnTo>
                  <a:pt x="3386" y="2604"/>
                </a:lnTo>
                <a:lnTo>
                  <a:pt x="3392" y="2604"/>
                </a:lnTo>
                <a:lnTo>
                  <a:pt x="3402" y="2608"/>
                </a:lnTo>
                <a:lnTo>
                  <a:pt x="3416" y="2612"/>
                </a:lnTo>
                <a:lnTo>
                  <a:pt x="3432" y="2612"/>
                </a:lnTo>
                <a:lnTo>
                  <a:pt x="3446" y="2614"/>
                </a:lnTo>
                <a:lnTo>
                  <a:pt x="3460" y="2616"/>
                </a:lnTo>
                <a:lnTo>
                  <a:pt x="3470" y="2616"/>
                </a:lnTo>
                <a:lnTo>
                  <a:pt x="3478" y="2616"/>
                </a:lnTo>
                <a:lnTo>
                  <a:pt x="3484" y="2616"/>
                </a:lnTo>
                <a:lnTo>
                  <a:pt x="3484" y="2618"/>
                </a:lnTo>
                <a:lnTo>
                  <a:pt x="3484" y="2620"/>
                </a:lnTo>
                <a:lnTo>
                  <a:pt x="3484" y="2622"/>
                </a:lnTo>
                <a:lnTo>
                  <a:pt x="3484" y="2624"/>
                </a:lnTo>
                <a:lnTo>
                  <a:pt x="3490" y="2626"/>
                </a:lnTo>
                <a:lnTo>
                  <a:pt x="3508" y="2626"/>
                </a:lnTo>
                <a:lnTo>
                  <a:pt x="3514" y="2626"/>
                </a:lnTo>
                <a:lnTo>
                  <a:pt x="3518" y="2630"/>
                </a:lnTo>
                <a:lnTo>
                  <a:pt x="3526" y="2644"/>
                </a:lnTo>
                <a:lnTo>
                  <a:pt x="3532" y="2654"/>
                </a:lnTo>
                <a:lnTo>
                  <a:pt x="3536" y="2658"/>
                </a:lnTo>
                <a:lnTo>
                  <a:pt x="3538" y="2658"/>
                </a:lnTo>
                <a:lnTo>
                  <a:pt x="3540" y="2656"/>
                </a:lnTo>
                <a:lnTo>
                  <a:pt x="3542" y="2656"/>
                </a:lnTo>
                <a:lnTo>
                  <a:pt x="3544" y="2660"/>
                </a:lnTo>
                <a:lnTo>
                  <a:pt x="3544" y="2666"/>
                </a:lnTo>
                <a:lnTo>
                  <a:pt x="3544" y="2670"/>
                </a:lnTo>
                <a:lnTo>
                  <a:pt x="3546" y="2674"/>
                </a:lnTo>
                <a:lnTo>
                  <a:pt x="3552" y="2682"/>
                </a:lnTo>
                <a:lnTo>
                  <a:pt x="3558" y="2688"/>
                </a:lnTo>
                <a:lnTo>
                  <a:pt x="3560" y="2694"/>
                </a:lnTo>
                <a:lnTo>
                  <a:pt x="3560" y="2696"/>
                </a:lnTo>
                <a:lnTo>
                  <a:pt x="3558" y="2696"/>
                </a:lnTo>
                <a:lnTo>
                  <a:pt x="3554" y="2694"/>
                </a:lnTo>
                <a:lnTo>
                  <a:pt x="3548" y="2690"/>
                </a:lnTo>
                <a:lnTo>
                  <a:pt x="3546" y="2688"/>
                </a:lnTo>
                <a:lnTo>
                  <a:pt x="3544" y="2690"/>
                </a:lnTo>
                <a:lnTo>
                  <a:pt x="3544" y="2692"/>
                </a:lnTo>
                <a:lnTo>
                  <a:pt x="3544" y="2694"/>
                </a:lnTo>
                <a:lnTo>
                  <a:pt x="3546" y="2700"/>
                </a:lnTo>
                <a:lnTo>
                  <a:pt x="3548" y="2704"/>
                </a:lnTo>
                <a:lnTo>
                  <a:pt x="3548" y="2708"/>
                </a:lnTo>
                <a:lnTo>
                  <a:pt x="3546" y="2710"/>
                </a:lnTo>
                <a:lnTo>
                  <a:pt x="3542" y="2710"/>
                </a:lnTo>
                <a:lnTo>
                  <a:pt x="3538" y="2710"/>
                </a:lnTo>
                <a:lnTo>
                  <a:pt x="3530" y="2704"/>
                </a:lnTo>
                <a:lnTo>
                  <a:pt x="3520" y="2698"/>
                </a:lnTo>
                <a:lnTo>
                  <a:pt x="3516" y="2698"/>
                </a:lnTo>
                <a:lnTo>
                  <a:pt x="3514" y="2700"/>
                </a:lnTo>
                <a:lnTo>
                  <a:pt x="3510" y="2702"/>
                </a:lnTo>
                <a:lnTo>
                  <a:pt x="3510" y="2698"/>
                </a:lnTo>
                <a:lnTo>
                  <a:pt x="3508" y="2694"/>
                </a:lnTo>
                <a:lnTo>
                  <a:pt x="3508" y="2692"/>
                </a:lnTo>
                <a:lnTo>
                  <a:pt x="3506" y="2694"/>
                </a:lnTo>
                <a:lnTo>
                  <a:pt x="3502" y="2694"/>
                </a:lnTo>
                <a:lnTo>
                  <a:pt x="3502" y="2692"/>
                </a:lnTo>
                <a:lnTo>
                  <a:pt x="3504" y="2688"/>
                </a:lnTo>
                <a:lnTo>
                  <a:pt x="3506" y="2684"/>
                </a:lnTo>
                <a:lnTo>
                  <a:pt x="3502" y="2682"/>
                </a:lnTo>
                <a:lnTo>
                  <a:pt x="3498" y="2682"/>
                </a:lnTo>
                <a:lnTo>
                  <a:pt x="3496" y="2678"/>
                </a:lnTo>
                <a:lnTo>
                  <a:pt x="3496" y="2674"/>
                </a:lnTo>
                <a:lnTo>
                  <a:pt x="3494" y="2668"/>
                </a:lnTo>
                <a:lnTo>
                  <a:pt x="3494" y="2666"/>
                </a:lnTo>
                <a:lnTo>
                  <a:pt x="3492" y="2666"/>
                </a:lnTo>
                <a:lnTo>
                  <a:pt x="3486" y="2666"/>
                </a:lnTo>
                <a:lnTo>
                  <a:pt x="3482" y="2664"/>
                </a:lnTo>
                <a:lnTo>
                  <a:pt x="3480" y="2664"/>
                </a:lnTo>
                <a:lnTo>
                  <a:pt x="3478" y="2664"/>
                </a:lnTo>
                <a:lnTo>
                  <a:pt x="3480" y="2668"/>
                </a:lnTo>
                <a:lnTo>
                  <a:pt x="3486" y="2674"/>
                </a:lnTo>
                <a:lnTo>
                  <a:pt x="3492" y="2684"/>
                </a:lnTo>
                <a:lnTo>
                  <a:pt x="3496" y="2694"/>
                </a:lnTo>
                <a:lnTo>
                  <a:pt x="3496" y="2700"/>
                </a:lnTo>
                <a:lnTo>
                  <a:pt x="3494" y="2706"/>
                </a:lnTo>
                <a:lnTo>
                  <a:pt x="3486" y="2714"/>
                </a:lnTo>
                <a:lnTo>
                  <a:pt x="3482" y="2720"/>
                </a:lnTo>
                <a:lnTo>
                  <a:pt x="3480" y="2728"/>
                </a:lnTo>
                <a:lnTo>
                  <a:pt x="3478" y="2736"/>
                </a:lnTo>
                <a:lnTo>
                  <a:pt x="3478" y="2746"/>
                </a:lnTo>
                <a:lnTo>
                  <a:pt x="3478" y="2764"/>
                </a:lnTo>
                <a:lnTo>
                  <a:pt x="3476" y="2772"/>
                </a:lnTo>
                <a:lnTo>
                  <a:pt x="3474" y="2776"/>
                </a:lnTo>
                <a:lnTo>
                  <a:pt x="3470" y="2780"/>
                </a:lnTo>
                <a:lnTo>
                  <a:pt x="3464" y="2784"/>
                </a:lnTo>
                <a:lnTo>
                  <a:pt x="3450" y="2792"/>
                </a:lnTo>
                <a:lnTo>
                  <a:pt x="3444" y="2778"/>
                </a:lnTo>
                <a:lnTo>
                  <a:pt x="3440" y="2758"/>
                </a:lnTo>
                <a:lnTo>
                  <a:pt x="3438" y="2748"/>
                </a:lnTo>
                <a:lnTo>
                  <a:pt x="3434" y="2740"/>
                </a:lnTo>
                <a:lnTo>
                  <a:pt x="3430" y="2736"/>
                </a:lnTo>
                <a:lnTo>
                  <a:pt x="3424" y="2734"/>
                </a:lnTo>
                <a:lnTo>
                  <a:pt x="3418" y="2736"/>
                </a:lnTo>
                <a:lnTo>
                  <a:pt x="3414" y="2740"/>
                </a:lnTo>
                <a:lnTo>
                  <a:pt x="3408" y="2748"/>
                </a:lnTo>
                <a:lnTo>
                  <a:pt x="3404" y="2754"/>
                </a:lnTo>
                <a:lnTo>
                  <a:pt x="3402" y="2758"/>
                </a:lnTo>
                <a:lnTo>
                  <a:pt x="3398" y="2758"/>
                </a:lnTo>
                <a:lnTo>
                  <a:pt x="3394" y="2758"/>
                </a:lnTo>
                <a:lnTo>
                  <a:pt x="3392" y="2756"/>
                </a:lnTo>
                <a:lnTo>
                  <a:pt x="3388" y="2750"/>
                </a:lnTo>
                <a:lnTo>
                  <a:pt x="3390" y="2742"/>
                </a:lnTo>
                <a:lnTo>
                  <a:pt x="3392" y="2738"/>
                </a:lnTo>
                <a:lnTo>
                  <a:pt x="3394" y="2734"/>
                </a:lnTo>
                <a:lnTo>
                  <a:pt x="3402" y="2730"/>
                </a:lnTo>
                <a:lnTo>
                  <a:pt x="3406" y="2724"/>
                </a:lnTo>
                <a:lnTo>
                  <a:pt x="3410" y="2716"/>
                </a:lnTo>
                <a:lnTo>
                  <a:pt x="3412" y="2704"/>
                </a:lnTo>
                <a:lnTo>
                  <a:pt x="3414" y="2698"/>
                </a:lnTo>
                <a:lnTo>
                  <a:pt x="3412" y="2692"/>
                </a:lnTo>
                <a:lnTo>
                  <a:pt x="3410" y="2684"/>
                </a:lnTo>
                <a:lnTo>
                  <a:pt x="3408" y="2680"/>
                </a:lnTo>
                <a:lnTo>
                  <a:pt x="3408" y="2678"/>
                </a:lnTo>
                <a:lnTo>
                  <a:pt x="3412" y="2676"/>
                </a:lnTo>
                <a:lnTo>
                  <a:pt x="3414" y="2676"/>
                </a:lnTo>
                <a:lnTo>
                  <a:pt x="3414" y="2672"/>
                </a:lnTo>
                <a:lnTo>
                  <a:pt x="3412" y="2666"/>
                </a:lnTo>
                <a:lnTo>
                  <a:pt x="3402" y="2660"/>
                </a:lnTo>
                <a:lnTo>
                  <a:pt x="3392" y="2656"/>
                </a:lnTo>
                <a:lnTo>
                  <a:pt x="3384" y="2652"/>
                </a:lnTo>
                <a:lnTo>
                  <a:pt x="3380" y="2648"/>
                </a:lnTo>
                <a:lnTo>
                  <a:pt x="3378" y="2644"/>
                </a:lnTo>
                <a:lnTo>
                  <a:pt x="3374" y="2644"/>
                </a:lnTo>
                <a:lnTo>
                  <a:pt x="3366" y="2642"/>
                </a:lnTo>
                <a:lnTo>
                  <a:pt x="3362" y="2638"/>
                </a:lnTo>
                <a:lnTo>
                  <a:pt x="3358" y="2636"/>
                </a:lnTo>
                <a:lnTo>
                  <a:pt x="3356" y="2636"/>
                </a:lnTo>
                <a:lnTo>
                  <a:pt x="3352" y="2638"/>
                </a:lnTo>
                <a:lnTo>
                  <a:pt x="3346" y="2642"/>
                </a:lnTo>
                <a:lnTo>
                  <a:pt x="3342" y="2646"/>
                </a:lnTo>
                <a:lnTo>
                  <a:pt x="3342" y="2648"/>
                </a:lnTo>
                <a:lnTo>
                  <a:pt x="3342" y="2652"/>
                </a:lnTo>
                <a:lnTo>
                  <a:pt x="3344" y="2654"/>
                </a:lnTo>
                <a:lnTo>
                  <a:pt x="3346" y="2656"/>
                </a:lnTo>
                <a:lnTo>
                  <a:pt x="3340" y="2658"/>
                </a:lnTo>
                <a:lnTo>
                  <a:pt x="3334" y="2662"/>
                </a:lnTo>
                <a:lnTo>
                  <a:pt x="3330" y="2666"/>
                </a:lnTo>
                <a:lnTo>
                  <a:pt x="3328" y="2670"/>
                </a:lnTo>
                <a:lnTo>
                  <a:pt x="3328" y="2676"/>
                </a:lnTo>
                <a:lnTo>
                  <a:pt x="3326" y="2686"/>
                </a:lnTo>
                <a:lnTo>
                  <a:pt x="3324" y="2690"/>
                </a:lnTo>
                <a:lnTo>
                  <a:pt x="3322" y="2692"/>
                </a:lnTo>
                <a:lnTo>
                  <a:pt x="3320" y="2690"/>
                </a:lnTo>
                <a:lnTo>
                  <a:pt x="3318" y="2686"/>
                </a:lnTo>
                <a:lnTo>
                  <a:pt x="3318" y="2678"/>
                </a:lnTo>
                <a:lnTo>
                  <a:pt x="3318" y="2674"/>
                </a:lnTo>
                <a:lnTo>
                  <a:pt x="3318" y="2672"/>
                </a:lnTo>
                <a:lnTo>
                  <a:pt x="3314" y="2676"/>
                </a:lnTo>
                <a:lnTo>
                  <a:pt x="3308" y="2682"/>
                </a:lnTo>
                <a:lnTo>
                  <a:pt x="3300" y="2692"/>
                </a:lnTo>
                <a:lnTo>
                  <a:pt x="3296" y="2694"/>
                </a:lnTo>
                <a:lnTo>
                  <a:pt x="3294" y="2696"/>
                </a:lnTo>
                <a:lnTo>
                  <a:pt x="3296" y="2704"/>
                </a:lnTo>
                <a:lnTo>
                  <a:pt x="3296" y="2712"/>
                </a:lnTo>
                <a:lnTo>
                  <a:pt x="3294" y="2716"/>
                </a:lnTo>
                <a:lnTo>
                  <a:pt x="3290" y="2724"/>
                </a:lnTo>
                <a:lnTo>
                  <a:pt x="3288" y="2732"/>
                </a:lnTo>
                <a:lnTo>
                  <a:pt x="3286" y="2736"/>
                </a:lnTo>
                <a:lnTo>
                  <a:pt x="3288" y="2740"/>
                </a:lnTo>
                <a:lnTo>
                  <a:pt x="3288" y="2748"/>
                </a:lnTo>
                <a:lnTo>
                  <a:pt x="3286" y="2752"/>
                </a:lnTo>
                <a:lnTo>
                  <a:pt x="3284" y="2756"/>
                </a:lnTo>
                <a:lnTo>
                  <a:pt x="3288" y="2768"/>
                </a:lnTo>
                <a:lnTo>
                  <a:pt x="3292" y="2780"/>
                </a:lnTo>
                <a:lnTo>
                  <a:pt x="3294" y="2792"/>
                </a:lnTo>
                <a:lnTo>
                  <a:pt x="3296" y="2802"/>
                </a:lnTo>
                <a:lnTo>
                  <a:pt x="3296" y="2812"/>
                </a:lnTo>
                <a:lnTo>
                  <a:pt x="3294" y="2820"/>
                </a:lnTo>
                <a:lnTo>
                  <a:pt x="3290" y="2830"/>
                </a:lnTo>
                <a:lnTo>
                  <a:pt x="3282" y="2848"/>
                </a:lnTo>
                <a:lnTo>
                  <a:pt x="3276" y="2856"/>
                </a:lnTo>
                <a:lnTo>
                  <a:pt x="3272" y="2862"/>
                </a:lnTo>
                <a:lnTo>
                  <a:pt x="3266" y="2866"/>
                </a:lnTo>
                <a:lnTo>
                  <a:pt x="3260" y="2868"/>
                </a:lnTo>
                <a:lnTo>
                  <a:pt x="3254" y="2868"/>
                </a:lnTo>
                <a:lnTo>
                  <a:pt x="3248" y="2866"/>
                </a:lnTo>
                <a:lnTo>
                  <a:pt x="3242" y="2860"/>
                </a:lnTo>
                <a:lnTo>
                  <a:pt x="3236" y="2852"/>
                </a:lnTo>
                <a:lnTo>
                  <a:pt x="3232" y="2844"/>
                </a:lnTo>
                <a:lnTo>
                  <a:pt x="3230" y="2836"/>
                </a:lnTo>
                <a:lnTo>
                  <a:pt x="3230" y="2824"/>
                </a:lnTo>
                <a:lnTo>
                  <a:pt x="3230" y="2810"/>
                </a:lnTo>
                <a:lnTo>
                  <a:pt x="3230" y="2804"/>
                </a:lnTo>
                <a:lnTo>
                  <a:pt x="3230" y="2796"/>
                </a:lnTo>
                <a:lnTo>
                  <a:pt x="3228" y="2782"/>
                </a:lnTo>
                <a:lnTo>
                  <a:pt x="3230" y="2774"/>
                </a:lnTo>
                <a:lnTo>
                  <a:pt x="3232" y="2764"/>
                </a:lnTo>
                <a:lnTo>
                  <a:pt x="3234" y="2748"/>
                </a:lnTo>
                <a:lnTo>
                  <a:pt x="3234" y="2740"/>
                </a:lnTo>
                <a:lnTo>
                  <a:pt x="3236" y="2736"/>
                </a:lnTo>
                <a:lnTo>
                  <a:pt x="3238" y="2732"/>
                </a:lnTo>
                <a:lnTo>
                  <a:pt x="3240" y="2730"/>
                </a:lnTo>
                <a:lnTo>
                  <a:pt x="3244" y="2728"/>
                </a:lnTo>
                <a:lnTo>
                  <a:pt x="3242" y="2724"/>
                </a:lnTo>
                <a:lnTo>
                  <a:pt x="3242" y="2720"/>
                </a:lnTo>
                <a:lnTo>
                  <a:pt x="3242" y="2714"/>
                </a:lnTo>
                <a:lnTo>
                  <a:pt x="3246" y="2704"/>
                </a:lnTo>
                <a:lnTo>
                  <a:pt x="3250" y="2694"/>
                </a:lnTo>
                <a:lnTo>
                  <a:pt x="3248" y="2690"/>
                </a:lnTo>
                <a:lnTo>
                  <a:pt x="3246" y="2688"/>
                </a:lnTo>
                <a:lnTo>
                  <a:pt x="3240" y="2688"/>
                </a:lnTo>
                <a:lnTo>
                  <a:pt x="3238" y="2690"/>
                </a:lnTo>
                <a:lnTo>
                  <a:pt x="3234" y="2696"/>
                </a:lnTo>
                <a:lnTo>
                  <a:pt x="3230" y="2704"/>
                </a:lnTo>
                <a:lnTo>
                  <a:pt x="3226" y="2706"/>
                </a:lnTo>
                <a:lnTo>
                  <a:pt x="3224" y="2706"/>
                </a:lnTo>
                <a:lnTo>
                  <a:pt x="3224" y="2698"/>
                </a:lnTo>
                <a:lnTo>
                  <a:pt x="3228" y="2688"/>
                </a:lnTo>
                <a:lnTo>
                  <a:pt x="3230" y="2684"/>
                </a:lnTo>
                <a:lnTo>
                  <a:pt x="3234" y="2682"/>
                </a:lnTo>
                <a:lnTo>
                  <a:pt x="3238" y="2678"/>
                </a:lnTo>
                <a:lnTo>
                  <a:pt x="3238" y="2676"/>
                </a:lnTo>
                <a:lnTo>
                  <a:pt x="3240" y="2672"/>
                </a:lnTo>
                <a:lnTo>
                  <a:pt x="3244" y="2666"/>
                </a:lnTo>
                <a:lnTo>
                  <a:pt x="3252" y="2654"/>
                </a:lnTo>
                <a:lnTo>
                  <a:pt x="3258" y="2640"/>
                </a:lnTo>
                <a:lnTo>
                  <a:pt x="3264" y="2630"/>
                </a:lnTo>
                <a:lnTo>
                  <a:pt x="3266" y="2630"/>
                </a:lnTo>
                <a:lnTo>
                  <a:pt x="3266" y="2632"/>
                </a:lnTo>
                <a:lnTo>
                  <a:pt x="3268" y="2634"/>
                </a:lnTo>
                <a:lnTo>
                  <a:pt x="3270" y="2636"/>
                </a:lnTo>
                <a:lnTo>
                  <a:pt x="3274" y="2632"/>
                </a:lnTo>
                <a:lnTo>
                  <a:pt x="3278" y="2630"/>
                </a:lnTo>
                <a:lnTo>
                  <a:pt x="3280" y="2632"/>
                </a:lnTo>
                <a:lnTo>
                  <a:pt x="3280" y="2636"/>
                </a:lnTo>
                <a:lnTo>
                  <a:pt x="3278" y="2640"/>
                </a:lnTo>
                <a:lnTo>
                  <a:pt x="3280" y="2642"/>
                </a:lnTo>
                <a:lnTo>
                  <a:pt x="3284" y="2636"/>
                </a:lnTo>
                <a:lnTo>
                  <a:pt x="3292" y="2628"/>
                </a:lnTo>
                <a:lnTo>
                  <a:pt x="3296" y="2624"/>
                </a:lnTo>
                <a:lnTo>
                  <a:pt x="3302" y="2624"/>
                </a:lnTo>
                <a:lnTo>
                  <a:pt x="3310" y="2624"/>
                </a:lnTo>
                <a:lnTo>
                  <a:pt x="3316" y="2622"/>
                </a:lnTo>
                <a:lnTo>
                  <a:pt x="3322" y="2618"/>
                </a:lnTo>
                <a:lnTo>
                  <a:pt x="3324" y="2616"/>
                </a:lnTo>
                <a:lnTo>
                  <a:pt x="3328" y="2616"/>
                </a:lnTo>
                <a:lnTo>
                  <a:pt x="3336" y="2620"/>
                </a:lnTo>
                <a:lnTo>
                  <a:pt x="3346" y="2626"/>
                </a:lnTo>
                <a:lnTo>
                  <a:pt x="3352" y="2628"/>
                </a:lnTo>
                <a:lnTo>
                  <a:pt x="3356" y="2628"/>
                </a:lnTo>
                <a:lnTo>
                  <a:pt x="3358" y="2628"/>
                </a:lnTo>
                <a:lnTo>
                  <a:pt x="3358" y="2626"/>
                </a:lnTo>
                <a:lnTo>
                  <a:pt x="3358" y="2620"/>
                </a:lnTo>
                <a:lnTo>
                  <a:pt x="3360" y="2620"/>
                </a:lnTo>
                <a:lnTo>
                  <a:pt x="3362" y="2620"/>
                </a:lnTo>
                <a:lnTo>
                  <a:pt x="3370" y="2624"/>
                </a:lnTo>
                <a:lnTo>
                  <a:pt x="3380" y="2624"/>
                </a:lnTo>
                <a:lnTo>
                  <a:pt x="3386" y="2624"/>
                </a:lnTo>
                <a:lnTo>
                  <a:pt x="3388" y="2622"/>
                </a:lnTo>
                <a:lnTo>
                  <a:pt x="3388" y="2618"/>
                </a:lnTo>
                <a:lnTo>
                  <a:pt x="3384" y="2614"/>
                </a:lnTo>
                <a:lnTo>
                  <a:pt x="3380" y="2612"/>
                </a:lnTo>
                <a:lnTo>
                  <a:pt x="3378" y="2610"/>
                </a:lnTo>
                <a:lnTo>
                  <a:pt x="3376" y="2602"/>
                </a:lnTo>
                <a:lnTo>
                  <a:pt x="3374" y="2598"/>
                </a:lnTo>
                <a:lnTo>
                  <a:pt x="3374" y="2596"/>
                </a:lnTo>
                <a:lnTo>
                  <a:pt x="3368" y="2596"/>
                </a:lnTo>
                <a:lnTo>
                  <a:pt x="3360" y="2596"/>
                </a:lnTo>
                <a:lnTo>
                  <a:pt x="3348" y="2594"/>
                </a:lnTo>
                <a:lnTo>
                  <a:pt x="3346" y="2592"/>
                </a:lnTo>
                <a:lnTo>
                  <a:pt x="3344" y="2590"/>
                </a:lnTo>
                <a:lnTo>
                  <a:pt x="3346" y="2582"/>
                </a:lnTo>
                <a:lnTo>
                  <a:pt x="3346" y="2578"/>
                </a:lnTo>
                <a:lnTo>
                  <a:pt x="3344" y="2578"/>
                </a:lnTo>
                <a:lnTo>
                  <a:pt x="3342" y="2578"/>
                </a:lnTo>
                <a:lnTo>
                  <a:pt x="3330" y="2582"/>
                </a:lnTo>
                <a:lnTo>
                  <a:pt x="3314" y="2584"/>
                </a:lnTo>
                <a:lnTo>
                  <a:pt x="3300" y="2586"/>
                </a:lnTo>
                <a:lnTo>
                  <a:pt x="3294" y="2588"/>
                </a:lnTo>
                <a:lnTo>
                  <a:pt x="3288" y="2590"/>
                </a:lnTo>
                <a:lnTo>
                  <a:pt x="3282" y="2596"/>
                </a:lnTo>
                <a:lnTo>
                  <a:pt x="3274" y="2596"/>
                </a:lnTo>
                <a:lnTo>
                  <a:pt x="3268" y="2594"/>
                </a:lnTo>
                <a:lnTo>
                  <a:pt x="3258" y="2594"/>
                </a:lnTo>
                <a:lnTo>
                  <a:pt x="3254" y="2594"/>
                </a:lnTo>
                <a:lnTo>
                  <a:pt x="3250" y="2592"/>
                </a:lnTo>
                <a:lnTo>
                  <a:pt x="3244" y="2584"/>
                </a:lnTo>
                <a:lnTo>
                  <a:pt x="3238" y="2576"/>
                </a:lnTo>
                <a:lnTo>
                  <a:pt x="3234" y="2572"/>
                </a:lnTo>
                <a:lnTo>
                  <a:pt x="3228" y="2568"/>
                </a:lnTo>
                <a:lnTo>
                  <a:pt x="3222" y="2568"/>
                </a:lnTo>
                <a:lnTo>
                  <a:pt x="3218" y="2568"/>
                </a:lnTo>
                <a:lnTo>
                  <a:pt x="3212" y="2572"/>
                </a:lnTo>
                <a:lnTo>
                  <a:pt x="3208" y="2574"/>
                </a:lnTo>
                <a:lnTo>
                  <a:pt x="3206" y="2574"/>
                </a:lnTo>
                <a:lnTo>
                  <a:pt x="3206" y="2572"/>
                </a:lnTo>
                <a:lnTo>
                  <a:pt x="3204" y="2566"/>
                </a:lnTo>
                <a:lnTo>
                  <a:pt x="3202" y="2558"/>
                </a:lnTo>
                <a:lnTo>
                  <a:pt x="3200" y="2554"/>
                </a:lnTo>
                <a:lnTo>
                  <a:pt x="3198" y="2554"/>
                </a:lnTo>
                <a:lnTo>
                  <a:pt x="3192" y="2558"/>
                </a:lnTo>
                <a:lnTo>
                  <a:pt x="3180" y="2566"/>
                </a:lnTo>
                <a:lnTo>
                  <a:pt x="3176" y="2570"/>
                </a:lnTo>
                <a:lnTo>
                  <a:pt x="3172" y="2574"/>
                </a:lnTo>
                <a:lnTo>
                  <a:pt x="3164" y="2574"/>
                </a:lnTo>
                <a:lnTo>
                  <a:pt x="3156" y="2576"/>
                </a:lnTo>
                <a:lnTo>
                  <a:pt x="3152" y="2578"/>
                </a:lnTo>
                <a:lnTo>
                  <a:pt x="3146" y="2582"/>
                </a:lnTo>
                <a:lnTo>
                  <a:pt x="3134" y="2588"/>
                </a:lnTo>
                <a:lnTo>
                  <a:pt x="3126" y="2588"/>
                </a:lnTo>
                <a:lnTo>
                  <a:pt x="3120" y="2588"/>
                </a:lnTo>
                <a:lnTo>
                  <a:pt x="3110" y="2588"/>
                </a:lnTo>
                <a:lnTo>
                  <a:pt x="3106" y="2588"/>
                </a:lnTo>
                <a:lnTo>
                  <a:pt x="3106" y="2586"/>
                </a:lnTo>
                <a:lnTo>
                  <a:pt x="3108" y="2580"/>
                </a:lnTo>
                <a:lnTo>
                  <a:pt x="3112" y="2572"/>
                </a:lnTo>
                <a:lnTo>
                  <a:pt x="3112" y="2570"/>
                </a:lnTo>
                <a:lnTo>
                  <a:pt x="3108" y="2568"/>
                </a:lnTo>
                <a:lnTo>
                  <a:pt x="3104" y="2568"/>
                </a:lnTo>
                <a:lnTo>
                  <a:pt x="3098" y="2570"/>
                </a:lnTo>
                <a:lnTo>
                  <a:pt x="3088" y="2576"/>
                </a:lnTo>
                <a:lnTo>
                  <a:pt x="3076" y="2580"/>
                </a:lnTo>
                <a:lnTo>
                  <a:pt x="3070" y="2582"/>
                </a:lnTo>
                <a:lnTo>
                  <a:pt x="3064" y="2582"/>
                </a:lnTo>
                <a:lnTo>
                  <a:pt x="3060" y="2580"/>
                </a:lnTo>
                <a:lnTo>
                  <a:pt x="3058" y="2578"/>
                </a:lnTo>
                <a:lnTo>
                  <a:pt x="3060" y="2574"/>
                </a:lnTo>
                <a:lnTo>
                  <a:pt x="3064" y="2570"/>
                </a:lnTo>
                <a:lnTo>
                  <a:pt x="3076" y="2560"/>
                </a:lnTo>
                <a:lnTo>
                  <a:pt x="3092" y="2546"/>
                </a:lnTo>
                <a:close/>
                <a:moveTo>
                  <a:pt x="4624" y="6618"/>
                </a:moveTo>
                <a:lnTo>
                  <a:pt x="4624" y="6618"/>
                </a:lnTo>
                <a:lnTo>
                  <a:pt x="4628" y="6626"/>
                </a:lnTo>
                <a:lnTo>
                  <a:pt x="4624" y="6618"/>
                </a:lnTo>
                <a:close/>
                <a:moveTo>
                  <a:pt x="3752" y="4008"/>
                </a:moveTo>
                <a:lnTo>
                  <a:pt x="3752" y="4008"/>
                </a:lnTo>
                <a:lnTo>
                  <a:pt x="3760" y="4004"/>
                </a:lnTo>
                <a:lnTo>
                  <a:pt x="3768" y="4002"/>
                </a:lnTo>
                <a:lnTo>
                  <a:pt x="3776" y="4002"/>
                </a:lnTo>
                <a:lnTo>
                  <a:pt x="3782" y="4002"/>
                </a:lnTo>
                <a:lnTo>
                  <a:pt x="3786" y="3998"/>
                </a:lnTo>
                <a:lnTo>
                  <a:pt x="3788" y="3994"/>
                </a:lnTo>
                <a:lnTo>
                  <a:pt x="3790" y="3992"/>
                </a:lnTo>
                <a:lnTo>
                  <a:pt x="3786" y="3990"/>
                </a:lnTo>
                <a:lnTo>
                  <a:pt x="3778" y="3990"/>
                </a:lnTo>
                <a:lnTo>
                  <a:pt x="3774" y="3988"/>
                </a:lnTo>
                <a:lnTo>
                  <a:pt x="3770" y="3984"/>
                </a:lnTo>
                <a:lnTo>
                  <a:pt x="3766" y="3978"/>
                </a:lnTo>
                <a:lnTo>
                  <a:pt x="3760" y="3974"/>
                </a:lnTo>
                <a:lnTo>
                  <a:pt x="3752" y="3970"/>
                </a:lnTo>
                <a:lnTo>
                  <a:pt x="3736" y="3968"/>
                </a:lnTo>
                <a:lnTo>
                  <a:pt x="3722" y="3966"/>
                </a:lnTo>
                <a:lnTo>
                  <a:pt x="3722" y="3964"/>
                </a:lnTo>
                <a:lnTo>
                  <a:pt x="3726" y="3960"/>
                </a:lnTo>
                <a:lnTo>
                  <a:pt x="3726" y="3958"/>
                </a:lnTo>
                <a:lnTo>
                  <a:pt x="3728" y="3954"/>
                </a:lnTo>
                <a:lnTo>
                  <a:pt x="3726" y="3950"/>
                </a:lnTo>
                <a:lnTo>
                  <a:pt x="3724" y="3948"/>
                </a:lnTo>
                <a:lnTo>
                  <a:pt x="3720" y="3948"/>
                </a:lnTo>
                <a:lnTo>
                  <a:pt x="3712" y="3948"/>
                </a:lnTo>
                <a:lnTo>
                  <a:pt x="3708" y="3948"/>
                </a:lnTo>
                <a:lnTo>
                  <a:pt x="3706" y="3944"/>
                </a:lnTo>
                <a:lnTo>
                  <a:pt x="3702" y="3942"/>
                </a:lnTo>
                <a:lnTo>
                  <a:pt x="3700" y="3942"/>
                </a:lnTo>
                <a:lnTo>
                  <a:pt x="3696" y="3942"/>
                </a:lnTo>
                <a:lnTo>
                  <a:pt x="3692" y="3944"/>
                </a:lnTo>
                <a:lnTo>
                  <a:pt x="3690" y="3944"/>
                </a:lnTo>
                <a:lnTo>
                  <a:pt x="3688" y="3940"/>
                </a:lnTo>
                <a:lnTo>
                  <a:pt x="3684" y="3936"/>
                </a:lnTo>
                <a:lnTo>
                  <a:pt x="3682" y="3936"/>
                </a:lnTo>
                <a:lnTo>
                  <a:pt x="3678" y="3934"/>
                </a:lnTo>
                <a:lnTo>
                  <a:pt x="3670" y="3928"/>
                </a:lnTo>
                <a:lnTo>
                  <a:pt x="3656" y="3912"/>
                </a:lnTo>
                <a:lnTo>
                  <a:pt x="3650" y="3910"/>
                </a:lnTo>
                <a:lnTo>
                  <a:pt x="3650" y="3914"/>
                </a:lnTo>
                <a:lnTo>
                  <a:pt x="3650" y="3916"/>
                </a:lnTo>
                <a:lnTo>
                  <a:pt x="3650" y="3918"/>
                </a:lnTo>
                <a:lnTo>
                  <a:pt x="3646" y="3916"/>
                </a:lnTo>
                <a:lnTo>
                  <a:pt x="3644" y="3912"/>
                </a:lnTo>
                <a:lnTo>
                  <a:pt x="3644" y="3906"/>
                </a:lnTo>
                <a:lnTo>
                  <a:pt x="3644" y="3902"/>
                </a:lnTo>
                <a:lnTo>
                  <a:pt x="3642" y="3902"/>
                </a:lnTo>
                <a:lnTo>
                  <a:pt x="3636" y="3900"/>
                </a:lnTo>
                <a:lnTo>
                  <a:pt x="3626" y="3898"/>
                </a:lnTo>
                <a:lnTo>
                  <a:pt x="3618" y="3894"/>
                </a:lnTo>
                <a:lnTo>
                  <a:pt x="3610" y="3890"/>
                </a:lnTo>
                <a:lnTo>
                  <a:pt x="3602" y="3884"/>
                </a:lnTo>
                <a:lnTo>
                  <a:pt x="3594" y="3882"/>
                </a:lnTo>
                <a:lnTo>
                  <a:pt x="3584" y="3882"/>
                </a:lnTo>
                <a:lnTo>
                  <a:pt x="3580" y="3880"/>
                </a:lnTo>
                <a:lnTo>
                  <a:pt x="3576" y="3880"/>
                </a:lnTo>
                <a:lnTo>
                  <a:pt x="3572" y="3876"/>
                </a:lnTo>
                <a:lnTo>
                  <a:pt x="3566" y="3868"/>
                </a:lnTo>
                <a:lnTo>
                  <a:pt x="3560" y="3862"/>
                </a:lnTo>
                <a:lnTo>
                  <a:pt x="3554" y="3858"/>
                </a:lnTo>
                <a:lnTo>
                  <a:pt x="3550" y="3856"/>
                </a:lnTo>
                <a:lnTo>
                  <a:pt x="3544" y="3856"/>
                </a:lnTo>
                <a:lnTo>
                  <a:pt x="3536" y="3854"/>
                </a:lnTo>
                <a:lnTo>
                  <a:pt x="3534" y="3854"/>
                </a:lnTo>
                <a:lnTo>
                  <a:pt x="3530" y="3850"/>
                </a:lnTo>
                <a:lnTo>
                  <a:pt x="3526" y="3846"/>
                </a:lnTo>
                <a:lnTo>
                  <a:pt x="3524" y="3846"/>
                </a:lnTo>
                <a:lnTo>
                  <a:pt x="3520" y="3846"/>
                </a:lnTo>
                <a:lnTo>
                  <a:pt x="3514" y="3848"/>
                </a:lnTo>
                <a:lnTo>
                  <a:pt x="3510" y="3848"/>
                </a:lnTo>
                <a:lnTo>
                  <a:pt x="3506" y="3844"/>
                </a:lnTo>
                <a:lnTo>
                  <a:pt x="3502" y="3840"/>
                </a:lnTo>
                <a:lnTo>
                  <a:pt x="3498" y="3842"/>
                </a:lnTo>
                <a:lnTo>
                  <a:pt x="3496" y="3844"/>
                </a:lnTo>
                <a:lnTo>
                  <a:pt x="3492" y="3846"/>
                </a:lnTo>
                <a:lnTo>
                  <a:pt x="3486" y="3846"/>
                </a:lnTo>
                <a:lnTo>
                  <a:pt x="3478" y="3844"/>
                </a:lnTo>
                <a:lnTo>
                  <a:pt x="3468" y="3842"/>
                </a:lnTo>
                <a:lnTo>
                  <a:pt x="3462" y="3842"/>
                </a:lnTo>
                <a:lnTo>
                  <a:pt x="3458" y="3842"/>
                </a:lnTo>
                <a:lnTo>
                  <a:pt x="3456" y="3844"/>
                </a:lnTo>
                <a:lnTo>
                  <a:pt x="3448" y="3850"/>
                </a:lnTo>
                <a:lnTo>
                  <a:pt x="3444" y="3850"/>
                </a:lnTo>
                <a:lnTo>
                  <a:pt x="3436" y="3852"/>
                </a:lnTo>
                <a:lnTo>
                  <a:pt x="3420" y="3854"/>
                </a:lnTo>
                <a:lnTo>
                  <a:pt x="3406" y="3858"/>
                </a:lnTo>
                <a:lnTo>
                  <a:pt x="3394" y="3864"/>
                </a:lnTo>
                <a:lnTo>
                  <a:pt x="3386" y="3870"/>
                </a:lnTo>
                <a:lnTo>
                  <a:pt x="3380" y="3876"/>
                </a:lnTo>
                <a:lnTo>
                  <a:pt x="3376" y="3882"/>
                </a:lnTo>
                <a:lnTo>
                  <a:pt x="3374" y="3888"/>
                </a:lnTo>
                <a:lnTo>
                  <a:pt x="3374" y="3894"/>
                </a:lnTo>
                <a:lnTo>
                  <a:pt x="3374" y="3898"/>
                </a:lnTo>
                <a:lnTo>
                  <a:pt x="3372" y="3902"/>
                </a:lnTo>
                <a:lnTo>
                  <a:pt x="3364" y="3904"/>
                </a:lnTo>
                <a:lnTo>
                  <a:pt x="3354" y="3904"/>
                </a:lnTo>
                <a:lnTo>
                  <a:pt x="3352" y="3906"/>
                </a:lnTo>
                <a:lnTo>
                  <a:pt x="3352" y="3910"/>
                </a:lnTo>
                <a:lnTo>
                  <a:pt x="3352" y="3912"/>
                </a:lnTo>
                <a:lnTo>
                  <a:pt x="3354" y="3912"/>
                </a:lnTo>
                <a:lnTo>
                  <a:pt x="3360" y="3914"/>
                </a:lnTo>
                <a:lnTo>
                  <a:pt x="3364" y="3912"/>
                </a:lnTo>
                <a:lnTo>
                  <a:pt x="3366" y="3912"/>
                </a:lnTo>
                <a:lnTo>
                  <a:pt x="3368" y="3914"/>
                </a:lnTo>
                <a:lnTo>
                  <a:pt x="3370" y="3916"/>
                </a:lnTo>
                <a:lnTo>
                  <a:pt x="3374" y="3914"/>
                </a:lnTo>
                <a:lnTo>
                  <a:pt x="3380" y="3910"/>
                </a:lnTo>
                <a:lnTo>
                  <a:pt x="3390" y="3908"/>
                </a:lnTo>
                <a:lnTo>
                  <a:pt x="3390" y="3904"/>
                </a:lnTo>
                <a:lnTo>
                  <a:pt x="3394" y="3900"/>
                </a:lnTo>
                <a:lnTo>
                  <a:pt x="3402" y="3894"/>
                </a:lnTo>
                <a:lnTo>
                  <a:pt x="3414" y="3890"/>
                </a:lnTo>
                <a:lnTo>
                  <a:pt x="3420" y="3886"/>
                </a:lnTo>
                <a:lnTo>
                  <a:pt x="3426" y="3880"/>
                </a:lnTo>
                <a:lnTo>
                  <a:pt x="3434" y="3876"/>
                </a:lnTo>
                <a:lnTo>
                  <a:pt x="3442" y="3872"/>
                </a:lnTo>
                <a:lnTo>
                  <a:pt x="3450" y="3870"/>
                </a:lnTo>
                <a:lnTo>
                  <a:pt x="3460" y="3868"/>
                </a:lnTo>
                <a:lnTo>
                  <a:pt x="3474" y="3870"/>
                </a:lnTo>
                <a:lnTo>
                  <a:pt x="3482" y="3874"/>
                </a:lnTo>
                <a:lnTo>
                  <a:pt x="3484" y="3876"/>
                </a:lnTo>
                <a:lnTo>
                  <a:pt x="3482" y="3876"/>
                </a:lnTo>
                <a:lnTo>
                  <a:pt x="3474" y="3880"/>
                </a:lnTo>
                <a:lnTo>
                  <a:pt x="3466" y="3884"/>
                </a:lnTo>
                <a:lnTo>
                  <a:pt x="3466" y="3886"/>
                </a:lnTo>
                <a:lnTo>
                  <a:pt x="3468" y="3888"/>
                </a:lnTo>
                <a:lnTo>
                  <a:pt x="3478" y="3894"/>
                </a:lnTo>
                <a:lnTo>
                  <a:pt x="3486" y="3898"/>
                </a:lnTo>
                <a:lnTo>
                  <a:pt x="3496" y="3900"/>
                </a:lnTo>
                <a:lnTo>
                  <a:pt x="3514" y="3900"/>
                </a:lnTo>
                <a:lnTo>
                  <a:pt x="3524" y="3900"/>
                </a:lnTo>
                <a:lnTo>
                  <a:pt x="3532" y="3902"/>
                </a:lnTo>
                <a:lnTo>
                  <a:pt x="3536" y="3904"/>
                </a:lnTo>
                <a:lnTo>
                  <a:pt x="3540" y="3908"/>
                </a:lnTo>
                <a:lnTo>
                  <a:pt x="3550" y="3914"/>
                </a:lnTo>
                <a:lnTo>
                  <a:pt x="3556" y="3918"/>
                </a:lnTo>
                <a:lnTo>
                  <a:pt x="3564" y="3922"/>
                </a:lnTo>
                <a:lnTo>
                  <a:pt x="3574" y="3924"/>
                </a:lnTo>
                <a:lnTo>
                  <a:pt x="3580" y="3926"/>
                </a:lnTo>
                <a:lnTo>
                  <a:pt x="3592" y="3926"/>
                </a:lnTo>
                <a:lnTo>
                  <a:pt x="3596" y="3926"/>
                </a:lnTo>
                <a:lnTo>
                  <a:pt x="3600" y="3926"/>
                </a:lnTo>
                <a:lnTo>
                  <a:pt x="3604" y="3930"/>
                </a:lnTo>
                <a:lnTo>
                  <a:pt x="3606" y="3934"/>
                </a:lnTo>
                <a:lnTo>
                  <a:pt x="3610" y="3946"/>
                </a:lnTo>
                <a:lnTo>
                  <a:pt x="3616" y="3958"/>
                </a:lnTo>
                <a:lnTo>
                  <a:pt x="3620" y="3962"/>
                </a:lnTo>
                <a:lnTo>
                  <a:pt x="3624" y="3966"/>
                </a:lnTo>
                <a:lnTo>
                  <a:pt x="3630" y="3968"/>
                </a:lnTo>
                <a:lnTo>
                  <a:pt x="3638" y="3968"/>
                </a:lnTo>
                <a:lnTo>
                  <a:pt x="3654" y="3970"/>
                </a:lnTo>
                <a:lnTo>
                  <a:pt x="3662" y="3972"/>
                </a:lnTo>
                <a:lnTo>
                  <a:pt x="3666" y="3974"/>
                </a:lnTo>
                <a:lnTo>
                  <a:pt x="3668" y="3978"/>
                </a:lnTo>
                <a:lnTo>
                  <a:pt x="3668" y="3982"/>
                </a:lnTo>
                <a:lnTo>
                  <a:pt x="3666" y="3986"/>
                </a:lnTo>
                <a:lnTo>
                  <a:pt x="3662" y="3990"/>
                </a:lnTo>
                <a:lnTo>
                  <a:pt x="3648" y="4000"/>
                </a:lnTo>
                <a:lnTo>
                  <a:pt x="3642" y="4004"/>
                </a:lnTo>
                <a:lnTo>
                  <a:pt x="3640" y="4008"/>
                </a:lnTo>
                <a:lnTo>
                  <a:pt x="3642" y="4010"/>
                </a:lnTo>
                <a:lnTo>
                  <a:pt x="3648" y="4010"/>
                </a:lnTo>
                <a:lnTo>
                  <a:pt x="3678" y="4008"/>
                </a:lnTo>
                <a:lnTo>
                  <a:pt x="3698" y="4006"/>
                </a:lnTo>
                <a:lnTo>
                  <a:pt x="3712" y="4006"/>
                </a:lnTo>
                <a:lnTo>
                  <a:pt x="3720" y="4008"/>
                </a:lnTo>
                <a:lnTo>
                  <a:pt x="3728" y="4010"/>
                </a:lnTo>
                <a:lnTo>
                  <a:pt x="3732" y="4012"/>
                </a:lnTo>
                <a:lnTo>
                  <a:pt x="3736" y="4012"/>
                </a:lnTo>
                <a:lnTo>
                  <a:pt x="3742" y="4012"/>
                </a:lnTo>
                <a:lnTo>
                  <a:pt x="3752" y="4008"/>
                </a:lnTo>
                <a:close/>
                <a:moveTo>
                  <a:pt x="3664" y="4082"/>
                </a:moveTo>
                <a:lnTo>
                  <a:pt x="3664" y="4082"/>
                </a:lnTo>
                <a:lnTo>
                  <a:pt x="3646" y="4080"/>
                </a:lnTo>
                <a:lnTo>
                  <a:pt x="3634" y="4078"/>
                </a:lnTo>
                <a:lnTo>
                  <a:pt x="3624" y="4082"/>
                </a:lnTo>
                <a:lnTo>
                  <a:pt x="3618" y="4088"/>
                </a:lnTo>
                <a:lnTo>
                  <a:pt x="3616" y="4092"/>
                </a:lnTo>
                <a:lnTo>
                  <a:pt x="3614" y="4094"/>
                </a:lnTo>
                <a:lnTo>
                  <a:pt x="3626" y="4098"/>
                </a:lnTo>
                <a:lnTo>
                  <a:pt x="3632" y="4102"/>
                </a:lnTo>
                <a:lnTo>
                  <a:pt x="3634" y="4106"/>
                </a:lnTo>
                <a:lnTo>
                  <a:pt x="3638" y="4110"/>
                </a:lnTo>
                <a:lnTo>
                  <a:pt x="3652" y="4116"/>
                </a:lnTo>
                <a:lnTo>
                  <a:pt x="3664" y="4118"/>
                </a:lnTo>
                <a:lnTo>
                  <a:pt x="3668" y="4116"/>
                </a:lnTo>
                <a:lnTo>
                  <a:pt x="3670" y="4112"/>
                </a:lnTo>
                <a:lnTo>
                  <a:pt x="3672" y="4110"/>
                </a:lnTo>
                <a:lnTo>
                  <a:pt x="3676" y="4110"/>
                </a:lnTo>
                <a:lnTo>
                  <a:pt x="3688" y="4110"/>
                </a:lnTo>
                <a:lnTo>
                  <a:pt x="3696" y="4112"/>
                </a:lnTo>
                <a:lnTo>
                  <a:pt x="3702" y="4112"/>
                </a:lnTo>
                <a:lnTo>
                  <a:pt x="3702" y="4110"/>
                </a:lnTo>
                <a:lnTo>
                  <a:pt x="3702" y="4106"/>
                </a:lnTo>
                <a:lnTo>
                  <a:pt x="3698" y="4100"/>
                </a:lnTo>
                <a:lnTo>
                  <a:pt x="3692" y="4092"/>
                </a:lnTo>
                <a:lnTo>
                  <a:pt x="3680" y="4088"/>
                </a:lnTo>
                <a:lnTo>
                  <a:pt x="3664" y="4082"/>
                </a:lnTo>
                <a:close/>
                <a:moveTo>
                  <a:pt x="4016" y="4068"/>
                </a:moveTo>
                <a:lnTo>
                  <a:pt x="4016" y="4068"/>
                </a:lnTo>
                <a:lnTo>
                  <a:pt x="4004" y="4058"/>
                </a:lnTo>
                <a:lnTo>
                  <a:pt x="4000" y="4054"/>
                </a:lnTo>
                <a:lnTo>
                  <a:pt x="3992" y="4054"/>
                </a:lnTo>
                <a:lnTo>
                  <a:pt x="3982" y="4054"/>
                </a:lnTo>
                <a:lnTo>
                  <a:pt x="3976" y="4052"/>
                </a:lnTo>
                <a:lnTo>
                  <a:pt x="3974" y="4050"/>
                </a:lnTo>
                <a:lnTo>
                  <a:pt x="3974" y="4048"/>
                </a:lnTo>
                <a:lnTo>
                  <a:pt x="3976" y="4046"/>
                </a:lnTo>
                <a:lnTo>
                  <a:pt x="3980" y="4046"/>
                </a:lnTo>
                <a:lnTo>
                  <a:pt x="3988" y="4042"/>
                </a:lnTo>
                <a:lnTo>
                  <a:pt x="3988" y="4040"/>
                </a:lnTo>
                <a:lnTo>
                  <a:pt x="3982" y="4038"/>
                </a:lnTo>
                <a:lnTo>
                  <a:pt x="3970" y="4040"/>
                </a:lnTo>
                <a:lnTo>
                  <a:pt x="3964" y="4040"/>
                </a:lnTo>
                <a:lnTo>
                  <a:pt x="3960" y="4038"/>
                </a:lnTo>
                <a:lnTo>
                  <a:pt x="3958" y="4034"/>
                </a:lnTo>
                <a:lnTo>
                  <a:pt x="3956" y="4030"/>
                </a:lnTo>
                <a:lnTo>
                  <a:pt x="3954" y="4024"/>
                </a:lnTo>
                <a:lnTo>
                  <a:pt x="3952" y="4022"/>
                </a:lnTo>
                <a:lnTo>
                  <a:pt x="3948" y="4022"/>
                </a:lnTo>
                <a:lnTo>
                  <a:pt x="3944" y="4022"/>
                </a:lnTo>
                <a:lnTo>
                  <a:pt x="3938" y="4022"/>
                </a:lnTo>
                <a:lnTo>
                  <a:pt x="3928" y="4016"/>
                </a:lnTo>
                <a:lnTo>
                  <a:pt x="3918" y="4010"/>
                </a:lnTo>
                <a:lnTo>
                  <a:pt x="3914" y="4008"/>
                </a:lnTo>
                <a:lnTo>
                  <a:pt x="3910" y="4010"/>
                </a:lnTo>
                <a:lnTo>
                  <a:pt x="3906" y="4012"/>
                </a:lnTo>
                <a:lnTo>
                  <a:pt x="3902" y="4012"/>
                </a:lnTo>
                <a:lnTo>
                  <a:pt x="3894" y="4010"/>
                </a:lnTo>
                <a:lnTo>
                  <a:pt x="3888" y="4012"/>
                </a:lnTo>
                <a:lnTo>
                  <a:pt x="3886" y="4014"/>
                </a:lnTo>
                <a:lnTo>
                  <a:pt x="3882" y="4018"/>
                </a:lnTo>
                <a:lnTo>
                  <a:pt x="3874" y="4016"/>
                </a:lnTo>
                <a:lnTo>
                  <a:pt x="3868" y="4018"/>
                </a:lnTo>
                <a:lnTo>
                  <a:pt x="3862" y="4016"/>
                </a:lnTo>
                <a:lnTo>
                  <a:pt x="3856" y="4014"/>
                </a:lnTo>
                <a:lnTo>
                  <a:pt x="3844" y="4008"/>
                </a:lnTo>
                <a:lnTo>
                  <a:pt x="3830" y="4008"/>
                </a:lnTo>
                <a:lnTo>
                  <a:pt x="3818" y="4010"/>
                </a:lnTo>
                <a:lnTo>
                  <a:pt x="3814" y="4012"/>
                </a:lnTo>
                <a:lnTo>
                  <a:pt x="3812" y="4016"/>
                </a:lnTo>
                <a:lnTo>
                  <a:pt x="3814" y="4022"/>
                </a:lnTo>
                <a:lnTo>
                  <a:pt x="3818" y="4024"/>
                </a:lnTo>
                <a:lnTo>
                  <a:pt x="3826" y="4024"/>
                </a:lnTo>
                <a:lnTo>
                  <a:pt x="3838" y="4028"/>
                </a:lnTo>
                <a:lnTo>
                  <a:pt x="3842" y="4032"/>
                </a:lnTo>
                <a:lnTo>
                  <a:pt x="3844" y="4034"/>
                </a:lnTo>
                <a:lnTo>
                  <a:pt x="3842" y="4040"/>
                </a:lnTo>
                <a:lnTo>
                  <a:pt x="3840" y="4044"/>
                </a:lnTo>
                <a:lnTo>
                  <a:pt x="3842" y="4050"/>
                </a:lnTo>
                <a:lnTo>
                  <a:pt x="3844" y="4056"/>
                </a:lnTo>
                <a:lnTo>
                  <a:pt x="3852" y="4064"/>
                </a:lnTo>
                <a:lnTo>
                  <a:pt x="3860" y="4074"/>
                </a:lnTo>
                <a:lnTo>
                  <a:pt x="3860" y="4076"/>
                </a:lnTo>
                <a:lnTo>
                  <a:pt x="3854" y="4076"/>
                </a:lnTo>
                <a:lnTo>
                  <a:pt x="3846" y="4078"/>
                </a:lnTo>
                <a:lnTo>
                  <a:pt x="3838" y="4080"/>
                </a:lnTo>
                <a:lnTo>
                  <a:pt x="3828" y="4080"/>
                </a:lnTo>
                <a:lnTo>
                  <a:pt x="3804" y="4076"/>
                </a:lnTo>
                <a:lnTo>
                  <a:pt x="3794" y="4074"/>
                </a:lnTo>
                <a:lnTo>
                  <a:pt x="3784" y="4072"/>
                </a:lnTo>
                <a:lnTo>
                  <a:pt x="3776" y="4074"/>
                </a:lnTo>
                <a:lnTo>
                  <a:pt x="3774" y="4074"/>
                </a:lnTo>
                <a:lnTo>
                  <a:pt x="3772" y="4078"/>
                </a:lnTo>
                <a:lnTo>
                  <a:pt x="3770" y="4082"/>
                </a:lnTo>
                <a:lnTo>
                  <a:pt x="3770" y="4086"/>
                </a:lnTo>
                <a:lnTo>
                  <a:pt x="3772" y="4088"/>
                </a:lnTo>
                <a:lnTo>
                  <a:pt x="3776" y="4090"/>
                </a:lnTo>
                <a:lnTo>
                  <a:pt x="3784" y="4092"/>
                </a:lnTo>
                <a:lnTo>
                  <a:pt x="3788" y="4094"/>
                </a:lnTo>
                <a:lnTo>
                  <a:pt x="3794" y="4100"/>
                </a:lnTo>
                <a:lnTo>
                  <a:pt x="3798" y="4102"/>
                </a:lnTo>
                <a:lnTo>
                  <a:pt x="3800" y="4102"/>
                </a:lnTo>
                <a:lnTo>
                  <a:pt x="3802" y="4098"/>
                </a:lnTo>
                <a:lnTo>
                  <a:pt x="3804" y="4094"/>
                </a:lnTo>
                <a:lnTo>
                  <a:pt x="3808" y="4094"/>
                </a:lnTo>
                <a:lnTo>
                  <a:pt x="3816" y="4094"/>
                </a:lnTo>
                <a:lnTo>
                  <a:pt x="3828" y="4098"/>
                </a:lnTo>
                <a:lnTo>
                  <a:pt x="3836" y="4100"/>
                </a:lnTo>
                <a:lnTo>
                  <a:pt x="3842" y="4098"/>
                </a:lnTo>
                <a:lnTo>
                  <a:pt x="3852" y="4096"/>
                </a:lnTo>
                <a:lnTo>
                  <a:pt x="3858" y="4096"/>
                </a:lnTo>
                <a:lnTo>
                  <a:pt x="3864" y="4096"/>
                </a:lnTo>
                <a:lnTo>
                  <a:pt x="3872" y="4098"/>
                </a:lnTo>
                <a:lnTo>
                  <a:pt x="3882" y="4102"/>
                </a:lnTo>
                <a:lnTo>
                  <a:pt x="3886" y="4110"/>
                </a:lnTo>
                <a:lnTo>
                  <a:pt x="3890" y="4114"/>
                </a:lnTo>
                <a:lnTo>
                  <a:pt x="3894" y="4118"/>
                </a:lnTo>
                <a:lnTo>
                  <a:pt x="3896" y="4118"/>
                </a:lnTo>
                <a:lnTo>
                  <a:pt x="3900" y="4116"/>
                </a:lnTo>
                <a:lnTo>
                  <a:pt x="3902" y="4112"/>
                </a:lnTo>
                <a:lnTo>
                  <a:pt x="3908" y="4104"/>
                </a:lnTo>
                <a:lnTo>
                  <a:pt x="3914" y="4094"/>
                </a:lnTo>
                <a:lnTo>
                  <a:pt x="3920" y="4086"/>
                </a:lnTo>
                <a:lnTo>
                  <a:pt x="3926" y="4084"/>
                </a:lnTo>
                <a:lnTo>
                  <a:pt x="3928" y="4086"/>
                </a:lnTo>
                <a:lnTo>
                  <a:pt x="3930" y="4088"/>
                </a:lnTo>
                <a:lnTo>
                  <a:pt x="3932" y="4094"/>
                </a:lnTo>
                <a:lnTo>
                  <a:pt x="3936" y="4096"/>
                </a:lnTo>
                <a:lnTo>
                  <a:pt x="3942" y="4092"/>
                </a:lnTo>
                <a:lnTo>
                  <a:pt x="3952" y="4086"/>
                </a:lnTo>
                <a:lnTo>
                  <a:pt x="3956" y="4084"/>
                </a:lnTo>
                <a:lnTo>
                  <a:pt x="3964" y="4082"/>
                </a:lnTo>
                <a:lnTo>
                  <a:pt x="3978" y="4082"/>
                </a:lnTo>
                <a:lnTo>
                  <a:pt x="3992" y="4084"/>
                </a:lnTo>
                <a:lnTo>
                  <a:pt x="4002" y="4090"/>
                </a:lnTo>
                <a:lnTo>
                  <a:pt x="4004" y="4090"/>
                </a:lnTo>
                <a:lnTo>
                  <a:pt x="4008" y="4090"/>
                </a:lnTo>
                <a:lnTo>
                  <a:pt x="4012" y="4088"/>
                </a:lnTo>
                <a:lnTo>
                  <a:pt x="4016" y="4086"/>
                </a:lnTo>
                <a:lnTo>
                  <a:pt x="4018" y="4082"/>
                </a:lnTo>
                <a:lnTo>
                  <a:pt x="4018" y="4078"/>
                </a:lnTo>
                <a:lnTo>
                  <a:pt x="4018" y="4072"/>
                </a:lnTo>
                <a:lnTo>
                  <a:pt x="4016" y="4068"/>
                </a:lnTo>
                <a:close/>
                <a:moveTo>
                  <a:pt x="4132" y="7870"/>
                </a:moveTo>
                <a:lnTo>
                  <a:pt x="4132" y="7870"/>
                </a:lnTo>
                <a:lnTo>
                  <a:pt x="4124" y="7870"/>
                </a:lnTo>
                <a:lnTo>
                  <a:pt x="4118" y="7870"/>
                </a:lnTo>
                <a:lnTo>
                  <a:pt x="4112" y="7866"/>
                </a:lnTo>
                <a:lnTo>
                  <a:pt x="4106" y="7864"/>
                </a:lnTo>
                <a:lnTo>
                  <a:pt x="4098" y="7860"/>
                </a:lnTo>
                <a:lnTo>
                  <a:pt x="4090" y="7854"/>
                </a:lnTo>
                <a:lnTo>
                  <a:pt x="4080" y="7846"/>
                </a:lnTo>
                <a:lnTo>
                  <a:pt x="4070" y="7840"/>
                </a:lnTo>
                <a:lnTo>
                  <a:pt x="4058" y="7832"/>
                </a:lnTo>
                <a:lnTo>
                  <a:pt x="4046" y="7820"/>
                </a:lnTo>
                <a:lnTo>
                  <a:pt x="4034" y="7808"/>
                </a:lnTo>
                <a:lnTo>
                  <a:pt x="4028" y="7798"/>
                </a:lnTo>
                <a:lnTo>
                  <a:pt x="4026" y="7788"/>
                </a:lnTo>
                <a:lnTo>
                  <a:pt x="4024" y="7786"/>
                </a:lnTo>
                <a:lnTo>
                  <a:pt x="4020" y="7786"/>
                </a:lnTo>
                <a:lnTo>
                  <a:pt x="4012" y="7784"/>
                </a:lnTo>
                <a:lnTo>
                  <a:pt x="4010" y="7782"/>
                </a:lnTo>
                <a:lnTo>
                  <a:pt x="4010" y="7778"/>
                </a:lnTo>
                <a:lnTo>
                  <a:pt x="4012" y="7774"/>
                </a:lnTo>
                <a:lnTo>
                  <a:pt x="4018" y="7768"/>
                </a:lnTo>
                <a:lnTo>
                  <a:pt x="4018" y="7770"/>
                </a:lnTo>
                <a:lnTo>
                  <a:pt x="4020" y="7772"/>
                </a:lnTo>
                <a:lnTo>
                  <a:pt x="4022" y="7776"/>
                </a:lnTo>
                <a:lnTo>
                  <a:pt x="4024" y="7776"/>
                </a:lnTo>
                <a:lnTo>
                  <a:pt x="4024" y="7772"/>
                </a:lnTo>
                <a:lnTo>
                  <a:pt x="4020" y="7762"/>
                </a:lnTo>
                <a:lnTo>
                  <a:pt x="4006" y="7748"/>
                </a:lnTo>
                <a:lnTo>
                  <a:pt x="4006" y="7884"/>
                </a:lnTo>
                <a:lnTo>
                  <a:pt x="4014" y="7882"/>
                </a:lnTo>
                <a:lnTo>
                  <a:pt x="4016" y="7880"/>
                </a:lnTo>
                <a:lnTo>
                  <a:pt x="4020" y="7878"/>
                </a:lnTo>
                <a:lnTo>
                  <a:pt x="4026" y="7880"/>
                </a:lnTo>
                <a:lnTo>
                  <a:pt x="4040" y="7884"/>
                </a:lnTo>
                <a:lnTo>
                  <a:pt x="4056" y="7886"/>
                </a:lnTo>
                <a:lnTo>
                  <a:pt x="4074" y="7888"/>
                </a:lnTo>
                <a:lnTo>
                  <a:pt x="4080" y="7888"/>
                </a:lnTo>
                <a:lnTo>
                  <a:pt x="4084" y="7890"/>
                </a:lnTo>
                <a:lnTo>
                  <a:pt x="4092" y="7894"/>
                </a:lnTo>
                <a:lnTo>
                  <a:pt x="4096" y="7894"/>
                </a:lnTo>
                <a:lnTo>
                  <a:pt x="4098" y="7892"/>
                </a:lnTo>
                <a:lnTo>
                  <a:pt x="4104" y="7890"/>
                </a:lnTo>
                <a:lnTo>
                  <a:pt x="4110" y="7888"/>
                </a:lnTo>
                <a:lnTo>
                  <a:pt x="4116" y="7886"/>
                </a:lnTo>
                <a:lnTo>
                  <a:pt x="4120" y="7884"/>
                </a:lnTo>
                <a:lnTo>
                  <a:pt x="4122" y="7886"/>
                </a:lnTo>
                <a:lnTo>
                  <a:pt x="4126" y="7890"/>
                </a:lnTo>
                <a:lnTo>
                  <a:pt x="4128" y="7888"/>
                </a:lnTo>
                <a:lnTo>
                  <a:pt x="4130" y="7886"/>
                </a:lnTo>
                <a:lnTo>
                  <a:pt x="4134" y="7886"/>
                </a:lnTo>
                <a:lnTo>
                  <a:pt x="4136" y="7886"/>
                </a:lnTo>
                <a:lnTo>
                  <a:pt x="4138" y="7886"/>
                </a:lnTo>
                <a:lnTo>
                  <a:pt x="4144" y="7878"/>
                </a:lnTo>
                <a:lnTo>
                  <a:pt x="4146" y="7872"/>
                </a:lnTo>
                <a:lnTo>
                  <a:pt x="4144" y="7868"/>
                </a:lnTo>
                <a:lnTo>
                  <a:pt x="4140" y="7868"/>
                </a:lnTo>
                <a:lnTo>
                  <a:pt x="4132" y="7870"/>
                </a:lnTo>
                <a:close/>
                <a:moveTo>
                  <a:pt x="3988" y="7750"/>
                </a:moveTo>
                <a:lnTo>
                  <a:pt x="3988" y="7750"/>
                </a:lnTo>
                <a:lnTo>
                  <a:pt x="3984" y="7750"/>
                </a:lnTo>
                <a:lnTo>
                  <a:pt x="3982" y="7748"/>
                </a:lnTo>
                <a:lnTo>
                  <a:pt x="3980" y="7742"/>
                </a:lnTo>
                <a:lnTo>
                  <a:pt x="3976" y="7738"/>
                </a:lnTo>
                <a:lnTo>
                  <a:pt x="3974" y="7736"/>
                </a:lnTo>
                <a:lnTo>
                  <a:pt x="3972" y="7736"/>
                </a:lnTo>
                <a:lnTo>
                  <a:pt x="3968" y="7740"/>
                </a:lnTo>
                <a:lnTo>
                  <a:pt x="3964" y="7746"/>
                </a:lnTo>
                <a:lnTo>
                  <a:pt x="3960" y="7754"/>
                </a:lnTo>
                <a:lnTo>
                  <a:pt x="3956" y="7758"/>
                </a:lnTo>
                <a:lnTo>
                  <a:pt x="3952" y="7758"/>
                </a:lnTo>
                <a:lnTo>
                  <a:pt x="3946" y="7754"/>
                </a:lnTo>
                <a:lnTo>
                  <a:pt x="3942" y="7752"/>
                </a:lnTo>
                <a:lnTo>
                  <a:pt x="3936" y="7752"/>
                </a:lnTo>
                <a:lnTo>
                  <a:pt x="3934" y="7754"/>
                </a:lnTo>
                <a:lnTo>
                  <a:pt x="3936" y="7756"/>
                </a:lnTo>
                <a:lnTo>
                  <a:pt x="3938" y="7756"/>
                </a:lnTo>
                <a:lnTo>
                  <a:pt x="3940" y="7760"/>
                </a:lnTo>
                <a:lnTo>
                  <a:pt x="3940" y="7762"/>
                </a:lnTo>
                <a:lnTo>
                  <a:pt x="3944" y="7762"/>
                </a:lnTo>
                <a:lnTo>
                  <a:pt x="3946" y="7764"/>
                </a:lnTo>
                <a:lnTo>
                  <a:pt x="3946" y="7768"/>
                </a:lnTo>
                <a:lnTo>
                  <a:pt x="3942" y="7772"/>
                </a:lnTo>
                <a:lnTo>
                  <a:pt x="3940" y="7772"/>
                </a:lnTo>
                <a:lnTo>
                  <a:pt x="3936" y="7766"/>
                </a:lnTo>
                <a:lnTo>
                  <a:pt x="3934" y="7766"/>
                </a:lnTo>
                <a:lnTo>
                  <a:pt x="3932" y="7772"/>
                </a:lnTo>
                <a:lnTo>
                  <a:pt x="3932" y="7782"/>
                </a:lnTo>
                <a:lnTo>
                  <a:pt x="3936" y="7792"/>
                </a:lnTo>
                <a:lnTo>
                  <a:pt x="3940" y="7796"/>
                </a:lnTo>
                <a:lnTo>
                  <a:pt x="3944" y="7796"/>
                </a:lnTo>
                <a:lnTo>
                  <a:pt x="3958" y="7792"/>
                </a:lnTo>
                <a:lnTo>
                  <a:pt x="3970" y="7788"/>
                </a:lnTo>
                <a:lnTo>
                  <a:pt x="3974" y="7788"/>
                </a:lnTo>
                <a:lnTo>
                  <a:pt x="3978" y="7792"/>
                </a:lnTo>
                <a:lnTo>
                  <a:pt x="3978" y="7798"/>
                </a:lnTo>
                <a:lnTo>
                  <a:pt x="3974" y="7802"/>
                </a:lnTo>
                <a:lnTo>
                  <a:pt x="3968" y="7804"/>
                </a:lnTo>
                <a:lnTo>
                  <a:pt x="3962" y="7806"/>
                </a:lnTo>
                <a:lnTo>
                  <a:pt x="3948" y="7812"/>
                </a:lnTo>
                <a:lnTo>
                  <a:pt x="3944" y="7816"/>
                </a:lnTo>
                <a:lnTo>
                  <a:pt x="3944" y="7822"/>
                </a:lnTo>
                <a:lnTo>
                  <a:pt x="3948" y="7830"/>
                </a:lnTo>
                <a:lnTo>
                  <a:pt x="3954" y="7836"/>
                </a:lnTo>
                <a:lnTo>
                  <a:pt x="3962" y="7842"/>
                </a:lnTo>
                <a:lnTo>
                  <a:pt x="3970" y="7846"/>
                </a:lnTo>
                <a:lnTo>
                  <a:pt x="3984" y="7852"/>
                </a:lnTo>
                <a:lnTo>
                  <a:pt x="3990" y="7856"/>
                </a:lnTo>
                <a:lnTo>
                  <a:pt x="3992" y="7858"/>
                </a:lnTo>
                <a:lnTo>
                  <a:pt x="3978" y="7856"/>
                </a:lnTo>
                <a:lnTo>
                  <a:pt x="3972" y="7852"/>
                </a:lnTo>
                <a:lnTo>
                  <a:pt x="3970" y="7850"/>
                </a:lnTo>
                <a:lnTo>
                  <a:pt x="3968" y="7852"/>
                </a:lnTo>
                <a:lnTo>
                  <a:pt x="3966" y="7854"/>
                </a:lnTo>
                <a:lnTo>
                  <a:pt x="3964" y="7852"/>
                </a:lnTo>
                <a:lnTo>
                  <a:pt x="3958" y="7850"/>
                </a:lnTo>
                <a:lnTo>
                  <a:pt x="3952" y="7846"/>
                </a:lnTo>
                <a:lnTo>
                  <a:pt x="3950" y="7846"/>
                </a:lnTo>
                <a:lnTo>
                  <a:pt x="3946" y="7848"/>
                </a:lnTo>
                <a:lnTo>
                  <a:pt x="3944" y="7850"/>
                </a:lnTo>
                <a:lnTo>
                  <a:pt x="3944" y="7852"/>
                </a:lnTo>
                <a:lnTo>
                  <a:pt x="3946" y="7854"/>
                </a:lnTo>
                <a:lnTo>
                  <a:pt x="3946" y="7856"/>
                </a:lnTo>
                <a:lnTo>
                  <a:pt x="3944" y="7856"/>
                </a:lnTo>
                <a:lnTo>
                  <a:pt x="3938" y="7852"/>
                </a:lnTo>
                <a:lnTo>
                  <a:pt x="3918" y="7838"/>
                </a:lnTo>
                <a:lnTo>
                  <a:pt x="3914" y="7836"/>
                </a:lnTo>
                <a:lnTo>
                  <a:pt x="3912" y="7838"/>
                </a:lnTo>
                <a:lnTo>
                  <a:pt x="3914" y="7840"/>
                </a:lnTo>
                <a:lnTo>
                  <a:pt x="3920" y="7846"/>
                </a:lnTo>
                <a:lnTo>
                  <a:pt x="3924" y="7848"/>
                </a:lnTo>
                <a:lnTo>
                  <a:pt x="3926" y="7850"/>
                </a:lnTo>
                <a:lnTo>
                  <a:pt x="3922" y="7850"/>
                </a:lnTo>
                <a:lnTo>
                  <a:pt x="3918" y="7850"/>
                </a:lnTo>
                <a:lnTo>
                  <a:pt x="3914" y="7852"/>
                </a:lnTo>
                <a:lnTo>
                  <a:pt x="3912" y="7856"/>
                </a:lnTo>
                <a:lnTo>
                  <a:pt x="3910" y="7858"/>
                </a:lnTo>
                <a:lnTo>
                  <a:pt x="3904" y="7858"/>
                </a:lnTo>
                <a:lnTo>
                  <a:pt x="3896" y="7852"/>
                </a:lnTo>
                <a:lnTo>
                  <a:pt x="3894" y="7854"/>
                </a:lnTo>
                <a:lnTo>
                  <a:pt x="3894" y="7856"/>
                </a:lnTo>
                <a:lnTo>
                  <a:pt x="3892" y="7856"/>
                </a:lnTo>
                <a:lnTo>
                  <a:pt x="3888" y="7856"/>
                </a:lnTo>
                <a:lnTo>
                  <a:pt x="3878" y="7854"/>
                </a:lnTo>
                <a:lnTo>
                  <a:pt x="3876" y="7854"/>
                </a:lnTo>
                <a:lnTo>
                  <a:pt x="3876" y="7856"/>
                </a:lnTo>
                <a:lnTo>
                  <a:pt x="3880" y="7858"/>
                </a:lnTo>
                <a:lnTo>
                  <a:pt x="3882" y="7862"/>
                </a:lnTo>
                <a:lnTo>
                  <a:pt x="3882" y="7864"/>
                </a:lnTo>
                <a:lnTo>
                  <a:pt x="3878" y="7862"/>
                </a:lnTo>
                <a:lnTo>
                  <a:pt x="3874" y="7860"/>
                </a:lnTo>
                <a:lnTo>
                  <a:pt x="3870" y="7858"/>
                </a:lnTo>
                <a:lnTo>
                  <a:pt x="3870" y="7860"/>
                </a:lnTo>
                <a:lnTo>
                  <a:pt x="3872" y="7864"/>
                </a:lnTo>
                <a:lnTo>
                  <a:pt x="3872" y="7868"/>
                </a:lnTo>
                <a:lnTo>
                  <a:pt x="3872" y="7870"/>
                </a:lnTo>
                <a:lnTo>
                  <a:pt x="3876" y="7870"/>
                </a:lnTo>
                <a:lnTo>
                  <a:pt x="3880" y="7870"/>
                </a:lnTo>
                <a:lnTo>
                  <a:pt x="3886" y="7870"/>
                </a:lnTo>
                <a:lnTo>
                  <a:pt x="3890" y="7870"/>
                </a:lnTo>
                <a:lnTo>
                  <a:pt x="3890" y="7872"/>
                </a:lnTo>
                <a:lnTo>
                  <a:pt x="3892" y="7872"/>
                </a:lnTo>
                <a:lnTo>
                  <a:pt x="3894" y="7868"/>
                </a:lnTo>
                <a:lnTo>
                  <a:pt x="3896" y="7864"/>
                </a:lnTo>
                <a:lnTo>
                  <a:pt x="3898" y="7862"/>
                </a:lnTo>
                <a:lnTo>
                  <a:pt x="3900" y="7864"/>
                </a:lnTo>
                <a:lnTo>
                  <a:pt x="3900" y="7866"/>
                </a:lnTo>
                <a:lnTo>
                  <a:pt x="3898" y="7870"/>
                </a:lnTo>
                <a:lnTo>
                  <a:pt x="3900" y="7872"/>
                </a:lnTo>
                <a:lnTo>
                  <a:pt x="3904" y="7872"/>
                </a:lnTo>
                <a:lnTo>
                  <a:pt x="3908" y="7870"/>
                </a:lnTo>
                <a:lnTo>
                  <a:pt x="3912" y="7868"/>
                </a:lnTo>
                <a:lnTo>
                  <a:pt x="3910" y="7872"/>
                </a:lnTo>
                <a:lnTo>
                  <a:pt x="3908" y="7876"/>
                </a:lnTo>
                <a:lnTo>
                  <a:pt x="3910" y="7876"/>
                </a:lnTo>
                <a:lnTo>
                  <a:pt x="3912" y="7876"/>
                </a:lnTo>
                <a:lnTo>
                  <a:pt x="3916" y="7876"/>
                </a:lnTo>
                <a:lnTo>
                  <a:pt x="3918" y="7880"/>
                </a:lnTo>
                <a:lnTo>
                  <a:pt x="3920" y="7882"/>
                </a:lnTo>
                <a:lnTo>
                  <a:pt x="3924" y="7880"/>
                </a:lnTo>
                <a:lnTo>
                  <a:pt x="3928" y="7880"/>
                </a:lnTo>
                <a:lnTo>
                  <a:pt x="3934" y="7880"/>
                </a:lnTo>
                <a:lnTo>
                  <a:pt x="3938" y="7882"/>
                </a:lnTo>
                <a:lnTo>
                  <a:pt x="3942" y="7880"/>
                </a:lnTo>
                <a:lnTo>
                  <a:pt x="3946" y="7880"/>
                </a:lnTo>
                <a:lnTo>
                  <a:pt x="3948" y="7880"/>
                </a:lnTo>
                <a:lnTo>
                  <a:pt x="3950" y="7882"/>
                </a:lnTo>
                <a:lnTo>
                  <a:pt x="3952" y="7882"/>
                </a:lnTo>
                <a:lnTo>
                  <a:pt x="3954" y="7880"/>
                </a:lnTo>
                <a:lnTo>
                  <a:pt x="3958" y="7880"/>
                </a:lnTo>
                <a:lnTo>
                  <a:pt x="3960" y="7880"/>
                </a:lnTo>
                <a:lnTo>
                  <a:pt x="3962" y="7876"/>
                </a:lnTo>
                <a:lnTo>
                  <a:pt x="3962" y="7874"/>
                </a:lnTo>
                <a:lnTo>
                  <a:pt x="3964" y="7876"/>
                </a:lnTo>
                <a:lnTo>
                  <a:pt x="3966" y="7880"/>
                </a:lnTo>
                <a:lnTo>
                  <a:pt x="3974" y="7884"/>
                </a:lnTo>
                <a:lnTo>
                  <a:pt x="3994" y="7888"/>
                </a:lnTo>
                <a:lnTo>
                  <a:pt x="3998" y="7888"/>
                </a:lnTo>
                <a:lnTo>
                  <a:pt x="4000" y="7886"/>
                </a:lnTo>
                <a:lnTo>
                  <a:pt x="4000" y="7882"/>
                </a:lnTo>
                <a:lnTo>
                  <a:pt x="4002" y="7882"/>
                </a:lnTo>
                <a:lnTo>
                  <a:pt x="4006" y="7884"/>
                </a:lnTo>
                <a:lnTo>
                  <a:pt x="4006" y="7748"/>
                </a:lnTo>
                <a:lnTo>
                  <a:pt x="4004" y="7744"/>
                </a:lnTo>
                <a:lnTo>
                  <a:pt x="4000" y="7744"/>
                </a:lnTo>
                <a:lnTo>
                  <a:pt x="3996" y="7744"/>
                </a:lnTo>
                <a:lnTo>
                  <a:pt x="3992" y="7748"/>
                </a:lnTo>
                <a:lnTo>
                  <a:pt x="3988" y="7750"/>
                </a:lnTo>
                <a:close/>
                <a:moveTo>
                  <a:pt x="3812" y="7278"/>
                </a:moveTo>
                <a:lnTo>
                  <a:pt x="3812" y="7278"/>
                </a:lnTo>
                <a:lnTo>
                  <a:pt x="3812" y="7282"/>
                </a:lnTo>
                <a:lnTo>
                  <a:pt x="3814" y="7286"/>
                </a:lnTo>
                <a:lnTo>
                  <a:pt x="3814" y="7288"/>
                </a:lnTo>
                <a:lnTo>
                  <a:pt x="3814" y="7290"/>
                </a:lnTo>
                <a:lnTo>
                  <a:pt x="3816" y="7292"/>
                </a:lnTo>
                <a:lnTo>
                  <a:pt x="3820" y="7294"/>
                </a:lnTo>
                <a:lnTo>
                  <a:pt x="3826" y="7292"/>
                </a:lnTo>
                <a:lnTo>
                  <a:pt x="3834" y="7286"/>
                </a:lnTo>
                <a:lnTo>
                  <a:pt x="3836" y="7282"/>
                </a:lnTo>
                <a:lnTo>
                  <a:pt x="3834" y="7280"/>
                </a:lnTo>
                <a:lnTo>
                  <a:pt x="3834" y="7278"/>
                </a:lnTo>
                <a:lnTo>
                  <a:pt x="3838" y="7278"/>
                </a:lnTo>
                <a:lnTo>
                  <a:pt x="3840" y="7274"/>
                </a:lnTo>
                <a:lnTo>
                  <a:pt x="3840" y="7270"/>
                </a:lnTo>
                <a:lnTo>
                  <a:pt x="3834" y="7264"/>
                </a:lnTo>
                <a:lnTo>
                  <a:pt x="3830" y="7262"/>
                </a:lnTo>
                <a:lnTo>
                  <a:pt x="3826" y="7264"/>
                </a:lnTo>
                <a:lnTo>
                  <a:pt x="3826" y="7266"/>
                </a:lnTo>
                <a:lnTo>
                  <a:pt x="3824" y="7266"/>
                </a:lnTo>
                <a:lnTo>
                  <a:pt x="3822" y="7266"/>
                </a:lnTo>
                <a:lnTo>
                  <a:pt x="3820" y="7266"/>
                </a:lnTo>
                <a:lnTo>
                  <a:pt x="3820" y="7268"/>
                </a:lnTo>
                <a:lnTo>
                  <a:pt x="3820" y="7272"/>
                </a:lnTo>
                <a:lnTo>
                  <a:pt x="3818" y="7276"/>
                </a:lnTo>
                <a:lnTo>
                  <a:pt x="3816" y="7276"/>
                </a:lnTo>
                <a:lnTo>
                  <a:pt x="3814" y="7276"/>
                </a:lnTo>
                <a:lnTo>
                  <a:pt x="3812" y="7278"/>
                </a:lnTo>
                <a:close/>
                <a:moveTo>
                  <a:pt x="3916" y="7824"/>
                </a:moveTo>
                <a:lnTo>
                  <a:pt x="3916" y="7824"/>
                </a:lnTo>
                <a:lnTo>
                  <a:pt x="3916" y="7830"/>
                </a:lnTo>
                <a:lnTo>
                  <a:pt x="3920" y="7834"/>
                </a:lnTo>
                <a:lnTo>
                  <a:pt x="3938" y="7846"/>
                </a:lnTo>
                <a:lnTo>
                  <a:pt x="3940" y="7846"/>
                </a:lnTo>
                <a:lnTo>
                  <a:pt x="3940" y="7844"/>
                </a:lnTo>
                <a:lnTo>
                  <a:pt x="3938" y="7840"/>
                </a:lnTo>
                <a:lnTo>
                  <a:pt x="3934" y="7836"/>
                </a:lnTo>
                <a:lnTo>
                  <a:pt x="3926" y="7830"/>
                </a:lnTo>
                <a:lnTo>
                  <a:pt x="3928" y="7828"/>
                </a:lnTo>
                <a:lnTo>
                  <a:pt x="3930" y="7830"/>
                </a:lnTo>
                <a:lnTo>
                  <a:pt x="3936" y="7834"/>
                </a:lnTo>
                <a:lnTo>
                  <a:pt x="3938" y="7834"/>
                </a:lnTo>
                <a:lnTo>
                  <a:pt x="3938" y="7830"/>
                </a:lnTo>
                <a:lnTo>
                  <a:pt x="3936" y="7826"/>
                </a:lnTo>
                <a:lnTo>
                  <a:pt x="3932" y="7822"/>
                </a:lnTo>
                <a:lnTo>
                  <a:pt x="3932" y="7816"/>
                </a:lnTo>
                <a:lnTo>
                  <a:pt x="3932" y="7804"/>
                </a:lnTo>
                <a:lnTo>
                  <a:pt x="3930" y="7802"/>
                </a:lnTo>
                <a:lnTo>
                  <a:pt x="3926" y="7806"/>
                </a:lnTo>
                <a:lnTo>
                  <a:pt x="3924" y="7810"/>
                </a:lnTo>
                <a:lnTo>
                  <a:pt x="3922" y="7816"/>
                </a:lnTo>
                <a:lnTo>
                  <a:pt x="3924" y="7820"/>
                </a:lnTo>
                <a:lnTo>
                  <a:pt x="3922" y="7820"/>
                </a:lnTo>
                <a:lnTo>
                  <a:pt x="3918" y="7820"/>
                </a:lnTo>
                <a:lnTo>
                  <a:pt x="3916" y="7824"/>
                </a:lnTo>
                <a:close/>
                <a:moveTo>
                  <a:pt x="3886" y="7846"/>
                </a:moveTo>
                <a:lnTo>
                  <a:pt x="3886" y="7846"/>
                </a:lnTo>
                <a:lnTo>
                  <a:pt x="3890" y="7846"/>
                </a:lnTo>
                <a:lnTo>
                  <a:pt x="3890" y="7844"/>
                </a:lnTo>
                <a:lnTo>
                  <a:pt x="3892" y="7842"/>
                </a:lnTo>
                <a:lnTo>
                  <a:pt x="3896" y="7842"/>
                </a:lnTo>
                <a:lnTo>
                  <a:pt x="3898" y="7846"/>
                </a:lnTo>
                <a:lnTo>
                  <a:pt x="3898" y="7848"/>
                </a:lnTo>
                <a:lnTo>
                  <a:pt x="3898" y="7850"/>
                </a:lnTo>
                <a:lnTo>
                  <a:pt x="3904" y="7852"/>
                </a:lnTo>
                <a:lnTo>
                  <a:pt x="3906" y="7852"/>
                </a:lnTo>
                <a:lnTo>
                  <a:pt x="3908" y="7848"/>
                </a:lnTo>
                <a:lnTo>
                  <a:pt x="3908" y="7838"/>
                </a:lnTo>
                <a:lnTo>
                  <a:pt x="3908" y="7834"/>
                </a:lnTo>
                <a:lnTo>
                  <a:pt x="3904" y="7834"/>
                </a:lnTo>
                <a:lnTo>
                  <a:pt x="3902" y="7834"/>
                </a:lnTo>
                <a:lnTo>
                  <a:pt x="3900" y="7830"/>
                </a:lnTo>
                <a:lnTo>
                  <a:pt x="3896" y="7828"/>
                </a:lnTo>
                <a:lnTo>
                  <a:pt x="3890" y="7826"/>
                </a:lnTo>
                <a:lnTo>
                  <a:pt x="3886" y="7828"/>
                </a:lnTo>
                <a:lnTo>
                  <a:pt x="3884" y="7828"/>
                </a:lnTo>
                <a:lnTo>
                  <a:pt x="3886" y="7832"/>
                </a:lnTo>
                <a:lnTo>
                  <a:pt x="3886" y="7836"/>
                </a:lnTo>
                <a:lnTo>
                  <a:pt x="3884" y="7840"/>
                </a:lnTo>
                <a:lnTo>
                  <a:pt x="3884" y="7842"/>
                </a:lnTo>
                <a:lnTo>
                  <a:pt x="3886" y="7846"/>
                </a:lnTo>
                <a:close/>
                <a:moveTo>
                  <a:pt x="3794" y="7210"/>
                </a:moveTo>
                <a:lnTo>
                  <a:pt x="3794" y="7210"/>
                </a:lnTo>
                <a:lnTo>
                  <a:pt x="3800" y="7210"/>
                </a:lnTo>
                <a:lnTo>
                  <a:pt x="3802" y="7208"/>
                </a:lnTo>
                <a:lnTo>
                  <a:pt x="3802" y="7206"/>
                </a:lnTo>
                <a:lnTo>
                  <a:pt x="3802" y="7204"/>
                </a:lnTo>
                <a:lnTo>
                  <a:pt x="3800" y="7198"/>
                </a:lnTo>
                <a:lnTo>
                  <a:pt x="3800" y="7196"/>
                </a:lnTo>
                <a:lnTo>
                  <a:pt x="3804" y="7194"/>
                </a:lnTo>
                <a:lnTo>
                  <a:pt x="3808" y="7194"/>
                </a:lnTo>
                <a:lnTo>
                  <a:pt x="3808" y="7188"/>
                </a:lnTo>
                <a:lnTo>
                  <a:pt x="3804" y="7184"/>
                </a:lnTo>
                <a:lnTo>
                  <a:pt x="3804" y="7182"/>
                </a:lnTo>
                <a:lnTo>
                  <a:pt x="3806" y="7182"/>
                </a:lnTo>
                <a:lnTo>
                  <a:pt x="3810" y="7180"/>
                </a:lnTo>
                <a:lnTo>
                  <a:pt x="3810" y="7178"/>
                </a:lnTo>
                <a:lnTo>
                  <a:pt x="3802" y="7168"/>
                </a:lnTo>
                <a:lnTo>
                  <a:pt x="3798" y="7162"/>
                </a:lnTo>
                <a:lnTo>
                  <a:pt x="3800" y="7160"/>
                </a:lnTo>
                <a:lnTo>
                  <a:pt x="3802" y="7160"/>
                </a:lnTo>
                <a:lnTo>
                  <a:pt x="3804" y="7158"/>
                </a:lnTo>
                <a:lnTo>
                  <a:pt x="3802" y="7156"/>
                </a:lnTo>
                <a:lnTo>
                  <a:pt x="3802" y="7152"/>
                </a:lnTo>
                <a:lnTo>
                  <a:pt x="3802" y="7150"/>
                </a:lnTo>
                <a:lnTo>
                  <a:pt x="3812" y="7148"/>
                </a:lnTo>
                <a:lnTo>
                  <a:pt x="3814" y="7148"/>
                </a:lnTo>
                <a:lnTo>
                  <a:pt x="3816" y="7146"/>
                </a:lnTo>
                <a:lnTo>
                  <a:pt x="3816" y="7142"/>
                </a:lnTo>
                <a:lnTo>
                  <a:pt x="3810" y="7130"/>
                </a:lnTo>
                <a:lnTo>
                  <a:pt x="3808" y="7122"/>
                </a:lnTo>
                <a:lnTo>
                  <a:pt x="3804" y="7122"/>
                </a:lnTo>
                <a:lnTo>
                  <a:pt x="3800" y="7122"/>
                </a:lnTo>
                <a:lnTo>
                  <a:pt x="3794" y="7122"/>
                </a:lnTo>
                <a:lnTo>
                  <a:pt x="3794" y="7120"/>
                </a:lnTo>
                <a:lnTo>
                  <a:pt x="3792" y="7118"/>
                </a:lnTo>
                <a:lnTo>
                  <a:pt x="3790" y="7118"/>
                </a:lnTo>
                <a:lnTo>
                  <a:pt x="3786" y="7120"/>
                </a:lnTo>
                <a:lnTo>
                  <a:pt x="3786" y="7122"/>
                </a:lnTo>
                <a:lnTo>
                  <a:pt x="3786" y="7128"/>
                </a:lnTo>
                <a:lnTo>
                  <a:pt x="3788" y="7134"/>
                </a:lnTo>
                <a:lnTo>
                  <a:pt x="3786" y="7140"/>
                </a:lnTo>
                <a:lnTo>
                  <a:pt x="3782" y="7146"/>
                </a:lnTo>
                <a:lnTo>
                  <a:pt x="3780" y="7152"/>
                </a:lnTo>
                <a:lnTo>
                  <a:pt x="3780" y="7160"/>
                </a:lnTo>
                <a:lnTo>
                  <a:pt x="3782" y="7166"/>
                </a:lnTo>
                <a:lnTo>
                  <a:pt x="3782" y="7172"/>
                </a:lnTo>
                <a:lnTo>
                  <a:pt x="3778" y="7186"/>
                </a:lnTo>
                <a:lnTo>
                  <a:pt x="3774" y="7198"/>
                </a:lnTo>
                <a:lnTo>
                  <a:pt x="3776" y="7202"/>
                </a:lnTo>
                <a:lnTo>
                  <a:pt x="3776" y="7204"/>
                </a:lnTo>
                <a:lnTo>
                  <a:pt x="3784" y="7208"/>
                </a:lnTo>
                <a:lnTo>
                  <a:pt x="3794" y="7210"/>
                </a:lnTo>
                <a:close/>
                <a:moveTo>
                  <a:pt x="3820" y="7234"/>
                </a:moveTo>
                <a:lnTo>
                  <a:pt x="3820" y="7234"/>
                </a:lnTo>
                <a:lnTo>
                  <a:pt x="3818" y="7238"/>
                </a:lnTo>
                <a:lnTo>
                  <a:pt x="3818" y="7240"/>
                </a:lnTo>
                <a:lnTo>
                  <a:pt x="3820" y="7242"/>
                </a:lnTo>
                <a:lnTo>
                  <a:pt x="3822" y="7242"/>
                </a:lnTo>
                <a:lnTo>
                  <a:pt x="3822" y="7238"/>
                </a:lnTo>
                <a:lnTo>
                  <a:pt x="3822" y="7234"/>
                </a:lnTo>
                <a:lnTo>
                  <a:pt x="3820" y="7234"/>
                </a:lnTo>
                <a:close/>
                <a:moveTo>
                  <a:pt x="3798" y="7230"/>
                </a:moveTo>
                <a:lnTo>
                  <a:pt x="3798" y="7230"/>
                </a:lnTo>
                <a:lnTo>
                  <a:pt x="3796" y="7228"/>
                </a:lnTo>
                <a:lnTo>
                  <a:pt x="3794" y="7228"/>
                </a:lnTo>
                <a:lnTo>
                  <a:pt x="3792" y="7230"/>
                </a:lnTo>
                <a:lnTo>
                  <a:pt x="3788" y="7230"/>
                </a:lnTo>
                <a:lnTo>
                  <a:pt x="3784" y="7230"/>
                </a:lnTo>
                <a:lnTo>
                  <a:pt x="3782" y="7232"/>
                </a:lnTo>
                <a:lnTo>
                  <a:pt x="3784" y="7234"/>
                </a:lnTo>
                <a:lnTo>
                  <a:pt x="3788" y="7238"/>
                </a:lnTo>
                <a:lnTo>
                  <a:pt x="3790" y="7238"/>
                </a:lnTo>
                <a:lnTo>
                  <a:pt x="3792" y="7236"/>
                </a:lnTo>
                <a:lnTo>
                  <a:pt x="3798" y="7236"/>
                </a:lnTo>
                <a:lnTo>
                  <a:pt x="3798" y="7234"/>
                </a:lnTo>
                <a:lnTo>
                  <a:pt x="3798" y="7230"/>
                </a:lnTo>
                <a:close/>
                <a:moveTo>
                  <a:pt x="3790" y="7312"/>
                </a:moveTo>
                <a:lnTo>
                  <a:pt x="3790" y="7312"/>
                </a:lnTo>
                <a:lnTo>
                  <a:pt x="3792" y="7312"/>
                </a:lnTo>
                <a:lnTo>
                  <a:pt x="3796" y="7312"/>
                </a:lnTo>
                <a:lnTo>
                  <a:pt x="3798" y="7314"/>
                </a:lnTo>
                <a:lnTo>
                  <a:pt x="3802" y="7314"/>
                </a:lnTo>
                <a:lnTo>
                  <a:pt x="3802" y="7312"/>
                </a:lnTo>
                <a:lnTo>
                  <a:pt x="3798" y="7302"/>
                </a:lnTo>
                <a:lnTo>
                  <a:pt x="3796" y="7300"/>
                </a:lnTo>
                <a:lnTo>
                  <a:pt x="3794" y="7300"/>
                </a:lnTo>
                <a:lnTo>
                  <a:pt x="3790" y="7302"/>
                </a:lnTo>
                <a:lnTo>
                  <a:pt x="3786" y="7302"/>
                </a:lnTo>
                <a:lnTo>
                  <a:pt x="3782" y="7302"/>
                </a:lnTo>
                <a:lnTo>
                  <a:pt x="3780" y="7304"/>
                </a:lnTo>
                <a:lnTo>
                  <a:pt x="3782" y="7306"/>
                </a:lnTo>
                <a:lnTo>
                  <a:pt x="3784" y="7308"/>
                </a:lnTo>
                <a:lnTo>
                  <a:pt x="3788" y="7308"/>
                </a:lnTo>
                <a:lnTo>
                  <a:pt x="3790" y="7312"/>
                </a:lnTo>
                <a:close/>
                <a:moveTo>
                  <a:pt x="3774" y="7298"/>
                </a:moveTo>
                <a:lnTo>
                  <a:pt x="3774" y="7298"/>
                </a:lnTo>
                <a:lnTo>
                  <a:pt x="3774" y="7300"/>
                </a:lnTo>
                <a:lnTo>
                  <a:pt x="3778" y="7298"/>
                </a:lnTo>
                <a:lnTo>
                  <a:pt x="3782" y="7298"/>
                </a:lnTo>
                <a:lnTo>
                  <a:pt x="3790" y="7296"/>
                </a:lnTo>
                <a:lnTo>
                  <a:pt x="3792" y="7296"/>
                </a:lnTo>
                <a:lnTo>
                  <a:pt x="3790" y="7296"/>
                </a:lnTo>
                <a:lnTo>
                  <a:pt x="3786" y="7292"/>
                </a:lnTo>
                <a:lnTo>
                  <a:pt x="3782" y="7290"/>
                </a:lnTo>
                <a:lnTo>
                  <a:pt x="3778" y="7292"/>
                </a:lnTo>
                <a:lnTo>
                  <a:pt x="3774" y="7298"/>
                </a:lnTo>
                <a:close/>
                <a:moveTo>
                  <a:pt x="3778" y="7284"/>
                </a:moveTo>
                <a:lnTo>
                  <a:pt x="3778" y="7284"/>
                </a:lnTo>
                <a:lnTo>
                  <a:pt x="3782" y="7284"/>
                </a:lnTo>
                <a:lnTo>
                  <a:pt x="3786" y="7284"/>
                </a:lnTo>
                <a:lnTo>
                  <a:pt x="3792" y="7282"/>
                </a:lnTo>
                <a:lnTo>
                  <a:pt x="3794" y="7280"/>
                </a:lnTo>
                <a:lnTo>
                  <a:pt x="3794" y="7278"/>
                </a:lnTo>
                <a:lnTo>
                  <a:pt x="3792" y="7278"/>
                </a:lnTo>
                <a:lnTo>
                  <a:pt x="3788" y="7276"/>
                </a:lnTo>
                <a:lnTo>
                  <a:pt x="3778" y="7276"/>
                </a:lnTo>
                <a:lnTo>
                  <a:pt x="3774" y="7278"/>
                </a:lnTo>
                <a:lnTo>
                  <a:pt x="3772" y="7280"/>
                </a:lnTo>
                <a:lnTo>
                  <a:pt x="3774" y="7282"/>
                </a:lnTo>
                <a:lnTo>
                  <a:pt x="3778" y="7284"/>
                </a:lnTo>
                <a:close/>
                <a:moveTo>
                  <a:pt x="3800" y="7272"/>
                </a:moveTo>
                <a:lnTo>
                  <a:pt x="3800" y="7272"/>
                </a:lnTo>
                <a:lnTo>
                  <a:pt x="3796" y="7274"/>
                </a:lnTo>
                <a:lnTo>
                  <a:pt x="3796" y="7276"/>
                </a:lnTo>
                <a:lnTo>
                  <a:pt x="3798" y="7282"/>
                </a:lnTo>
                <a:lnTo>
                  <a:pt x="3800" y="7284"/>
                </a:lnTo>
                <a:lnTo>
                  <a:pt x="3804" y="7282"/>
                </a:lnTo>
                <a:lnTo>
                  <a:pt x="3806" y="7280"/>
                </a:lnTo>
                <a:lnTo>
                  <a:pt x="3806" y="7276"/>
                </a:lnTo>
                <a:lnTo>
                  <a:pt x="3802" y="7274"/>
                </a:lnTo>
                <a:lnTo>
                  <a:pt x="3800" y="7272"/>
                </a:lnTo>
                <a:close/>
                <a:moveTo>
                  <a:pt x="3804" y="7324"/>
                </a:moveTo>
                <a:lnTo>
                  <a:pt x="3804" y="7324"/>
                </a:lnTo>
                <a:lnTo>
                  <a:pt x="3800" y="7326"/>
                </a:lnTo>
                <a:lnTo>
                  <a:pt x="3798" y="7330"/>
                </a:lnTo>
                <a:lnTo>
                  <a:pt x="3798" y="7336"/>
                </a:lnTo>
                <a:lnTo>
                  <a:pt x="3800" y="7340"/>
                </a:lnTo>
                <a:lnTo>
                  <a:pt x="3802" y="7342"/>
                </a:lnTo>
                <a:lnTo>
                  <a:pt x="3804" y="7340"/>
                </a:lnTo>
                <a:lnTo>
                  <a:pt x="3804" y="7334"/>
                </a:lnTo>
                <a:lnTo>
                  <a:pt x="3806" y="7328"/>
                </a:lnTo>
                <a:lnTo>
                  <a:pt x="3806" y="7326"/>
                </a:lnTo>
                <a:lnTo>
                  <a:pt x="3804" y="7324"/>
                </a:lnTo>
                <a:close/>
                <a:moveTo>
                  <a:pt x="3774" y="7342"/>
                </a:moveTo>
                <a:lnTo>
                  <a:pt x="3774" y="7342"/>
                </a:lnTo>
                <a:lnTo>
                  <a:pt x="3776" y="7340"/>
                </a:lnTo>
                <a:lnTo>
                  <a:pt x="3780" y="7334"/>
                </a:lnTo>
                <a:lnTo>
                  <a:pt x="3782" y="7332"/>
                </a:lnTo>
                <a:lnTo>
                  <a:pt x="3780" y="7330"/>
                </a:lnTo>
                <a:lnTo>
                  <a:pt x="3776" y="7326"/>
                </a:lnTo>
                <a:lnTo>
                  <a:pt x="3772" y="7326"/>
                </a:lnTo>
                <a:lnTo>
                  <a:pt x="3770" y="7328"/>
                </a:lnTo>
                <a:lnTo>
                  <a:pt x="3770" y="7330"/>
                </a:lnTo>
                <a:lnTo>
                  <a:pt x="3770" y="7332"/>
                </a:lnTo>
                <a:lnTo>
                  <a:pt x="3772" y="7336"/>
                </a:lnTo>
                <a:lnTo>
                  <a:pt x="3772" y="7340"/>
                </a:lnTo>
                <a:lnTo>
                  <a:pt x="3772" y="7342"/>
                </a:lnTo>
                <a:lnTo>
                  <a:pt x="3774" y="7342"/>
                </a:lnTo>
                <a:close/>
                <a:moveTo>
                  <a:pt x="3792" y="7332"/>
                </a:moveTo>
                <a:lnTo>
                  <a:pt x="3792" y="7332"/>
                </a:lnTo>
                <a:lnTo>
                  <a:pt x="3790" y="7332"/>
                </a:lnTo>
                <a:lnTo>
                  <a:pt x="3786" y="7332"/>
                </a:lnTo>
                <a:lnTo>
                  <a:pt x="3786" y="7336"/>
                </a:lnTo>
                <a:lnTo>
                  <a:pt x="3786" y="7338"/>
                </a:lnTo>
                <a:lnTo>
                  <a:pt x="3788" y="7340"/>
                </a:lnTo>
                <a:lnTo>
                  <a:pt x="3792" y="7338"/>
                </a:lnTo>
                <a:lnTo>
                  <a:pt x="3792" y="7336"/>
                </a:lnTo>
                <a:lnTo>
                  <a:pt x="3792" y="7332"/>
                </a:lnTo>
                <a:close/>
                <a:moveTo>
                  <a:pt x="3796" y="7352"/>
                </a:moveTo>
                <a:lnTo>
                  <a:pt x="3796" y="7352"/>
                </a:lnTo>
                <a:lnTo>
                  <a:pt x="3800" y="7348"/>
                </a:lnTo>
                <a:lnTo>
                  <a:pt x="3802" y="7346"/>
                </a:lnTo>
                <a:lnTo>
                  <a:pt x="3800" y="7344"/>
                </a:lnTo>
                <a:lnTo>
                  <a:pt x="3796" y="7344"/>
                </a:lnTo>
                <a:lnTo>
                  <a:pt x="3794" y="7346"/>
                </a:lnTo>
                <a:lnTo>
                  <a:pt x="3792" y="7350"/>
                </a:lnTo>
                <a:lnTo>
                  <a:pt x="3792" y="7354"/>
                </a:lnTo>
                <a:lnTo>
                  <a:pt x="3796" y="7352"/>
                </a:lnTo>
                <a:close/>
                <a:moveTo>
                  <a:pt x="3746" y="7354"/>
                </a:moveTo>
                <a:lnTo>
                  <a:pt x="3746" y="7354"/>
                </a:lnTo>
                <a:lnTo>
                  <a:pt x="3746" y="7356"/>
                </a:lnTo>
                <a:lnTo>
                  <a:pt x="3746" y="7358"/>
                </a:lnTo>
                <a:lnTo>
                  <a:pt x="3744" y="7358"/>
                </a:lnTo>
                <a:lnTo>
                  <a:pt x="3746" y="7360"/>
                </a:lnTo>
                <a:lnTo>
                  <a:pt x="3748" y="7362"/>
                </a:lnTo>
                <a:lnTo>
                  <a:pt x="3750" y="7362"/>
                </a:lnTo>
                <a:lnTo>
                  <a:pt x="3756" y="7358"/>
                </a:lnTo>
                <a:lnTo>
                  <a:pt x="3758" y="7354"/>
                </a:lnTo>
                <a:lnTo>
                  <a:pt x="3758" y="7350"/>
                </a:lnTo>
                <a:lnTo>
                  <a:pt x="3758" y="7348"/>
                </a:lnTo>
                <a:lnTo>
                  <a:pt x="3758" y="7346"/>
                </a:lnTo>
                <a:lnTo>
                  <a:pt x="3754" y="7346"/>
                </a:lnTo>
                <a:lnTo>
                  <a:pt x="3746" y="7348"/>
                </a:lnTo>
                <a:lnTo>
                  <a:pt x="3744" y="7350"/>
                </a:lnTo>
                <a:lnTo>
                  <a:pt x="3746" y="7354"/>
                </a:lnTo>
                <a:close/>
                <a:moveTo>
                  <a:pt x="3772" y="7272"/>
                </a:moveTo>
                <a:lnTo>
                  <a:pt x="3772" y="7272"/>
                </a:lnTo>
                <a:lnTo>
                  <a:pt x="3776" y="7270"/>
                </a:lnTo>
                <a:lnTo>
                  <a:pt x="3778" y="7268"/>
                </a:lnTo>
                <a:lnTo>
                  <a:pt x="3780" y="7266"/>
                </a:lnTo>
                <a:lnTo>
                  <a:pt x="3778" y="7264"/>
                </a:lnTo>
                <a:lnTo>
                  <a:pt x="3776" y="7264"/>
                </a:lnTo>
                <a:lnTo>
                  <a:pt x="3770" y="7266"/>
                </a:lnTo>
                <a:lnTo>
                  <a:pt x="3768" y="7268"/>
                </a:lnTo>
                <a:lnTo>
                  <a:pt x="3768" y="7270"/>
                </a:lnTo>
                <a:lnTo>
                  <a:pt x="3768" y="7272"/>
                </a:lnTo>
                <a:lnTo>
                  <a:pt x="3772" y="7272"/>
                </a:lnTo>
                <a:close/>
                <a:moveTo>
                  <a:pt x="3786" y="7272"/>
                </a:moveTo>
                <a:lnTo>
                  <a:pt x="3786" y="7272"/>
                </a:lnTo>
                <a:lnTo>
                  <a:pt x="3792" y="7272"/>
                </a:lnTo>
                <a:lnTo>
                  <a:pt x="3792" y="7268"/>
                </a:lnTo>
                <a:lnTo>
                  <a:pt x="3790" y="7268"/>
                </a:lnTo>
                <a:lnTo>
                  <a:pt x="3786" y="7268"/>
                </a:lnTo>
                <a:lnTo>
                  <a:pt x="3778" y="7272"/>
                </a:lnTo>
                <a:lnTo>
                  <a:pt x="3786" y="7272"/>
                </a:lnTo>
                <a:close/>
                <a:moveTo>
                  <a:pt x="3786" y="7256"/>
                </a:moveTo>
                <a:lnTo>
                  <a:pt x="3786" y="7256"/>
                </a:lnTo>
                <a:lnTo>
                  <a:pt x="3788" y="7260"/>
                </a:lnTo>
                <a:lnTo>
                  <a:pt x="3790" y="7258"/>
                </a:lnTo>
                <a:lnTo>
                  <a:pt x="3792" y="7256"/>
                </a:lnTo>
                <a:lnTo>
                  <a:pt x="3790" y="7252"/>
                </a:lnTo>
                <a:lnTo>
                  <a:pt x="3786" y="7252"/>
                </a:lnTo>
                <a:lnTo>
                  <a:pt x="3786" y="7256"/>
                </a:lnTo>
                <a:close/>
                <a:moveTo>
                  <a:pt x="3800" y="7238"/>
                </a:moveTo>
                <a:lnTo>
                  <a:pt x="3800" y="7238"/>
                </a:lnTo>
                <a:lnTo>
                  <a:pt x="3800" y="7242"/>
                </a:lnTo>
                <a:lnTo>
                  <a:pt x="3800" y="7244"/>
                </a:lnTo>
                <a:lnTo>
                  <a:pt x="3802" y="7248"/>
                </a:lnTo>
                <a:lnTo>
                  <a:pt x="3804" y="7248"/>
                </a:lnTo>
                <a:lnTo>
                  <a:pt x="3806" y="7246"/>
                </a:lnTo>
                <a:lnTo>
                  <a:pt x="3804" y="7242"/>
                </a:lnTo>
                <a:lnTo>
                  <a:pt x="3802" y="7240"/>
                </a:lnTo>
                <a:lnTo>
                  <a:pt x="3800" y="7238"/>
                </a:lnTo>
                <a:close/>
                <a:moveTo>
                  <a:pt x="3756" y="7220"/>
                </a:moveTo>
                <a:lnTo>
                  <a:pt x="3756" y="7220"/>
                </a:lnTo>
                <a:lnTo>
                  <a:pt x="3758" y="7222"/>
                </a:lnTo>
                <a:lnTo>
                  <a:pt x="3762" y="7220"/>
                </a:lnTo>
                <a:lnTo>
                  <a:pt x="3764" y="7220"/>
                </a:lnTo>
                <a:lnTo>
                  <a:pt x="3762" y="7216"/>
                </a:lnTo>
                <a:lnTo>
                  <a:pt x="3760" y="7216"/>
                </a:lnTo>
                <a:lnTo>
                  <a:pt x="3756" y="7216"/>
                </a:lnTo>
                <a:lnTo>
                  <a:pt x="3754" y="7218"/>
                </a:lnTo>
                <a:lnTo>
                  <a:pt x="3756" y="7220"/>
                </a:lnTo>
                <a:close/>
                <a:moveTo>
                  <a:pt x="3762" y="7342"/>
                </a:moveTo>
                <a:lnTo>
                  <a:pt x="3762" y="7342"/>
                </a:lnTo>
                <a:lnTo>
                  <a:pt x="3766" y="7340"/>
                </a:lnTo>
                <a:lnTo>
                  <a:pt x="3766" y="7338"/>
                </a:lnTo>
                <a:lnTo>
                  <a:pt x="3766" y="7334"/>
                </a:lnTo>
                <a:lnTo>
                  <a:pt x="3764" y="7332"/>
                </a:lnTo>
                <a:lnTo>
                  <a:pt x="3762" y="7334"/>
                </a:lnTo>
                <a:lnTo>
                  <a:pt x="3760" y="7338"/>
                </a:lnTo>
                <a:lnTo>
                  <a:pt x="3760" y="7340"/>
                </a:lnTo>
                <a:lnTo>
                  <a:pt x="3762" y="7342"/>
                </a:lnTo>
                <a:close/>
                <a:moveTo>
                  <a:pt x="3790" y="7328"/>
                </a:moveTo>
                <a:lnTo>
                  <a:pt x="3790" y="7328"/>
                </a:lnTo>
                <a:lnTo>
                  <a:pt x="3792" y="7328"/>
                </a:lnTo>
                <a:lnTo>
                  <a:pt x="3794" y="7326"/>
                </a:lnTo>
                <a:lnTo>
                  <a:pt x="3796" y="7324"/>
                </a:lnTo>
                <a:lnTo>
                  <a:pt x="3794" y="7324"/>
                </a:lnTo>
                <a:lnTo>
                  <a:pt x="3790" y="7322"/>
                </a:lnTo>
                <a:lnTo>
                  <a:pt x="3788" y="7322"/>
                </a:lnTo>
                <a:lnTo>
                  <a:pt x="3786" y="7324"/>
                </a:lnTo>
                <a:lnTo>
                  <a:pt x="3786" y="7328"/>
                </a:lnTo>
                <a:lnTo>
                  <a:pt x="3790" y="7328"/>
                </a:lnTo>
                <a:close/>
                <a:moveTo>
                  <a:pt x="3800" y="7296"/>
                </a:moveTo>
                <a:lnTo>
                  <a:pt x="3800" y="7296"/>
                </a:lnTo>
                <a:lnTo>
                  <a:pt x="3800" y="7294"/>
                </a:lnTo>
                <a:lnTo>
                  <a:pt x="3798" y="7290"/>
                </a:lnTo>
                <a:lnTo>
                  <a:pt x="3796" y="7286"/>
                </a:lnTo>
                <a:lnTo>
                  <a:pt x="3794" y="7286"/>
                </a:lnTo>
                <a:lnTo>
                  <a:pt x="3792" y="7290"/>
                </a:lnTo>
                <a:lnTo>
                  <a:pt x="3794" y="7292"/>
                </a:lnTo>
                <a:lnTo>
                  <a:pt x="3796" y="7296"/>
                </a:lnTo>
                <a:lnTo>
                  <a:pt x="3800" y="7296"/>
                </a:lnTo>
                <a:close/>
                <a:moveTo>
                  <a:pt x="4018" y="7914"/>
                </a:moveTo>
                <a:lnTo>
                  <a:pt x="4018" y="7914"/>
                </a:lnTo>
                <a:lnTo>
                  <a:pt x="4014" y="7912"/>
                </a:lnTo>
                <a:lnTo>
                  <a:pt x="4016" y="7910"/>
                </a:lnTo>
                <a:lnTo>
                  <a:pt x="4020" y="7910"/>
                </a:lnTo>
                <a:lnTo>
                  <a:pt x="4022" y="7908"/>
                </a:lnTo>
                <a:lnTo>
                  <a:pt x="4020" y="7908"/>
                </a:lnTo>
                <a:lnTo>
                  <a:pt x="4016" y="7904"/>
                </a:lnTo>
                <a:lnTo>
                  <a:pt x="4006" y="7904"/>
                </a:lnTo>
                <a:lnTo>
                  <a:pt x="4002" y="7902"/>
                </a:lnTo>
                <a:lnTo>
                  <a:pt x="4010" y="7900"/>
                </a:lnTo>
                <a:lnTo>
                  <a:pt x="4016" y="7898"/>
                </a:lnTo>
                <a:lnTo>
                  <a:pt x="4018" y="7896"/>
                </a:lnTo>
                <a:lnTo>
                  <a:pt x="4016" y="7892"/>
                </a:lnTo>
                <a:lnTo>
                  <a:pt x="4014" y="7890"/>
                </a:lnTo>
                <a:lnTo>
                  <a:pt x="4008" y="7890"/>
                </a:lnTo>
                <a:lnTo>
                  <a:pt x="4002" y="7890"/>
                </a:lnTo>
                <a:lnTo>
                  <a:pt x="3994" y="7892"/>
                </a:lnTo>
                <a:lnTo>
                  <a:pt x="3988" y="7892"/>
                </a:lnTo>
                <a:lnTo>
                  <a:pt x="3982" y="7892"/>
                </a:lnTo>
                <a:lnTo>
                  <a:pt x="3976" y="7894"/>
                </a:lnTo>
                <a:lnTo>
                  <a:pt x="3958" y="7898"/>
                </a:lnTo>
                <a:lnTo>
                  <a:pt x="3952" y="7900"/>
                </a:lnTo>
                <a:lnTo>
                  <a:pt x="3950" y="7900"/>
                </a:lnTo>
                <a:lnTo>
                  <a:pt x="3950" y="7902"/>
                </a:lnTo>
                <a:lnTo>
                  <a:pt x="3960" y="7908"/>
                </a:lnTo>
                <a:lnTo>
                  <a:pt x="3962" y="7908"/>
                </a:lnTo>
                <a:lnTo>
                  <a:pt x="3962" y="7910"/>
                </a:lnTo>
                <a:lnTo>
                  <a:pt x="3960" y="7910"/>
                </a:lnTo>
                <a:lnTo>
                  <a:pt x="3958" y="7912"/>
                </a:lnTo>
                <a:lnTo>
                  <a:pt x="3966" y="7916"/>
                </a:lnTo>
                <a:lnTo>
                  <a:pt x="3972" y="7918"/>
                </a:lnTo>
                <a:lnTo>
                  <a:pt x="3976" y="7920"/>
                </a:lnTo>
                <a:lnTo>
                  <a:pt x="3982" y="7924"/>
                </a:lnTo>
                <a:lnTo>
                  <a:pt x="3986" y="7924"/>
                </a:lnTo>
                <a:lnTo>
                  <a:pt x="3986" y="7922"/>
                </a:lnTo>
                <a:lnTo>
                  <a:pt x="3978" y="7912"/>
                </a:lnTo>
                <a:lnTo>
                  <a:pt x="3976" y="7908"/>
                </a:lnTo>
                <a:lnTo>
                  <a:pt x="3978" y="7906"/>
                </a:lnTo>
                <a:lnTo>
                  <a:pt x="3982" y="7906"/>
                </a:lnTo>
                <a:lnTo>
                  <a:pt x="3986" y="7908"/>
                </a:lnTo>
                <a:lnTo>
                  <a:pt x="3990" y="7908"/>
                </a:lnTo>
                <a:lnTo>
                  <a:pt x="3994" y="7908"/>
                </a:lnTo>
                <a:lnTo>
                  <a:pt x="3996" y="7906"/>
                </a:lnTo>
                <a:lnTo>
                  <a:pt x="3996" y="7908"/>
                </a:lnTo>
                <a:lnTo>
                  <a:pt x="3994" y="7916"/>
                </a:lnTo>
                <a:lnTo>
                  <a:pt x="3994" y="7920"/>
                </a:lnTo>
                <a:lnTo>
                  <a:pt x="3996" y="7922"/>
                </a:lnTo>
                <a:lnTo>
                  <a:pt x="3998" y="7924"/>
                </a:lnTo>
                <a:lnTo>
                  <a:pt x="4000" y="7924"/>
                </a:lnTo>
                <a:lnTo>
                  <a:pt x="4002" y="7922"/>
                </a:lnTo>
                <a:lnTo>
                  <a:pt x="4006" y="7920"/>
                </a:lnTo>
                <a:lnTo>
                  <a:pt x="4008" y="7920"/>
                </a:lnTo>
                <a:lnTo>
                  <a:pt x="4008" y="7922"/>
                </a:lnTo>
                <a:lnTo>
                  <a:pt x="4012" y="7924"/>
                </a:lnTo>
                <a:lnTo>
                  <a:pt x="4014" y="7924"/>
                </a:lnTo>
                <a:lnTo>
                  <a:pt x="4018" y="7924"/>
                </a:lnTo>
                <a:lnTo>
                  <a:pt x="4020" y="7928"/>
                </a:lnTo>
                <a:lnTo>
                  <a:pt x="4020" y="7930"/>
                </a:lnTo>
                <a:lnTo>
                  <a:pt x="4022" y="7930"/>
                </a:lnTo>
                <a:lnTo>
                  <a:pt x="4026" y="7934"/>
                </a:lnTo>
                <a:lnTo>
                  <a:pt x="4028" y="7936"/>
                </a:lnTo>
                <a:lnTo>
                  <a:pt x="4030" y="7934"/>
                </a:lnTo>
                <a:lnTo>
                  <a:pt x="4032" y="7930"/>
                </a:lnTo>
                <a:lnTo>
                  <a:pt x="4030" y="7926"/>
                </a:lnTo>
                <a:lnTo>
                  <a:pt x="4028" y="7924"/>
                </a:lnTo>
                <a:lnTo>
                  <a:pt x="4028" y="7922"/>
                </a:lnTo>
                <a:lnTo>
                  <a:pt x="4026" y="7918"/>
                </a:lnTo>
                <a:lnTo>
                  <a:pt x="4018" y="7914"/>
                </a:lnTo>
                <a:close/>
                <a:moveTo>
                  <a:pt x="3972" y="7890"/>
                </a:moveTo>
                <a:lnTo>
                  <a:pt x="3972" y="7890"/>
                </a:lnTo>
                <a:lnTo>
                  <a:pt x="3980" y="7888"/>
                </a:lnTo>
                <a:lnTo>
                  <a:pt x="3968" y="7886"/>
                </a:lnTo>
                <a:lnTo>
                  <a:pt x="3962" y="7884"/>
                </a:lnTo>
                <a:lnTo>
                  <a:pt x="3956" y="7886"/>
                </a:lnTo>
                <a:lnTo>
                  <a:pt x="3946" y="7888"/>
                </a:lnTo>
                <a:lnTo>
                  <a:pt x="3944" y="7890"/>
                </a:lnTo>
                <a:lnTo>
                  <a:pt x="3944" y="7892"/>
                </a:lnTo>
                <a:lnTo>
                  <a:pt x="3952" y="7894"/>
                </a:lnTo>
                <a:lnTo>
                  <a:pt x="3958" y="7894"/>
                </a:lnTo>
                <a:lnTo>
                  <a:pt x="3972" y="7890"/>
                </a:lnTo>
                <a:close/>
                <a:moveTo>
                  <a:pt x="3932" y="7886"/>
                </a:moveTo>
                <a:lnTo>
                  <a:pt x="3932" y="7886"/>
                </a:lnTo>
                <a:lnTo>
                  <a:pt x="3924" y="7888"/>
                </a:lnTo>
                <a:lnTo>
                  <a:pt x="3922" y="7890"/>
                </a:lnTo>
                <a:lnTo>
                  <a:pt x="3918" y="7890"/>
                </a:lnTo>
                <a:lnTo>
                  <a:pt x="3910" y="7890"/>
                </a:lnTo>
                <a:lnTo>
                  <a:pt x="3910" y="7892"/>
                </a:lnTo>
                <a:lnTo>
                  <a:pt x="3910" y="7894"/>
                </a:lnTo>
                <a:lnTo>
                  <a:pt x="3912" y="7896"/>
                </a:lnTo>
                <a:lnTo>
                  <a:pt x="3914" y="7898"/>
                </a:lnTo>
                <a:lnTo>
                  <a:pt x="3924" y="7898"/>
                </a:lnTo>
                <a:lnTo>
                  <a:pt x="3928" y="7900"/>
                </a:lnTo>
                <a:lnTo>
                  <a:pt x="3928" y="7904"/>
                </a:lnTo>
                <a:lnTo>
                  <a:pt x="3928" y="7906"/>
                </a:lnTo>
                <a:lnTo>
                  <a:pt x="3934" y="7904"/>
                </a:lnTo>
                <a:lnTo>
                  <a:pt x="3938" y="7902"/>
                </a:lnTo>
                <a:lnTo>
                  <a:pt x="3938" y="7898"/>
                </a:lnTo>
                <a:lnTo>
                  <a:pt x="3938" y="7896"/>
                </a:lnTo>
                <a:lnTo>
                  <a:pt x="3934" y="7894"/>
                </a:lnTo>
                <a:lnTo>
                  <a:pt x="3928" y="7894"/>
                </a:lnTo>
                <a:lnTo>
                  <a:pt x="3930" y="7892"/>
                </a:lnTo>
                <a:lnTo>
                  <a:pt x="3934" y="7892"/>
                </a:lnTo>
                <a:lnTo>
                  <a:pt x="3940" y="7890"/>
                </a:lnTo>
                <a:lnTo>
                  <a:pt x="3940" y="7888"/>
                </a:lnTo>
                <a:lnTo>
                  <a:pt x="3938" y="7886"/>
                </a:lnTo>
                <a:lnTo>
                  <a:pt x="3932" y="7886"/>
                </a:lnTo>
                <a:close/>
                <a:moveTo>
                  <a:pt x="3908" y="7882"/>
                </a:moveTo>
                <a:lnTo>
                  <a:pt x="3908" y="7882"/>
                </a:lnTo>
                <a:lnTo>
                  <a:pt x="3902" y="7880"/>
                </a:lnTo>
                <a:lnTo>
                  <a:pt x="3898" y="7880"/>
                </a:lnTo>
                <a:lnTo>
                  <a:pt x="3894" y="7882"/>
                </a:lnTo>
                <a:lnTo>
                  <a:pt x="3892" y="7884"/>
                </a:lnTo>
                <a:lnTo>
                  <a:pt x="3892" y="7886"/>
                </a:lnTo>
                <a:lnTo>
                  <a:pt x="3894" y="7886"/>
                </a:lnTo>
                <a:lnTo>
                  <a:pt x="3898" y="7886"/>
                </a:lnTo>
                <a:lnTo>
                  <a:pt x="3902" y="7884"/>
                </a:lnTo>
                <a:lnTo>
                  <a:pt x="3904" y="7884"/>
                </a:lnTo>
                <a:lnTo>
                  <a:pt x="3906" y="7886"/>
                </a:lnTo>
                <a:lnTo>
                  <a:pt x="3910" y="7886"/>
                </a:lnTo>
                <a:lnTo>
                  <a:pt x="3912" y="7886"/>
                </a:lnTo>
                <a:lnTo>
                  <a:pt x="3912" y="7884"/>
                </a:lnTo>
                <a:lnTo>
                  <a:pt x="3910" y="7882"/>
                </a:lnTo>
                <a:lnTo>
                  <a:pt x="3908" y="7882"/>
                </a:lnTo>
                <a:close/>
                <a:moveTo>
                  <a:pt x="4038" y="7944"/>
                </a:moveTo>
                <a:lnTo>
                  <a:pt x="4038" y="7944"/>
                </a:lnTo>
                <a:lnTo>
                  <a:pt x="4040" y="7946"/>
                </a:lnTo>
                <a:lnTo>
                  <a:pt x="4046" y="7946"/>
                </a:lnTo>
                <a:lnTo>
                  <a:pt x="4050" y="7944"/>
                </a:lnTo>
                <a:lnTo>
                  <a:pt x="4052" y="7942"/>
                </a:lnTo>
                <a:lnTo>
                  <a:pt x="4048" y="7940"/>
                </a:lnTo>
                <a:lnTo>
                  <a:pt x="4044" y="7940"/>
                </a:lnTo>
                <a:lnTo>
                  <a:pt x="4038" y="7942"/>
                </a:lnTo>
                <a:lnTo>
                  <a:pt x="4038" y="7944"/>
                </a:lnTo>
                <a:close/>
                <a:moveTo>
                  <a:pt x="4056" y="7930"/>
                </a:moveTo>
                <a:lnTo>
                  <a:pt x="4056" y="7930"/>
                </a:lnTo>
                <a:lnTo>
                  <a:pt x="4054" y="7932"/>
                </a:lnTo>
                <a:lnTo>
                  <a:pt x="4052" y="7932"/>
                </a:lnTo>
                <a:lnTo>
                  <a:pt x="4050" y="7934"/>
                </a:lnTo>
                <a:lnTo>
                  <a:pt x="4050" y="7936"/>
                </a:lnTo>
                <a:lnTo>
                  <a:pt x="4056" y="7940"/>
                </a:lnTo>
                <a:lnTo>
                  <a:pt x="4060" y="7940"/>
                </a:lnTo>
                <a:lnTo>
                  <a:pt x="4060" y="7938"/>
                </a:lnTo>
                <a:lnTo>
                  <a:pt x="4058" y="7932"/>
                </a:lnTo>
                <a:lnTo>
                  <a:pt x="4056" y="7928"/>
                </a:lnTo>
                <a:lnTo>
                  <a:pt x="4056" y="7930"/>
                </a:lnTo>
                <a:close/>
                <a:moveTo>
                  <a:pt x="3872" y="7846"/>
                </a:moveTo>
                <a:lnTo>
                  <a:pt x="3872" y="7846"/>
                </a:lnTo>
                <a:lnTo>
                  <a:pt x="3872" y="7850"/>
                </a:lnTo>
                <a:lnTo>
                  <a:pt x="3874" y="7850"/>
                </a:lnTo>
                <a:lnTo>
                  <a:pt x="3876" y="7850"/>
                </a:lnTo>
                <a:lnTo>
                  <a:pt x="3876" y="7848"/>
                </a:lnTo>
                <a:lnTo>
                  <a:pt x="3876" y="7846"/>
                </a:lnTo>
                <a:lnTo>
                  <a:pt x="3878" y="7844"/>
                </a:lnTo>
                <a:lnTo>
                  <a:pt x="3880" y="7844"/>
                </a:lnTo>
                <a:lnTo>
                  <a:pt x="3880" y="7840"/>
                </a:lnTo>
                <a:lnTo>
                  <a:pt x="3882" y="7838"/>
                </a:lnTo>
                <a:lnTo>
                  <a:pt x="3882" y="7836"/>
                </a:lnTo>
                <a:lnTo>
                  <a:pt x="3882" y="7834"/>
                </a:lnTo>
                <a:lnTo>
                  <a:pt x="3882" y="7832"/>
                </a:lnTo>
                <a:lnTo>
                  <a:pt x="3882" y="7828"/>
                </a:lnTo>
                <a:lnTo>
                  <a:pt x="3884" y="7826"/>
                </a:lnTo>
                <a:lnTo>
                  <a:pt x="3880" y="7824"/>
                </a:lnTo>
                <a:lnTo>
                  <a:pt x="3874" y="7822"/>
                </a:lnTo>
                <a:lnTo>
                  <a:pt x="3872" y="7822"/>
                </a:lnTo>
                <a:lnTo>
                  <a:pt x="3870" y="7824"/>
                </a:lnTo>
                <a:lnTo>
                  <a:pt x="3868" y="7826"/>
                </a:lnTo>
                <a:lnTo>
                  <a:pt x="3866" y="7826"/>
                </a:lnTo>
                <a:lnTo>
                  <a:pt x="3864" y="7824"/>
                </a:lnTo>
                <a:lnTo>
                  <a:pt x="3860" y="7824"/>
                </a:lnTo>
                <a:lnTo>
                  <a:pt x="3860" y="7826"/>
                </a:lnTo>
                <a:lnTo>
                  <a:pt x="3860" y="7828"/>
                </a:lnTo>
                <a:lnTo>
                  <a:pt x="3864" y="7836"/>
                </a:lnTo>
                <a:lnTo>
                  <a:pt x="3872" y="7840"/>
                </a:lnTo>
                <a:lnTo>
                  <a:pt x="3874" y="7842"/>
                </a:lnTo>
                <a:lnTo>
                  <a:pt x="3872" y="7846"/>
                </a:lnTo>
                <a:close/>
                <a:moveTo>
                  <a:pt x="3834" y="7700"/>
                </a:moveTo>
                <a:lnTo>
                  <a:pt x="3834" y="7700"/>
                </a:lnTo>
                <a:lnTo>
                  <a:pt x="3828" y="7706"/>
                </a:lnTo>
                <a:lnTo>
                  <a:pt x="3826" y="7708"/>
                </a:lnTo>
                <a:lnTo>
                  <a:pt x="3826" y="7710"/>
                </a:lnTo>
                <a:lnTo>
                  <a:pt x="3828" y="7710"/>
                </a:lnTo>
                <a:lnTo>
                  <a:pt x="3830" y="7710"/>
                </a:lnTo>
                <a:lnTo>
                  <a:pt x="3834" y="7706"/>
                </a:lnTo>
                <a:lnTo>
                  <a:pt x="3836" y="7702"/>
                </a:lnTo>
                <a:lnTo>
                  <a:pt x="3834" y="7700"/>
                </a:lnTo>
                <a:close/>
                <a:moveTo>
                  <a:pt x="3852" y="7832"/>
                </a:moveTo>
                <a:lnTo>
                  <a:pt x="3852" y="7832"/>
                </a:lnTo>
                <a:lnTo>
                  <a:pt x="3854" y="7834"/>
                </a:lnTo>
                <a:lnTo>
                  <a:pt x="3856" y="7834"/>
                </a:lnTo>
                <a:lnTo>
                  <a:pt x="3854" y="7828"/>
                </a:lnTo>
                <a:lnTo>
                  <a:pt x="3854" y="7826"/>
                </a:lnTo>
                <a:lnTo>
                  <a:pt x="3856" y="7824"/>
                </a:lnTo>
                <a:lnTo>
                  <a:pt x="3858" y="7822"/>
                </a:lnTo>
                <a:lnTo>
                  <a:pt x="3862" y="7820"/>
                </a:lnTo>
                <a:lnTo>
                  <a:pt x="3864" y="7818"/>
                </a:lnTo>
                <a:lnTo>
                  <a:pt x="3862" y="7816"/>
                </a:lnTo>
                <a:lnTo>
                  <a:pt x="3860" y="7814"/>
                </a:lnTo>
                <a:lnTo>
                  <a:pt x="3856" y="7812"/>
                </a:lnTo>
                <a:lnTo>
                  <a:pt x="3854" y="7812"/>
                </a:lnTo>
                <a:lnTo>
                  <a:pt x="3852" y="7808"/>
                </a:lnTo>
                <a:lnTo>
                  <a:pt x="3852" y="7806"/>
                </a:lnTo>
                <a:lnTo>
                  <a:pt x="3848" y="7804"/>
                </a:lnTo>
                <a:lnTo>
                  <a:pt x="3846" y="7802"/>
                </a:lnTo>
                <a:lnTo>
                  <a:pt x="3842" y="7802"/>
                </a:lnTo>
                <a:lnTo>
                  <a:pt x="3840" y="7804"/>
                </a:lnTo>
                <a:lnTo>
                  <a:pt x="3840" y="7802"/>
                </a:lnTo>
                <a:lnTo>
                  <a:pt x="3838" y="7800"/>
                </a:lnTo>
                <a:lnTo>
                  <a:pt x="3836" y="7802"/>
                </a:lnTo>
                <a:lnTo>
                  <a:pt x="3834" y="7804"/>
                </a:lnTo>
                <a:lnTo>
                  <a:pt x="3834" y="7802"/>
                </a:lnTo>
                <a:lnTo>
                  <a:pt x="3834" y="7798"/>
                </a:lnTo>
                <a:lnTo>
                  <a:pt x="3830" y="7794"/>
                </a:lnTo>
                <a:lnTo>
                  <a:pt x="3826" y="7792"/>
                </a:lnTo>
                <a:lnTo>
                  <a:pt x="3824" y="7796"/>
                </a:lnTo>
                <a:lnTo>
                  <a:pt x="3824" y="7798"/>
                </a:lnTo>
                <a:lnTo>
                  <a:pt x="3818" y="7798"/>
                </a:lnTo>
                <a:lnTo>
                  <a:pt x="3816" y="7796"/>
                </a:lnTo>
                <a:lnTo>
                  <a:pt x="3814" y="7798"/>
                </a:lnTo>
                <a:lnTo>
                  <a:pt x="3816" y="7802"/>
                </a:lnTo>
                <a:lnTo>
                  <a:pt x="3818" y="7804"/>
                </a:lnTo>
                <a:lnTo>
                  <a:pt x="3818" y="7806"/>
                </a:lnTo>
                <a:lnTo>
                  <a:pt x="3816" y="7806"/>
                </a:lnTo>
                <a:lnTo>
                  <a:pt x="3810" y="7804"/>
                </a:lnTo>
                <a:lnTo>
                  <a:pt x="3808" y="7804"/>
                </a:lnTo>
                <a:lnTo>
                  <a:pt x="3804" y="7808"/>
                </a:lnTo>
                <a:lnTo>
                  <a:pt x="3804" y="7810"/>
                </a:lnTo>
                <a:lnTo>
                  <a:pt x="3806" y="7810"/>
                </a:lnTo>
                <a:lnTo>
                  <a:pt x="3808" y="7812"/>
                </a:lnTo>
                <a:lnTo>
                  <a:pt x="3808" y="7814"/>
                </a:lnTo>
                <a:lnTo>
                  <a:pt x="3808" y="7816"/>
                </a:lnTo>
                <a:lnTo>
                  <a:pt x="3812" y="7814"/>
                </a:lnTo>
                <a:lnTo>
                  <a:pt x="3816" y="7814"/>
                </a:lnTo>
                <a:lnTo>
                  <a:pt x="3818" y="7814"/>
                </a:lnTo>
                <a:lnTo>
                  <a:pt x="3818" y="7818"/>
                </a:lnTo>
                <a:lnTo>
                  <a:pt x="3818" y="7824"/>
                </a:lnTo>
                <a:lnTo>
                  <a:pt x="3820" y="7828"/>
                </a:lnTo>
                <a:lnTo>
                  <a:pt x="3824" y="7830"/>
                </a:lnTo>
                <a:lnTo>
                  <a:pt x="3826" y="7832"/>
                </a:lnTo>
                <a:lnTo>
                  <a:pt x="3828" y="7830"/>
                </a:lnTo>
                <a:lnTo>
                  <a:pt x="3828" y="7826"/>
                </a:lnTo>
                <a:lnTo>
                  <a:pt x="3828" y="7822"/>
                </a:lnTo>
                <a:lnTo>
                  <a:pt x="3828" y="7820"/>
                </a:lnTo>
                <a:lnTo>
                  <a:pt x="3830" y="7822"/>
                </a:lnTo>
                <a:lnTo>
                  <a:pt x="3834" y="7822"/>
                </a:lnTo>
                <a:lnTo>
                  <a:pt x="3836" y="7822"/>
                </a:lnTo>
                <a:lnTo>
                  <a:pt x="3838" y="7822"/>
                </a:lnTo>
                <a:lnTo>
                  <a:pt x="3838" y="7826"/>
                </a:lnTo>
                <a:lnTo>
                  <a:pt x="3836" y="7830"/>
                </a:lnTo>
                <a:lnTo>
                  <a:pt x="3832" y="7834"/>
                </a:lnTo>
                <a:lnTo>
                  <a:pt x="3830" y="7836"/>
                </a:lnTo>
                <a:lnTo>
                  <a:pt x="3834" y="7838"/>
                </a:lnTo>
                <a:lnTo>
                  <a:pt x="3838" y="7838"/>
                </a:lnTo>
                <a:lnTo>
                  <a:pt x="3842" y="7836"/>
                </a:lnTo>
                <a:lnTo>
                  <a:pt x="3844" y="7834"/>
                </a:lnTo>
                <a:lnTo>
                  <a:pt x="3846" y="7834"/>
                </a:lnTo>
                <a:lnTo>
                  <a:pt x="3848" y="7834"/>
                </a:lnTo>
                <a:lnTo>
                  <a:pt x="3848" y="7832"/>
                </a:lnTo>
                <a:lnTo>
                  <a:pt x="3850" y="7832"/>
                </a:lnTo>
                <a:lnTo>
                  <a:pt x="3852" y="7832"/>
                </a:lnTo>
                <a:close/>
                <a:moveTo>
                  <a:pt x="3856" y="7838"/>
                </a:moveTo>
                <a:lnTo>
                  <a:pt x="3856" y="7838"/>
                </a:lnTo>
                <a:lnTo>
                  <a:pt x="3854" y="7840"/>
                </a:lnTo>
                <a:lnTo>
                  <a:pt x="3850" y="7842"/>
                </a:lnTo>
                <a:lnTo>
                  <a:pt x="3850" y="7846"/>
                </a:lnTo>
                <a:lnTo>
                  <a:pt x="3852" y="7846"/>
                </a:lnTo>
                <a:lnTo>
                  <a:pt x="3854" y="7846"/>
                </a:lnTo>
                <a:lnTo>
                  <a:pt x="3860" y="7842"/>
                </a:lnTo>
                <a:lnTo>
                  <a:pt x="3860" y="7838"/>
                </a:lnTo>
                <a:lnTo>
                  <a:pt x="3860" y="7836"/>
                </a:lnTo>
                <a:lnTo>
                  <a:pt x="3858" y="7836"/>
                </a:lnTo>
                <a:lnTo>
                  <a:pt x="3856" y="7838"/>
                </a:lnTo>
                <a:close/>
                <a:moveTo>
                  <a:pt x="3780" y="7788"/>
                </a:moveTo>
                <a:lnTo>
                  <a:pt x="3780" y="7788"/>
                </a:lnTo>
                <a:lnTo>
                  <a:pt x="3782" y="7788"/>
                </a:lnTo>
                <a:lnTo>
                  <a:pt x="3786" y="7788"/>
                </a:lnTo>
                <a:lnTo>
                  <a:pt x="3786" y="7784"/>
                </a:lnTo>
                <a:lnTo>
                  <a:pt x="3786" y="7782"/>
                </a:lnTo>
                <a:lnTo>
                  <a:pt x="3784" y="7782"/>
                </a:lnTo>
                <a:lnTo>
                  <a:pt x="3782" y="7784"/>
                </a:lnTo>
                <a:lnTo>
                  <a:pt x="3780" y="7786"/>
                </a:lnTo>
                <a:lnTo>
                  <a:pt x="3780" y="7788"/>
                </a:lnTo>
                <a:close/>
                <a:moveTo>
                  <a:pt x="3800" y="7744"/>
                </a:moveTo>
                <a:lnTo>
                  <a:pt x="3800" y="7744"/>
                </a:lnTo>
                <a:lnTo>
                  <a:pt x="3800" y="7742"/>
                </a:lnTo>
                <a:lnTo>
                  <a:pt x="3802" y="7740"/>
                </a:lnTo>
                <a:lnTo>
                  <a:pt x="3802" y="7738"/>
                </a:lnTo>
                <a:lnTo>
                  <a:pt x="3802" y="7734"/>
                </a:lnTo>
                <a:lnTo>
                  <a:pt x="3800" y="7732"/>
                </a:lnTo>
                <a:lnTo>
                  <a:pt x="3798" y="7732"/>
                </a:lnTo>
                <a:lnTo>
                  <a:pt x="3790" y="7740"/>
                </a:lnTo>
                <a:lnTo>
                  <a:pt x="3788" y="7742"/>
                </a:lnTo>
                <a:lnTo>
                  <a:pt x="3788" y="7744"/>
                </a:lnTo>
                <a:lnTo>
                  <a:pt x="3792" y="7752"/>
                </a:lnTo>
                <a:lnTo>
                  <a:pt x="3794" y="7752"/>
                </a:lnTo>
                <a:lnTo>
                  <a:pt x="3796" y="7752"/>
                </a:lnTo>
                <a:lnTo>
                  <a:pt x="3798" y="7748"/>
                </a:lnTo>
                <a:lnTo>
                  <a:pt x="3800" y="7744"/>
                </a:lnTo>
                <a:close/>
                <a:moveTo>
                  <a:pt x="3808" y="7788"/>
                </a:moveTo>
                <a:lnTo>
                  <a:pt x="3808" y="7788"/>
                </a:lnTo>
                <a:lnTo>
                  <a:pt x="3810" y="7790"/>
                </a:lnTo>
                <a:lnTo>
                  <a:pt x="3812" y="7788"/>
                </a:lnTo>
                <a:lnTo>
                  <a:pt x="3814" y="7788"/>
                </a:lnTo>
                <a:lnTo>
                  <a:pt x="3818" y="7790"/>
                </a:lnTo>
                <a:lnTo>
                  <a:pt x="3822" y="7792"/>
                </a:lnTo>
                <a:lnTo>
                  <a:pt x="3824" y="7790"/>
                </a:lnTo>
                <a:lnTo>
                  <a:pt x="3820" y="7786"/>
                </a:lnTo>
                <a:lnTo>
                  <a:pt x="3814" y="7780"/>
                </a:lnTo>
                <a:lnTo>
                  <a:pt x="3812" y="7778"/>
                </a:lnTo>
                <a:lnTo>
                  <a:pt x="3810" y="7778"/>
                </a:lnTo>
                <a:lnTo>
                  <a:pt x="3808" y="7776"/>
                </a:lnTo>
                <a:lnTo>
                  <a:pt x="3806" y="7774"/>
                </a:lnTo>
                <a:lnTo>
                  <a:pt x="3804" y="7772"/>
                </a:lnTo>
                <a:lnTo>
                  <a:pt x="3804" y="7774"/>
                </a:lnTo>
                <a:lnTo>
                  <a:pt x="3802" y="7774"/>
                </a:lnTo>
                <a:lnTo>
                  <a:pt x="3800" y="7774"/>
                </a:lnTo>
                <a:lnTo>
                  <a:pt x="3792" y="7768"/>
                </a:lnTo>
                <a:lnTo>
                  <a:pt x="3780" y="7764"/>
                </a:lnTo>
                <a:lnTo>
                  <a:pt x="3776" y="7762"/>
                </a:lnTo>
                <a:lnTo>
                  <a:pt x="3770" y="7758"/>
                </a:lnTo>
                <a:lnTo>
                  <a:pt x="3764" y="7754"/>
                </a:lnTo>
                <a:lnTo>
                  <a:pt x="3760" y="7752"/>
                </a:lnTo>
                <a:lnTo>
                  <a:pt x="3762" y="7756"/>
                </a:lnTo>
                <a:lnTo>
                  <a:pt x="3766" y="7760"/>
                </a:lnTo>
                <a:lnTo>
                  <a:pt x="3766" y="7762"/>
                </a:lnTo>
                <a:lnTo>
                  <a:pt x="3766" y="7764"/>
                </a:lnTo>
                <a:lnTo>
                  <a:pt x="3768" y="7766"/>
                </a:lnTo>
                <a:lnTo>
                  <a:pt x="3772" y="7768"/>
                </a:lnTo>
                <a:lnTo>
                  <a:pt x="3774" y="7770"/>
                </a:lnTo>
                <a:lnTo>
                  <a:pt x="3778" y="7772"/>
                </a:lnTo>
                <a:lnTo>
                  <a:pt x="3784" y="7774"/>
                </a:lnTo>
                <a:lnTo>
                  <a:pt x="3790" y="7776"/>
                </a:lnTo>
                <a:lnTo>
                  <a:pt x="3792" y="7778"/>
                </a:lnTo>
                <a:lnTo>
                  <a:pt x="3796" y="7780"/>
                </a:lnTo>
                <a:lnTo>
                  <a:pt x="3798" y="7782"/>
                </a:lnTo>
                <a:lnTo>
                  <a:pt x="3800" y="7782"/>
                </a:lnTo>
                <a:lnTo>
                  <a:pt x="3800" y="7780"/>
                </a:lnTo>
                <a:lnTo>
                  <a:pt x="3804" y="7782"/>
                </a:lnTo>
                <a:lnTo>
                  <a:pt x="3806" y="7784"/>
                </a:lnTo>
                <a:lnTo>
                  <a:pt x="3806" y="7786"/>
                </a:lnTo>
                <a:lnTo>
                  <a:pt x="3806" y="7788"/>
                </a:lnTo>
                <a:lnTo>
                  <a:pt x="3808" y="7788"/>
                </a:lnTo>
                <a:close/>
                <a:moveTo>
                  <a:pt x="3790" y="7696"/>
                </a:moveTo>
                <a:lnTo>
                  <a:pt x="3790" y="7696"/>
                </a:lnTo>
                <a:lnTo>
                  <a:pt x="3790" y="7694"/>
                </a:lnTo>
                <a:lnTo>
                  <a:pt x="3790" y="7690"/>
                </a:lnTo>
                <a:lnTo>
                  <a:pt x="3786" y="7680"/>
                </a:lnTo>
                <a:lnTo>
                  <a:pt x="3784" y="7682"/>
                </a:lnTo>
                <a:lnTo>
                  <a:pt x="3784" y="7686"/>
                </a:lnTo>
                <a:lnTo>
                  <a:pt x="3782" y="7688"/>
                </a:lnTo>
                <a:lnTo>
                  <a:pt x="3780" y="7692"/>
                </a:lnTo>
                <a:lnTo>
                  <a:pt x="3784" y="7694"/>
                </a:lnTo>
                <a:lnTo>
                  <a:pt x="3786" y="7696"/>
                </a:lnTo>
                <a:lnTo>
                  <a:pt x="3790" y="7696"/>
                </a:lnTo>
                <a:close/>
                <a:moveTo>
                  <a:pt x="3758" y="7690"/>
                </a:moveTo>
                <a:lnTo>
                  <a:pt x="3758" y="7690"/>
                </a:lnTo>
                <a:lnTo>
                  <a:pt x="3756" y="7686"/>
                </a:lnTo>
                <a:lnTo>
                  <a:pt x="3754" y="7688"/>
                </a:lnTo>
                <a:lnTo>
                  <a:pt x="3754" y="7692"/>
                </a:lnTo>
                <a:lnTo>
                  <a:pt x="3754" y="7696"/>
                </a:lnTo>
                <a:lnTo>
                  <a:pt x="3750" y="7692"/>
                </a:lnTo>
                <a:lnTo>
                  <a:pt x="3750" y="7690"/>
                </a:lnTo>
                <a:lnTo>
                  <a:pt x="3748" y="7690"/>
                </a:lnTo>
                <a:lnTo>
                  <a:pt x="3746" y="7694"/>
                </a:lnTo>
                <a:lnTo>
                  <a:pt x="3746" y="7698"/>
                </a:lnTo>
                <a:lnTo>
                  <a:pt x="3746" y="7702"/>
                </a:lnTo>
                <a:lnTo>
                  <a:pt x="3748" y="7704"/>
                </a:lnTo>
                <a:lnTo>
                  <a:pt x="3748" y="7706"/>
                </a:lnTo>
                <a:lnTo>
                  <a:pt x="3746" y="7708"/>
                </a:lnTo>
                <a:lnTo>
                  <a:pt x="3748" y="7712"/>
                </a:lnTo>
                <a:lnTo>
                  <a:pt x="3750" y="7714"/>
                </a:lnTo>
                <a:lnTo>
                  <a:pt x="3750" y="7716"/>
                </a:lnTo>
                <a:lnTo>
                  <a:pt x="3754" y="7708"/>
                </a:lnTo>
                <a:lnTo>
                  <a:pt x="3758" y="7698"/>
                </a:lnTo>
                <a:lnTo>
                  <a:pt x="3758" y="7694"/>
                </a:lnTo>
                <a:lnTo>
                  <a:pt x="3758" y="7690"/>
                </a:lnTo>
                <a:close/>
                <a:moveTo>
                  <a:pt x="3778" y="7704"/>
                </a:moveTo>
                <a:lnTo>
                  <a:pt x="3778" y="7704"/>
                </a:lnTo>
                <a:lnTo>
                  <a:pt x="3782" y="7704"/>
                </a:lnTo>
                <a:lnTo>
                  <a:pt x="3782" y="7702"/>
                </a:lnTo>
                <a:lnTo>
                  <a:pt x="3782" y="7700"/>
                </a:lnTo>
                <a:lnTo>
                  <a:pt x="3778" y="7694"/>
                </a:lnTo>
                <a:lnTo>
                  <a:pt x="3774" y="7692"/>
                </a:lnTo>
                <a:lnTo>
                  <a:pt x="3772" y="7690"/>
                </a:lnTo>
                <a:lnTo>
                  <a:pt x="3770" y="7692"/>
                </a:lnTo>
                <a:lnTo>
                  <a:pt x="3772" y="7694"/>
                </a:lnTo>
                <a:lnTo>
                  <a:pt x="3772" y="7696"/>
                </a:lnTo>
                <a:lnTo>
                  <a:pt x="3772" y="7698"/>
                </a:lnTo>
                <a:lnTo>
                  <a:pt x="3774" y="7700"/>
                </a:lnTo>
                <a:lnTo>
                  <a:pt x="3778" y="7704"/>
                </a:lnTo>
                <a:close/>
                <a:moveTo>
                  <a:pt x="3786" y="7706"/>
                </a:moveTo>
                <a:lnTo>
                  <a:pt x="3786" y="7706"/>
                </a:lnTo>
                <a:lnTo>
                  <a:pt x="3786" y="7708"/>
                </a:lnTo>
                <a:lnTo>
                  <a:pt x="3788" y="7710"/>
                </a:lnTo>
                <a:lnTo>
                  <a:pt x="3796" y="7716"/>
                </a:lnTo>
                <a:lnTo>
                  <a:pt x="3800" y="7722"/>
                </a:lnTo>
                <a:lnTo>
                  <a:pt x="3802" y="7720"/>
                </a:lnTo>
                <a:lnTo>
                  <a:pt x="3798" y="7714"/>
                </a:lnTo>
                <a:lnTo>
                  <a:pt x="3792" y="7706"/>
                </a:lnTo>
                <a:lnTo>
                  <a:pt x="3788" y="7704"/>
                </a:lnTo>
                <a:lnTo>
                  <a:pt x="3786" y="7706"/>
                </a:lnTo>
                <a:close/>
                <a:moveTo>
                  <a:pt x="3782" y="7732"/>
                </a:moveTo>
                <a:lnTo>
                  <a:pt x="3782" y="7732"/>
                </a:lnTo>
                <a:lnTo>
                  <a:pt x="3784" y="7732"/>
                </a:lnTo>
                <a:lnTo>
                  <a:pt x="3786" y="7732"/>
                </a:lnTo>
                <a:lnTo>
                  <a:pt x="3792" y="7728"/>
                </a:lnTo>
                <a:lnTo>
                  <a:pt x="3794" y="7726"/>
                </a:lnTo>
                <a:lnTo>
                  <a:pt x="3792" y="7724"/>
                </a:lnTo>
                <a:lnTo>
                  <a:pt x="3782" y="7718"/>
                </a:lnTo>
                <a:lnTo>
                  <a:pt x="3778" y="7714"/>
                </a:lnTo>
                <a:lnTo>
                  <a:pt x="3774" y="7714"/>
                </a:lnTo>
                <a:lnTo>
                  <a:pt x="3772" y="7714"/>
                </a:lnTo>
                <a:lnTo>
                  <a:pt x="3774" y="7718"/>
                </a:lnTo>
                <a:lnTo>
                  <a:pt x="3776" y="7718"/>
                </a:lnTo>
                <a:lnTo>
                  <a:pt x="3778" y="7718"/>
                </a:lnTo>
                <a:lnTo>
                  <a:pt x="3780" y="7720"/>
                </a:lnTo>
                <a:lnTo>
                  <a:pt x="3782" y="7722"/>
                </a:lnTo>
                <a:lnTo>
                  <a:pt x="3780" y="7724"/>
                </a:lnTo>
                <a:lnTo>
                  <a:pt x="3780" y="7726"/>
                </a:lnTo>
                <a:lnTo>
                  <a:pt x="3782" y="7732"/>
                </a:lnTo>
                <a:close/>
                <a:moveTo>
                  <a:pt x="3760" y="7702"/>
                </a:moveTo>
                <a:lnTo>
                  <a:pt x="3760" y="7702"/>
                </a:lnTo>
                <a:lnTo>
                  <a:pt x="3756" y="7712"/>
                </a:lnTo>
                <a:lnTo>
                  <a:pt x="3756" y="7716"/>
                </a:lnTo>
                <a:lnTo>
                  <a:pt x="3758" y="7714"/>
                </a:lnTo>
                <a:lnTo>
                  <a:pt x="3760" y="7710"/>
                </a:lnTo>
                <a:lnTo>
                  <a:pt x="3764" y="7704"/>
                </a:lnTo>
                <a:lnTo>
                  <a:pt x="3764" y="7700"/>
                </a:lnTo>
                <a:lnTo>
                  <a:pt x="3764" y="7698"/>
                </a:lnTo>
                <a:lnTo>
                  <a:pt x="3762" y="7698"/>
                </a:lnTo>
                <a:lnTo>
                  <a:pt x="3760" y="7702"/>
                </a:lnTo>
                <a:close/>
                <a:moveTo>
                  <a:pt x="3764" y="7720"/>
                </a:moveTo>
                <a:lnTo>
                  <a:pt x="3764" y="7720"/>
                </a:lnTo>
                <a:lnTo>
                  <a:pt x="3756" y="7720"/>
                </a:lnTo>
                <a:lnTo>
                  <a:pt x="3754" y="7720"/>
                </a:lnTo>
                <a:lnTo>
                  <a:pt x="3752" y="7722"/>
                </a:lnTo>
                <a:lnTo>
                  <a:pt x="3754" y="7724"/>
                </a:lnTo>
                <a:lnTo>
                  <a:pt x="3758" y="7726"/>
                </a:lnTo>
                <a:lnTo>
                  <a:pt x="3762" y="7726"/>
                </a:lnTo>
                <a:lnTo>
                  <a:pt x="3764" y="7724"/>
                </a:lnTo>
                <a:lnTo>
                  <a:pt x="3766" y="7722"/>
                </a:lnTo>
                <a:lnTo>
                  <a:pt x="3764" y="7720"/>
                </a:lnTo>
                <a:close/>
                <a:moveTo>
                  <a:pt x="3744" y="7666"/>
                </a:moveTo>
                <a:lnTo>
                  <a:pt x="3744" y="7666"/>
                </a:lnTo>
                <a:lnTo>
                  <a:pt x="3742" y="7666"/>
                </a:lnTo>
                <a:lnTo>
                  <a:pt x="3740" y="7668"/>
                </a:lnTo>
                <a:lnTo>
                  <a:pt x="3740" y="7676"/>
                </a:lnTo>
                <a:lnTo>
                  <a:pt x="3736" y="7682"/>
                </a:lnTo>
                <a:lnTo>
                  <a:pt x="3736" y="7686"/>
                </a:lnTo>
                <a:lnTo>
                  <a:pt x="3740" y="7686"/>
                </a:lnTo>
                <a:lnTo>
                  <a:pt x="3742" y="7684"/>
                </a:lnTo>
                <a:lnTo>
                  <a:pt x="3744" y="7682"/>
                </a:lnTo>
                <a:lnTo>
                  <a:pt x="3744" y="7678"/>
                </a:lnTo>
                <a:lnTo>
                  <a:pt x="3746" y="7674"/>
                </a:lnTo>
                <a:lnTo>
                  <a:pt x="3748" y="7670"/>
                </a:lnTo>
                <a:lnTo>
                  <a:pt x="3744" y="7666"/>
                </a:lnTo>
                <a:close/>
                <a:moveTo>
                  <a:pt x="3780" y="7668"/>
                </a:moveTo>
                <a:lnTo>
                  <a:pt x="3780" y="7668"/>
                </a:lnTo>
                <a:lnTo>
                  <a:pt x="3778" y="7668"/>
                </a:lnTo>
                <a:lnTo>
                  <a:pt x="3778" y="7670"/>
                </a:lnTo>
                <a:lnTo>
                  <a:pt x="3778" y="7672"/>
                </a:lnTo>
                <a:lnTo>
                  <a:pt x="3782" y="7674"/>
                </a:lnTo>
                <a:lnTo>
                  <a:pt x="3784" y="7674"/>
                </a:lnTo>
                <a:lnTo>
                  <a:pt x="3784" y="7672"/>
                </a:lnTo>
                <a:lnTo>
                  <a:pt x="3782" y="7668"/>
                </a:lnTo>
                <a:lnTo>
                  <a:pt x="3780" y="7668"/>
                </a:lnTo>
                <a:close/>
                <a:moveTo>
                  <a:pt x="3792" y="7664"/>
                </a:moveTo>
                <a:lnTo>
                  <a:pt x="3792" y="7664"/>
                </a:lnTo>
                <a:lnTo>
                  <a:pt x="3790" y="7662"/>
                </a:lnTo>
                <a:lnTo>
                  <a:pt x="3788" y="7662"/>
                </a:lnTo>
                <a:lnTo>
                  <a:pt x="3784" y="7664"/>
                </a:lnTo>
                <a:lnTo>
                  <a:pt x="3784" y="7668"/>
                </a:lnTo>
                <a:lnTo>
                  <a:pt x="3786" y="7670"/>
                </a:lnTo>
                <a:lnTo>
                  <a:pt x="3788" y="7670"/>
                </a:lnTo>
                <a:lnTo>
                  <a:pt x="3790" y="7668"/>
                </a:lnTo>
                <a:lnTo>
                  <a:pt x="3792" y="7664"/>
                </a:lnTo>
                <a:close/>
                <a:moveTo>
                  <a:pt x="3766" y="7668"/>
                </a:moveTo>
                <a:lnTo>
                  <a:pt x="3766" y="7668"/>
                </a:lnTo>
                <a:lnTo>
                  <a:pt x="3766" y="7664"/>
                </a:lnTo>
                <a:lnTo>
                  <a:pt x="3766" y="7662"/>
                </a:lnTo>
                <a:lnTo>
                  <a:pt x="3762" y="7662"/>
                </a:lnTo>
                <a:lnTo>
                  <a:pt x="3758" y="7662"/>
                </a:lnTo>
                <a:lnTo>
                  <a:pt x="3756" y="7664"/>
                </a:lnTo>
                <a:lnTo>
                  <a:pt x="3752" y="7670"/>
                </a:lnTo>
                <a:lnTo>
                  <a:pt x="3748" y="7674"/>
                </a:lnTo>
                <a:lnTo>
                  <a:pt x="3750" y="7676"/>
                </a:lnTo>
                <a:lnTo>
                  <a:pt x="3756" y="7674"/>
                </a:lnTo>
                <a:lnTo>
                  <a:pt x="3758" y="7674"/>
                </a:lnTo>
                <a:lnTo>
                  <a:pt x="3760" y="7670"/>
                </a:lnTo>
                <a:lnTo>
                  <a:pt x="3760" y="7668"/>
                </a:lnTo>
                <a:lnTo>
                  <a:pt x="3762" y="7670"/>
                </a:lnTo>
                <a:lnTo>
                  <a:pt x="3764" y="7672"/>
                </a:lnTo>
                <a:lnTo>
                  <a:pt x="3766" y="7672"/>
                </a:lnTo>
                <a:lnTo>
                  <a:pt x="3766" y="7670"/>
                </a:lnTo>
                <a:lnTo>
                  <a:pt x="3766" y="7668"/>
                </a:lnTo>
                <a:close/>
                <a:moveTo>
                  <a:pt x="3780" y="7662"/>
                </a:moveTo>
                <a:lnTo>
                  <a:pt x="3780" y="7662"/>
                </a:lnTo>
                <a:lnTo>
                  <a:pt x="3780" y="7660"/>
                </a:lnTo>
                <a:lnTo>
                  <a:pt x="3780" y="7652"/>
                </a:lnTo>
                <a:lnTo>
                  <a:pt x="3778" y="7646"/>
                </a:lnTo>
                <a:lnTo>
                  <a:pt x="3776" y="7644"/>
                </a:lnTo>
                <a:lnTo>
                  <a:pt x="3774" y="7648"/>
                </a:lnTo>
                <a:lnTo>
                  <a:pt x="3776" y="7654"/>
                </a:lnTo>
                <a:lnTo>
                  <a:pt x="3776" y="7660"/>
                </a:lnTo>
                <a:lnTo>
                  <a:pt x="3778" y="7662"/>
                </a:lnTo>
                <a:lnTo>
                  <a:pt x="3780" y="7662"/>
                </a:lnTo>
                <a:close/>
                <a:moveTo>
                  <a:pt x="3770" y="7568"/>
                </a:moveTo>
                <a:lnTo>
                  <a:pt x="3770" y="7568"/>
                </a:lnTo>
                <a:lnTo>
                  <a:pt x="3768" y="7570"/>
                </a:lnTo>
                <a:lnTo>
                  <a:pt x="3766" y="7568"/>
                </a:lnTo>
                <a:lnTo>
                  <a:pt x="3768" y="7562"/>
                </a:lnTo>
                <a:lnTo>
                  <a:pt x="3770" y="7558"/>
                </a:lnTo>
                <a:lnTo>
                  <a:pt x="3770" y="7552"/>
                </a:lnTo>
                <a:lnTo>
                  <a:pt x="3770" y="7534"/>
                </a:lnTo>
                <a:lnTo>
                  <a:pt x="3770" y="7520"/>
                </a:lnTo>
                <a:lnTo>
                  <a:pt x="3768" y="7516"/>
                </a:lnTo>
                <a:lnTo>
                  <a:pt x="3766" y="7514"/>
                </a:lnTo>
                <a:lnTo>
                  <a:pt x="3762" y="7514"/>
                </a:lnTo>
                <a:lnTo>
                  <a:pt x="3760" y="7514"/>
                </a:lnTo>
                <a:lnTo>
                  <a:pt x="3758" y="7512"/>
                </a:lnTo>
                <a:lnTo>
                  <a:pt x="3756" y="7514"/>
                </a:lnTo>
                <a:lnTo>
                  <a:pt x="3748" y="7520"/>
                </a:lnTo>
                <a:lnTo>
                  <a:pt x="3746" y="7522"/>
                </a:lnTo>
                <a:lnTo>
                  <a:pt x="3748" y="7524"/>
                </a:lnTo>
                <a:lnTo>
                  <a:pt x="3750" y="7526"/>
                </a:lnTo>
                <a:lnTo>
                  <a:pt x="3750" y="7528"/>
                </a:lnTo>
                <a:lnTo>
                  <a:pt x="3752" y="7530"/>
                </a:lnTo>
                <a:lnTo>
                  <a:pt x="3756" y="7534"/>
                </a:lnTo>
                <a:lnTo>
                  <a:pt x="3756" y="7538"/>
                </a:lnTo>
                <a:lnTo>
                  <a:pt x="3754" y="7548"/>
                </a:lnTo>
                <a:lnTo>
                  <a:pt x="3752" y="7550"/>
                </a:lnTo>
                <a:lnTo>
                  <a:pt x="3748" y="7548"/>
                </a:lnTo>
                <a:lnTo>
                  <a:pt x="3746" y="7546"/>
                </a:lnTo>
                <a:lnTo>
                  <a:pt x="3742" y="7546"/>
                </a:lnTo>
                <a:lnTo>
                  <a:pt x="3740" y="7548"/>
                </a:lnTo>
                <a:lnTo>
                  <a:pt x="3740" y="7546"/>
                </a:lnTo>
                <a:lnTo>
                  <a:pt x="3738" y="7546"/>
                </a:lnTo>
                <a:lnTo>
                  <a:pt x="3734" y="7546"/>
                </a:lnTo>
                <a:lnTo>
                  <a:pt x="3732" y="7548"/>
                </a:lnTo>
                <a:lnTo>
                  <a:pt x="3730" y="7550"/>
                </a:lnTo>
                <a:lnTo>
                  <a:pt x="3732" y="7556"/>
                </a:lnTo>
                <a:lnTo>
                  <a:pt x="3736" y="7560"/>
                </a:lnTo>
                <a:lnTo>
                  <a:pt x="3738" y="7568"/>
                </a:lnTo>
                <a:lnTo>
                  <a:pt x="3740" y="7572"/>
                </a:lnTo>
                <a:lnTo>
                  <a:pt x="3742" y="7578"/>
                </a:lnTo>
                <a:lnTo>
                  <a:pt x="3746" y="7582"/>
                </a:lnTo>
                <a:lnTo>
                  <a:pt x="3748" y="7584"/>
                </a:lnTo>
                <a:lnTo>
                  <a:pt x="3750" y="7580"/>
                </a:lnTo>
                <a:lnTo>
                  <a:pt x="3750" y="7572"/>
                </a:lnTo>
                <a:lnTo>
                  <a:pt x="3748" y="7568"/>
                </a:lnTo>
                <a:lnTo>
                  <a:pt x="3748" y="7564"/>
                </a:lnTo>
                <a:lnTo>
                  <a:pt x="3748" y="7562"/>
                </a:lnTo>
                <a:lnTo>
                  <a:pt x="3750" y="7562"/>
                </a:lnTo>
                <a:lnTo>
                  <a:pt x="3754" y="7564"/>
                </a:lnTo>
                <a:lnTo>
                  <a:pt x="3758" y="7568"/>
                </a:lnTo>
                <a:lnTo>
                  <a:pt x="3756" y="7570"/>
                </a:lnTo>
                <a:lnTo>
                  <a:pt x="3754" y="7572"/>
                </a:lnTo>
                <a:lnTo>
                  <a:pt x="3754" y="7576"/>
                </a:lnTo>
                <a:lnTo>
                  <a:pt x="3756" y="7578"/>
                </a:lnTo>
                <a:lnTo>
                  <a:pt x="3754" y="7580"/>
                </a:lnTo>
                <a:lnTo>
                  <a:pt x="3754" y="7586"/>
                </a:lnTo>
                <a:lnTo>
                  <a:pt x="3754" y="7588"/>
                </a:lnTo>
                <a:lnTo>
                  <a:pt x="3756" y="7590"/>
                </a:lnTo>
                <a:lnTo>
                  <a:pt x="3762" y="7592"/>
                </a:lnTo>
                <a:lnTo>
                  <a:pt x="3766" y="7590"/>
                </a:lnTo>
                <a:lnTo>
                  <a:pt x="3768" y="7588"/>
                </a:lnTo>
                <a:lnTo>
                  <a:pt x="3770" y="7584"/>
                </a:lnTo>
                <a:lnTo>
                  <a:pt x="3770" y="7578"/>
                </a:lnTo>
                <a:lnTo>
                  <a:pt x="3772" y="7574"/>
                </a:lnTo>
                <a:lnTo>
                  <a:pt x="3774" y="7572"/>
                </a:lnTo>
                <a:lnTo>
                  <a:pt x="3774" y="7570"/>
                </a:lnTo>
                <a:lnTo>
                  <a:pt x="3772" y="7568"/>
                </a:lnTo>
                <a:lnTo>
                  <a:pt x="3770" y="7568"/>
                </a:lnTo>
                <a:close/>
                <a:moveTo>
                  <a:pt x="3742" y="7626"/>
                </a:moveTo>
                <a:lnTo>
                  <a:pt x="3742" y="7626"/>
                </a:lnTo>
                <a:lnTo>
                  <a:pt x="3744" y="7622"/>
                </a:lnTo>
                <a:lnTo>
                  <a:pt x="3746" y="7620"/>
                </a:lnTo>
                <a:lnTo>
                  <a:pt x="3742" y="7618"/>
                </a:lnTo>
                <a:lnTo>
                  <a:pt x="3736" y="7618"/>
                </a:lnTo>
                <a:lnTo>
                  <a:pt x="3730" y="7618"/>
                </a:lnTo>
                <a:lnTo>
                  <a:pt x="3730" y="7620"/>
                </a:lnTo>
                <a:lnTo>
                  <a:pt x="3732" y="7624"/>
                </a:lnTo>
                <a:lnTo>
                  <a:pt x="3732" y="7626"/>
                </a:lnTo>
                <a:lnTo>
                  <a:pt x="3728" y="7632"/>
                </a:lnTo>
                <a:lnTo>
                  <a:pt x="3730" y="7634"/>
                </a:lnTo>
                <a:lnTo>
                  <a:pt x="3734" y="7636"/>
                </a:lnTo>
                <a:lnTo>
                  <a:pt x="3738" y="7636"/>
                </a:lnTo>
                <a:lnTo>
                  <a:pt x="3738" y="7634"/>
                </a:lnTo>
                <a:lnTo>
                  <a:pt x="3738" y="7630"/>
                </a:lnTo>
                <a:lnTo>
                  <a:pt x="3742" y="7626"/>
                </a:lnTo>
                <a:close/>
                <a:moveTo>
                  <a:pt x="3778" y="7630"/>
                </a:moveTo>
                <a:lnTo>
                  <a:pt x="3778" y="7630"/>
                </a:lnTo>
                <a:lnTo>
                  <a:pt x="3776" y="7626"/>
                </a:lnTo>
                <a:lnTo>
                  <a:pt x="3776" y="7622"/>
                </a:lnTo>
                <a:lnTo>
                  <a:pt x="3774" y="7620"/>
                </a:lnTo>
                <a:lnTo>
                  <a:pt x="3772" y="7616"/>
                </a:lnTo>
                <a:lnTo>
                  <a:pt x="3768" y="7616"/>
                </a:lnTo>
                <a:lnTo>
                  <a:pt x="3766" y="7616"/>
                </a:lnTo>
                <a:lnTo>
                  <a:pt x="3766" y="7618"/>
                </a:lnTo>
                <a:lnTo>
                  <a:pt x="3770" y="7622"/>
                </a:lnTo>
                <a:lnTo>
                  <a:pt x="3770" y="7624"/>
                </a:lnTo>
                <a:lnTo>
                  <a:pt x="3768" y="7624"/>
                </a:lnTo>
                <a:lnTo>
                  <a:pt x="3768" y="7628"/>
                </a:lnTo>
                <a:lnTo>
                  <a:pt x="3772" y="7636"/>
                </a:lnTo>
                <a:lnTo>
                  <a:pt x="3776" y="7638"/>
                </a:lnTo>
                <a:lnTo>
                  <a:pt x="3780" y="7638"/>
                </a:lnTo>
                <a:lnTo>
                  <a:pt x="3782" y="7638"/>
                </a:lnTo>
                <a:lnTo>
                  <a:pt x="3784" y="7636"/>
                </a:lnTo>
                <a:lnTo>
                  <a:pt x="3778" y="7630"/>
                </a:lnTo>
                <a:close/>
                <a:moveTo>
                  <a:pt x="3736" y="7582"/>
                </a:moveTo>
                <a:lnTo>
                  <a:pt x="3736" y="7582"/>
                </a:lnTo>
                <a:lnTo>
                  <a:pt x="3738" y="7584"/>
                </a:lnTo>
                <a:lnTo>
                  <a:pt x="3740" y="7584"/>
                </a:lnTo>
                <a:lnTo>
                  <a:pt x="3738" y="7576"/>
                </a:lnTo>
                <a:lnTo>
                  <a:pt x="3736" y="7568"/>
                </a:lnTo>
                <a:lnTo>
                  <a:pt x="3734" y="7566"/>
                </a:lnTo>
                <a:lnTo>
                  <a:pt x="3730" y="7566"/>
                </a:lnTo>
                <a:lnTo>
                  <a:pt x="3728" y="7566"/>
                </a:lnTo>
                <a:lnTo>
                  <a:pt x="3726" y="7568"/>
                </a:lnTo>
                <a:lnTo>
                  <a:pt x="3726" y="7578"/>
                </a:lnTo>
                <a:lnTo>
                  <a:pt x="3726" y="7580"/>
                </a:lnTo>
                <a:lnTo>
                  <a:pt x="3728" y="7580"/>
                </a:lnTo>
                <a:lnTo>
                  <a:pt x="3732" y="7576"/>
                </a:lnTo>
                <a:lnTo>
                  <a:pt x="3734" y="7576"/>
                </a:lnTo>
                <a:lnTo>
                  <a:pt x="3734" y="7578"/>
                </a:lnTo>
                <a:lnTo>
                  <a:pt x="3734" y="7580"/>
                </a:lnTo>
                <a:lnTo>
                  <a:pt x="3736" y="7582"/>
                </a:lnTo>
                <a:close/>
                <a:moveTo>
                  <a:pt x="3742" y="7612"/>
                </a:moveTo>
                <a:lnTo>
                  <a:pt x="3742" y="7612"/>
                </a:lnTo>
                <a:lnTo>
                  <a:pt x="3746" y="7610"/>
                </a:lnTo>
                <a:lnTo>
                  <a:pt x="3746" y="7612"/>
                </a:lnTo>
                <a:lnTo>
                  <a:pt x="3748" y="7612"/>
                </a:lnTo>
                <a:lnTo>
                  <a:pt x="3752" y="7610"/>
                </a:lnTo>
                <a:lnTo>
                  <a:pt x="3754" y="7608"/>
                </a:lnTo>
                <a:lnTo>
                  <a:pt x="3752" y="7606"/>
                </a:lnTo>
                <a:lnTo>
                  <a:pt x="3752" y="7604"/>
                </a:lnTo>
                <a:lnTo>
                  <a:pt x="3754" y="7602"/>
                </a:lnTo>
                <a:lnTo>
                  <a:pt x="3758" y="7600"/>
                </a:lnTo>
                <a:lnTo>
                  <a:pt x="3758" y="7598"/>
                </a:lnTo>
                <a:lnTo>
                  <a:pt x="3756" y="7598"/>
                </a:lnTo>
                <a:lnTo>
                  <a:pt x="3752" y="7598"/>
                </a:lnTo>
                <a:lnTo>
                  <a:pt x="3750" y="7600"/>
                </a:lnTo>
                <a:lnTo>
                  <a:pt x="3750" y="7598"/>
                </a:lnTo>
                <a:lnTo>
                  <a:pt x="3750" y="7596"/>
                </a:lnTo>
                <a:lnTo>
                  <a:pt x="3748" y="7594"/>
                </a:lnTo>
                <a:lnTo>
                  <a:pt x="3746" y="7594"/>
                </a:lnTo>
                <a:lnTo>
                  <a:pt x="3742" y="7592"/>
                </a:lnTo>
                <a:lnTo>
                  <a:pt x="3740" y="7590"/>
                </a:lnTo>
                <a:lnTo>
                  <a:pt x="3734" y="7590"/>
                </a:lnTo>
                <a:lnTo>
                  <a:pt x="3732" y="7592"/>
                </a:lnTo>
                <a:lnTo>
                  <a:pt x="3736" y="7596"/>
                </a:lnTo>
                <a:lnTo>
                  <a:pt x="3740" y="7598"/>
                </a:lnTo>
                <a:lnTo>
                  <a:pt x="3742" y="7600"/>
                </a:lnTo>
                <a:lnTo>
                  <a:pt x="3742" y="7602"/>
                </a:lnTo>
                <a:lnTo>
                  <a:pt x="3738" y="7602"/>
                </a:lnTo>
                <a:lnTo>
                  <a:pt x="3736" y="7600"/>
                </a:lnTo>
                <a:lnTo>
                  <a:pt x="3732" y="7600"/>
                </a:lnTo>
                <a:lnTo>
                  <a:pt x="3730" y="7606"/>
                </a:lnTo>
                <a:lnTo>
                  <a:pt x="3730" y="7608"/>
                </a:lnTo>
                <a:lnTo>
                  <a:pt x="3730" y="7610"/>
                </a:lnTo>
                <a:lnTo>
                  <a:pt x="3734" y="7610"/>
                </a:lnTo>
                <a:lnTo>
                  <a:pt x="3738" y="7608"/>
                </a:lnTo>
                <a:lnTo>
                  <a:pt x="3738" y="7610"/>
                </a:lnTo>
                <a:lnTo>
                  <a:pt x="3736" y="7612"/>
                </a:lnTo>
                <a:lnTo>
                  <a:pt x="3738" y="7614"/>
                </a:lnTo>
                <a:lnTo>
                  <a:pt x="3740" y="7614"/>
                </a:lnTo>
                <a:lnTo>
                  <a:pt x="3742" y="7612"/>
                </a:lnTo>
                <a:close/>
                <a:moveTo>
                  <a:pt x="3758" y="7644"/>
                </a:moveTo>
                <a:lnTo>
                  <a:pt x="3758" y="7644"/>
                </a:lnTo>
                <a:lnTo>
                  <a:pt x="3754" y="7644"/>
                </a:lnTo>
                <a:lnTo>
                  <a:pt x="3750" y="7644"/>
                </a:lnTo>
                <a:lnTo>
                  <a:pt x="3750" y="7646"/>
                </a:lnTo>
                <a:lnTo>
                  <a:pt x="3752" y="7646"/>
                </a:lnTo>
                <a:lnTo>
                  <a:pt x="3756" y="7648"/>
                </a:lnTo>
                <a:lnTo>
                  <a:pt x="3756" y="7650"/>
                </a:lnTo>
                <a:lnTo>
                  <a:pt x="3756" y="7652"/>
                </a:lnTo>
                <a:lnTo>
                  <a:pt x="3760" y="7654"/>
                </a:lnTo>
                <a:lnTo>
                  <a:pt x="3762" y="7654"/>
                </a:lnTo>
                <a:lnTo>
                  <a:pt x="3764" y="7652"/>
                </a:lnTo>
                <a:lnTo>
                  <a:pt x="3768" y="7650"/>
                </a:lnTo>
                <a:lnTo>
                  <a:pt x="3770" y="7650"/>
                </a:lnTo>
                <a:lnTo>
                  <a:pt x="3772" y="7650"/>
                </a:lnTo>
                <a:lnTo>
                  <a:pt x="3772" y="7648"/>
                </a:lnTo>
                <a:lnTo>
                  <a:pt x="3772" y="7642"/>
                </a:lnTo>
                <a:lnTo>
                  <a:pt x="3770" y="7638"/>
                </a:lnTo>
                <a:lnTo>
                  <a:pt x="3766" y="7634"/>
                </a:lnTo>
                <a:lnTo>
                  <a:pt x="3764" y="7634"/>
                </a:lnTo>
                <a:lnTo>
                  <a:pt x="3762" y="7636"/>
                </a:lnTo>
                <a:lnTo>
                  <a:pt x="3764" y="7642"/>
                </a:lnTo>
                <a:lnTo>
                  <a:pt x="3764" y="7644"/>
                </a:lnTo>
                <a:lnTo>
                  <a:pt x="3758" y="7644"/>
                </a:lnTo>
                <a:close/>
                <a:moveTo>
                  <a:pt x="3752" y="7630"/>
                </a:moveTo>
                <a:lnTo>
                  <a:pt x="3752" y="7630"/>
                </a:lnTo>
                <a:lnTo>
                  <a:pt x="3750" y="7634"/>
                </a:lnTo>
                <a:lnTo>
                  <a:pt x="3752" y="7636"/>
                </a:lnTo>
                <a:lnTo>
                  <a:pt x="3754" y="7640"/>
                </a:lnTo>
                <a:lnTo>
                  <a:pt x="3758" y="7640"/>
                </a:lnTo>
                <a:lnTo>
                  <a:pt x="3760" y="7640"/>
                </a:lnTo>
                <a:lnTo>
                  <a:pt x="3760" y="7636"/>
                </a:lnTo>
                <a:lnTo>
                  <a:pt x="3756" y="7632"/>
                </a:lnTo>
                <a:lnTo>
                  <a:pt x="3754" y="7630"/>
                </a:lnTo>
                <a:lnTo>
                  <a:pt x="3752" y="7630"/>
                </a:lnTo>
                <a:close/>
                <a:moveTo>
                  <a:pt x="3770" y="7654"/>
                </a:moveTo>
                <a:lnTo>
                  <a:pt x="3770" y="7654"/>
                </a:lnTo>
                <a:lnTo>
                  <a:pt x="3768" y="7654"/>
                </a:lnTo>
                <a:lnTo>
                  <a:pt x="3766" y="7654"/>
                </a:lnTo>
                <a:lnTo>
                  <a:pt x="3766" y="7656"/>
                </a:lnTo>
                <a:lnTo>
                  <a:pt x="3770" y="7660"/>
                </a:lnTo>
                <a:lnTo>
                  <a:pt x="3772" y="7660"/>
                </a:lnTo>
                <a:lnTo>
                  <a:pt x="3772" y="7658"/>
                </a:lnTo>
                <a:lnTo>
                  <a:pt x="3772" y="7656"/>
                </a:lnTo>
                <a:lnTo>
                  <a:pt x="3770" y="7654"/>
                </a:lnTo>
                <a:close/>
                <a:moveTo>
                  <a:pt x="3750" y="7544"/>
                </a:moveTo>
                <a:lnTo>
                  <a:pt x="3750" y="7544"/>
                </a:lnTo>
                <a:lnTo>
                  <a:pt x="3752" y="7542"/>
                </a:lnTo>
                <a:lnTo>
                  <a:pt x="3752" y="7536"/>
                </a:lnTo>
                <a:lnTo>
                  <a:pt x="3750" y="7534"/>
                </a:lnTo>
                <a:lnTo>
                  <a:pt x="3746" y="7534"/>
                </a:lnTo>
                <a:lnTo>
                  <a:pt x="3742" y="7534"/>
                </a:lnTo>
                <a:lnTo>
                  <a:pt x="3740" y="7538"/>
                </a:lnTo>
                <a:lnTo>
                  <a:pt x="3740" y="7540"/>
                </a:lnTo>
                <a:lnTo>
                  <a:pt x="3742" y="7540"/>
                </a:lnTo>
                <a:lnTo>
                  <a:pt x="3746" y="7540"/>
                </a:lnTo>
                <a:lnTo>
                  <a:pt x="3750" y="7544"/>
                </a:lnTo>
                <a:close/>
                <a:moveTo>
                  <a:pt x="3750" y="7500"/>
                </a:moveTo>
                <a:lnTo>
                  <a:pt x="3750" y="7500"/>
                </a:lnTo>
                <a:lnTo>
                  <a:pt x="3748" y="7504"/>
                </a:lnTo>
                <a:lnTo>
                  <a:pt x="3750" y="7506"/>
                </a:lnTo>
                <a:lnTo>
                  <a:pt x="3762" y="7510"/>
                </a:lnTo>
                <a:lnTo>
                  <a:pt x="3768" y="7512"/>
                </a:lnTo>
                <a:lnTo>
                  <a:pt x="3770" y="7508"/>
                </a:lnTo>
                <a:lnTo>
                  <a:pt x="3772" y="7506"/>
                </a:lnTo>
                <a:lnTo>
                  <a:pt x="3770" y="7506"/>
                </a:lnTo>
                <a:lnTo>
                  <a:pt x="3768" y="7506"/>
                </a:lnTo>
                <a:lnTo>
                  <a:pt x="3766" y="7504"/>
                </a:lnTo>
                <a:lnTo>
                  <a:pt x="3766" y="7502"/>
                </a:lnTo>
                <a:lnTo>
                  <a:pt x="3766" y="7500"/>
                </a:lnTo>
                <a:lnTo>
                  <a:pt x="3766" y="7496"/>
                </a:lnTo>
                <a:lnTo>
                  <a:pt x="3766" y="7492"/>
                </a:lnTo>
                <a:lnTo>
                  <a:pt x="3762" y="7482"/>
                </a:lnTo>
                <a:lnTo>
                  <a:pt x="3760" y="7482"/>
                </a:lnTo>
                <a:lnTo>
                  <a:pt x="3758" y="7484"/>
                </a:lnTo>
                <a:lnTo>
                  <a:pt x="3758" y="7490"/>
                </a:lnTo>
                <a:lnTo>
                  <a:pt x="3758" y="7492"/>
                </a:lnTo>
                <a:lnTo>
                  <a:pt x="3760" y="7498"/>
                </a:lnTo>
                <a:lnTo>
                  <a:pt x="3758" y="7500"/>
                </a:lnTo>
                <a:lnTo>
                  <a:pt x="3756" y="7498"/>
                </a:lnTo>
                <a:lnTo>
                  <a:pt x="3754" y="7498"/>
                </a:lnTo>
                <a:lnTo>
                  <a:pt x="3750" y="7500"/>
                </a:lnTo>
                <a:close/>
                <a:moveTo>
                  <a:pt x="3790" y="7468"/>
                </a:moveTo>
                <a:lnTo>
                  <a:pt x="3790" y="7468"/>
                </a:lnTo>
                <a:lnTo>
                  <a:pt x="3794" y="7470"/>
                </a:lnTo>
                <a:lnTo>
                  <a:pt x="3796" y="7466"/>
                </a:lnTo>
                <a:lnTo>
                  <a:pt x="3794" y="7464"/>
                </a:lnTo>
                <a:lnTo>
                  <a:pt x="3788" y="7462"/>
                </a:lnTo>
                <a:lnTo>
                  <a:pt x="3784" y="7462"/>
                </a:lnTo>
                <a:lnTo>
                  <a:pt x="3778" y="7462"/>
                </a:lnTo>
                <a:lnTo>
                  <a:pt x="3772" y="7462"/>
                </a:lnTo>
                <a:lnTo>
                  <a:pt x="3770" y="7464"/>
                </a:lnTo>
                <a:lnTo>
                  <a:pt x="3770" y="7466"/>
                </a:lnTo>
                <a:lnTo>
                  <a:pt x="3772" y="7468"/>
                </a:lnTo>
                <a:lnTo>
                  <a:pt x="3778" y="7468"/>
                </a:lnTo>
                <a:lnTo>
                  <a:pt x="3784" y="7466"/>
                </a:lnTo>
                <a:lnTo>
                  <a:pt x="3790" y="7468"/>
                </a:lnTo>
                <a:close/>
                <a:moveTo>
                  <a:pt x="3742" y="7476"/>
                </a:moveTo>
                <a:lnTo>
                  <a:pt x="3742" y="7476"/>
                </a:lnTo>
                <a:lnTo>
                  <a:pt x="3740" y="7476"/>
                </a:lnTo>
                <a:lnTo>
                  <a:pt x="3738" y="7478"/>
                </a:lnTo>
                <a:lnTo>
                  <a:pt x="3740" y="7482"/>
                </a:lnTo>
                <a:lnTo>
                  <a:pt x="3746" y="7496"/>
                </a:lnTo>
                <a:lnTo>
                  <a:pt x="3748" y="7496"/>
                </a:lnTo>
                <a:lnTo>
                  <a:pt x="3750" y="7496"/>
                </a:lnTo>
                <a:lnTo>
                  <a:pt x="3754" y="7494"/>
                </a:lnTo>
                <a:lnTo>
                  <a:pt x="3754" y="7492"/>
                </a:lnTo>
                <a:lnTo>
                  <a:pt x="3754" y="7490"/>
                </a:lnTo>
                <a:lnTo>
                  <a:pt x="3756" y="7484"/>
                </a:lnTo>
                <a:lnTo>
                  <a:pt x="3754" y="7482"/>
                </a:lnTo>
                <a:lnTo>
                  <a:pt x="3752" y="7480"/>
                </a:lnTo>
                <a:lnTo>
                  <a:pt x="3742" y="7476"/>
                </a:lnTo>
                <a:close/>
                <a:moveTo>
                  <a:pt x="3730" y="7544"/>
                </a:moveTo>
                <a:lnTo>
                  <a:pt x="3730" y="7544"/>
                </a:lnTo>
                <a:lnTo>
                  <a:pt x="3730" y="7542"/>
                </a:lnTo>
                <a:lnTo>
                  <a:pt x="3732" y="7540"/>
                </a:lnTo>
                <a:lnTo>
                  <a:pt x="3734" y="7538"/>
                </a:lnTo>
                <a:lnTo>
                  <a:pt x="3734" y="7534"/>
                </a:lnTo>
                <a:lnTo>
                  <a:pt x="3734" y="7532"/>
                </a:lnTo>
                <a:lnTo>
                  <a:pt x="3732" y="7534"/>
                </a:lnTo>
                <a:lnTo>
                  <a:pt x="3730" y="7536"/>
                </a:lnTo>
                <a:lnTo>
                  <a:pt x="3726" y="7538"/>
                </a:lnTo>
                <a:lnTo>
                  <a:pt x="3724" y="7538"/>
                </a:lnTo>
                <a:lnTo>
                  <a:pt x="3722" y="7540"/>
                </a:lnTo>
                <a:lnTo>
                  <a:pt x="3722" y="7542"/>
                </a:lnTo>
                <a:lnTo>
                  <a:pt x="3724" y="7546"/>
                </a:lnTo>
                <a:lnTo>
                  <a:pt x="3728" y="7548"/>
                </a:lnTo>
                <a:lnTo>
                  <a:pt x="3730" y="7544"/>
                </a:lnTo>
                <a:close/>
                <a:moveTo>
                  <a:pt x="3742" y="7474"/>
                </a:moveTo>
                <a:lnTo>
                  <a:pt x="3742" y="7474"/>
                </a:lnTo>
                <a:lnTo>
                  <a:pt x="3746" y="7472"/>
                </a:lnTo>
                <a:lnTo>
                  <a:pt x="3748" y="7474"/>
                </a:lnTo>
                <a:lnTo>
                  <a:pt x="3750" y="7476"/>
                </a:lnTo>
                <a:lnTo>
                  <a:pt x="3754" y="7476"/>
                </a:lnTo>
                <a:lnTo>
                  <a:pt x="3756" y="7474"/>
                </a:lnTo>
                <a:lnTo>
                  <a:pt x="3758" y="7468"/>
                </a:lnTo>
                <a:lnTo>
                  <a:pt x="3756" y="7462"/>
                </a:lnTo>
                <a:lnTo>
                  <a:pt x="3756" y="7460"/>
                </a:lnTo>
                <a:lnTo>
                  <a:pt x="3754" y="7460"/>
                </a:lnTo>
                <a:lnTo>
                  <a:pt x="3752" y="7464"/>
                </a:lnTo>
                <a:lnTo>
                  <a:pt x="3750" y="7466"/>
                </a:lnTo>
                <a:lnTo>
                  <a:pt x="3744" y="7468"/>
                </a:lnTo>
                <a:lnTo>
                  <a:pt x="3740" y="7470"/>
                </a:lnTo>
                <a:lnTo>
                  <a:pt x="3738" y="7472"/>
                </a:lnTo>
                <a:lnTo>
                  <a:pt x="3738" y="7474"/>
                </a:lnTo>
                <a:lnTo>
                  <a:pt x="3742" y="7474"/>
                </a:lnTo>
                <a:close/>
                <a:moveTo>
                  <a:pt x="3732" y="7494"/>
                </a:moveTo>
                <a:lnTo>
                  <a:pt x="3732" y="7494"/>
                </a:lnTo>
                <a:lnTo>
                  <a:pt x="3734" y="7494"/>
                </a:lnTo>
                <a:lnTo>
                  <a:pt x="3736" y="7494"/>
                </a:lnTo>
                <a:lnTo>
                  <a:pt x="3736" y="7502"/>
                </a:lnTo>
                <a:lnTo>
                  <a:pt x="3738" y="7510"/>
                </a:lnTo>
                <a:lnTo>
                  <a:pt x="3738" y="7512"/>
                </a:lnTo>
                <a:lnTo>
                  <a:pt x="3740" y="7512"/>
                </a:lnTo>
                <a:lnTo>
                  <a:pt x="3744" y="7508"/>
                </a:lnTo>
                <a:lnTo>
                  <a:pt x="3746" y="7504"/>
                </a:lnTo>
                <a:lnTo>
                  <a:pt x="3740" y="7492"/>
                </a:lnTo>
                <a:lnTo>
                  <a:pt x="3738" y="7486"/>
                </a:lnTo>
                <a:lnTo>
                  <a:pt x="3736" y="7480"/>
                </a:lnTo>
                <a:lnTo>
                  <a:pt x="3734" y="7472"/>
                </a:lnTo>
                <a:lnTo>
                  <a:pt x="3732" y="7472"/>
                </a:lnTo>
                <a:lnTo>
                  <a:pt x="3728" y="7474"/>
                </a:lnTo>
                <a:lnTo>
                  <a:pt x="3726" y="7478"/>
                </a:lnTo>
                <a:lnTo>
                  <a:pt x="3726" y="7480"/>
                </a:lnTo>
                <a:lnTo>
                  <a:pt x="3728" y="7484"/>
                </a:lnTo>
                <a:lnTo>
                  <a:pt x="3728" y="7488"/>
                </a:lnTo>
                <a:lnTo>
                  <a:pt x="3726" y="7490"/>
                </a:lnTo>
                <a:lnTo>
                  <a:pt x="3726" y="7494"/>
                </a:lnTo>
                <a:lnTo>
                  <a:pt x="3728" y="7494"/>
                </a:lnTo>
                <a:lnTo>
                  <a:pt x="3732" y="7494"/>
                </a:lnTo>
                <a:close/>
                <a:moveTo>
                  <a:pt x="3722" y="7504"/>
                </a:moveTo>
                <a:lnTo>
                  <a:pt x="3722" y="7504"/>
                </a:lnTo>
                <a:lnTo>
                  <a:pt x="3722" y="7508"/>
                </a:lnTo>
                <a:lnTo>
                  <a:pt x="3724" y="7510"/>
                </a:lnTo>
                <a:lnTo>
                  <a:pt x="3728" y="7510"/>
                </a:lnTo>
                <a:lnTo>
                  <a:pt x="3732" y="7510"/>
                </a:lnTo>
                <a:lnTo>
                  <a:pt x="3734" y="7506"/>
                </a:lnTo>
                <a:lnTo>
                  <a:pt x="3734" y="7502"/>
                </a:lnTo>
                <a:lnTo>
                  <a:pt x="3732" y="7498"/>
                </a:lnTo>
                <a:lnTo>
                  <a:pt x="3730" y="7498"/>
                </a:lnTo>
                <a:lnTo>
                  <a:pt x="3728" y="7500"/>
                </a:lnTo>
                <a:lnTo>
                  <a:pt x="3724" y="7498"/>
                </a:lnTo>
                <a:lnTo>
                  <a:pt x="3722" y="7500"/>
                </a:lnTo>
                <a:lnTo>
                  <a:pt x="3722" y="7504"/>
                </a:lnTo>
                <a:close/>
                <a:moveTo>
                  <a:pt x="3732" y="7530"/>
                </a:moveTo>
                <a:lnTo>
                  <a:pt x="3732" y="7530"/>
                </a:lnTo>
                <a:lnTo>
                  <a:pt x="3734" y="7530"/>
                </a:lnTo>
                <a:lnTo>
                  <a:pt x="3736" y="7530"/>
                </a:lnTo>
                <a:lnTo>
                  <a:pt x="3738" y="7532"/>
                </a:lnTo>
                <a:lnTo>
                  <a:pt x="3738" y="7530"/>
                </a:lnTo>
                <a:lnTo>
                  <a:pt x="3738" y="7524"/>
                </a:lnTo>
                <a:lnTo>
                  <a:pt x="3732" y="7522"/>
                </a:lnTo>
                <a:lnTo>
                  <a:pt x="3728" y="7522"/>
                </a:lnTo>
                <a:lnTo>
                  <a:pt x="3724" y="7522"/>
                </a:lnTo>
                <a:lnTo>
                  <a:pt x="3722" y="7524"/>
                </a:lnTo>
                <a:lnTo>
                  <a:pt x="3722" y="7528"/>
                </a:lnTo>
                <a:lnTo>
                  <a:pt x="3722" y="7530"/>
                </a:lnTo>
                <a:lnTo>
                  <a:pt x="3726" y="7530"/>
                </a:lnTo>
                <a:lnTo>
                  <a:pt x="3732" y="7530"/>
                </a:lnTo>
                <a:close/>
                <a:moveTo>
                  <a:pt x="3746" y="7456"/>
                </a:moveTo>
                <a:lnTo>
                  <a:pt x="3746" y="7456"/>
                </a:lnTo>
                <a:lnTo>
                  <a:pt x="3742" y="7454"/>
                </a:lnTo>
                <a:lnTo>
                  <a:pt x="3740" y="7456"/>
                </a:lnTo>
                <a:lnTo>
                  <a:pt x="3738" y="7458"/>
                </a:lnTo>
                <a:lnTo>
                  <a:pt x="3740" y="7462"/>
                </a:lnTo>
                <a:lnTo>
                  <a:pt x="3742" y="7462"/>
                </a:lnTo>
                <a:lnTo>
                  <a:pt x="3744" y="7462"/>
                </a:lnTo>
                <a:lnTo>
                  <a:pt x="3746" y="7460"/>
                </a:lnTo>
                <a:lnTo>
                  <a:pt x="3746" y="7456"/>
                </a:lnTo>
                <a:close/>
                <a:moveTo>
                  <a:pt x="3788" y="7418"/>
                </a:moveTo>
                <a:lnTo>
                  <a:pt x="3788" y="7418"/>
                </a:lnTo>
                <a:lnTo>
                  <a:pt x="3788" y="7414"/>
                </a:lnTo>
                <a:lnTo>
                  <a:pt x="3784" y="7414"/>
                </a:lnTo>
                <a:lnTo>
                  <a:pt x="3780" y="7414"/>
                </a:lnTo>
                <a:lnTo>
                  <a:pt x="3780" y="7416"/>
                </a:lnTo>
                <a:lnTo>
                  <a:pt x="3780" y="7420"/>
                </a:lnTo>
                <a:lnTo>
                  <a:pt x="3782" y="7420"/>
                </a:lnTo>
                <a:lnTo>
                  <a:pt x="3786" y="7420"/>
                </a:lnTo>
                <a:lnTo>
                  <a:pt x="3788" y="7418"/>
                </a:lnTo>
                <a:close/>
                <a:moveTo>
                  <a:pt x="3732" y="7512"/>
                </a:moveTo>
                <a:lnTo>
                  <a:pt x="3732" y="7512"/>
                </a:lnTo>
                <a:lnTo>
                  <a:pt x="3724" y="7514"/>
                </a:lnTo>
                <a:lnTo>
                  <a:pt x="3722" y="7518"/>
                </a:lnTo>
                <a:lnTo>
                  <a:pt x="3724" y="7518"/>
                </a:lnTo>
                <a:lnTo>
                  <a:pt x="3732" y="7516"/>
                </a:lnTo>
                <a:lnTo>
                  <a:pt x="3736" y="7514"/>
                </a:lnTo>
                <a:lnTo>
                  <a:pt x="3736" y="7512"/>
                </a:lnTo>
                <a:lnTo>
                  <a:pt x="3734" y="7512"/>
                </a:lnTo>
                <a:lnTo>
                  <a:pt x="3732" y="7512"/>
                </a:lnTo>
                <a:close/>
                <a:moveTo>
                  <a:pt x="3746" y="7528"/>
                </a:moveTo>
                <a:lnTo>
                  <a:pt x="3746" y="7528"/>
                </a:lnTo>
                <a:lnTo>
                  <a:pt x="3746" y="7526"/>
                </a:lnTo>
                <a:lnTo>
                  <a:pt x="3740" y="7520"/>
                </a:lnTo>
                <a:lnTo>
                  <a:pt x="3738" y="7518"/>
                </a:lnTo>
                <a:lnTo>
                  <a:pt x="3738" y="7520"/>
                </a:lnTo>
                <a:lnTo>
                  <a:pt x="3740" y="7524"/>
                </a:lnTo>
                <a:lnTo>
                  <a:pt x="3742" y="7528"/>
                </a:lnTo>
                <a:lnTo>
                  <a:pt x="3744" y="7530"/>
                </a:lnTo>
                <a:lnTo>
                  <a:pt x="3746" y="7528"/>
                </a:lnTo>
                <a:close/>
                <a:moveTo>
                  <a:pt x="3772" y="7494"/>
                </a:moveTo>
                <a:lnTo>
                  <a:pt x="3772" y="7494"/>
                </a:lnTo>
                <a:lnTo>
                  <a:pt x="3782" y="7496"/>
                </a:lnTo>
                <a:lnTo>
                  <a:pt x="3786" y="7496"/>
                </a:lnTo>
                <a:lnTo>
                  <a:pt x="3780" y="7492"/>
                </a:lnTo>
                <a:lnTo>
                  <a:pt x="3772" y="7486"/>
                </a:lnTo>
                <a:lnTo>
                  <a:pt x="3768" y="7480"/>
                </a:lnTo>
                <a:lnTo>
                  <a:pt x="3766" y="7482"/>
                </a:lnTo>
                <a:lnTo>
                  <a:pt x="3766" y="7486"/>
                </a:lnTo>
                <a:lnTo>
                  <a:pt x="3768" y="7492"/>
                </a:lnTo>
                <a:lnTo>
                  <a:pt x="3772" y="7494"/>
                </a:lnTo>
                <a:close/>
                <a:moveTo>
                  <a:pt x="4194" y="7874"/>
                </a:moveTo>
                <a:lnTo>
                  <a:pt x="4194" y="7874"/>
                </a:lnTo>
                <a:lnTo>
                  <a:pt x="4188" y="7874"/>
                </a:lnTo>
                <a:lnTo>
                  <a:pt x="4184" y="7874"/>
                </a:lnTo>
                <a:lnTo>
                  <a:pt x="4180" y="7874"/>
                </a:lnTo>
                <a:lnTo>
                  <a:pt x="4176" y="7876"/>
                </a:lnTo>
                <a:lnTo>
                  <a:pt x="4166" y="7878"/>
                </a:lnTo>
                <a:lnTo>
                  <a:pt x="4164" y="7880"/>
                </a:lnTo>
                <a:lnTo>
                  <a:pt x="4166" y="7884"/>
                </a:lnTo>
                <a:lnTo>
                  <a:pt x="4170" y="7884"/>
                </a:lnTo>
                <a:lnTo>
                  <a:pt x="4174" y="7880"/>
                </a:lnTo>
                <a:lnTo>
                  <a:pt x="4178" y="7878"/>
                </a:lnTo>
                <a:lnTo>
                  <a:pt x="4180" y="7878"/>
                </a:lnTo>
                <a:lnTo>
                  <a:pt x="4182" y="7880"/>
                </a:lnTo>
                <a:lnTo>
                  <a:pt x="4186" y="7880"/>
                </a:lnTo>
                <a:lnTo>
                  <a:pt x="4190" y="7878"/>
                </a:lnTo>
                <a:lnTo>
                  <a:pt x="4192" y="7880"/>
                </a:lnTo>
                <a:lnTo>
                  <a:pt x="4196" y="7880"/>
                </a:lnTo>
                <a:lnTo>
                  <a:pt x="4200" y="7878"/>
                </a:lnTo>
                <a:lnTo>
                  <a:pt x="4200" y="7876"/>
                </a:lnTo>
                <a:lnTo>
                  <a:pt x="4198" y="7874"/>
                </a:lnTo>
                <a:lnTo>
                  <a:pt x="4194" y="7874"/>
                </a:lnTo>
                <a:close/>
                <a:moveTo>
                  <a:pt x="4054" y="7888"/>
                </a:moveTo>
                <a:lnTo>
                  <a:pt x="4054" y="7888"/>
                </a:lnTo>
                <a:lnTo>
                  <a:pt x="4026" y="7886"/>
                </a:lnTo>
                <a:lnTo>
                  <a:pt x="4018" y="7888"/>
                </a:lnTo>
                <a:lnTo>
                  <a:pt x="4020" y="7890"/>
                </a:lnTo>
                <a:lnTo>
                  <a:pt x="4022" y="7892"/>
                </a:lnTo>
                <a:lnTo>
                  <a:pt x="4024" y="7894"/>
                </a:lnTo>
                <a:lnTo>
                  <a:pt x="4024" y="7896"/>
                </a:lnTo>
                <a:lnTo>
                  <a:pt x="4024" y="7898"/>
                </a:lnTo>
                <a:lnTo>
                  <a:pt x="4026" y="7906"/>
                </a:lnTo>
                <a:lnTo>
                  <a:pt x="4028" y="7906"/>
                </a:lnTo>
                <a:lnTo>
                  <a:pt x="4032" y="7908"/>
                </a:lnTo>
                <a:lnTo>
                  <a:pt x="4042" y="7908"/>
                </a:lnTo>
                <a:lnTo>
                  <a:pt x="4046" y="7906"/>
                </a:lnTo>
                <a:lnTo>
                  <a:pt x="4046" y="7904"/>
                </a:lnTo>
                <a:lnTo>
                  <a:pt x="4046" y="7902"/>
                </a:lnTo>
                <a:lnTo>
                  <a:pt x="4050" y="7902"/>
                </a:lnTo>
                <a:lnTo>
                  <a:pt x="4054" y="7904"/>
                </a:lnTo>
                <a:lnTo>
                  <a:pt x="4054" y="7906"/>
                </a:lnTo>
                <a:lnTo>
                  <a:pt x="4054" y="7910"/>
                </a:lnTo>
                <a:lnTo>
                  <a:pt x="4058" y="7910"/>
                </a:lnTo>
                <a:lnTo>
                  <a:pt x="4062" y="7910"/>
                </a:lnTo>
                <a:lnTo>
                  <a:pt x="4066" y="7908"/>
                </a:lnTo>
                <a:lnTo>
                  <a:pt x="4068" y="7898"/>
                </a:lnTo>
                <a:lnTo>
                  <a:pt x="4070" y="7894"/>
                </a:lnTo>
                <a:lnTo>
                  <a:pt x="4068" y="7892"/>
                </a:lnTo>
                <a:lnTo>
                  <a:pt x="4064" y="7890"/>
                </a:lnTo>
                <a:lnTo>
                  <a:pt x="4060" y="7888"/>
                </a:lnTo>
                <a:lnTo>
                  <a:pt x="4054" y="7888"/>
                </a:lnTo>
                <a:close/>
                <a:moveTo>
                  <a:pt x="4070" y="7910"/>
                </a:moveTo>
                <a:lnTo>
                  <a:pt x="4070" y="7910"/>
                </a:lnTo>
                <a:lnTo>
                  <a:pt x="4070" y="7912"/>
                </a:lnTo>
                <a:lnTo>
                  <a:pt x="4074" y="7912"/>
                </a:lnTo>
                <a:lnTo>
                  <a:pt x="4076" y="7910"/>
                </a:lnTo>
                <a:lnTo>
                  <a:pt x="4078" y="7908"/>
                </a:lnTo>
                <a:lnTo>
                  <a:pt x="4076" y="7904"/>
                </a:lnTo>
                <a:lnTo>
                  <a:pt x="4074" y="7906"/>
                </a:lnTo>
                <a:lnTo>
                  <a:pt x="4070" y="7908"/>
                </a:lnTo>
                <a:lnTo>
                  <a:pt x="4070" y="7910"/>
                </a:lnTo>
                <a:close/>
                <a:moveTo>
                  <a:pt x="4088" y="7908"/>
                </a:moveTo>
                <a:lnTo>
                  <a:pt x="4088" y="7908"/>
                </a:lnTo>
                <a:lnTo>
                  <a:pt x="4092" y="7908"/>
                </a:lnTo>
                <a:lnTo>
                  <a:pt x="4094" y="7906"/>
                </a:lnTo>
                <a:lnTo>
                  <a:pt x="4094" y="7904"/>
                </a:lnTo>
                <a:lnTo>
                  <a:pt x="4092" y="7902"/>
                </a:lnTo>
                <a:lnTo>
                  <a:pt x="4090" y="7902"/>
                </a:lnTo>
                <a:lnTo>
                  <a:pt x="4088" y="7904"/>
                </a:lnTo>
                <a:lnTo>
                  <a:pt x="4086" y="7906"/>
                </a:lnTo>
                <a:lnTo>
                  <a:pt x="4088" y="7908"/>
                </a:lnTo>
                <a:close/>
                <a:moveTo>
                  <a:pt x="1488" y="2116"/>
                </a:moveTo>
                <a:lnTo>
                  <a:pt x="1488" y="2116"/>
                </a:lnTo>
                <a:lnTo>
                  <a:pt x="1490" y="2118"/>
                </a:lnTo>
                <a:lnTo>
                  <a:pt x="1492" y="2118"/>
                </a:lnTo>
                <a:lnTo>
                  <a:pt x="1494" y="2118"/>
                </a:lnTo>
                <a:lnTo>
                  <a:pt x="1498" y="2114"/>
                </a:lnTo>
                <a:lnTo>
                  <a:pt x="1498" y="2110"/>
                </a:lnTo>
                <a:lnTo>
                  <a:pt x="1496" y="2108"/>
                </a:lnTo>
                <a:lnTo>
                  <a:pt x="1492" y="2110"/>
                </a:lnTo>
                <a:lnTo>
                  <a:pt x="1490" y="2112"/>
                </a:lnTo>
                <a:lnTo>
                  <a:pt x="1488" y="2116"/>
                </a:lnTo>
                <a:close/>
                <a:moveTo>
                  <a:pt x="1514" y="2102"/>
                </a:moveTo>
                <a:lnTo>
                  <a:pt x="1514" y="2102"/>
                </a:lnTo>
                <a:lnTo>
                  <a:pt x="1518" y="2098"/>
                </a:lnTo>
                <a:lnTo>
                  <a:pt x="1522" y="2092"/>
                </a:lnTo>
                <a:lnTo>
                  <a:pt x="1524" y="2088"/>
                </a:lnTo>
                <a:lnTo>
                  <a:pt x="1522" y="2088"/>
                </a:lnTo>
                <a:lnTo>
                  <a:pt x="1516" y="2094"/>
                </a:lnTo>
                <a:lnTo>
                  <a:pt x="1508" y="2100"/>
                </a:lnTo>
                <a:lnTo>
                  <a:pt x="1506" y="2102"/>
                </a:lnTo>
                <a:lnTo>
                  <a:pt x="1508" y="2106"/>
                </a:lnTo>
                <a:lnTo>
                  <a:pt x="1510" y="2106"/>
                </a:lnTo>
                <a:lnTo>
                  <a:pt x="1514" y="2102"/>
                </a:lnTo>
                <a:close/>
                <a:moveTo>
                  <a:pt x="1474" y="2094"/>
                </a:moveTo>
                <a:lnTo>
                  <a:pt x="1474" y="2094"/>
                </a:lnTo>
                <a:lnTo>
                  <a:pt x="1476" y="2096"/>
                </a:lnTo>
                <a:lnTo>
                  <a:pt x="1480" y="2092"/>
                </a:lnTo>
                <a:lnTo>
                  <a:pt x="1478" y="2088"/>
                </a:lnTo>
                <a:lnTo>
                  <a:pt x="1474" y="2088"/>
                </a:lnTo>
                <a:lnTo>
                  <a:pt x="1470" y="2090"/>
                </a:lnTo>
                <a:lnTo>
                  <a:pt x="1470" y="2092"/>
                </a:lnTo>
                <a:lnTo>
                  <a:pt x="1474" y="2094"/>
                </a:lnTo>
                <a:close/>
                <a:moveTo>
                  <a:pt x="1420" y="2104"/>
                </a:moveTo>
                <a:lnTo>
                  <a:pt x="1420" y="2104"/>
                </a:lnTo>
                <a:lnTo>
                  <a:pt x="1418" y="2100"/>
                </a:lnTo>
                <a:lnTo>
                  <a:pt x="1416" y="2096"/>
                </a:lnTo>
                <a:lnTo>
                  <a:pt x="1408" y="2088"/>
                </a:lnTo>
                <a:lnTo>
                  <a:pt x="1406" y="2084"/>
                </a:lnTo>
                <a:lnTo>
                  <a:pt x="1406" y="2082"/>
                </a:lnTo>
                <a:lnTo>
                  <a:pt x="1408" y="2080"/>
                </a:lnTo>
                <a:lnTo>
                  <a:pt x="1406" y="2078"/>
                </a:lnTo>
                <a:lnTo>
                  <a:pt x="1404" y="2072"/>
                </a:lnTo>
                <a:lnTo>
                  <a:pt x="1402" y="2074"/>
                </a:lnTo>
                <a:lnTo>
                  <a:pt x="1400" y="2076"/>
                </a:lnTo>
                <a:lnTo>
                  <a:pt x="1398" y="2080"/>
                </a:lnTo>
                <a:lnTo>
                  <a:pt x="1402" y="2088"/>
                </a:lnTo>
                <a:lnTo>
                  <a:pt x="1410" y="2100"/>
                </a:lnTo>
                <a:lnTo>
                  <a:pt x="1414" y="2106"/>
                </a:lnTo>
                <a:lnTo>
                  <a:pt x="1418" y="2108"/>
                </a:lnTo>
                <a:lnTo>
                  <a:pt x="1420" y="2108"/>
                </a:lnTo>
                <a:lnTo>
                  <a:pt x="1420" y="2104"/>
                </a:lnTo>
                <a:close/>
                <a:moveTo>
                  <a:pt x="628" y="1922"/>
                </a:moveTo>
                <a:lnTo>
                  <a:pt x="628" y="1922"/>
                </a:lnTo>
                <a:lnTo>
                  <a:pt x="624" y="1918"/>
                </a:lnTo>
                <a:lnTo>
                  <a:pt x="624" y="1916"/>
                </a:lnTo>
                <a:lnTo>
                  <a:pt x="624" y="1912"/>
                </a:lnTo>
                <a:lnTo>
                  <a:pt x="622" y="1908"/>
                </a:lnTo>
                <a:lnTo>
                  <a:pt x="618" y="1906"/>
                </a:lnTo>
                <a:lnTo>
                  <a:pt x="616" y="1906"/>
                </a:lnTo>
                <a:lnTo>
                  <a:pt x="612" y="1908"/>
                </a:lnTo>
                <a:lnTo>
                  <a:pt x="608" y="1906"/>
                </a:lnTo>
                <a:lnTo>
                  <a:pt x="602" y="1902"/>
                </a:lnTo>
                <a:lnTo>
                  <a:pt x="596" y="1900"/>
                </a:lnTo>
                <a:lnTo>
                  <a:pt x="592" y="1900"/>
                </a:lnTo>
                <a:lnTo>
                  <a:pt x="592" y="1902"/>
                </a:lnTo>
                <a:lnTo>
                  <a:pt x="592" y="1904"/>
                </a:lnTo>
                <a:lnTo>
                  <a:pt x="594" y="1908"/>
                </a:lnTo>
                <a:lnTo>
                  <a:pt x="592" y="1910"/>
                </a:lnTo>
                <a:lnTo>
                  <a:pt x="588" y="1914"/>
                </a:lnTo>
                <a:lnTo>
                  <a:pt x="580" y="1914"/>
                </a:lnTo>
                <a:lnTo>
                  <a:pt x="578" y="1912"/>
                </a:lnTo>
                <a:lnTo>
                  <a:pt x="574" y="1908"/>
                </a:lnTo>
                <a:lnTo>
                  <a:pt x="570" y="1904"/>
                </a:lnTo>
                <a:lnTo>
                  <a:pt x="568" y="1906"/>
                </a:lnTo>
                <a:lnTo>
                  <a:pt x="566" y="1912"/>
                </a:lnTo>
                <a:lnTo>
                  <a:pt x="564" y="1918"/>
                </a:lnTo>
                <a:lnTo>
                  <a:pt x="564" y="1922"/>
                </a:lnTo>
                <a:lnTo>
                  <a:pt x="562" y="1924"/>
                </a:lnTo>
                <a:lnTo>
                  <a:pt x="558" y="1922"/>
                </a:lnTo>
                <a:lnTo>
                  <a:pt x="550" y="1922"/>
                </a:lnTo>
                <a:lnTo>
                  <a:pt x="544" y="1924"/>
                </a:lnTo>
                <a:lnTo>
                  <a:pt x="538" y="1926"/>
                </a:lnTo>
                <a:lnTo>
                  <a:pt x="534" y="1932"/>
                </a:lnTo>
                <a:lnTo>
                  <a:pt x="530" y="1936"/>
                </a:lnTo>
                <a:lnTo>
                  <a:pt x="530" y="1940"/>
                </a:lnTo>
                <a:lnTo>
                  <a:pt x="530" y="1944"/>
                </a:lnTo>
                <a:lnTo>
                  <a:pt x="534" y="1952"/>
                </a:lnTo>
                <a:lnTo>
                  <a:pt x="538" y="1962"/>
                </a:lnTo>
                <a:lnTo>
                  <a:pt x="542" y="1968"/>
                </a:lnTo>
                <a:lnTo>
                  <a:pt x="544" y="1970"/>
                </a:lnTo>
                <a:lnTo>
                  <a:pt x="548" y="1970"/>
                </a:lnTo>
                <a:lnTo>
                  <a:pt x="550" y="1968"/>
                </a:lnTo>
                <a:lnTo>
                  <a:pt x="556" y="1964"/>
                </a:lnTo>
                <a:lnTo>
                  <a:pt x="560" y="1964"/>
                </a:lnTo>
                <a:lnTo>
                  <a:pt x="562" y="1964"/>
                </a:lnTo>
                <a:lnTo>
                  <a:pt x="564" y="1966"/>
                </a:lnTo>
                <a:lnTo>
                  <a:pt x="562" y="1968"/>
                </a:lnTo>
                <a:lnTo>
                  <a:pt x="560" y="1972"/>
                </a:lnTo>
                <a:lnTo>
                  <a:pt x="556" y="1978"/>
                </a:lnTo>
                <a:lnTo>
                  <a:pt x="556" y="1980"/>
                </a:lnTo>
                <a:lnTo>
                  <a:pt x="560" y="1980"/>
                </a:lnTo>
                <a:lnTo>
                  <a:pt x="566" y="1976"/>
                </a:lnTo>
                <a:lnTo>
                  <a:pt x="574" y="1970"/>
                </a:lnTo>
                <a:lnTo>
                  <a:pt x="576" y="1966"/>
                </a:lnTo>
                <a:lnTo>
                  <a:pt x="576" y="1962"/>
                </a:lnTo>
                <a:lnTo>
                  <a:pt x="578" y="1956"/>
                </a:lnTo>
                <a:lnTo>
                  <a:pt x="580" y="1954"/>
                </a:lnTo>
                <a:lnTo>
                  <a:pt x="586" y="1950"/>
                </a:lnTo>
                <a:lnTo>
                  <a:pt x="596" y="1948"/>
                </a:lnTo>
                <a:lnTo>
                  <a:pt x="610" y="1946"/>
                </a:lnTo>
                <a:lnTo>
                  <a:pt x="620" y="1940"/>
                </a:lnTo>
                <a:lnTo>
                  <a:pt x="628" y="1936"/>
                </a:lnTo>
                <a:lnTo>
                  <a:pt x="632" y="1930"/>
                </a:lnTo>
                <a:lnTo>
                  <a:pt x="632" y="1924"/>
                </a:lnTo>
                <a:lnTo>
                  <a:pt x="632" y="1922"/>
                </a:lnTo>
                <a:lnTo>
                  <a:pt x="628" y="1922"/>
                </a:lnTo>
                <a:close/>
                <a:moveTo>
                  <a:pt x="620" y="1874"/>
                </a:moveTo>
                <a:lnTo>
                  <a:pt x="620" y="1874"/>
                </a:lnTo>
                <a:lnTo>
                  <a:pt x="616" y="1870"/>
                </a:lnTo>
                <a:lnTo>
                  <a:pt x="612" y="1868"/>
                </a:lnTo>
                <a:lnTo>
                  <a:pt x="608" y="1870"/>
                </a:lnTo>
                <a:lnTo>
                  <a:pt x="608" y="1876"/>
                </a:lnTo>
                <a:lnTo>
                  <a:pt x="608" y="1880"/>
                </a:lnTo>
                <a:lnTo>
                  <a:pt x="606" y="1880"/>
                </a:lnTo>
                <a:lnTo>
                  <a:pt x="602" y="1880"/>
                </a:lnTo>
                <a:lnTo>
                  <a:pt x="596" y="1882"/>
                </a:lnTo>
                <a:lnTo>
                  <a:pt x="592" y="1886"/>
                </a:lnTo>
                <a:lnTo>
                  <a:pt x="592" y="1890"/>
                </a:lnTo>
                <a:lnTo>
                  <a:pt x="594" y="1894"/>
                </a:lnTo>
                <a:lnTo>
                  <a:pt x="600" y="1898"/>
                </a:lnTo>
                <a:lnTo>
                  <a:pt x="606" y="1900"/>
                </a:lnTo>
                <a:lnTo>
                  <a:pt x="610" y="1898"/>
                </a:lnTo>
                <a:lnTo>
                  <a:pt x="614" y="1894"/>
                </a:lnTo>
                <a:lnTo>
                  <a:pt x="618" y="1890"/>
                </a:lnTo>
                <a:lnTo>
                  <a:pt x="622" y="1890"/>
                </a:lnTo>
                <a:lnTo>
                  <a:pt x="632" y="1888"/>
                </a:lnTo>
                <a:lnTo>
                  <a:pt x="636" y="1886"/>
                </a:lnTo>
                <a:lnTo>
                  <a:pt x="640" y="1884"/>
                </a:lnTo>
                <a:lnTo>
                  <a:pt x="640" y="1880"/>
                </a:lnTo>
                <a:lnTo>
                  <a:pt x="636" y="1874"/>
                </a:lnTo>
                <a:lnTo>
                  <a:pt x="634" y="1872"/>
                </a:lnTo>
                <a:lnTo>
                  <a:pt x="632" y="1872"/>
                </a:lnTo>
                <a:lnTo>
                  <a:pt x="628" y="1874"/>
                </a:lnTo>
                <a:lnTo>
                  <a:pt x="624" y="1876"/>
                </a:lnTo>
                <a:lnTo>
                  <a:pt x="622" y="1876"/>
                </a:lnTo>
                <a:lnTo>
                  <a:pt x="620" y="1874"/>
                </a:lnTo>
                <a:close/>
                <a:moveTo>
                  <a:pt x="830" y="1754"/>
                </a:moveTo>
                <a:lnTo>
                  <a:pt x="830" y="1754"/>
                </a:lnTo>
                <a:lnTo>
                  <a:pt x="820" y="1766"/>
                </a:lnTo>
                <a:lnTo>
                  <a:pt x="804" y="1784"/>
                </a:lnTo>
                <a:lnTo>
                  <a:pt x="802" y="1786"/>
                </a:lnTo>
                <a:lnTo>
                  <a:pt x="806" y="1786"/>
                </a:lnTo>
                <a:lnTo>
                  <a:pt x="818" y="1782"/>
                </a:lnTo>
                <a:lnTo>
                  <a:pt x="822" y="1780"/>
                </a:lnTo>
                <a:lnTo>
                  <a:pt x="826" y="1776"/>
                </a:lnTo>
                <a:lnTo>
                  <a:pt x="828" y="1772"/>
                </a:lnTo>
                <a:lnTo>
                  <a:pt x="834" y="1764"/>
                </a:lnTo>
                <a:lnTo>
                  <a:pt x="840" y="1756"/>
                </a:lnTo>
                <a:lnTo>
                  <a:pt x="840" y="1752"/>
                </a:lnTo>
                <a:lnTo>
                  <a:pt x="838" y="1752"/>
                </a:lnTo>
                <a:lnTo>
                  <a:pt x="836" y="1750"/>
                </a:lnTo>
                <a:lnTo>
                  <a:pt x="830" y="1754"/>
                </a:lnTo>
                <a:close/>
                <a:moveTo>
                  <a:pt x="864" y="1744"/>
                </a:moveTo>
                <a:lnTo>
                  <a:pt x="864" y="1744"/>
                </a:lnTo>
                <a:lnTo>
                  <a:pt x="856" y="1742"/>
                </a:lnTo>
                <a:lnTo>
                  <a:pt x="852" y="1744"/>
                </a:lnTo>
                <a:lnTo>
                  <a:pt x="852" y="1748"/>
                </a:lnTo>
                <a:lnTo>
                  <a:pt x="852" y="1756"/>
                </a:lnTo>
                <a:lnTo>
                  <a:pt x="856" y="1758"/>
                </a:lnTo>
                <a:lnTo>
                  <a:pt x="860" y="1756"/>
                </a:lnTo>
                <a:lnTo>
                  <a:pt x="870" y="1752"/>
                </a:lnTo>
                <a:lnTo>
                  <a:pt x="874" y="1750"/>
                </a:lnTo>
                <a:lnTo>
                  <a:pt x="874" y="1748"/>
                </a:lnTo>
                <a:lnTo>
                  <a:pt x="872" y="1746"/>
                </a:lnTo>
                <a:lnTo>
                  <a:pt x="864" y="1744"/>
                </a:lnTo>
                <a:close/>
                <a:moveTo>
                  <a:pt x="1368" y="1942"/>
                </a:moveTo>
                <a:lnTo>
                  <a:pt x="1368" y="1942"/>
                </a:lnTo>
                <a:lnTo>
                  <a:pt x="1372" y="1942"/>
                </a:lnTo>
                <a:lnTo>
                  <a:pt x="1372" y="1940"/>
                </a:lnTo>
                <a:lnTo>
                  <a:pt x="1372" y="1934"/>
                </a:lnTo>
                <a:lnTo>
                  <a:pt x="1370" y="1928"/>
                </a:lnTo>
                <a:lnTo>
                  <a:pt x="1370" y="1924"/>
                </a:lnTo>
                <a:lnTo>
                  <a:pt x="1372" y="1922"/>
                </a:lnTo>
                <a:lnTo>
                  <a:pt x="1372" y="1920"/>
                </a:lnTo>
                <a:lnTo>
                  <a:pt x="1370" y="1912"/>
                </a:lnTo>
                <a:lnTo>
                  <a:pt x="1360" y="1892"/>
                </a:lnTo>
                <a:lnTo>
                  <a:pt x="1358" y="1888"/>
                </a:lnTo>
                <a:lnTo>
                  <a:pt x="1356" y="1886"/>
                </a:lnTo>
                <a:lnTo>
                  <a:pt x="1350" y="1886"/>
                </a:lnTo>
                <a:lnTo>
                  <a:pt x="1344" y="1884"/>
                </a:lnTo>
                <a:lnTo>
                  <a:pt x="1342" y="1884"/>
                </a:lnTo>
                <a:lnTo>
                  <a:pt x="1338" y="1880"/>
                </a:lnTo>
                <a:lnTo>
                  <a:pt x="1332" y="1876"/>
                </a:lnTo>
                <a:lnTo>
                  <a:pt x="1332" y="1878"/>
                </a:lnTo>
                <a:lnTo>
                  <a:pt x="1334" y="1894"/>
                </a:lnTo>
                <a:lnTo>
                  <a:pt x="1338" y="1912"/>
                </a:lnTo>
                <a:lnTo>
                  <a:pt x="1340" y="1922"/>
                </a:lnTo>
                <a:lnTo>
                  <a:pt x="1344" y="1932"/>
                </a:lnTo>
                <a:lnTo>
                  <a:pt x="1348" y="1940"/>
                </a:lnTo>
                <a:lnTo>
                  <a:pt x="1346" y="1942"/>
                </a:lnTo>
                <a:lnTo>
                  <a:pt x="1342" y="1946"/>
                </a:lnTo>
                <a:lnTo>
                  <a:pt x="1342" y="1950"/>
                </a:lnTo>
                <a:lnTo>
                  <a:pt x="1342" y="1956"/>
                </a:lnTo>
                <a:lnTo>
                  <a:pt x="1342" y="1960"/>
                </a:lnTo>
                <a:lnTo>
                  <a:pt x="1346" y="1960"/>
                </a:lnTo>
                <a:lnTo>
                  <a:pt x="1358" y="1954"/>
                </a:lnTo>
                <a:lnTo>
                  <a:pt x="1360" y="1952"/>
                </a:lnTo>
                <a:lnTo>
                  <a:pt x="1362" y="1950"/>
                </a:lnTo>
                <a:lnTo>
                  <a:pt x="1362" y="1946"/>
                </a:lnTo>
                <a:lnTo>
                  <a:pt x="1362" y="1944"/>
                </a:lnTo>
                <a:lnTo>
                  <a:pt x="1368" y="1942"/>
                </a:lnTo>
                <a:close/>
                <a:moveTo>
                  <a:pt x="1338" y="1970"/>
                </a:moveTo>
                <a:lnTo>
                  <a:pt x="1338" y="1970"/>
                </a:lnTo>
                <a:lnTo>
                  <a:pt x="1334" y="1956"/>
                </a:lnTo>
                <a:lnTo>
                  <a:pt x="1332" y="1946"/>
                </a:lnTo>
                <a:lnTo>
                  <a:pt x="1326" y="1938"/>
                </a:lnTo>
                <a:lnTo>
                  <a:pt x="1316" y="1932"/>
                </a:lnTo>
                <a:lnTo>
                  <a:pt x="1312" y="1930"/>
                </a:lnTo>
                <a:lnTo>
                  <a:pt x="1308" y="1930"/>
                </a:lnTo>
                <a:lnTo>
                  <a:pt x="1304" y="1932"/>
                </a:lnTo>
                <a:lnTo>
                  <a:pt x="1302" y="1934"/>
                </a:lnTo>
                <a:lnTo>
                  <a:pt x="1302" y="1942"/>
                </a:lnTo>
                <a:lnTo>
                  <a:pt x="1302" y="1946"/>
                </a:lnTo>
                <a:lnTo>
                  <a:pt x="1310" y="1952"/>
                </a:lnTo>
                <a:lnTo>
                  <a:pt x="1312" y="1958"/>
                </a:lnTo>
                <a:lnTo>
                  <a:pt x="1312" y="1966"/>
                </a:lnTo>
                <a:lnTo>
                  <a:pt x="1312" y="1970"/>
                </a:lnTo>
                <a:lnTo>
                  <a:pt x="1312" y="1972"/>
                </a:lnTo>
                <a:lnTo>
                  <a:pt x="1316" y="1976"/>
                </a:lnTo>
                <a:lnTo>
                  <a:pt x="1320" y="1978"/>
                </a:lnTo>
                <a:lnTo>
                  <a:pt x="1320" y="1980"/>
                </a:lnTo>
                <a:lnTo>
                  <a:pt x="1320" y="1984"/>
                </a:lnTo>
                <a:lnTo>
                  <a:pt x="1322" y="1988"/>
                </a:lnTo>
                <a:lnTo>
                  <a:pt x="1324" y="1988"/>
                </a:lnTo>
                <a:lnTo>
                  <a:pt x="1326" y="1988"/>
                </a:lnTo>
                <a:lnTo>
                  <a:pt x="1326" y="1992"/>
                </a:lnTo>
                <a:lnTo>
                  <a:pt x="1326" y="1998"/>
                </a:lnTo>
                <a:lnTo>
                  <a:pt x="1326" y="2002"/>
                </a:lnTo>
                <a:lnTo>
                  <a:pt x="1332" y="2006"/>
                </a:lnTo>
                <a:lnTo>
                  <a:pt x="1338" y="2016"/>
                </a:lnTo>
                <a:lnTo>
                  <a:pt x="1340" y="2016"/>
                </a:lnTo>
                <a:lnTo>
                  <a:pt x="1342" y="2014"/>
                </a:lnTo>
                <a:lnTo>
                  <a:pt x="1342" y="2008"/>
                </a:lnTo>
                <a:lnTo>
                  <a:pt x="1340" y="1998"/>
                </a:lnTo>
                <a:lnTo>
                  <a:pt x="1340" y="1992"/>
                </a:lnTo>
                <a:lnTo>
                  <a:pt x="1340" y="1990"/>
                </a:lnTo>
                <a:lnTo>
                  <a:pt x="1342" y="1984"/>
                </a:lnTo>
                <a:lnTo>
                  <a:pt x="1338" y="1970"/>
                </a:lnTo>
                <a:close/>
                <a:moveTo>
                  <a:pt x="1294" y="1940"/>
                </a:moveTo>
                <a:lnTo>
                  <a:pt x="1294" y="1940"/>
                </a:lnTo>
                <a:lnTo>
                  <a:pt x="1292" y="1942"/>
                </a:lnTo>
                <a:lnTo>
                  <a:pt x="1292" y="1946"/>
                </a:lnTo>
                <a:lnTo>
                  <a:pt x="1292" y="1954"/>
                </a:lnTo>
                <a:lnTo>
                  <a:pt x="1292" y="1962"/>
                </a:lnTo>
                <a:lnTo>
                  <a:pt x="1294" y="1962"/>
                </a:lnTo>
                <a:lnTo>
                  <a:pt x="1298" y="1962"/>
                </a:lnTo>
                <a:lnTo>
                  <a:pt x="1300" y="1960"/>
                </a:lnTo>
                <a:lnTo>
                  <a:pt x="1300" y="1956"/>
                </a:lnTo>
                <a:lnTo>
                  <a:pt x="1300" y="1948"/>
                </a:lnTo>
                <a:lnTo>
                  <a:pt x="1296" y="1942"/>
                </a:lnTo>
                <a:lnTo>
                  <a:pt x="1294" y="1940"/>
                </a:lnTo>
                <a:close/>
                <a:moveTo>
                  <a:pt x="1300" y="1922"/>
                </a:moveTo>
                <a:lnTo>
                  <a:pt x="1300" y="1922"/>
                </a:lnTo>
                <a:lnTo>
                  <a:pt x="1298" y="1916"/>
                </a:lnTo>
                <a:lnTo>
                  <a:pt x="1300" y="1914"/>
                </a:lnTo>
                <a:lnTo>
                  <a:pt x="1304" y="1916"/>
                </a:lnTo>
                <a:lnTo>
                  <a:pt x="1314" y="1922"/>
                </a:lnTo>
                <a:lnTo>
                  <a:pt x="1324" y="1928"/>
                </a:lnTo>
                <a:lnTo>
                  <a:pt x="1330" y="1930"/>
                </a:lnTo>
                <a:lnTo>
                  <a:pt x="1332" y="1930"/>
                </a:lnTo>
                <a:lnTo>
                  <a:pt x="1334" y="1928"/>
                </a:lnTo>
                <a:lnTo>
                  <a:pt x="1332" y="1920"/>
                </a:lnTo>
                <a:lnTo>
                  <a:pt x="1328" y="1910"/>
                </a:lnTo>
                <a:lnTo>
                  <a:pt x="1328" y="1908"/>
                </a:lnTo>
                <a:lnTo>
                  <a:pt x="1330" y="1902"/>
                </a:lnTo>
                <a:lnTo>
                  <a:pt x="1330" y="1900"/>
                </a:lnTo>
                <a:lnTo>
                  <a:pt x="1328" y="1896"/>
                </a:lnTo>
                <a:lnTo>
                  <a:pt x="1320" y="1890"/>
                </a:lnTo>
                <a:lnTo>
                  <a:pt x="1302" y="1882"/>
                </a:lnTo>
                <a:lnTo>
                  <a:pt x="1294" y="1880"/>
                </a:lnTo>
                <a:lnTo>
                  <a:pt x="1288" y="1882"/>
                </a:lnTo>
                <a:lnTo>
                  <a:pt x="1284" y="1884"/>
                </a:lnTo>
                <a:lnTo>
                  <a:pt x="1278" y="1884"/>
                </a:lnTo>
                <a:lnTo>
                  <a:pt x="1274" y="1884"/>
                </a:lnTo>
                <a:lnTo>
                  <a:pt x="1272" y="1886"/>
                </a:lnTo>
                <a:lnTo>
                  <a:pt x="1268" y="1892"/>
                </a:lnTo>
                <a:lnTo>
                  <a:pt x="1266" y="1898"/>
                </a:lnTo>
                <a:lnTo>
                  <a:pt x="1266" y="1902"/>
                </a:lnTo>
                <a:lnTo>
                  <a:pt x="1268" y="1906"/>
                </a:lnTo>
                <a:lnTo>
                  <a:pt x="1276" y="1910"/>
                </a:lnTo>
                <a:lnTo>
                  <a:pt x="1278" y="1912"/>
                </a:lnTo>
                <a:lnTo>
                  <a:pt x="1280" y="1914"/>
                </a:lnTo>
                <a:lnTo>
                  <a:pt x="1280" y="1918"/>
                </a:lnTo>
                <a:lnTo>
                  <a:pt x="1280" y="1924"/>
                </a:lnTo>
                <a:lnTo>
                  <a:pt x="1284" y="1928"/>
                </a:lnTo>
                <a:lnTo>
                  <a:pt x="1288" y="1932"/>
                </a:lnTo>
                <a:lnTo>
                  <a:pt x="1294" y="1934"/>
                </a:lnTo>
                <a:lnTo>
                  <a:pt x="1298" y="1932"/>
                </a:lnTo>
                <a:lnTo>
                  <a:pt x="1302" y="1926"/>
                </a:lnTo>
                <a:lnTo>
                  <a:pt x="1302" y="1924"/>
                </a:lnTo>
                <a:lnTo>
                  <a:pt x="1300" y="1922"/>
                </a:lnTo>
                <a:close/>
                <a:moveTo>
                  <a:pt x="1404" y="1984"/>
                </a:moveTo>
                <a:lnTo>
                  <a:pt x="1404" y="1984"/>
                </a:lnTo>
                <a:lnTo>
                  <a:pt x="1406" y="1982"/>
                </a:lnTo>
                <a:lnTo>
                  <a:pt x="1408" y="1976"/>
                </a:lnTo>
                <a:lnTo>
                  <a:pt x="1410" y="1970"/>
                </a:lnTo>
                <a:lnTo>
                  <a:pt x="1408" y="1964"/>
                </a:lnTo>
                <a:lnTo>
                  <a:pt x="1404" y="1962"/>
                </a:lnTo>
                <a:lnTo>
                  <a:pt x="1400" y="1962"/>
                </a:lnTo>
                <a:lnTo>
                  <a:pt x="1394" y="1962"/>
                </a:lnTo>
                <a:lnTo>
                  <a:pt x="1388" y="1960"/>
                </a:lnTo>
                <a:lnTo>
                  <a:pt x="1382" y="1956"/>
                </a:lnTo>
                <a:lnTo>
                  <a:pt x="1374" y="1956"/>
                </a:lnTo>
                <a:lnTo>
                  <a:pt x="1370" y="1958"/>
                </a:lnTo>
                <a:lnTo>
                  <a:pt x="1370" y="1962"/>
                </a:lnTo>
                <a:lnTo>
                  <a:pt x="1370" y="1966"/>
                </a:lnTo>
                <a:lnTo>
                  <a:pt x="1370" y="1970"/>
                </a:lnTo>
                <a:lnTo>
                  <a:pt x="1372" y="1970"/>
                </a:lnTo>
                <a:lnTo>
                  <a:pt x="1378" y="1970"/>
                </a:lnTo>
                <a:lnTo>
                  <a:pt x="1380" y="1970"/>
                </a:lnTo>
                <a:lnTo>
                  <a:pt x="1382" y="1972"/>
                </a:lnTo>
                <a:lnTo>
                  <a:pt x="1382" y="1976"/>
                </a:lnTo>
                <a:lnTo>
                  <a:pt x="1382" y="1982"/>
                </a:lnTo>
                <a:lnTo>
                  <a:pt x="1382" y="1992"/>
                </a:lnTo>
                <a:lnTo>
                  <a:pt x="1384" y="1994"/>
                </a:lnTo>
                <a:lnTo>
                  <a:pt x="1386" y="1996"/>
                </a:lnTo>
                <a:lnTo>
                  <a:pt x="1390" y="1996"/>
                </a:lnTo>
                <a:lnTo>
                  <a:pt x="1398" y="1996"/>
                </a:lnTo>
                <a:lnTo>
                  <a:pt x="1402" y="1996"/>
                </a:lnTo>
                <a:lnTo>
                  <a:pt x="1404" y="1996"/>
                </a:lnTo>
                <a:lnTo>
                  <a:pt x="1404" y="1992"/>
                </a:lnTo>
                <a:lnTo>
                  <a:pt x="1404" y="1988"/>
                </a:lnTo>
                <a:lnTo>
                  <a:pt x="1404" y="1986"/>
                </a:lnTo>
                <a:lnTo>
                  <a:pt x="1404" y="1984"/>
                </a:lnTo>
                <a:close/>
                <a:moveTo>
                  <a:pt x="1376" y="1988"/>
                </a:moveTo>
                <a:lnTo>
                  <a:pt x="1376" y="1988"/>
                </a:lnTo>
                <a:lnTo>
                  <a:pt x="1378" y="1980"/>
                </a:lnTo>
                <a:lnTo>
                  <a:pt x="1376" y="1978"/>
                </a:lnTo>
                <a:lnTo>
                  <a:pt x="1374" y="1976"/>
                </a:lnTo>
                <a:lnTo>
                  <a:pt x="1370" y="1974"/>
                </a:lnTo>
                <a:lnTo>
                  <a:pt x="1366" y="1970"/>
                </a:lnTo>
                <a:lnTo>
                  <a:pt x="1364" y="1966"/>
                </a:lnTo>
                <a:lnTo>
                  <a:pt x="1360" y="1966"/>
                </a:lnTo>
                <a:lnTo>
                  <a:pt x="1356" y="1968"/>
                </a:lnTo>
                <a:lnTo>
                  <a:pt x="1352" y="1972"/>
                </a:lnTo>
                <a:lnTo>
                  <a:pt x="1350" y="1974"/>
                </a:lnTo>
                <a:lnTo>
                  <a:pt x="1350" y="1978"/>
                </a:lnTo>
                <a:lnTo>
                  <a:pt x="1354" y="1984"/>
                </a:lnTo>
                <a:lnTo>
                  <a:pt x="1364" y="1996"/>
                </a:lnTo>
                <a:lnTo>
                  <a:pt x="1366" y="2000"/>
                </a:lnTo>
                <a:lnTo>
                  <a:pt x="1364" y="2000"/>
                </a:lnTo>
                <a:lnTo>
                  <a:pt x="1362" y="2000"/>
                </a:lnTo>
                <a:lnTo>
                  <a:pt x="1358" y="2000"/>
                </a:lnTo>
                <a:lnTo>
                  <a:pt x="1356" y="2004"/>
                </a:lnTo>
                <a:lnTo>
                  <a:pt x="1356" y="2010"/>
                </a:lnTo>
                <a:lnTo>
                  <a:pt x="1358" y="2020"/>
                </a:lnTo>
                <a:lnTo>
                  <a:pt x="1360" y="2022"/>
                </a:lnTo>
                <a:lnTo>
                  <a:pt x="1362" y="2022"/>
                </a:lnTo>
                <a:lnTo>
                  <a:pt x="1362" y="2018"/>
                </a:lnTo>
                <a:lnTo>
                  <a:pt x="1364" y="2014"/>
                </a:lnTo>
                <a:lnTo>
                  <a:pt x="1364" y="2012"/>
                </a:lnTo>
                <a:lnTo>
                  <a:pt x="1366" y="2014"/>
                </a:lnTo>
                <a:lnTo>
                  <a:pt x="1368" y="2020"/>
                </a:lnTo>
                <a:lnTo>
                  <a:pt x="1370" y="2020"/>
                </a:lnTo>
                <a:lnTo>
                  <a:pt x="1372" y="2012"/>
                </a:lnTo>
                <a:lnTo>
                  <a:pt x="1374" y="2008"/>
                </a:lnTo>
                <a:lnTo>
                  <a:pt x="1374" y="2002"/>
                </a:lnTo>
                <a:lnTo>
                  <a:pt x="1374" y="1996"/>
                </a:lnTo>
                <a:lnTo>
                  <a:pt x="1376" y="1988"/>
                </a:lnTo>
                <a:close/>
                <a:moveTo>
                  <a:pt x="1392" y="2016"/>
                </a:moveTo>
                <a:lnTo>
                  <a:pt x="1392" y="2016"/>
                </a:lnTo>
                <a:lnTo>
                  <a:pt x="1384" y="2016"/>
                </a:lnTo>
                <a:lnTo>
                  <a:pt x="1382" y="2016"/>
                </a:lnTo>
                <a:lnTo>
                  <a:pt x="1384" y="2018"/>
                </a:lnTo>
                <a:lnTo>
                  <a:pt x="1384" y="2020"/>
                </a:lnTo>
                <a:lnTo>
                  <a:pt x="1382" y="2020"/>
                </a:lnTo>
                <a:lnTo>
                  <a:pt x="1378" y="2022"/>
                </a:lnTo>
                <a:lnTo>
                  <a:pt x="1376" y="2024"/>
                </a:lnTo>
                <a:lnTo>
                  <a:pt x="1376" y="2028"/>
                </a:lnTo>
                <a:lnTo>
                  <a:pt x="1376" y="2030"/>
                </a:lnTo>
                <a:lnTo>
                  <a:pt x="1378" y="2030"/>
                </a:lnTo>
                <a:lnTo>
                  <a:pt x="1384" y="2028"/>
                </a:lnTo>
                <a:lnTo>
                  <a:pt x="1386" y="2026"/>
                </a:lnTo>
                <a:lnTo>
                  <a:pt x="1392" y="2026"/>
                </a:lnTo>
                <a:lnTo>
                  <a:pt x="1396" y="2024"/>
                </a:lnTo>
                <a:lnTo>
                  <a:pt x="1396" y="2022"/>
                </a:lnTo>
                <a:lnTo>
                  <a:pt x="1396" y="2018"/>
                </a:lnTo>
                <a:lnTo>
                  <a:pt x="1392" y="2016"/>
                </a:lnTo>
                <a:close/>
                <a:moveTo>
                  <a:pt x="1406" y="2070"/>
                </a:moveTo>
                <a:lnTo>
                  <a:pt x="1406" y="2070"/>
                </a:lnTo>
                <a:lnTo>
                  <a:pt x="1410" y="2070"/>
                </a:lnTo>
                <a:lnTo>
                  <a:pt x="1410" y="2072"/>
                </a:lnTo>
                <a:lnTo>
                  <a:pt x="1412" y="2074"/>
                </a:lnTo>
                <a:lnTo>
                  <a:pt x="1416" y="2072"/>
                </a:lnTo>
                <a:lnTo>
                  <a:pt x="1418" y="2074"/>
                </a:lnTo>
                <a:lnTo>
                  <a:pt x="1424" y="2080"/>
                </a:lnTo>
                <a:lnTo>
                  <a:pt x="1426" y="2084"/>
                </a:lnTo>
                <a:lnTo>
                  <a:pt x="1426" y="2086"/>
                </a:lnTo>
                <a:lnTo>
                  <a:pt x="1426" y="2088"/>
                </a:lnTo>
                <a:lnTo>
                  <a:pt x="1428" y="2090"/>
                </a:lnTo>
                <a:lnTo>
                  <a:pt x="1430" y="2092"/>
                </a:lnTo>
                <a:lnTo>
                  <a:pt x="1432" y="2090"/>
                </a:lnTo>
                <a:lnTo>
                  <a:pt x="1434" y="2090"/>
                </a:lnTo>
                <a:lnTo>
                  <a:pt x="1434" y="2094"/>
                </a:lnTo>
                <a:lnTo>
                  <a:pt x="1436" y="2102"/>
                </a:lnTo>
                <a:lnTo>
                  <a:pt x="1440" y="2106"/>
                </a:lnTo>
                <a:lnTo>
                  <a:pt x="1444" y="2106"/>
                </a:lnTo>
                <a:lnTo>
                  <a:pt x="1448" y="2104"/>
                </a:lnTo>
                <a:lnTo>
                  <a:pt x="1450" y="2100"/>
                </a:lnTo>
                <a:lnTo>
                  <a:pt x="1450" y="2096"/>
                </a:lnTo>
                <a:lnTo>
                  <a:pt x="1450" y="2092"/>
                </a:lnTo>
                <a:lnTo>
                  <a:pt x="1450" y="2088"/>
                </a:lnTo>
                <a:lnTo>
                  <a:pt x="1450" y="2084"/>
                </a:lnTo>
                <a:lnTo>
                  <a:pt x="1448" y="2084"/>
                </a:lnTo>
                <a:lnTo>
                  <a:pt x="1448" y="2082"/>
                </a:lnTo>
                <a:lnTo>
                  <a:pt x="1448" y="2076"/>
                </a:lnTo>
                <a:lnTo>
                  <a:pt x="1450" y="2070"/>
                </a:lnTo>
                <a:lnTo>
                  <a:pt x="1448" y="2070"/>
                </a:lnTo>
                <a:lnTo>
                  <a:pt x="1446" y="2070"/>
                </a:lnTo>
                <a:lnTo>
                  <a:pt x="1444" y="2068"/>
                </a:lnTo>
                <a:lnTo>
                  <a:pt x="1444" y="2066"/>
                </a:lnTo>
                <a:lnTo>
                  <a:pt x="1442" y="2062"/>
                </a:lnTo>
                <a:lnTo>
                  <a:pt x="1440" y="2062"/>
                </a:lnTo>
                <a:lnTo>
                  <a:pt x="1438" y="2062"/>
                </a:lnTo>
                <a:lnTo>
                  <a:pt x="1434" y="2060"/>
                </a:lnTo>
                <a:lnTo>
                  <a:pt x="1432" y="2058"/>
                </a:lnTo>
                <a:lnTo>
                  <a:pt x="1428" y="2058"/>
                </a:lnTo>
                <a:lnTo>
                  <a:pt x="1424" y="2060"/>
                </a:lnTo>
                <a:lnTo>
                  <a:pt x="1422" y="2058"/>
                </a:lnTo>
                <a:lnTo>
                  <a:pt x="1422" y="2056"/>
                </a:lnTo>
                <a:lnTo>
                  <a:pt x="1424" y="2052"/>
                </a:lnTo>
                <a:lnTo>
                  <a:pt x="1430" y="2052"/>
                </a:lnTo>
                <a:lnTo>
                  <a:pt x="1436" y="2056"/>
                </a:lnTo>
                <a:lnTo>
                  <a:pt x="1440" y="2058"/>
                </a:lnTo>
                <a:lnTo>
                  <a:pt x="1442" y="2058"/>
                </a:lnTo>
                <a:lnTo>
                  <a:pt x="1434" y="2050"/>
                </a:lnTo>
                <a:lnTo>
                  <a:pt x="1430" y="2044"/>
                </a:lnTo>
                <a:lnTo>
                  <a:pt x="1428" y="2038"/>
                </a:lnTo>
                <a:lnTo>
                  <a:pt x="1426" y="2032"/>
                </a:lnTo>
                <a:lnTo>
                  <a:pt x="1422" y="2026"/>
                </a:lnTo>
                <a:lnTo>
                  <a:pt x="1416" y="2022"/>
                </a:lnTo>
                <a:lnTo>
                  <a:pt x="1410" y="2022"/>
                </a:lnTo>
                <a:lnTo>
                  <a:pt x="1406" y="2022"/>
                </a:lnTo>
                <a:lnTo>
                  <a:pt x="1404" y="2020"/>
                </a:lnTo>
                <a:lnTo>
                  <a:pt x="1404" y="2018"/>
                </a:lnTo>
                <a:lnTo>
                  <a:pt x="1404" y="2014"/>
                </a:lnTo>
                <a:lnTo>
                  <a:pt x="1404" y="2008"/>
                </a:lnTo>
                <a:lnTo>
                  <a:pt x="1402" y="2004"/>
                </a:lnTo>
                <a:lnTo>
                  <a:pt x="1400" y="2002"/>
                </a:lnTo>
                <a:lnTo>
                  <a:pt x="1398" y="2002"/>
                </a:lnTo>
                <a:lnTo>
                  <a:pt x="1396" y="2004"/>
                </a:lnTo>
                <a:lnTo>
                  <a:pt x="1390" y="2004"/>
                </a:lnTo>
                <a:lnTo>
                  <a:pt x="1386" y="2002"/>
                </a:lnTo>
                <a:lnTo>
                  <a:pt x="1386" y="2004"/>
                </a:lnTo>
                <a:lnTo>
                  <a:pt x="1384" y="2006"/>
                </a:lnTo>
                <a:lnTo>
                  <a:pt x="1382" y="2008"/>
                </a:lnTo>
                <a:lnTo>
                  <a:pt x="1382" y="2010"/>
                </a:lnTo>
                <a:lnTo>
                  <a:pt x="1390" y="2012"/>
                </a:lnTo>
                <a:lnTo>
                  <a:pt x="1396" y="2014"/>
                </a:lnTo>
                <a:lnTo>
                  <a:pt x="1398" y="2018"/>
                </a:lnTo>
                <a:lnTo>
                  <a:pt x="1398" y="2022"/>
                </a:lnTo>
                <a:lnTo>
                  <a:pt x="1398" y="2028"/>
                </a:lnTo>
                <a:lnTo>
                  <a:pt x="1400" y="2030"/>
                </a:lnTo>
                <a:lnTo>
                  <a:pt x="1402" y="2034"/>
                </a:lnTo>
                <a:lnTo>
                  <a:pt x="1402" y="2038"/>
                </a:lnTo>
                <a:lnTo>
                  <a:pt x="1400" y="2040"/>
                </a:lnTo>
                <a:lnTo>
                  <a:pt x="1398" y="2040"/>
                </a:lnTo>
                <a:lnTo>
                  <a:pt x="1396" y="2040"/>
                </a:lnTo>
                <a:lnTo>
                  <a:pt x="1394" y="2042"/>
                </a:lnTo>
                <a:lnTo>
                  <a:pt x="1392" y="2046"/>
                </a:lnTo>
                <a:lnTo>
                  <a:pt x="1394" y="2048"/>
                </a:lnTo>
                <a:lnTo>
                  <a:pt x="1402" y="2050"/>
                </a:lnTo>
                <a:lnTo>
                  <a:pt x="1406" y="2050"/>
                </a:lnTo>
                <a:lnTo>
                  <a:pt x="1404" y="2052"/>
                </a:lnTo>
                <a:lnTo>
                  <a:pt x="1404" y="2056"/>
                </a:lnTo>
                <a:lnTo>
                  <a:pt x="1406" y="2060"/>
                </a:lnTo>
                <a:lnTo>
                  <a:pt x="1408" y="2062"/>
                </a:lnTo>
                <a:lnTo>
                  <a:pt x="1406" y="2064"/>
                </a:lnTo>
                <a:lnTo>
                  <a:pt x="1404" y="2064"/>
                </a:lnTo>
                <a:lnTo>
                  <a:pt x="1398" y="2064"/>
                </a:lnTo>
                <a:lnTo>
                  <a:pt x="1398" y="2066"/>
                </a:lnTo>
                <a:lnTo>
                  <a:pt x="1398" y="2068"/>
                </a:lnTo>
                <a:lnTo>
                  <a:pt x="1400" y="2070"/>
                </a:lnTo>
                <a:lnTo>
                  <a:pt x="1406" y="2070"/>
                </a:lnTo>
                <a:close/>
                <a:moveTo>
                  <a:pt x="3826" y="3942"/>
                </a:moveTo>
                <a:lnTo>
                  <a:pt x="3826" y="3942"/>
                </a:lnTo>
                <a:lnTo>
                  <a:pt x="3824" y="3946"/>
                </a:lnTo>
                <a:lnTo>
                  <a:pt x="3822" y="3946"/>
                </a:lnTo>
                <a:lnTo>
                  <a:pt x="3818" y="3946"/>
                </a:lnTo>
                <a:lnTo>
                  <a:pt x="3812" y="3946"/>
                </a:lnTo>
                <a:lnTo>
                  <a:pt x="3808" y="3948"/>
                </a:lnTo>
                <a:lnTo>
                  <a:pt x="3804" y="3952"/>
                </a:lnTo>
                <a:lnTo>
                  <a:pt x="3802" y="3956"/>
                </a:lnTo>
                <a:lnTo>
                  <a:pt x="3802" y="3960"/>
                </a:lnTo>
                <a:lnTo>
                  <a:pt x="3806" y="3960"/>
                </a:lnTo>
                <a:lnTo>
                  <a:pt x="3818" y="3958"/>
                </a:lnTo>
                <a:lnTo>
                  <a:pt x="3824" y="3956"/>
                </a:lnTo>
                <a:lnTo>
                  <a:pt x="3828" y="3952"/>
                </a:lnTo>
                <a:lnTo>
                  <a:pt x="3830" y="3948"/>
                </a:lnTo>
                <a:lnTo>
                  <a:pt x="3830" y="3944"/>
                </a:lnTo>
                <a:lnTo>
                  <a:pt x="3830" y="3940"/>
                </a:lnTo>
                <a:lnTo>
                  <a:pt x="3828" y="3940"/>
                </a:lnTo>
                <a:lnTo>
                  <a:pt x="3826" y="3942"/>
                </a:lnTo>
                <a:close/>
                <a:moveTo>
                  <a:pt x="3640" y="3780"/>
                </a:moveTo>
                <a:lnTo>
                  <a:pt x="3640" y="3780"/>
                </a:lnTo>
                <a:lnTo>
                  <a:pt x="3642" y="3776"/>
                </a:lnTo>
                <a:lnTo>
                  <a:pt x="3644" y="3772"/>
                </a:lnTo>
                <a:lnTo>
                  <a:pt x="3642" y="3766"/>
                </a:lnTo>
                <a:lnTo>
                  <a:pt x="3636" y="3760"/>
                </a:lnTo>
                <a:lnTo>
                  <a:pt x="3632" y="3754"/>
                </a:lnTo>
                <a:lnTo>
                  <a:pt x="3630" y="3748"/>
                </a:lnTo>
                <a:lnTo>
                  <a:pt x="3630" y="3744"/>
                </a:lnTo>
                <a:lnTo>
                  <a:pt x="3626" y="3742"/>
                </a:lnTo>
                <a:lnTo>
                  <a:pt x="3622" y="3744"/>
                </a:lnTo>
                <a:lnTo>
                  <a:pt x="3622" y="3748"/>
                </a:lnTo>
                <a:lnTo>
                  <a:pt x="3622" y="3754"/>
                </a:lnTo>
                <a:lnTo>
                  <a:pt x="3620" y="3764"/>
                </a:lnTo>
                <a:lnTo>
                  <a:pt x="3616" y="3772"/>
                </a:lnTo>
                <a:lnTo>
                  <a:pt x="3618" y="3776"/>
                </a:lnTo>
                <a:lnTo>
                  <a:pt x="3622" y="3780"/>
                </a:lnTo>
                <a:lnTo>
                  <a:pt x="3628" y="3786"/>
                </a:lnTo>
                <a:lnTo>
                  <a:pt x="3632" y="3788"/>
                </a:lnTo>
                <a:lnTo>
                  <a:pt x="3634" y="3786"/>
                </a:lnTo>
                <a:lnTo>
                  <a:pt x="3640" y="3780"/>
                </a:lnTo>
                <a:close/>
                <a:moveTo>
                  <a:pt x="3646" y="3816"/>
                </a:moveTo>
                <a:lnTo>
                  <a:pt x="3646" y="3816"/>
                </a:lnTo>
                <a:lnTo>
                  <a:pt x="3650" y="3814"/>
                </a:lnTo>
                <a:lnTo>
                  <a:pt x="3652" y="3810"/>
                </a:lnTo>
                <a:lnTo>
                  <a:pt x="3652" y="3804"/>
                </a:lnTo>
                <a:lnTo>
                  <a:pt x="3650" y="3796"/>
                </a:lnTo>
                <a:lnTo>
                  <a:pt x="3646" y="3790"/>
                </a:lnTo>
                <a:lnTo>
                  <a:pt x="3644" y="3792"/>
                </a:lnTo>
                <a:lnTo>
                  <a:pt x="3642" y="3792"/>
                </a:lnTo>
                <a:lnTo>
                  <a:pt x="3640" y="3792"/>
                </a:lnTo>
                <a:lnTo>
                  <a:pt x="3638" y="3790"/>
                </a:lnTo>
                <a:lnTo>
                  <a:pt x="3636" y="3790"/>
                </a:lnTo>
                <a:lnTo>
                  <a:pt x="3634" y="3794"/>
                </a:lnTo>
                <a:lnTo>
                  <a:pt x="3634" y="3802"/>
                </a:lnTo>
                <a:lnTo>
                  <a:pt x="3640" y="3808"/>
                </a:lnTo>
                <a:lnTo>
                  <a:pt x="3642" y="3814"/>
                </a:lnTo>
                <a:lnTo>
                  <a:pt x="3644" y="3816"/>
                </a:lnTo>
                <a:lnTo>
                  <a:pt x="3646" y="3816"/>
                </a:lnTo>
                <a:close/>
                <a:moveTo>
                  <a:pt x="3596" y="3668"/>
                </a:moveTo>
                <a:lnTo>
                  <a:pt x="3596" y="3668"/>
                </a:lnTo>
                <a:lnTo>
                  <a:pt x="3590" y="3666"/>
                </a:lnTo>
                <a:lnTo>
                  <a:pt x="3590" y="3670"/>
                </a:lnTo>
                <a:lnTo>
                  <a:pt x="3596" y="3674"/>
                </a:lnTo>
                <a:lnTo>
                  <a:pt x="3598" y="3676"/>
                </a:lnTo>
                <a:lnTo>
                  <a:pt x="3602" y="3676"/>
                </a:lnTo>
                <a:lnTo>
                  <a:pt x="3616" y="3670"/>
                </a:lnTo>
                <a:lnTo>
                  <a:pt x="3624" y="3668"/>
                </a:lnTo>
                <a:lnTo>
                  <a:pt x="3630" y="3668"/>
                </a:lnTo>
                <a:lnTo>
                  <a:pt x="3632" y="3668"/>
                </a:lnTo>
                <a:lnTo>
                  <a:pt x="3634" y="3666"/>
                </a:lnTo>
                <a:lnTo>
                  <a:pt x="3634" y="3664"/>
                </a:lnTo>
                <a:lnTo>
                  <a:pt x="3632" y="3662"/>
                </a:lnTo>
                <a:lnTo>
                  <a:pt x="3626" y="3662"/>
                </a:lnTo>
                <a:lnTo>
                  <a:pt x="3618" y="3664"/>
                </a:lnTo>
                <a:lnTo>
                  <a:pt x="3608" y="3662"/>
                </a:lnTo>
                <a:lnTo>
                  <a:pt x="3604" y="3660"/>
                </a:lnTo>
                <a:lnTo>
                  <a:pt x="3602" y="3660"/>
                </a:lnTo>
                <a:lnTo>
                  <a:pt x="3602" y="3664"/>
                </a:lnTo>
                <a:lnTo>
                  <a:pt x="3602" y="3668"/>
                </a:lnTo>
                <a:lnTo>
                  <a:pt x="3600" y="3670"/>
                </a:lnTo>
                <a:lnTo>
                  <a:pt x="3596" y="3668"/>
                </a:lnTo>
                <a:close/>
                <a:moveTo>
                  <a:pt x="3666" y="3688"/>
                </a:moveTo>
                <a:lnTo>
                  <a:pt x="3666" y="3688"/>
                </a:lnTo>
                <a:lnTo>
                  <a:pt x="3668" y="3686"/>
                </a:lnTo>
                <a:lnTo>
                  <a:pt x="3668" y="3680"/>
                </a:lnTo>
                <a:lnTo>
                  <a:pt x="3668" y="3674"/>
                </a:lnTo>
                <a:lnTo>
                  <a:pt x="3664" y="3670"/>
                </a:lnTo>
                <a:lnTo>
                  <a:pt x="3658" y="3666"/>
                </a:lnTo>
                <a:lnTo>
                  <a:pt x="3654" y="3660"/>
                </a:lnTo>
                <a:lnTo>
                  <a:pt x="3648" y="3656"/>
                </a:lnTo>
                <a:lnTo>
                  <a:pt x="3640" y="3654"/>
                </a:lnTo>
                <a:lnTo>
                  <a:pt x="3634" y="3654"/>
                </a:lnTo>
                <a:lnTo>
                  <a:pt x="3644" y="3658"/>
                </a:lnTo>
                <a:lnTo>
                  <a:pt x="3648" y="3660"/>
                </a:lnTo>
                <a:lnTo>
                  <a:pt x="3650" y="3662"/>
                </a:lnTo>
                <a:lnTo>
                  <a:pt x="3654" y="3666"/>
                </a:lnTo>
                <a:lnTo>
                  <a:pt x="3658" y="3672"/>
                </a:lnTo>
                <a:lnTo>
                  <a:pt x="3662" y="3676"/>
                </a:lnTo>
                <a:lnTo>
                  <a:pt x="3662" y="3678"/>
                </a:lnTo>
                <a:lnTo>
                  <a:pt x="3660" y="3682"/>
                </a:lnTo>
                <a:lnTo>
                  <a:pt x="3658" y="3690"/>
                </a:lnTo>
                <a:lnTo>
                  <a:pt x="3658" y="3694"/>
                </a:lnTo>
                <a:lnTo>
                  <a:pt x="3656" y="3696"/>
                </a:lnTo>
                <a:lnTo>
                  <a:pt x="3654" y="3698"/>
                </a:lnTo>
                <a:lnTo>
                  <a:pt x="3652" y="3700"/>
                </a:lnTo>
                <a:lnTo>
                  <a:pt x="3658" y="3706"/>
                </a:lnTo>
                <a:lnTo>
                  <a:pt x="3660" y="3708"/>
                </a:lnTo>
                <a:lnTo>
                  <a:pt x="3660" y="3706"/>
                </a:lnTo>
                <a:lnTo>
                  <a:pt x="3662" y="3700"/>
                </a:lnTo>
                <a:lnTo>
                  <a:pt x="3664" y="3694"/>
                </a:lnTo>
                <a:lnTo>
                  <a:pt x="3666" y="3688"/>
                </a:lnTo>
                <a:close/>
                <a:moveTo>
                  <a:pt x="3840" y="3888"/>
                </a:moveTo>
                <a:lnTo>
                  <a:pt x="3840" y="3888"/>
                </a:lnTo>
                <a:lnTo>
                  <a:pt x="3838" y="3886"/>
                </a:lnTo>
                <a:lnTo>
                  <a:pt x="3834" y="3884"/>
                </a:lnTo>
                <a:lnTo>
                  <a:pt x="3828" y="3882"/>
                </a:lnTo>
                <a:lnTo>
                  <a:pt x="3824" y="3884"/>
                </a:lnTo>
                <a:lnTo>
                  <a:pt x="3824" y="3886"/>
                </a:lnTo>
                <a:lnTo>
                  <a:pt x="3826" y="3888"/>
                </a:lnTo>
                <a:lnTo>
                  <a:pt x="3830" y="3888"/>
                </a:lnTo>
                <a:lnTo>
                  <a:pt x="3834" y="3890"/>
                </a:lnTo>
                <a:lnTo>
                  <a:pt x="3838" y="3890"/>
                </a:lnTo>
                <a:lnTo>
                  <a:pt x="3840" y="3890"/>
                </a:lnTo>
                <a:lnTo>
                  <a:pt x="3840" y="3888"/>
                </a:lnTo>
                <a:close/>
                <a:moveTo>
                  <a:pt x="3700" y="3740"/>
                </a:moveTo>
                <a:lnTo>
                  <a:pt x="3700" y="3740"/>
                </a:lnTo>
                <a:lnTo>
                  <a:pt x="3686" y="3726"/>
                </a:lnTo>
                <a:lnTo>
                  <a:pt x="3680" y="3724"/>
                </a:lnTo>
                <a:lnTo>
                  <a:pt x="3678" y="3726"/>
                </a:lnTo>
                <a:lnTo>
                  <a:pt x="3682" y="3730"/>
                </a:lnTo>
                <a:lnTo>
                  <a:pt x="3686" y="3734"/>
                </a:lnTo>
                <a:lnTo>
                  <a:pt x="3694" y="3740"/>
                </a:lnTo>
                <a:lnTo>
                  <a:pt x="3700" y="3746"/>
                </a:lnTo>
                <a:lnTo>
                  <a:pt x="3702" y="3750"/>
                </a:lnTo>
                <a:lnTo>
                  <a:pt x="3702" y="3752"/>
                </a:lnTo>
                <a:lnTo>
                  <a:pt x="3698" y="3756"/>
                </a:lnTo>
                <a:lnTo>
                  <a:pt x="3694" y="3760"/>
                </a:lnTo>
                <a:lnTo>
                  <a:pt x="3694" y="3762"/>
                </a:lnTo>
                <a:lnTo>
                  <a:pt x="3696" y="3764"/>
                </a:lnTo>
                <a:lnTo>
                  <a:pt x="3702" y="3774"/>
                </a:lnTo>
                <a:lnTo>
                  <a:pt x="3702" y="3776"/>
                </a:lnTo>
                <a:lnTo>
                  <a:pt x="3704" y="3776"/>
                </a:lnTo>
                <a:lnTo>
                  <a:pt x="3702" y="3766"/>
                </a:lnTo>
                <a:lnTo>
                  <a:pt x="3704" y="3758"/>
                </a:lnTo>
                <a:lnTo>
                  <a:pt x="3706" y="3752"/>
                </a:lnTo>
                <a:lnTo>
                  <a:pt x="3704" y="3746"/>
                </a:lnTo>
                <a:lnTo>
                  <a:pt x="3700" y="3740"/>
                </a:lnTo>
                <a:close/>
                <a:moveTo>
                  <a:pt x="3780" y="3864"/>
                </a:moveTo>
                <a:lnTo>
                  <a:pt x="3780" y="3864"/>
                </a:lnTo>
                <a:lnTo>
                  <a:pt x="3776" y="3862"/>
                </a:lnTo>
                <a:lnTo>
                  <a:pt x="3774" y="3864"/>
                </a:lnTo>
                <a:lnTo>
                  <a:pt x="3776" y="3868"/>
                </a:lnTo>
                <a:lnTo>
                  <a:pt x="3780" y="3872"/>
                </a:lnTo>
                <a:lnTo>
                  <a:pt x="3782" y="3872"/>
                </a:lnTo>
                <a:lnTo>
                  <a:pt x="3786" y="3872"/>
                </a:lnTo>
                <a:lnTo>
                  <a:pt x="3788" y="3874"/>
                </a:lnTo>
                <a:lnTo>
                  <a:pt x="3790" y="3876"/>
                </a:lnTo>
                <a:lnTo>
                  <a:pt x="3790" y="3880"/>
                </a:lnTo>
                <a:lnTo>
                  <a:pt x="3786" y="3886"/>
                </a:lnTo>
                <a:lnTo>
                  <a:pt x="3782" y="3890"/>
                </a:lnTo>
                <a:lnTo>
                  <a:pt x="3780" y="3894"/>
                </a:lnTo>
                <a:lnTo>
                  <a:pt x="3780" y="3896"/>
                </a:lnTo>
                <a:lnTo>
                  <a:pt x="3786" y="3892"/>
                </a:lnTo>
                <a:lnTo>
                  <a:pt x="3792" y="3886"/>
                </a:lnTo>
                <a:lnTo>
                  <a:pt x="3796" y="3882"/>
                </a:lnTo>
                <a:lnTo>
                  <a:pt x="3796" y="3876"/>
                </a:lnTo>
                <a:lnTo>
                  <a:pt x="3796" y="3870"/>
                </a:lnTo>
                <a:lnTo>
                  <a:pt x="3794" y="3866"/>
                </a:lnTo>
                <a:lnTo>
                  <a:pt x="3792" y="3866"/>
                </a:lnTo>
                <a:lnTo>
                  <a:pt x="3788" y="3866"/>
                </a:lnTo>
                <a:lnTo>
                  <a:pt x="3780" y="3864"/>
                </a:lnTo>
                <a:close/>
                <a:moveTo>
                  <a:pt x="3708" y="3820"/>
                </a:moveTo>
                <a:lnTo>
                  <a:pt x="3708" y="3820"/>
                </a:lnTo>
                <a:lnTo>
                  <a:pt x="3708" y="3824"/>
                </a:lnTo>
                <a:lnTo>
                  <a:pt x="3714" y="3828"/>
                </a:lnTo>
                <a:lnTo>
                  <a:pt x="3718" y="3832"/>
                </a:lnTo>
                <a:lnTo>
                  <a:pt x="3720" y="3832"/>
                </a:lnTo>
                <a:lnTo>
                  <a:pt x="3720" y="3830"/>
                </a:lnTo>
                <a:lnTo>
                  <a:pt x="3718" y="3828"/>
                </a:lnTo>
                <a:lnTo>
                  <a:pt x="3712" y="3820"/>
                </a:lnTo>
                <a:lnTo>
                  <a:pt x="3710" y="3818"/>
                </a:lnTo>
                <a:lnTo>
                  <a:pt x="3708" y="3820"/>
                </a:lnTo>
                <a:close/>
                <a:moveTo>
                  <a:pt x="3724" y="3770"/>
                </a:moveTo>
                <a:lnTo>
                  <a:pt x="3724" y="3770"/>
                </a:lnTo>
                <a:lnTo>
                  <a:pt x="3720" y="3768"/>
                </a:lnTo>
                <a:lnTo>
                  <a:pt x="3720" y="3770"/>
                </a:lnTo>
                <a:lnTo>
                  <a:pt x="3722" y="3772"/>
                </a:lnTo>
                <a:lnTo>
                  <a:pt x="3724" y="3778"/>
                </a:lnTo>
                <a:lnTo>
                  <a:pt x="3730" y="3788"/>
                </a:lnTo>
                <a:lnTo>
                  <a:pt x="3732" y="3794"/>
                </a:lnTo>
                <a:lnTo>
                  <a:pt x="3730" y="3798"/>
                </a:lnTo>
                <a:lnTo>
                  <a:pt x="3730" y="3800"/>
                </a:lnTo>
                <a:lnTo>
                  <a:pt x="3734" y="3798"/>
                </a:lnTo>
                <a:lnTo>
                  <a:pt x="3736" y="3796"/>
                </a:lnTo>
                <a:lnTo>
                  <a:pt x="3736" y="3794"/>
                </a:lnTo>
                <a:lnTo>
                  <a:pt x="3732" y="3788"/>
                </a:lnTo>
                <a:lnTo>
                  <a:pt x="3730" y="3780"/>
                </a:lnTo>
                <a:lnTo>
                  <a:pt x="3724" y="3770"/>
                </a:lnTo>
                <a:close/>
                <a:moveTo>
                  <a:pt x="3748" y="3850"/>
                </a:moveTo>
                <a:lnTo>
                  <a:pt x="3748" y="3850"/>
                </a:lnTo>
                <a:lnTo>
                  <a:pt x="3754" y="3858"/>
                </a:lnTo>
                <a:lnTo>
                  <a:pt x="3756" y="3862"/>
                </a:lnTo>
                <a:lnTo>
                  <a:pt x="3756" y="3856"/>
                </a:lnTo>
                <a:lnTo>
                  <a:pt x="3750" y="3848"/>
                </a:lnTo>
                <a:lnTo>
                  <a:pt x="3748" y="3844"/>
                </a:lnTo>
                <a:lnTo>
                  <a:pt x="3748" y="3842"/>
                </a:lnTo>
                <a:lnTo>
                  <a:pt x="3744" y="3832"/>
                </a:lnTo>
                <a:lnTo>
                  <a:pt x="3740" y="3826"/>
                </a:lnTo>
                <a:lnTo>
                  <a:pt x="3736" y="3820"/>
                </a:lnTo>
                <a:lnTo>
                  <a:pt x="3734" y="3820"/>
                </a:lnTo>
                <a:lnTo>
                  <a:pt x="3736" y="3824"/>
                </a:lnTo>
                <a:lnTo>
                  <a:pt x="3742" y="3838"/>
                </a:lnTo>
                <a:lnTo>
                  <a:pt x="3744" y="3844"/>
                </a:lnTo>
                <a:lnTo>
                  <a:pt x="3742" y="3844"/>
                </a:lnTo>
                <a:lnTo>
                  <a:pt x="3742" y="3846"/>
                </a:lnTo>
                <a:lnTo>
                  <a:pt x="3748" y="3850"/>
                </a:lnTo>
                <a:close/>
                <a:moveTo>
                  <a:pt x="3494" y="4042"/>
                </a:moveTo>
                <a:lnTo>
                  <a:pt x="3494" y="4042"/>
                </a:lnTo>
                <a:lnTo>
                  <a:pt x="3502" y="4042"/>
                </a:lnTo>
                <a:lnTo>
                  <a:pt x="3506" y="4040"/>
                </a:lnTo>
                <a:lnTo>
                  <a:pt x="3506" y="4038"/>
                </a:lnTo>
                <a:lnTo>
                  <a:pt x="3504" y="4036"/>
                </a:lnTo>
                <a:lnTo>
                  <a:pt x="3500" y="4036"/>
                </a:lnTo>
                <a:lnTo>
                  <a:pt x="3496" y="4038"/>
                </a:lnTo>
                <a:lnTo>
                  <a:pt x="3494" y="4040"/>
                </a:lnTo>
                <a:lnTo>
                  <a:pt x="3494" y="4042"/>
                </a:lnTo>
                <a:close/>
                <a:moveTo>
                  <a:pt x="3432" y="3908"/>
                </a:moveTo>
                <a:lnTo>
                  <a:pt x="3432" y="3908"/>
                </a:lnTo>
                <a:lnTo>
                  <a:pt x="3428" y="3908"/>
                </a:lnTo>
                <a:lnTo>
                  <a:pt x="3426" y="3912"/>
                </a:lnTo>
                <a:lnTo>
                  <a:pt x="3426" y="3916"/>
                </a:lnTo>
                <a:lnTo>
                  <a:pt x="3426" y="3920"/>
                </a:lnTo>
                <a:lnTo>
                  <a:pt x="3428" y="3926"/>
                </a:lnTo>
                <a:lnTo>
                  <a:pt x="3432" y="3928"/>
                </a:lnTo>
                <a:lnTo>
                  <a:pt x="3438" y="3930"/>
                </a:lnTo>
                <a:lnTo>
                  <a:pt x="3444" y="3930"/>
                </a:lnTo>
                <a:lnTo>
                  <a:pt x="3448" y="3928"/>
                </a:lnTo>
                <a:lnTo>
                  <a:pt x="3448" y="3926"/>
                </a:lnTo>
                <a:lnTo>
                  <a:pt x="3446" y="3918"/>
                </a:lnTo>
                <a:lnTo>
                  <a:pt x="3440" y="3910"/>
                </a:lnTo>
                <a:lnTo>
                  <a:pt x="3436" y="3908"/>
                </a:lnTo>
                <a:lnTo>
                  <a:pt x="3432" y="3908"/>
                </a:lnTo>
                <a:close/>
                <a:moveTo>
                  <a:pt x="4328" y="4390"/>
                </a:moveTo>
                <a:lnTo>
                  <a:pt x="4328" y="4390"/>
                </a:lnTo>
                <a:lnTo>
                  <a:pt x="4326" y="4392"/>
                </a:lnTo>
                <a:lnTo>
                  <a:pt x="4324" y="4394"/>
                </a:lnTo>
                <a:lnTo>
                  <a:pt x="4324" y="4402"/>
                </a:lnTo>
                <a:lnTo>
                  <a:pt x="4326" y="4406"/>
                </a:lnTo>
                <a:lnTo>
                  <a:pt x="4328" y="4408"/>
                </a:lnTo>
                <a:lnTo>
                  <a:pt x="4332" y="4410"/>
                </a:lnTo>
                <a:lnTo>
                  <a:pt x="4338" y="4410"/>
                </a:lnTo>
                <a:lnTo>
                  <a:pt x="4340" y="4408"/>
                </a:lnTo>
                <a:lnTo>
                  <a:pt x="4340" y="4406"/>
                </a:lnTo>
                <a:lnTo>
                  <a:pt x="4338" y="4400"/>
                </a:lnTo>
                <a:lnTo>
                  <a:pt x="4334" y="4392"/>
                </a:lnTo>
                <a:lnTo>
                  <a:pt x="4330" y="4390"/>
                </a:lnTo>
                <a:lnTo>
                  <a:pt x="4328" y="4390"/>
                </a:lnTo>
                <a:close/>
                <a:moveTo>
                  <a:pt x="3606" y="3880"/>
                </a:moveTo>
                <a:lnTo>
                  <a:pt x="3606" y="3880"/>
                </a:lnTo>
                <a:lnTo>
                  <a:pt x="3610" y="3882"/>
                </a:lnTo>
                <a:lnTo>
                  <a:pt x="3614" y="3882"/>
                </a:lnTo>
                <a:lnTo>
                  <a:pt x="3616" y="3880"/>
                </a:lnTo>
                <a:lnTo>
                  <a:pt x="3614" y="3878"/>
                </a:lnTo>
                <a:lnTo>
                  <a:pt x="3604" y="3876"/>
                </a:lnTo>
                <a:lnTo>
                  <a:pt x="3602" y="3878"/>
                </a:lnTo>
                <a:lnTo>
                  <a:pt x="3606" y="3880"/>
                </a:lnTo>
                <a:close/>
                <a:moveTo>
                  <a:pt x="3620" y="3884"/>
                </a:moveTo>
                <a:lnTo>
                  <a:pt x="3620" y="3884"/>
                </a:lnTo>
                <a:lnTo>
                  <a:pt x="3618" y="3886"/>
                </a:lnTo>
                <a:lnTo>
                  <a:pt x="3620" y="3888"/>
                </a:lnTo>
                <a:lnTo>
                  <a:pt x="3630" y="3892"/>
                </a:lnTo>
                <a:lnTo>
                  <a:pt x="3632" y="3892"/>
                </a:lnTo>
                <a:lnTo>
                  <a:pt x="3628" y="3888"/>
                </a:lnTo>
                <a:lnTo>
                  <a:pt x="3624" y="3884"/>
                </a:lnTo>
                <a:lnTo>
                  <a:pt x="3620" y="3884"/>
                </a:lnTo>
                <a:close/>
                <a:moveTo>
                  <a:pt x="3838" y="4066"/>
                </a:moveTo>
                <a:lnTo>
                  <a:pt x="3838" y="4066"/>
                </a:lnTo>
                <a:lnTo>
                  <a:pt x="3838" y="4064"/>
                </a:lnTo>
                <a:lnTo>
                  <a:pt x="3836" y="4062"/>
                </a:lnTo>
                <a:lnTo>
                  <a:pt x="3828" y="4058"/>
                </a:lnTo>
                <a:lnTo>
                  <a:pt x="3822" y="4056"/>
                </a:lnTo>
                <a:lnTo>
                  <a:pt x="3818" y="4058"/>
                </a:lnTo>
                <a:lnTo>
                  <a:pt x="3818" y="4060"/>
                </a:lnTo>
                <a:lnTo>
                  <a:pt x="3820" y="4064"/>
                </a:lnTo>
                <a:lnTo>
                  <a:pt x="3826" y="4066"/>
                </a:lnTo>
                <a:lnTo>
                  <a:pt x="3834" y="4068"/>
                </a:lnTo>
                <a:lnTo>
                  <a:pt x="3836" y="4068"/>
                </a:lnTo>
                <a:lnTo>
                  <a:pt x="3838" y="4066"/>
                </a:lnTo>
                <a:close/>
                <a:moveTo>
                  <a:pt x="3986" y="4384"/>
                </a:moveTo>
                <a:lnTo>
                  <a:pt x="3986" y="4384"/>
                </a:lnTo>
                <a:lnTo>
                  <a:pt x="3982" y="4384"/>
                </a:lnTo>
                <a:lnTo>
                  <a:pt x="3984" y="4386"/>
                </a:lnTo>
                <a:lnTo>
                  <a:pt x="3986" y="4392"/>
                </a:lnTo>
                <a:lnTo>
                  <a:pt x="3992" y="4396"/>
                </a:lnTo>
                <a:lnTo>
                  <a:pt x="4000" y="4402"/>
                </a:lnTo>
                <a:lnTo>
                  <a:pt x="4000" y="4400"/>
                </a:lnTo>
                <a:lnTo>
                  <a:pt x="3998" y="4396"/>
                </a:lnTo>
                <a:lnTo>
                  <a:pt x="3994" y="4392"/>
                </a:lnTo>
                <a:lnTo>
                  <a:pt x="3992" y="4390"/>
                </a:lnTo>
                <a:lnTo>
                  <a:pt x="3990" y="4388"/>
                </a:lnTo>
                <a:lnTo>
                  <a:pt x="3988" y="4386"/>
                </a:lnTo>
                <a:lnTo>
                  <a:pt x="3986" y="4384"/>
                </a:lnTo>
                <a:close/>
                <a:moveTo>
                  <a:pt x="4018" y="4394"/>
                </a:moveTo>
                <a:lnTo>
                  <a:pt x="4018" y="4394"/>
                </a:lnTo>
                <a:lnTo>
                  <a:pt x="4018" y="4396"/>
                </a:lnTo>
                <a:lnTo>
                  <a:pt x="4020" y="4402"/>
                </a:lnTo>
                <a:lnTo>
                  <a:pt x="4020" y="4404"/>
                </a:lnTo>
                <a:lnTo>
                  <a:pt x="4022" y="4402"/>
                </a:lnTo>
                <a:lnTo>
                  <a:pt x="4024" y="4398"/>
                </a:lnTo>
                <a:lnTo>
                  <a:pt x="4024" y="4392"/>
                </a:lnTo>
                <a:lnTo>
                  <a:pt x="4022" y="4390"/>
                </a:lnTo>
                <a:lnTo>
                  <a:pt x="4020" y="4388"/>
                </a:lnTo>
                <a:lnTo>
                  <a:pt x="4016" y="4388"/>
                </a:lnTo>
                <a:lnTo>
                  <a:pt x="4014" y="4388"/>
                </a:lnTo>
                <a:lnTo>
                  <a:pt x="4014" y="4392"/>
                </a:lnTo>
                <a:lnTo>
                  <a:pt x="4018" y="4394"/>
                </a:lnTo>
                <a:close/>
                <a:moveTo>
                  <a:pt x="4194" y="4446"/>
                </a:moveTo>
                <a:lnTo>
                  <a:pt x="4194" y="4446"/>
                </a:lnTo>
                <a:lnTo>
                  <a:pt x="4192" y="4448"/>
                </a:lnTo>
                <a:lnTo>
                  <a:pt x="4190" y="4448"/>
                </a:lnTo>
                <a:lnTo>
                  <a:pt x="4186" y="4446"/>
                </a:lnTo>
                <a:lnTo>
                  <a:pt x="4182" y="4446"/>
                </a:lnTo>
                <a:lnTo>
                  <a:pt x="4180" y="4446"/>
                </a:lnTo>
                <a:lnTo>
                  <a:pt x="4178" y="4450"/>
                </a:lnTo>
                <a:lnTo>
                  <a:pt x="4178" y="4452"/>
                </a:lnTo>
                <a:lnTo>
                  <a:pt x="4180" y="4454"/>
                </a:lnTo>
                <a:lnTo>
                  <a:pt x="4186" y="4454"/>
                </a:lnTo>
                <a:lnTo>
                  <a:pt x="4194" y="4456"/>
                </a:lnTo>
                <a:lnTo>
                  <a:pt x="4198" y="4456"/>
                </a:lnTo>
                <a:lnTo>
                  <a:pt x="4202" y="4454"/>
                </a:lnTo>
                <a:lnTo>
                  <a:pt x="4204" y="4448"/>
                </a:lnTo>
                <a:lnTo>
                  <a:pt x="4202" y="4444"/>
                </a:lnTo>
                <a:lnTo>
                  <a:pt x="4198" y="4444"/>
                </a:lnTo>
                <a:lnTo>
                  <a:pt x="4194" y="4446"/>
                </a:lnTo>
                <a:close/>
                <a:moveTo>
                  <a:pt x="4316" y="4544"/>
                </a:moveTo>
                <a:lnTo>
                  <a:pt x="4316" y="4544"/>
                </a:lnTo>
                <a:lnTo>
                  <a:pt x="4316" y="4546"/>
                </a:lnTo>
                <a:lnTo>
                  <a:pt x="4318" y="4546"/>
                </a:lnTo>
                <a:lnTo>
                  <a:pt x="4320" y="4542"/>
                </a:lnTo>
                <a:lnTo>
                  <a:pt x="4320" y="4540"/>
                </a:lnTo>
                <a:lnTo>
                  <a:pt x="4318" y="4540"/>
                </a:lnTo>
                <a:lnTo>
                  <a:pt x="4316" y="4544"/>
                </a:lnTo>
                <a:close/>
                <a:moveTo>
                  <a:pt x="4310" y="4554"/>
                </a:moveTo>
                <a:lnTo>
                  <a:pt x="4310" y="4554"/>
                </a:lnTo>
                <a:lnTo>
                  <a:pt x="4312" y="4556"/>
                </a:lnTo>
                <a:lnTo>
                  <a:pt x="4316" y="4552"/>
                </a:lnTo>
                <a:lnTo>
                  <a:pt x="4318" y="4548"/>
                </a:lnTo>
                <a:lnTo>
                  <a:pt x="4318" y="4546"/>
                </a:lnTo>
                <a:lnTo>
                  <a:pt x="4316" y="4548"/>
                </a:lnTo>
                <a:lnTo>
                  <a:pt x="4314" y="4550"/>
                </a:lnTo>
                <a:lnTo>
                  <a:pt x="4310" y="4554"/>
                </a:lnTo>
                <a:close/>
                <a:moveTo>
                  <a:pt x="4316" y="4558"/>
                </a:moveTo>
                <a:lnTo>
                  <a:pt x="4316" y="4558"/>
                </a:lnTo>
                <a:lnTo>
                  <a:pt x="4312" y="4558"/>
                </a:lnTo>
                <a:lnTo>
                  <a:pt x="4310" y="4562"/>
                </a:lnTo>
                <a:lnTo>
                  <a:pt x="4308" y="4564"/>
                </a:lnTo>
                <a:lnTo>
                  <a:pt x="4308" y="4566"/>
                </a:lnTo>
                <a:lnTo>
                  <a:pt x="4314" y="4568"/>
                </a:lnTo>
                <a:lnTo>
                  <a:pt x="4316" y="4566"/>
                </a:lnTo>
                <a:lnTo>
                  <a:pt x="4318" y="4562"/>
                </a:lnTo>
                <a:lnTo>
                  <a:pt x="4318" y="4560"/>
                </a:lnTo>
                <a:lnTo>
                  <a:pt x="4316" y="4558"/>
                </a:lnTo>
                <a:close/>
                <a:moveTo>
                  <a:pt x="4306" y="4570"/>
                </a:moveTo>
                <a:lnTo>
                  <a:pt x="4306" y="4570"/>
                </a:lnTo>
                <a:lnTo>
                  <a:pt x="4304" y="4572"/>
                </a:lnTo>
                <a:lnTo>
                  <a:pt x="4306" y="4572"/>
                </a:lnTo>
                <a:lnTo>
                  <a:pt x="4310" y="4574"/>
                </a:lnTo>
                <a:lnTo>
                  <a:pt x="4312" y="4572"/>
                </a:lnTo>
                <a:lnTo>
                  <a:pt x="4314" y="4570"/>
                </a:lnTo>
                <a:lnTo>
                  <a:pt x="4312" y="4570"/>
                </a:lnTo>
                <a:lnTo>
                  <a:pt x="4306" y="4570"/>
                </a:lnTo>
                <a:close/>
                <a:moveTo>
                  <a:pt x="4322" y="4564"/>
                </a:moveTo>
                <a:lnTo>
                  <a:pt x="4322" y="4564"/>
                </a:lnTo>
                <a:lnTo>
                  <a:pt x="4320" y="4564"/>
                </a:lnTo>
                <a:lnTo>
                  <a:pt x="4318" y="4566"/>
                </a:lnTo>
                <a:lnTo>
                  <a:pt x="4318" y="4568"/>
                </a:lnTo>
                <a:lnTo>
                  <a:pt x="4322" y="4566"/>
                </a:lnTo>
                <a:lnTo>
                  <a:pt x="4322" y="4564"/>
                </a:lnTo>
                <a:close/>
                <a:moveTo>
                  <a:pt x="4320" y="4550"/>
                </a:moveTo>
                <a:lnTo>
                  <a:pt x="4320" y="4550"/>
                </a:lnTo>
                <a:lnTo>
                  <a:pt x="4316" y="4550"/>
                </a:lnTo>
                <a:lnTo>
                  <a:pt x="4316" y="4552"/>
                </a:lnTo>
                <a:lnTo>
                  <a:pt x="4316" y="4556"/>
                </a:lnTo>
                <a:lnTo>
                  <a:pt x="4320" y="4554"/>
                </a:lnTo>
                <a:lnTo>
                  <a:pt x="4320" y="4552"/>
                </a:lnTo>
                <a:lnTo>
                  <a:pt x="4320" y="4550"/>
                </a:lnTo>
                <a:close/>
                <a:moveTo>
                  <a:pt x="4334" y="4434"/>
                </a:moveTo>
                <a:lnTo>
                  <a:pt x="4334" y="4434"/>
                </a:lnTo>
                <a:lnTo>
                  <a:pt x="4334" y="4432"/>
                </a:lnTo>
                <a:lnTo>
                  <a:pt x="4330" y="4432"/>
                </a:lnTo>
                <a:lnTo>
                  <a:pt x="4324" y="4436"/>
                </a:lnTo>
                <a:lnTo>
                  <a:pt x="4322" y="4442"/>
                </a:lnTo>
                <a:lnTo>
                  <a:pt x="4326" y="4442"/>
                </a:lnTo>
                <a:lnTo>
                  <a:pt x="4332" y="4438"/>
                </a:lnTo>
                <a:lnTo>
                  <a:pt x="4334" y="4434"/>
                </a:lnTo>
                <a:close/>
                <a:moveTo>
                  <a:pt x="4296" y="4460"/>
                </a:moveTo>
                <a:lnTo>
                  <a:pt x="4296" y="4460"/>
                </a:lnTo>
                <a:lnTo>
                  <a:pt x="4288" y="4462"/>
                </a:lnTo>
                <a:lnTo>
                  <a:pt x="4288" y="4464"/>
                </a:lnTo>
                <a:lnTo>
                  <a:pt x="4290" y="4466"/>
                </a:lnTo>
                <a:lnTo>
                  <a:pt x="4294" y="4470"/>
                </a:lnTo>
                <a:lnTo>
                  <a:pt x="4296" y="4472"/>
                </a:lnTo>
                <a:lnTo>
                  <a:pt x="4296" y="4476"/>
                </a:lnTo>
                <a:lnTo>
                  <a:pt x="4296" y="4482"/>
                </a:lnTo>
                <a:lnTo>
                  <a:pt x="4294" y="4486"/>
                </a:lnTo>
                <a:lnTo>
                  <a:pt x="4282" y="4492"/>
                </a:lnTo>
                <a:lnTo>
                  <a:pt x="4278" y="4496"/>
                </a:lnTo>
                <a:lnTo>
                  <a:pt x="4280" y="4498"/>
                </a:lnTo>
                <a:lnTo>
                  <a:pt x="4300" y="4496"/>
                </a:lnTo>
                <a:lnTo>
                  <a:pt x="4308" y="4496"/>
                </a:lnTo>
                <a:lnTo>
                  <a:pt x="4314" y="4492"/>
                </a:lnTo>
                <a:lnTo>
                  <a:pt x="4316" y="4488"/>
                </a:lnTo>
                <a:lnTo>
                  <a:pt x="4316" y="4482"/>
                </a:lnTo>
                <a:lnTo>
                  <a:pt x="4314" y="4472"/>
                </a:lnTo>
                <a:lnTo>
                  <a:pt x="4314" y="4468"/>
                </a:lnTo>
                <a:lnTo>
                  <a:pt x="4316" y="4464"/>
                </a:lnTo>
                <a:lnTo>
                  <a:pt x="4320" y="4460"/>
                </a:lnTo>
                <a:lnTo>
                  <a:pt x="4316" y="4458"/>
                </a:lnTo>
                <a:lnTo>
                  <a:pt x="4296" y="4460"/>
                </a:lnTo>
                <a:close/>
                <a:moveTo>
                  <a:pt x="4290" y="4390"/>
                </a:moveTo>
                <a:lnTo>
                  <a:pt x="4290" y="4390"/>
                </a:lnTo>
                <a:lnTo>
                  <a:pt x="4286" y="4392"/>
                </a:lnTo>
                <a:lnTo>
                  <a:pt x="4284" y="4396"/>
                </a:lnTo>
                <a:lnTo>
                  <a:pt x="4284" y="4400"/>
                </a:lnTo>
                <a:lnTo>
                  <a:pt x="4288" y="4400"/>
                </a:lnTo>
                <a:lnTo>
                  <a:pt x="4290" y="4398"/>
                </a:lnTo>
                <a:lnTo>
                  <a:pt x="4292" y="4394"/>
                </a:lnTo>
                <a:lnTo>
                  <a:pt x="4292" y="4390"/>
                </a:lnTo>
                <a:lnTo>
                  <a:pt x="4290" y="4390"/>
                </a:lnTo>
                <a:close/>
                <a:moveTo>
                  <a:pt x="4308" y="4332"/>
                </a:moveTo>
                <a:lnTo>
                  <a:pt x="4308" y="4332"/>
                </a:lnTo>
                <a:lnTo>
                  <a:pt x="4306" y="4332"/>
                </a:lnTo>
                <a:lnTo>
                  <a:pt x="4304" y="4336"/>
                </a:lnTo>
                <a:lnTo>
                  <a:pt x="4304" y="4340"/>
                </a:lnTo>
                <a:lnTo>
                  <a:pt x="4306" y="4344"/>
                </a:lnTo>
                <a:lnTo>
                  <a:pt x="4308" y="4344"/>
                </a:lnTo>
                <a:lnTo>
                  <a:pt x="4310" y="4340"/>
                </a:lnTo>
                <a:lnTo>
                  <a:pt x="4310" y="4336"/>
                </a:lnTo>
                <a:lnTo>
                  <a:pt x="4308" y="4332"/>
                </a:lnTo>
                <a:close/>
                <a:moveTo>
                  <a:pt x="4316" y="4300"/>
                </a:moveTo>
                <a:lnTo>
                  <a:pt x="4316" y="4300"/>
                </a:lnTo>
                <a:lnTo>
                  <a:pt x="4314" y="4302"/>
                </a:lnTo>
                <a:lnTo>
                  <a:pt x="4312" y="4306"/>
                </a:lnTo>
                <a:lnTo>
                  <a:pt x="4312" y="4312"/>
                </a:lnTo>
                <a:lnTo>
                  <a:pt x="4314" y="4316"/>
                </a:lnTo>
                <a:lnTo>
                  <a:pt x="4318" y="4316"/>
                </a:lnTo>
                <a:lnTo>
                  <a:pt x="4320" y="4314"/>
                </a:lnTo>
                <a:lnTo>
                  <a:pt x="4322" y="4308"/>
                </a:lnTo>
                <a:lnTo>
                  <a:pt x="4322" y="4304"/>
                </a:lnTo>
                <a:lnTo>
                  <a:pt x="4320" y="4300"/>
                </a:lnTo>
                <a:lnTo>
                  <a:pt x="4320" y="4298"/>
                </a:lnTo>
                <a:lnTo>
                  <a:pt x="4316" y="4300"/>
                </a:lnTo>
                <a:close/>
                <a:moveTo>
                  <a:pt x="4296" y="4230"/>
                </a:moveTo>
                <a:lnTo>
                  <a:pt x="4296" y="4230"/>
                </a:lnTo>
                <a:lnTo>
                  <a:pt x="4298" y="4236"/>
                </a:lnTo>
                <a:lnTo>
                  <a:pt x="4300" y="4240"/>
                </a:lnTo>
                <a:lnTo>
                  <a:pt x="4300" y="4242"/>
                </a:lnTo>
                <a:lnTo>
                  <a:pt x="4304" y="4242"/>
                </a:lnTo>
                <a:lnTo>
                  <a:pt x="4304" y="4238"/>
                </a:lnTo>
                <a:lnTo>
                  <a:pt x="4304" y="4232"/>
                </a:lnTo>
                <a:lnTo>
                  <a:pt x="4304" y="4226"/>
                </a:lnTo>
                <a:lnTo>
                  <a:pt x="4300" y="4222"/>
                </a:lnTo>
                <a:lnTo>
                  <a:pt x="4296" y="4222"/>
                </a:lnTo>
                <a:lnTo>
                  <a:pt x="4296" y="4224"/>
                </a:lnTo>
                <a:lnTo>
                  <a:pt x="4296" y="4228"/>
                </a:lnTo>
                <a:lnTo>
                  <a:pt x="4296" y="4230"/>
                </a:lnTo>
                <a:close/>
                <a:moveTo>
                  <a:pt x="4370" y="4338"/>
                </a:moveTo>
                <a:lnTo>
                  <a:pt x="4370" y="4338"/>
                </a:lnTo>
                <a:lnTo>
                  <a:pt x="4370" y="4344"/>
                </a:lnTo>
                <a:lnTo>
                  <a:pt x="4372" y="4348"/>
                </a:lnTo>
                <a:lnTo>
                  <a:pt x="4374" y="4350"/>
                </a:lnTo>
                <a:lnTo>
                  <a:pt x="4378" y="4348"/>
                </a:lnTo>
                <a:lnTo>
                  <a:pt x="4378" y="4344"/>
                </a:lnTo>
                <a:lnTo>
                  <a:pt x="4378" y="4342"/>
                </a:lnTo>
                <a:lnTo>
                  <a:pt x="4374" y="4338"/>
                </a:lnTo>
                <a:lnTo>
                  <a:pt x="4372" y="4334"/>
                </a:lnTo>
                <a:lnTo>
                  <a:pt x="4370" y="4336"/>
                </a:lnTo>
                <a:lnTo>
                  <a:pt x="4370" y="4338"/>
                </a:lnTo>
                <a:close/>
                <a:moveTo>
                  <a:pt x="4316" y="4280"/>
                </a:moveTo>
                <a:lnTo>
                  <a:pt x="4316" y="4280"/>
                </a:lnTo>
                <a:lnTo>
                  <a:pt x="4320" y="4280"/>
                </a:lnTo>
                <a:lnTo>
                  <a:pt x="4320" y="4282"/>
                </a:lnTo>
                <a:lnTo>
                  <a:pt x="4320" y="4284"/>
                </a:lnTo>
                <a:lnTo>
                  <a:pt x="4322" y="4284"/>
                </a:lnTo>
                <a:lnTo>
                  <a:pt x="4324" y="4280"/>
                </a:lnTo>
                <a:lnTo>
                  <a:pt x="4324" y="4276"/>
                </a:lnTo>
                <a:lnTo>
                  <a:pt x="4322" y="4270"/>
                </a:lnTo>
                <a:lnTo>
                  <a:pt x="4316" y="4264"/>
                </a:lnTo>
                <a:lnTo>
                  <a:pt x="4312" y="4260"/>
                </a:lnTo>
                <a:lnTo>
                  <a:pt x="4308" y="4258"/>
                </a:lnTo>
                <a:lnTo>
                  <a:pt x="4306" y="4262"/>
                </a:lnTo>
                <a:lnTo>
                  <a:pt x="4308" y="4266"/>
                </a:lnTo>
                <a:lnTo>
                  <a:pt x="4310" y="4270"/>
                </a:lnTo>
                <a:lnTo>
                  <a:pt x="4310" y="4274"/>
                </a:lnTo>
                <a:lnTo>
                  <a:pt x="4312" y="4278"/>
                </a:lnTo>
                <a:lnTo>
                  <a:pt x="4316" y="4280"/>
                </a:lnTo>
                <a:close/>
                <a:moveTo>
                  <a:pt x="4284" y="4188"/>
                </a:moveTo>
                <a:lnTo>
                  <a:pt x="4284" y="4188"/>
                </a:lnTo>
                <a:lnTo>
                  <a:pt x="4284" y="4196"/>
                </a:lnTo>
                <a:lnTo>
                  <a:pt x="4284" y="4200"/>
                </a:lnTo>
                <a:lnTo>
                  <a:pt x="4288" y="4204"/>
                </a:lnTo>
                <a:lnTo>
                  <a:pt x="4292" y="4204"/>
                </a:lnTo>
                <a:lnTo>
                  <a:pt x="4292" y="4202"/>
                </a:lnTo>
                <a:lnTo>
                  <a:pt x="4292" y="4200"/>
                </a:lnTo>
                <a:lnTo>
                  <a:pt x="4292" y="4194"/>
                </a:lnTo>
                <a:lnTo>
                  <a:pt x="4290" y="4190"/>
                </a:lnTo>
                <a:lnTo>
                  <a:pt x="4288" y="4186"/>
                </a:lnTo>
                <a:lnTo>
                  <a:pt x="4286" y="4186"/>
                </a:lnTo>
                <a:lnTo>
                  <a:pt x="4284" y="4186"/>
                </a:lnTo>
                <a:lnTo>
                  <a:pt x="4284" y="4188"/>
                </a:lnTo>
                <a:close/>
                <a:moveTo>
                  <a:pt x="4294" y="4192"/>
                </a:moveTo>
                <a:lnTo>
                  <a:pt x="4294" y="4192"/>
                </a:lnTo>
                <a:lnTo>
                  <a:pt x="4296" y="4194"/>
                </a:lnTo>
                <a:lnTo>
                  <a:pt x="4300" y="4192"/>
                </a:lnTo>
                <a:lnTo>
                  <a:pt x="4304" y="4192"/>
                </a:lnTo>
                <a:lnTo>
                  <a:pt x="4306" y="4192"/>
                </a:lnTo>
                <a:lnTo>
                  <a:pt x="4308" y="4192"/>
                </a:lnTo>
                <a:lnTo>
                  <a:pt x="4308" y="4190"/>
                </a:lnTo>
                <a:lnTo>
                  <a:pt x="4306" y="4188"/>
                </a:lnTo>
                <a:lnTo>
                  <a:pt x="4304" y="4188"/>
                </a:lnTo>
                <a:lnTo>
                  <a:pt x="4302" y="4186"/>
                </a:lnTo>
                <a:lnTo>
                  <a:pt x="4300" y="4184"/>
                </a:lnTo>
                <a:lnTo>
                  <a:pt x="4298" y="4180"/>
                </a:lnTo>
                <a:lnTo>
                  <a:pt x="4296" y="4178"/>
                </a:lnTo>
                <a:lnTo>
                  <a:pt x="4294" y="4180"/>
                </a:lnTo>
                <a:lnTo>
                  <a:pt x="4294" y="4182"/>
                </a:lnTo>
                <a:lnTo>
                  <a:pt x="4294" y="4186"/>
                </a:lnTo>
                <a:lnTo>
                  <a:pt x="4294" y="4188"/>
                </a:lnTo>
                <a:lnTo>
                  <a:pt x="4292" y="4188"/>
                </a:lnTo>
                <a:lnTo>
                  <a:pt x="4294" y="4192"/>
                </a:lnTo>
                <a:close/>
                <a:moveTo>
                  <a:pt x="4306" y="4210"/>
                </a:moveTo>
                <a:lnTo>
                  <a:pt x="4306" y="4210"/>
                </a:lnTo>
                <a:lnTo>
                  <a:pt x="4306" y="4208"/>
                </a:lnTo>
                <a:lnTo>
                  <a:pt x="4306" y="4206"/>
                </a:lnTo>
                <a:lnTo>
                  <a:pt x="4306" y="4204"/>
                </a:lnTo>
                <a:lnTo>
                  <a:pt x="4304" y="4204"/>
                </a:lnTo>
                <a:lnTo>
                  <a:pt x="4302" y="4206"/>
                </a:lnTo>
                <a:lnTo>
                  <a:pt x="4302" y="4208"/>
                </a:lnTo>
                <a:lnTo>
                  <a:pt x="4304" y="4208"/>
                </a:lnTo>
                <a:lnTo>
                  <a:pt x="4306" y="4210"/>
                </a:lnTo>
                <a:close/>
                <a:moveTo>
                  <a:pt x="4108" y="4082"/>
                </a:moveTo>
                <a:lnTo>
                  <a:pt x="4108" y="4082"/>
                </a:lnTo>
                <a:lnTo>
                  <a:pt x="4088" y="4080"/>
                </a:lnTo>
                <a:lnTo>
                  <a:pt x="4074" y="4080"/>
                </a:lnTo>
                <a:lnTo>
                  <a:pt x="4070" y="4082"/>
                </a:lnTo>
                <a:lnTo>
                  <a:pt x="4066" y="4086"/>
                </a:lnTo>
                <a:lnTo>
                  <a:pt x="4066" y="4090"/>
                </a:lnTo>
                <a:lnTo>
                  <a:pt x="4066" y="4098"/>
                </a:lnTo>
                <a:lnTo>
                  <a:pt x="4066" y="4104"/>
                </a:lnTo>
                <a:lnTo>
                  <a:pt x="4068" y="4106"/>
                </a:lnTo>
                <a:lnTo>
                  <a:pt x="4072" y="4108"/>
                </a:lnTo>
                <a:lnTo>
                  <a:pt x="4082" y="4106"/>
                </a:lnTo>
                <a:lnTo>
                  <a:pt x="4094" y="4106"/>
                </a:lnTo>
                <a:lnTo>
                  <a:pt x="4098" y="4106"/>
                </a:lnTo>
                <a:lnTo>
                  <a:pt x="4104" y="4108"/>
                </a:lnTo>
                <a:lnTo>
                  <a:pt x="4114" y="4106"/>
                </a:lnTo>
                <a:lnTo>
                  <a:pt x="4124" y="4100"/>
                </a:lnTo>
                <a:lnTo>
                  <a:pt x="4128" y="4096"/>
                </a:lnTo>
                <a:lnTo>
                  <a:pt x="4130" y="4092"/>
                </a:lnTo>
                <a:lnTo>
                  <a:pt x="4128" y="4088"/>
                </a:lnTo>
                <a:lnTo>
                  <a:pt x="4124" y="4086"/>
                </a:lnTo>
                <a:lnTo>
                  <a:pt x="4118" y="4084"/>
                </a:lnTo>
                <a:lnTo>
                  <a:pt x="4108" y="4082"/>
                </a:lnTo>
                <a:close/>
                <a:moveTo>
                  <a:pt x="4132" y="4100"/>
                </a:moveTo>
                <a:lnTo>
                  <a:pt x="4132" y="4100"/>
                </a:lnTo>
                <a:lnTo>
                  <a:pt x="4134" y="4100"/>
                </a:lnTo>
                <a:lnTo>
                  <a:pt x="4138" y="4100"/>
                </a:lnTo>
                <a:lnTo>
                  <a:pt x="4142" y="4098"/>
                </a:lnTo>
                <a:lnTo>
                  <a:pt x="4142" y="4096"/>
                </a:lnTo>
                <a:lnTo>
                  <a:pt x="4140" y="4096"/>
                </a:lnTo>
                <a:lnTo>
                  <a:pt x="4136" y="4096"/>
                </a:lnTo>
                <a:lnTo>
                  <a:pt x="4132" y="4098"/>
                </a:lnTo>
                <a:lnTo>
                  <a:pt x="4132" y="4100"/>
                </a:lnTo>
                <a:close/>
                <a:moveTo>
                  <a:pt x="4158" y="4118"/>
                </a:moveTo>
                <a:lnTo>
                  <a:pt x="4158" y="4118"/>
                </a:lnTo>
                <a:lnTo>
                  <a:pt x="4158" y="4120"/>
                </a:lnTo>
                <a:lnTo>
                  <a:pt x="4160" y="4120"/>
                </a:lnTo>
                <a:lnTo>
                  <a:pt x="4166" y="4118"/>
                </a:lnTo>
                <a:lnTo>
                  <a:pt x="4170" y="4116"/>
                </a:lnTo>
                <a:lnTo>
                  <a:pt x="4170" y="4114"/>
                </a:lnTo>
                <a:lnTo>
                  <a:pt x="4162" y="4114"/>
                </a:lnTo>
                <a:lnTo>
                  <a:pt x="4158" y="4116"/>
                </a:lnTo>
                <a:lnTo>
                  <a:pt x="4158" y="4118"/>
                </a:lnTo>
                <a:close/>
                <a:moveTo>
                  <a:pt x="4228" y="4096"/>
                </a:moveTo>
                <a:lnTo>
                  <a:pt x="4228" y="4096"/>
                </a:lnTo>
                <a:lnTo>
                  <a:pt x="4230" y="4096"/>
                </a:lnTo>
                <a:lnTo>
                  <a:pt x="4232" y="4096"/>
                </a:lnTo>
                <a:lnTo>
                  <a:pt x="4234" y="4094"/>
                </a:lnTo>
                <a:lnTo>
                  <a:pt x="4236" y="4090"/>
                </a:lnTo>
                <a:lnTo>
                  <a:pt x="4234" y="4090"/>
                </a:lnTo>
                <a:lnTo>
                  <a:pt x="4232" y="4090"/>
                </a:lnTo>
                <a:lnTo>
                  <a:pt x="4228" y="4094"/>
                </a:lnTo>
                <a:lnTo>
                  <a:pt x="4228" y="4096"/>
                </a:lnTo>
                <a:close/>
                <a:moveTo>
                  <a:pt x="4232" y="4104"/>
                </a:moveTo>
                <a:lnTo>
                  <a:pt x="4232" y="4104"/>
                </a:lnTo>
                <a:lnTo>
                  <a:pt x="4234" y="4104"/>
                </a:lnTo>
                <a:lnTo>
                  <a:pt x="4234" y="4102"/>
                </a:lnTo>
                <a:lnTo>
                  <a:pt x="4234" y="4100"/>
                </a:lnTo>
                <a:lnTo>
                  <a:pt x="4234" y="4098"/>
                </a:lnTo>
                <a:lnTo>
                  <a:pt x="4232" y="4098"/>
                </a:lnTo>
                <a:lnTo>
                  <a:pt x="4230" y="4100"/>
                </a:lnTo>
                <a:lnTo>
                  <a:pt x="4230" y="4102"/>
                </a:lnTo>
                <a:lnTo>
                  <a:pt x="4232" y="4104"/>
                </a:lnTo>
                <a:close/>
                <a:moveTo>
                  <a:pt x="4266" y="4164"/>
                </a:moveTo>
                <a:lnTo>
                  <a:pt x="4266" y="4164"/>
                </a:lnTo>
                <a:lnTo>
                  <a:pt x="4266" y="4166"/>
                </a:lnTo>
                <a:lnTo>
                  <a:pt x="4264" y="4168"/>
                </a:lnTo>
                <a:lnTo>
                  <a:pt x="4266" y="4170"/>
                </a:lnTo>
                <a:lnTo>
                  <a:pt x="4268" y="4170"/>
                </a:lnTo>
                <a:lnTo>
                  <a:pt x="4268" y="4166"/>
                </a:lnTo>
                <a:lnTo>
                  <a:pt x="4268" y="4164"/>
                </a:lnTo>
                <a:lnTo>
                  <a:pt x="4266" y="4164"/>
                </a:lnTo>
                <a:close/>
                <a:moveTo>
                  <a:pt x="4250" y="4144"/>
                </a:moveTo>
                <a:lnTo>
                  <a:pt x="4250" y="4144"/>
                </a:lnTo>
                <a:lnTo>
                  <a:pt x="4250" y="4148"/>
                </a:lnTo>
                <a:lnTo>
                  <a:pt x="4252" y="4148"/>
                </a:lnTo>
                <a:lnTo>
                  <a:pt x="4254" y="4148"/>
                </a:lnTo>
                <a:lnTo>
                  <a:pt x="4254" y="4146"/>
                </a:lnTo>
                <a:lnTo>
                  <a:pt x="4254" y="4144"/>
                </a:lnTo>
                <a:lnTo>
                  <a:pt x="4252" y="4144"/>
                </a:lnTo>
                <a:lnTo>
                  <a:pt x="4250" y="4144"/>
                </a:lnTo>
                <a:close/>
                <a:moveTo>
                  <a:pt x="4242" y="4134"/>
                </a:moveTo>
                <a:lnTo>
                  <a:pt x="4242" y="4134"/>
                </a:lnTo>
                <a:lnTo>
                  <a:pt x="4242" y="4138"/>
                </a:lnTo>
                <a:lnTo>
                  <a:pt x="4244" y="4140"/>
                </a:lnTo>
                <a:lnTo>
                  <a:pt x="4246" y="4142"/>
                </a:lnTo>
                <a:lnTo>
                  <a:pt x="4248" y="4140"/>
                </a:lnTo>
                <a:lnTo>
                  <a:pt x="4248" y="4138"/>
                </a:lnTo>
                <a:lnTo>
                  <a:pt x="4246" y="4134"/>
                </a:lnTo>
                <a:lnTo>
                  <a:pt x="4242" y="4134"/>
                </a:lnTo>
                <a:close/>
                <a:moveTo>
                  <a:pt x="4282" y="4154"/>
                </a:moveTo>
                <a:lnTo>
                  <a:pt x="4282" y="4154"/>
                </a:lnTo>
                <a:lnTo>
                  <a:pt x="4286" y="4154"/>
                </a:lnTo>
                <a:lnTo>
                  <a:pt x="4288" y="4152"/>
                </a:lnTo>
                <a:lnTo>
                  <a:pt x="4288" y="4150"/>
                </a:lnTo>
                <a:lnTo>
                  <a:pt x="4286" y="4146"/>
                </a:lnTo>
                <a:lnTo>
                  <a:pt x="4282" y="4146"/>
                </a:lnTo>
                <a:lnTo>
                  <a:pt x="4280" y="4148"/>
                </a:lnTo>
                <a:lnTo>
                  <a:pt x="4280" y="4152"/>
                </a:lnTo>
                <a:lnTo>
                  <a:pt x="4282" y="4154"/>
                </a:lnTo>
                <a:close/>
                <a:moveTo>
                  <a:pt x="4284" y="4126"/>
                </a:moveTo>
                <a:lnTo>
                  <a:pt x="4284" y="4126"/>
                </a:lnTo>
                <a:lnTo>
                  <a:pt x="4286" y="4124"/>
                </a:lnTo>
                <a:lnTo>
                  <a:pt x="4286" y="4122"/>
                </a:lnTo>
                <a:lnTo>
                  <a:pt x="4284" y="4118"/>
                </a:lnTo>
                <a:lnTo>
                  <a:pt x="4282" y="4118"/>
                </a:lnTo>
                <a:lnTo>
                  <a:pt x="4280" y="4120"/>
                </a:lnTo>
                <a:lnTo>
                  <a:pt x="4280" y="4124"/>
                </a:lnTo>
                <a:lnTo>
                  <a:pt x="4284" y="4126"/>
                </a:lnTo>
                <a:close/>
                <a:moveTo>
                  <a:pt x="1780" y="2486"/>
                </a:moveTo>
                <a:lnTo>
                  <a:pt x="1780" y="2486"/>
                </a:lnTo>
                <a:lnTo>
                  <a:pt x="1790" y="2488"/>
                </a:lnTo>
                <a:lnTo>
                  <a:pt x="1794" y="2486"/>
                </a:lnTo>
                <a:lnTo>
                  <a:pt x="1796" y="2484"/>
                </a:lnTo>
                <a:lnTo>
                  <a:pt x="1800" y="2484"/>
                </a:lnTo>
                <a:lnTo>
                  <a:pt x="1802" y="2484"/>
                </a:lnTo>
                <a:lnTo>
                  <a:pt x="1802" y="2480"/>
                </a:lnTo>
                <a:lnTo>
                  <a:pt x="1800" y="2474"/>
                </a:lnTo>
                <a:lnTo>
                  <a:pt x="1796" y="2470"/>
                </a:lnTo>
                <a:lnTo>
                  <a:pt x="1794" y="2466"/>
                </a:lnTo>
                <a:lnTo>
                  <a:pt x="1794" y="2464"/>
                </a:lnTo>
                <a:lnTo>
                  <a:pt x="1792" y="2460"/>
                </a:lnTo>
                <a:lnTo>
                  <a:pt x="1788" y="2456"/>
                </a:lnTo>
                <a:lnTo>
                  <a:pt x="1782" y="2448"/>
                </a:lnTo>
                <a:lnTo>
                  <a:pt x="1778" y="2440"/>
                </a:lnTo>
                <a:lnTo>
                  <a:pt x="1774" y="2434"/>
                </a:lnTo>
                <a:lnTo>
                  <a:pt x="1770" y="2430"/>
                </a:lnTo>
                <a:lnTo>
                  <a:pt x="1766" y="2428"/>
                </a:lnTo>
                <a:lnTo>
                  <a:pt x="1754" y="2426"/>
                </a:lnTo>
                <a:lnTo>
                  <a:pt x="1744" y="2420"/>
                </a:lnTo>
                <a:lnTo>
                  <a:pt x="1738" y="2414"/>
                </a:lnTo>
                <a:lnTo>
                  <a:pt x="1738" y="2412"/>
                </a:lnTo>
                <a:lnTo>
                  <a:pt x="1738" y="2408"/>
                </a:lnTo>
                <a:lnTo>
                  <a:pt x="1740" y="2406"/>
                </a:lnTo>
                <a:lnTo>
                  <a:pt x="1738" y="2404"/>
                </a:lnTo>
                <a:lnTo>
                  <a:pt x="1732" y="2398"/>
                </a:lnTo>
                <a:lnTo>
                  <a:pt x="1724" y="2390"/>
                </a:lnTo>
                <a:lnTo>
                  <a:pt x="1720" y="2384"/>
                </a:lnTo>
                <a:lnTo>
                  <a:pt x="1716" y="2376"/>
                </a:lnTo>
                <a:lnTo>
                  <a:pt x="1712" y="2372"/>
                </a:lnTo>
                <a:lnTo>
                  <a:pt x="1704" y="2368"/>
                </a:lnTo>
                <a:lnTo>
                  <a:pt x="1680" y="2362"/>
                </a:lnTo>
                <a:lnTo>
                  <a:pt x="1656" y="2356"/>
                </a:lnTo>
                <a:lnTo>
                  <a:pt x="1646" y="2354"/>
                </a:lnTo>
                <a:lnTo>
                  <a:pt x="1640" y="2350"/>
                </a:lnTo>
                <a:lnTo>
                  <a:pt x="1632" y="2344"/>
                </a:lnTo>
                <a:lnTo>
                  <a:pt x="1620" y="2340"/>
                </a:lnTo>
                <a:lnTo>
                  <a:pt x="1608" y="2340"/>
                </a:lnTo>
                <a:lnTo>
                  <a:pt x="1602" y="2340"/>
                </a:lnTo>
                <a:lnTo>
                  <a:pt x="1596" y="2342"/>
                </a:lnTo>
                <a:lnTo>
                  <a:pt x="1596" y="2344"/>
                </a:lnTo>
                <a:lnTo>
                  <a:pt x="1596" y="2346"/>
                </a:lnTo>
                <a:lnTo>
                  <a:pt x="1600" y="2354"/>
                </a:lnTo>
                <a:lnTo>
                  <a:pt x="1608" y="2358"/>
                </a:lnTo>
                <a:lnTo>
                  <a:pt x="1612" y="2360"/>
                </a:lnTo>
                <a:lnTo>
                  <a:pt x="1618" y="2358"/>
                </a:lnTo>
                <a:lnTo>
                  <a:pt x="1626" y="2358"/>
                </a:lnTo>
                <a:lnTo>
                  <a:pt x="1632" y="2358"/>
                </a:lnTo>
                <a:lnTo>
                  <a:pt x="1634" y="2360"/>
                </a:lnTo>
                <a:lnTo>
                  <a:pt x="1630" y="2360"/>
                </a:lnTo>
                <a:lnTo>
                  <a:pt x="1624" y="2362"/>
                </a:lnTo>
                <a:lnTo>
                  <a:pt x="1618" y="2364"/>
                </a:lnTo>
                <a:lnTo>
                  <a:pt x="1616" y="2366"/>
                </a:lnTo>
                <a:lnTo>
                  <a:pt x="1616" y="2368"/>
                </a:lnTo>
                <a:lnTo>
                  <a:pt x="1618" y="2372"/>
                </a:lnTo>
                <a:lnTo>
                  <a:pt x="1622" y="2374"/>
                </a:lnTo>
                <a:lnTo>
                  <a:pt x="1622" y="2376"/>
                </a:lnTo>
                <a:lnTo>
                  <a:pt x="1620" y="2378"/>
                </a:lnTo>
                <a:lnTo>
                  <a:pt x="1616" y="2380"/>
                </a:lnTo>
                <a:lnTo>
                  <a:pt x="1614" y="2382"/>
                </a:lnTo>
                <a:lnTo>
                  <a:pt x="1616" y="2384"/>
                </a:lnTo>
                <a:lnTo>
                  <a:pt x="1618" y="2384"/>
                </a:lnTo>
                <a:lnTo>
                  <a:pt x="1620" y="2384"/>
                </a:lnTo>
                <a:lnTo>
                  <a:pt x="1624" y="2382"/>
                </a:lnTo>
                <a:lnTo>
                  <a:pt x="1630" y="2380"/>
                </a:lnTo>
                <a:lnTo>
                  <a:pt x="1632" y="2382"/>
                </a:lnTo>
                <a:lnTo>
                  <a:pt x="1634" y="2384"/>
                </a:lnTo>
                <a:lnTo>
                  <a:pt x="1636" y="2388"/>
                </a:lnTo>
                <a:lnTo>
                  <a:pt x="1638" y="2386"/>
                </a:lnTo>
                <a:lnTo>
                  <a:pt x="1642" y="2382"/>
                </a:lnTo>
                <a:lnTo>
                  <a:pt x="1644" y="2382"/>
                </a:lnTo>
                <a:lnTo>
                  <a:pt x="1646" y="2382"/>
                </a:lnTo>
                <a:lnTo>
                  <a:pt x="1648" y="2384"/>
                </a:lnTo>
                <a:lnTo>
                  <a:pt x="1646" y="2388"/>
                </a:lnTo>
                <a:lnTo>
                  <a:pt x="1644" y="2392"/>
                </a:lnTo>
                <a:lnTo>
                  <a:pt x="1644" y="2396"/>
                </a:lnTo>
                <a:lnTo>
                  <a:pt x="1646" y="2398"/>
                </a:lnTo>
                <a:lnTo>
                  <a:pt x="1648" y="2398"/>
                </a:lnTo>
                <a:lnTo>
                  <a:pt x="1652" y="2398"/>
                </a:lnTo>
                <a:lnTo>
                  <a:pt x="1656" y="2394"/>
                </a:lnTo>
                <a:lnTo>
                  <a:pt x="1662" y="2392"/>
                </a:lnTo>
                <a:lnTo>
                  <a:pt x="1664" y="2394"/>
                </a:lnTo>
                <a:lnTo>
                  <a:pt x="1666" y="2398"/>
                </a:lnTo>
                <a:lnTo>
                  <a:pt x="1668" y="2402"/>
                </a:lnTo>
                <a:lnTo>
                  <a:pt x="1670" y="2404"/>
                </a:lnTo>
                <a:lnTo>
                  <a:pt x="1676" y="2408"/>
                </a:lnTo>
                <a:lnTo>
                  <a:pt x="1678" y="2410"/>
                </a:lnTo>
                <a:lnTo>
                  <a:pt x="1674" y="2412"/>
                </a:lnTo>
                <a:lnTo>
                  <a:pt x="1670" y="2416"/>
                </a:lnTo>
                <a:lnTo>
                  <a:pt x="1668" y="2420"/>
                </a:lnTo>
                <a:lnTo>
                  <a:pt x="1670" y="2424"/>
                </a:lnTo>
                <a:lnTo>
                  <a:pt x="1676" y="2424"/>
                </a:lnTo>
                <a:lnTo>
                  <a:pt x="1688" y="2422"/>
                </a:lnTo>
                <a:lnTo>
                  <a:pt x="1692" y="2424"/>
                </a:lnTo>
                <a:lnTo>
                  <a:pt x="1694" y="2428"/>
                </a:lnTo>
                <a:lnTo>
                  <a:pt x="1696" y="2432"/>
                </a:lnTo>
                <a:lnTo>
                  <a:pt x="1700" y="2434"/>
                </a:lnTo>
                <a:lnTo>
                  <a:pt x="1702" y="2434"/>
                </a:lnTo>
                <a:lnTo>
                  <a:pt x="1702" y="2438"/>
                </a:lnTo>
                <a:lnTo>
                  <a:pt x="1702" y="2444"/>
                </a:lnTo>
                <a:lnTo>
                  <a:pt x="1706" y="2448"/>
                </a:lnTo>
                <a:lnTo>
                  <a:pt x="1710" y="2452"/>
                </a:lnTo>
                <a:lnTo>
                  <a:pt x="1716" y="2452"/>
                </a:lnTo>
                <a:lnTo>
                  <a:pt x="1722" y="2450"/>
                </a:lnTo>
                <a:lnTo>
                  <a:pt x="1728" y="2450"/>
                </a:lnTo>
                <a:lnTo>
                  <a:pt x="1730" y="2452"/>
                </a:lnTo>
                <a:lnTo>
                  <a:pt x="1728" y="2456"/>
                </a:lnTo>
                <a:lnTo>
                  <a:pt x="1728" y="2458"/>
                </a:lnTo>
                <a:lnTo>
                  <a:pt x="1728" y="2460"/>
                </a:lnTo>
                <a:lnTo>
                  <a:pt x="1730" y="2466"/>
                </a:lnTo>
                <a:lnTo>
                  <a:pt x="1738" y="2472"/>
                </a:lnTo>
                <a:lnTo>
                  <a:pt x="1750" y="2474"/>
                </a:lnTo>
                <a:lnTo>
                  <a:pt x="1758" y="2476"/>
                </a:lnTo>
                <a:lnTo>
                  <a:pt x="1764" y="2480"/>
                </a:lnTo>
                <a:lnTo>
                  <a:pt x="1770" y="2482"/>
                </a:lnTo>
                <a:lnTo>
                  <a:pt x="1780" y="2486"/>
                </a:lnTo>
                <a:close/>
                <a:moveTo>
                  <a:pt x="1446" y="2194"/>
                </a:moveTo>
                <a:lnTo>
                  <a:pt x="1446" y="2194"/>
                </a:lnTo>
                <a:lnTo>
                  <a:pt x="1450" y="2192"/>
                </a:lnTo>
                <a:lnTo>
                  <a:pt x="1452" y="2188"/>
                </a:lnTo>
                <a:lnTo>
                  <a:pt x="1454" y="2178"/>
                </a:lnTo>
                <a:lnTo>
                  <a:pt x="1452" y="2168"/>
                </a:lnTo>
                <a:lnTo>
                  <a:pt x="1454" y="2162"/>
                </a:lnTo>
                <a:lnTo>
                  <a:pt x="1454" y="2158"/>
                </a:lnTo>
                <a:lnTo>
                  <a:pt x="1460" y="2144"/>
                </a:lnTo>
                <a:lnTo>
                  <a:pt x="1460" y="2140"/>
                </a:lnTo>
                <a:lnTo>
                  <a:pt x="1458" y="2140"/>
                </a:lnTo>
                <a:lnTo>
                  <a:pt x="1452" y="2144"/>
                </a:lnTo>
                <a:lnTo>
                  <a:pt x="1446" y="2144"/>
                </a:lnTo>
                <a:lnTo>
                  <a:pt x="1442" y="2146"/>
                </a:lnTo>
                <a:lnTo>
                  <a:pt x="1444" y="2148"/>
                </a:lnTo>
                <a:lnTo>
                  <a:pt x="1446" y="2154"/>
                </a:lnTo>
                <a:lnTo>
                  <a:pt x="1446" y="2160"/>
                </a:lnTo>
                <a:lnTo>
                  <a:pt x="1442" y="2166"/>
                </a:lnTo>
                <a:lnTo>
                  <a:pt x="1434" y="2168"/>
                </a:lnTo>
                <a:lnTo>
                  <a:pt x="1428" y="2170"/>
                </a:lnTo>
                <a:lnTo>
                  <a:pt x="1422" y="2168"/>
                </a:lnTo>
                <a:lnTo>
                  <a:pt x="1422" y="2166"/>
                </a:lnTo>
                <a:lnTo>
                  <a:pt x="1428" y="2164"/>
                </a:lnTo>
                <a:lnTo>
                  <a:pt x="1436" y="2162"/>
                </a:lnTo>
                <a:lnTo>
                  <a:pt x="1440" y="2156"/>
                </a:lnTo>
                <a:lnTo>
                  <a:pt x="1440" y="2152"/>
                </a:lnTo>
                <a:lnTo>
                  <a:pt x="1436" y="2144"/>
                </a:lnTo>
                <a:lnTo>
                  <a:pt x="1432" y="2142"/>
                </a:lnTo>
                <a:lnTo>
                  <a:pt x="1430" y="2142"/>
                </a:lnTo>
                <a:lnTo>
                  <a:pt x="1428" y="2142"/>
                </a:lnTo>
                <a:lnTo>
                  <a:pt x="1426" y="2140"/>
                </a:lnTo>
                <a:lnTo>
                  <a:pt x="1422" y="2138"/>
                </a:lnTo>
                <a:lnTo>
                  <a:pt x="1420" y="2140"/>
                </a:lnTo>
                <a:lnTo>
                  <a:pt x="1418" y="2140"/>
                </a:lnTo>
                <a:lnTo>
                  <a:pt x="1414" y="2138"/>
                </a:lnTo>
                <a:lnTo>
                  <a:pt x="1410" y="2136"/>
                </a:lnTo>
                <a:lnTo>
                  <a:pt x="1406" y="2136"/>
                </a:lnTo>
                <a:lnTo>
                  <a:pt x="1404" y="2138"/>
                </a:lnTo>
                <a:lnTo>
                  <a:pt x="1406" y="2142"/>
                </a:lnTo>
                <a:lnTo>
                  <a:pt x="1404" y="2146"/>
                </a:lnTo>
                <a:lnTo>
                  <a:pt x="1404" y="2152"/>
                </a:lnTo>
                <a:lnTo>
                  <a:pt x="1404" y="2156"/>
                </a:lnTo>
                <a:lnTo>
                  <a:pt x="1406" y="2164"/>
                </a:lnTo>
                <a:lnTo>
                  <a:pt x="1410" y="2170"/>
                </a:lnTo>
                <a:lnTo>
                  <a:pt x="1408" y="2172"/>
                </a:lnTo>
                <a:lnTo>
                  <a:pt x="1410" y="2178"/>
                </a:lnTo>
                <a:lnTo>
                  <a:pt x="1414" y="2180"/>
                </a:lnTo>
                <a:lnTo>
                  <a:pt x="1418" y="2180"/>
                </a:lnTo>
                <a:lnTo>
                  <a:pt x="1422" y="2180"/>
                </a:lnTo>
                <a:lnTo>
                  <a:pt x="1426" y="2184"/>
                </a:lnTo>
                <a:lnTo>
                  <a:pt x="1428" y="2186"/>
                </a:lnTo>
                <a:lnTo>
                  <a:pt x="1426" y="2186"/>
                </a:lnTo>
                <a:lnTo>
                  <a:pt x="1422" y="2186"/>
                </a:lnTo>
                <a:lnTo>
                  <a:pt x="1418" y="2186"/>
                </a:lnTo>
                <a:lnTo>
                  <a:pt x="1418" y="2188"/>
                </a:lnTo>
                <a:lnTo>
                  <a:pt x="1422" y="2192"/>
                </a:lnTo>
                <a:lnTo>
                  <a:pt x="1426" y="2196"/>
                </a:lnTo>
                <a:lnTo>
                  <a:pt x="1426" y="2198"/>
                </a:lnTo>
                <a:lnTo>
                  <a:pt x="1428" y="2198"/>
                </a:lnTo>
                <a:lnTo>
                  <a:pt x="1434" y="2200"/>
                </a:lnTo>
                <a:lnTo>
                  <a:pt x="1438" y="2198"/>
                </a:lnTo>
                <a:lnTo>
                  <a:pt x="1440" y="2198"/>
                </a:lnTo>
                <a:lnTo>
                  <a:pt x="1442" y="2196"/>
                </a:lnTo>
                <a:lnTo>
                  <a:pt x="1446" y="2194"/>
                </a:lnTo>
                <a:close/>
                <a:moveTo>
                  <a:pt x="1478" y="2250"/>
                </a:moveTo>
                <a:lnTo>
                  <a:pt x="1478" y="2250"/>
                </a:lnTo>
                <a:lnTo>
                  <a:pt x="1480" y="2246"/>
                </a:lnTo>
                <a:lnTo>
                  <a:pt x="1480" y="2244"/>
                </a:lnTo>
                <a:lnTo>
                  <a:pt x="1478" y="2244"/>
                </a:lnTo>
                <a:lnTo>
                  <a:pt x="1476" y="2244"/>
                </a:lnTo>
                <a:lnTo>
                  <a:pt x="1472" y="2246"/>
                </a:lnTo>
                <a:lnTo>
                  <a:pt x="1472" y="2244"/>
                </a:lnTo>
                <a:lnTo>
                  <a:pt x="1470" y="2242"/>
                </a:lnTo>
                <a:lnTo>
                  <a:pt x="1468" y="2240"/>
                </a:lnTo>
                <a:lnTo>
                  <a:pt x="1464" y="2238"/>
                </a:lnTo>
                <a:lnTo>
                  <a:pt x="1460" y="2234"/>
                </a:lnTo>
                <a:lnTo>
                  <a:pt x="1458" y="2230"/>
                </a:lnTo>
                <a:lnTo>
                  <a:pt x="1460" y="2224"/>
                </a:lnTo>
                <a:lnTo>
                  <a:pt x="1460" y="2222"/>
                </a:lnTo>
                <a:lnTo>
                  <a:pt x="1458" y="2222"/>
                </a:lnTo>
                <a:lnTo>
                  <a:pt x="1454" y="2220"/>
                </a:lnTo>
                <a:lnTo>
                  <a:pt x="1452" y="2216"/>
                </a:lnTo>
                <a:lnTo>
                  <a:pt x="1456" y="2216"/>
                </a:lnTo>
                <a:lnTo>
                  <a:pt x="1460" y="2216"/>
                </a:lnTo>
                <a:lnTo>
                  <a:pt x="1464" y="2214"/>
                </a:lnTo>
                <a:lnTo>
                  <a:pt x="1464" y="2212"/>
                </a:lnTo>
                <a:lnTo>
                  <a:pt x="1464" y="2210"/>
                </a:lnTo>
                <a:lnTo>
                  <a:pt x="1462" y="2210"/>
                </a:lnTo>
                <a:lnTo>
                  <a:pt x="1464" y="2206"/>
                </a:lnTo>
                <a:lnTo>
                  <a:pt x="1464" y="2204"/>
                </a:lnTo>
                <a:lnTo>
                  <a:pt x="1462" y="2202"/>
                </a:lnTo>
                <a:lnTo>
                  <a:pt x="1460" y="2200"/>
                </a:lnTo>
                <a:lnTo>
                  <a:pt x="1458" y="2198"/>
                </a:lnTo>
                <a:lnTo>
                  <a:pt x="1458" y="2196"/>
                </a:lnTo>
                <a:lnTo>
                  <a:pt x="1456" y="2194"/>
                </a:lnTo>
                <a:lnTo>
                  <a:pt x="1454" y="2194"/>
                </a:lnTo>
                <a:lnTo>
                  <a:pt x="1448" y="2198"/>
                </a:lnTo>
                <a:lnTo>
                  <a:pt x="1446" y="2200"/>
                </a:lnTo>
                <a:lnTo>
                  <a:pt x="1442" y="2202"/>
                </a:lnTo>
                <a:lnTo>
                  <a:pt x="1434" y="2204"/>
                </a:lnTo>
                <a:lnTo>
                  <a:pt x="1428" y="2204"/>
                </a:lnTo>
                <a:lnTo>
                  <a:pt x="1426" y="2204"/>
                </a:lnTo>
                <a:lnTo>
                  <a:pt x="1428" y="2206"/>
                </a:lnTo>
                <a:lnTo>
                  <a:pt x="1430" y="2208"/>
                </a:lnTo>
                <a:lnTo>
                  <a:pt x="1436" y="2208"/>
                </a:lnTo>
                <a:lnTo>
                  <a:pt x="1440" y="2208"/>
                </a:lnTo>
                <a:lnTo>
                  <a:pt x="1442" y="2210"/>
                </a:lnTo>
                <a:lnTo>
                  <a:pt x="1442" y="2212"/>
                </a:lnTo>
                <a:lnTo>
                  <a:pt x="1438" y="2212"/>
                </a:lnTo>
                <a:lnTo>
                  <a:pt x="1436" y="2214"/>
                </a:lnTo>
                <a:lnTo>
                  <a:pt x="1436" y="2218"/>
                </a:lnTo>
                <a:lnTo>
                  <a:pt x="1440" y="2222"/>
                </a:lnTo>
                <a:lnTo>
                  <a:pt x="1444" y="2222"/>
                </a:lnTo>
                <a:lnTo>
                  <a:pt x="1448" y="2222"/>
                </a:lnTo>
                <a:lnTo>
                  <a:pt x="1448" y="2224"/>
                </a:lnTo>
                <a:lnTo>
                  <a:pt x="1446" y="2226"/>
                </a:lnTo>
                <a:lnTo>
                  <a:pt x="1446" y="2228"/>
                </a:lnTo>
                <a:lnTo>
                  <a:pt x="1450" y="2232"/>
                </a:lnTo>
                <a:lnTo>
                  <a:pt x="1460" y="2242"/>
                </a:lnTo>
                <a:lnTo>
                  <a:pt x="1466" y="2246"/>
                </a:lnTo>
                <a:lnTo>
                  <a:pt x="1466" y="2248"/>
                </a:lnTo>
                <a:lnTo>
                  <a:pt x="1466" y="2250"/>
                </a:lnTo>
                <a:lnTo>
                  <a:pt x="1468" y="2252"/>
                </a:lnTo>
                <a:lnTo>
                  <a:pt x="1470" y="2256"/>
                </a:lnTo>
                <a:lnTo>
                  <a:pt x="1472" y="2258"/>
                </a:lnTo>
                <a:lnTo>
                  <a:pt x="1476" y="2260"/>
                </a:lnTo>
                <a:lnTo>
                  <a:pt x="1480" y="2262"/>
                </a:lnTo>
                <a:lnTo>
                  <a:pt x="1486" y="2262"/>
                </a:lnTo>
                <a:lnTo>
                  <a:pt x="1488" y="2260"/>
                </a:lnTo>
                <a:lnTo>
                  <a:pt x="1488" y="2258"/>
                </a:lnTo>
                <a:lnTo>
                  <a:pt x="1486" y="2254"/>
                </a:lnTo>
                <a:lnTo>
                  <a:pt x="1482" y="2252"/>
                </a:lnTo>
                <a:lnTo>
                  <a:pt x="1480" y="2252"/>
                </a:lnTo>
                <a:lnTo>
                  <a:pt x="1478" y="2252"/>
                </a:lnTo>
                <a:lnTo>
                  <a:pt x="1478" y="2250"/>
                </a:lnTo>
                <a:close/>
                <a:moveTo>
                  <a:pt x="1658" y="2400"/>
                </a:moveTo>
                <a:lnTo>
                  <a:pt x="1658" y="2400"/>
                </a:lnTo>
                <a:lnTo>
                  <a:pt x="1656" y="2402"/>
                </a:lnTo>
                <a:lnTo>
                  <a:pt x="1656" y="2406"/>
                </a:lnTo>
                <a:lnTo>
                  <a:pt x="1660" y="2410"/>
                </a:lnTo>
                <a:lnTo>
                  <a:pt x="1664" y="2412"/>
                </a:lnTo>
                <a:lnTo>
                  <a:pt x="1668" y="2412"/>
                </a:lnTo>
                <a:lnTo>
                  <a:pt x="1668" y="2408"/>
                </a:lnTo>
                <a:lnTo>
                  <a:pt x="1666" y="2402"/>
                </a:lnTo>
                <a:lnTo>
                  <a:pt x="1662" y="2400"/>
                </a:lnTo>
                <a:lnTo>
                  <a:pt x="1660" y="2398"/>
                </a:lnTo>
                <a:lnTo>
                  <a:pt x="1658" y="2400"/>
                </a:lnTo>
                <a:close/>
                <a:moveTo>
                  <a:pt x="1514" y="2172"/>
                </a:moveTo>
                <a:lnTo>
                  <a:pt x="1514" y="2172"/>
                </a:lnTo>
                <a:lnTo>
                  <a:pt x="1508" y="2170"/>
                </a:lnTo>
                <a:lnTo>
                  <a:pt x="1508" y="2172"/>
                </a:lnTo>
                <a:lnTo>
                  <a:pt x="1512" y="2182"/>
                </a:lnTo>
                <a:lnTo>
                  <a:pt x="1516" y="2184"/>
                </a:lnTo>
                <a:lnTo>
                  <a:pt x="1520" y="2186"/>
                </a:lnTo>
                <a:lnTo>
                  <a:pt x="1524" y="2190"/>
                </a:lnTo>
                <a:lnTo>
                  <a:pt x="1528" y="2196"/>
                </a:lnTo>
                <a:lnTo>
                  <a:pt x="1532" y="2200"/>
                </a:lnTo>
                <a:lnTo>
                  <a:pt x="1534" y="2200"/>
                </a:lnTo>
                <a:lnTo>
                  <a:pt x="1536" y="2196"/>
                </a:lnTo>
                <a:lnTo>
                  <a:pt x="1536" y="2190"/>
                </a:lnTo>
                <a:lnTo>
                  <a:pt x="1532" y="2186"/>
                </a:lnTo>
                <a:lnTo>
                  <a:pt x="1528" y="2180"/>
                </a:lnTo>
                <a:lnTo>
                  <a:pt x="1514" y="2172"/>
                </a:lnTo>
                <a:close/>
                <a:moveTo>
                  <a:pt x="1548" y="2182"/>
                </a:moveTo>
                <a:lnTo>
                  <a:pt x="1548" y="2182"/>
                </a:lnTo>
                <a:lnTo>
                  <a:pt x="1538" y="2170"/>
                </a:lnTo>
                <a:lnTo>
                  <a:pt x="1526" y="2158"/>
                </a:lnTo>
                <a:lnTo>
                  <a:pt x="1520" y="2156"/>
                </a:lnTo>
                <a:lnTo>
                  <a:pt x="1518" y="2156"/>
                </a:lnTo>
                <a:lnTo>
                  <a:pt x="1518" y="2160"/>
                </a:lnTo>
                <a:lnTo>
                  <a:pt x="1520" y="2164"/>
                </a:lnTo>
                <a:lnTo>
                  <a:pt x="1524" y="2172"/>
                </a:lnTo>
                <a:lnTo>
                  <a:pt x="1526" y="2174"/>
                </a:lnTo>
                <a:lnTo>
                  <a:pt x="1530" y="2176"/>
                </a:lnTo>
                <a:lnTo>
                  <a:pt x="1532" y="2176"/>
                </a:lnTo>
                <a:lnTo>
                  <a:pt x="1536" y="2180"/>
                </a:lnTo>
                <a:lnTo>
                  <a:pt x="1542" y="2194"/>
                </a:lnTo>
                <a:lnTo>
                  <a:pt x="1544" y="2196"/>
                </a:lnTo>
                <a:lnTo>
                  <a:pt x="1548" y="2196"/>
                </a:lnTo>
                <a:lnTo>
                  <a:pt x="1550" y="2196"/>
                </a:lnTo>
                <a:lnTo>
                  <a:pt x="1550" y="2194"/>
                </a:lnTo>
                <a:lnTo>
                  <a:pt x="1548" y="2192"/>
                </a:lnTo>
                <a:lnTo>
                  <a:pt x="1550" y="2190"/>
                </a:lnTo>
                <a:lnTo>
                  <a:pt x="1550" y="2186"/>
                </a:lnTo>
                <a:lnTo>
                  <a:pt x="1548" y="2182"/>
                </a:lnTo>
                <a:close/>
                <a:moveTo>
                  <a:pt x="1518" y="2154"/>
                </a:moveTo>
                <a:lnTo>
                  <a:pt x="1518" y="2154"/>
                </a:lnTo>
                <a:lnTo>
                  <a:pt x="1520" y="2152"/>
                </a:lnTo>
                <a:lnTo>
                  <a:pt x="1518" y="2148"/>
                </a:lnTo>
                <a:lnTo>
                  <a:pt x="1516" y="2144"/>
                </a:lnTo>
                <a:lnTo>
                  <a:pt x="1510" y="2144"/>
                </a:lnTo>
                <a:lnTo>
                  <a:pt x="1506" y="2144"/>
                </a:lnTo>
                <a:lnTo>
                  <a:pt x="1502" y="2146"/>
                </a:lnTo>
                <a:lnTo>
                  <a:pt x="1500" y="2150"/>
                </a:lnTo>
                <a:lnTo>
                  <a:pt x="1500" y="2156"/>
                </a:lnTo>
                <a:lnTo>
                  <a:pt x="1500" y="2158"/>
                </a:lnTo>
                <a:lnTo>
                  <a:pt x="1502" y="2156"/>
                </a:lnTo>
                <a:lnTo>
                  <a:pt x="1504" y="2154"/>
                </a:lnTo>
                <a:lnTo>
                  <a:pt x="1508" y="2154"/>
                </a:lnTo>
                <a:lnTo>
                  <a:pt x="1512" y="2158"/>
                </a:lnTo>
                <a:lnTo>
                  <a:pt x="1514" y="2158"/>
                </a:lnTo>
                <a:lnTo>
                  <a:pt x="1518" y="2154"/>
                </a:lnTo>
                <a:close/>
                <a:moveTo>
                  <a:pt x="1568" y="2192"/>
                </a:moveTo>
                <a:lnTo>
                  <a:pt x="1568" y="2192"/>
                </a:lnTo>
                <a:lnTo>
                  <a:pt x="1566" y="2192"/>
                </a:lnTo>
                <a:lnTo>
                  <a:pt x="1566" y="2194"/>
                </a:lnTo>
                <a:lnTo>
                  <a:pt x="1566" y="2198"/>
                </a:lnTo>
                <a:lnTo>
                  <a:pt x="1566" y="2204"/>
                </a:lnTo>
                <a:lnTo>
                  <a:pt x="1564" y="2206"/>
                </a:lnTo>
                <a:lnTo>
                  <a:pt x="1562" y="2208"/>
                </a:lnTo>
                <a:lnTo>
                  <a:pt x="1560" y="2212"/>
                </a:lnTo>
                <a:lnTo>
                  <a:pt x="1560" y="2216"/>
                </a:lnTo>
                <a:lnTo>
                  <a:pt x="1562" y="2216"/>
                </a:lnTo>
                <a:lnTo>
                  <a:pt x="1566" y="2216"/>
                </a:lnTo>
                <a:lnTo>
                  <a:pt x="1570" y="2212"/>
                </a:lnTo>
                <a:lnTo>
                  <a:pt x="1572" y="2208"/>
                </a:lnTo>
                <a:lnTo>
                  <a:pt x="1574" y="2206"/>
                </a:lnTo>
                <a:lnTo>
                  <a:pt x="1576" y="2208"/>
                </a:lnTo>
                <a:lnTo>
                  <a:pt x="1576" y="2210"/>
                </a:lnTo>
                <a:lnTo>
                  <a:pt x="1576" y="2212"/>
                </a:lnTo>
                <a:lnTo>
                  <a:pt x="1572" y="2216"/>
                </a:lnTo>
                <a:lnTo>
                  <a:pt x="1566" y="2220"/>
                </a:lnTo>
                <a:lnTo>
                  <a:pt x="1566" y="2222"/>
                </a:lnTo>
                <a:lnTo>
                  <a:pt x="1568" y="2226"/>
                </a:lnTo>
                <a:lnTo>
                  <a:pt x="1572" y="2228"/>
                </a:lnTo>
                <a:lnTo>
                  <a:pt x="1576" y="2228"/>
                </a:lnTo>
                <a:lnTo>
                  <a:pt x="1578" y="2224"/>
                </a:lnTo>
                <a:lnTo>
                  <a:pt x="1580" y="2222"/>
                </a:lnTo>
                <a:lnTo>
                  <a:pt x="1580" y="2224"/>
                </a:lnTo>
                <a:lnTo>
                  <a:pt x="1580" y="2230"/>
                </a:lnTo>
                <a:lnTo>
                  <a:pt x="1580" y="2232"/>
                </a:lnTo>
                <a:lnTo>
                  <a:pt x="1582" y="2234"/>
                </a:lnTo>
                <a:lnTo>
                  <a:pt x="1586" y="2232"/>
                </a:lnTo>
                <a:lnTo>
                  <a:pt x="1586" y="2230"/>
                </a:lnTo>
                <a:lnTo>
                  <a:pt x="1588" y="2214"/>
                </a:lnTo>
                <a:lnTo>
                  <a:pt x="1586" y="2210"/>
                </a:lnTo>
                <a:lnTo>
                  <a:pt x="1584" y="2206"/>
                </a:lnTo>
                <a:lnTo>
                  <a:pt x="1578" y="2198"/>
                </a:lnTo>
                <a:lnTo>
                  <a:pt x="1572" y="2194"/>
                </a:lnTo>
                <a:lnTo>
                  <a:pt x="1568" y="2192"/>
                </a:lnTo>
                <a:close/>
                <a:moveTo>
                  <a:pt x="1560" y="2224"/>
                </a:moveTo>
                <a:lnTo>
                  <a:pt x="1560" y="2224"/>
                </a:lnTo>
                <a:lnTo>
                  <a:pt x="1562" y="2232"/>
                </a:lnTo>
                <a:lnTo>
                  <a:pt x="1570" y="2242"/>
                </a:lnTo>
                <a:lnTo>
                  <a:pt x="1572" y="2242"/>
                </a:lnTo>
                <a:lnTo>
                  <a:pt x="1572" y="2240"/>
                </a:lnTo>
                <a:lnTo>
                  <a:pt x="1572" y="2236"/>
                </a:lnTo>
                <a:lnTo>
                  <a:pt x="1568" y="2230"/>
                </a:lnTo>
                <a:lnTo>
                  <a:pt x="1562" y="2224"/>
                </a:lnTo>
                <a:lnTo>
                  <a:pt x="1560" y="2224"/>
                </a:lnTo>
                <a:close/>
                <a:moveTo>
                  <a:pt x="1582" y="2244"/>
                </a:moveTo>
                <a:lnTo>
                  <a:pt x="1582" y="2244"/>
                </a:lnTo>
                <a:lnTo>
                  <a:pt x="1580" y="2244"/>
                </a:lnTo>
                <a:lnTo>
                  <a:pt x="1580" y="2248"/>
                </a:lnTo>
                <a:lnTo>
                  <a:pt x="1582" y="2252"/>
                </a:lnTo>
                <a:lnTo>
                  <a:pt x="1584" y="2254"/>
                </a:lnTo>
                <a:lnTo>
                  <a:pt x="1586" y="2252"/>
                </a:lnTo>
                <a:lnTo>
                  <a:pt x="1586" y="2248"/>
                </a:lnTo>
                <a:lnTo>
                  <a:pt x="1586" y="2244"/>
                </a:lnTo>
                <a:lnTo>
                  <a:pt x="1582" y="2244"/>
                </a:lnTo>
                <a:close/>
                <a:moveTo>
                  <a:pt x="4140" y="1656"/>
                </a:moveTo>
                <a:lnTo>
                  <a:pt x="4140" y="1656"/>
                </a:lnTo>
                <a:lnTo>
                  <a:pt x="4136" y="1658"/>
                </a:lnTo>
                <a:lnTo>
                  <a:pt x="4134" y="1662"/>
                </a:lnTo>
                <a:lnTo>
                  <a:pt x="4136" y="1668"/>
                </a:lnTo>
                <a:lnTo>
                  <a:pt x="4142" y="1674"/>
                </a:lnTo>
                <a:lnTo>
                  <a:pt x="4148" y="1678"/>
                </a:lnTo>
                <a:lnTo>
                  <a:pt x="4154" y="1680"/>
                </a:lnTo>
                <a:lnTo>
                  <a:pt x="4160" y="1680"/>
                </a:lnTo>
                <a:lnTo>
                  <a:pt x="4164" y="1678"/>
                </a:lnTo>
                <a:lnTo>
                  <a:pt x="4166" y="1672"/>
                </a:lnTo>
                <a:lnTo>
                  <a:pt x="4168" y="1668"/>
                </a:lnTo>
                <a:lnTo>
                  <a:pt x="4166" y="1664"/>
                </a:lnTo>
                <a:lnTo>
                  <a:pt x="4164" y="1660"/>
                </a:lnTo>
                <a:lnTo>
                  <a:pt x="4160" y="1658"/>
                </a:lnTo>
                <a:lnTo>
                  <a:pt x="4154" y="1656"/>
                </a:lnTo>
                <a:lnTo>
                  <a:pt x="4148" y="1654"/>
                </a:lnTo>
                <a:lnTo>
                  <a:pt x="4140" y="1656"/>
                </a:lnTo>
                <a:close/>
                <a:moveTo>
                  <a:pt x="4268" y="2596"/>
                </a:moveTo>
                <a:lnTo>
                  <a:pt x="4268" y="2596"/>
                </a:lnTo>
                <a:lnTo>
                  <a:pt x="4260" y="2594"/>
                </a:lnTo>
                <a:lnTo>
                  <a:pt x="4244" y="2596"/>
                </a:lnTo>
                <a:lnTo>
                  <a:pt x="4226" y="2596"/>
                </a:lnTo>
                <a:lnTo>
                  <a:pt x="4216" y="2594"/>
                </a:lnTo>
                <a:lnTo>
                  <a:pt x="4206" y="2592"/>
                </a:lnTo>
                <a:lnTo>
                  <a:pt x="4198" y="2588"/>
                </a:lnTo>
                <a:lnTo>
                  <a:pt x="4194" y="2584"/>
                </a:lnTo>
                <a:lnTo>
                  <a:pt x="4192" y="2578"/>
                </a:lnTo>
                <a:lnTo>
                  <a:pt x="4190" y="2572"/>
                </a:lnTo>
                <a:lnTo>
                  <a:pt x="4190" y="2568"/>
                </a:lnTo>
                <a:lnTo>
                  <a:pt x="4188" y="2566"/>
                </a:lnTo>
                <a:lnTo>
                  <a:pt x="4186" y="2568"/>
                </a:lnTo>
                <a:lnTo>
                  <a:pt x="4180" y="2574"/>
                </a:lnTo>
                <a:lnTo>
                  <a:pt x="4174" y="2586"/>
                </a:lnTo>
                <a:lnTo>
                  <a:pt x="4174" y="2588"/>
                </a:lnTo>
                <a:lnTo>
                  <a:pt x="4176" y="2588"/>
                </a:lnTo>
                <a:lnTo>
                  <a:pt x="4180" y="2590"/>
                </a:lnTo>
                <a:lnTo>
                  <a:pt x="4182" y="2592"/>
                </a:lnTo>
                <a:lnTo>
                  <a:pt x="4184" y="2596"/>
                </a:lnTo>
                <a:lnTo>
                  <a:pt x="4184" y="2600"/>
                </a:lnTo>
                <a:lnTo>
                  <a:pt x="4184" y="2602"/>
                </a:lnTo>
                <a:lnTo>
                  <a:pt x="4190" y="2602"/>
                </a:lnTo>
                <a:lnTo>
                  <a:pt x="4196" y="2602"/>
                </a:lnTo>
                <a:lnTo>
                  <a:pt x="4198" y="2604"/>
                </a:lnTo>
                <a:lnTo>
                  <a:pt x="4202" y="2606"/>
                </a:lnTo>
                <a:lnTo>
                  <a:pt x="4208" y="2612"/>
                </a:lnTo>
                <a:lnTo>
                  <a:pt x="4214" y="2614"/>
                </a:lnTo>
                <a:lnTo>
                  <a:pt x="4226" y="2616"/>
                </a:lnTo>
                <a:lnTo>
                  <a:pt x="4248" y="2624"/>
                </a:lnTo>
                <a:lnTo>
                  <a:pt x="4252" y="2626"/>
                </a:lnTo>
                <a:lnTo>
                  <a:pt x="4256" y="2626"/>
                </a:lnTo>
                <a:lnTo>
                  <a:pt x="4256" y="2620"/>
                </a:lnTo>
                <a:lnTo>
                  <a:pt x="4256" y="2612"/>
                </a:lnTo>
                <a:lnTo>
                  <a:pt x="4256" y="2608"/>
                </a:lnTo>
                <a:lnTo>
                  <a:pt x="4258" y="2604"/>
                </a:lnTo>
                <a:lnTo>
                  <a:pt x="4264" y="2600"/>
                </a:lnTo>
                <a:lnTo>
                  <a:pt x="4268" y="2598"/>
                </a:lnTo>
                <a:lnTo>
                  <a:pt x="4270" y="2596"/>
                </a:lnTo>
                <a:lnTo>
                  <a:pt x="4268" y="2596"/>
                </a:lnTo>
                <a:close/>
                <a:moveTo>
                  <a:pt x="4356" y="2612"/>
                </a:moveTo>
                <a:lnTo>
                  <a:pt x="4356" y="2612"/>
                </a:lnTo>
                <a:lnTo>
                  <a:pt x="4346" y="2608"/>
                </a:lnTo>
                <a:lnTo>
                  <a:pt x="4342" y="2606"/>
                </a:lnTo>
                <a:lnTo>
                  <a:pt x="4340" y="2604"/>
                </a:lnTo>
                <a:lnTo>
                  <a:pt x="4338" y="2596"/>
                </a:lnTo>
                <a:lnTo>
                  <a:pt x="4340" y="2582"/>
                </a:lnTo>
                <a:lnTo>
                  <a:pt x="4340" y="2568"/>
                </a:lnTo>
                <a:lnTo>
                  <a:pt x="4338" y="2566"/>
                </a:lnTo>
                <a:lnTo>
                  <a:pt x="4336" y="2564"/>
                </a:lnTo>
                <a:lnTo>
                  <a:pt x="4334" y="2564"/>
                </a:lnTo>
                <a:lnTo>
                  <a:pt x="4330" y="2568"/>
                </a:lnTo>
                <a:lnTo>
                  <a:pt x="4318" y="2582"/>
                </a:lnTo>
                <a:lnTo>
                  <a:pt x="4306" y="2598"/>
                </a:lnTo>
                <a:lnTo>
                  <a:pt x="4298" y="2612"/>
                </a:lnTo>
                <a:lnTo>
                  <a:pt x="4296" y="2620"/>
                </a:lnTo>
                <a:lnTo>
                  <a:pt x="4294" y="2628"/>
                </a:lnTo>
                <a:lnTo>
                  <a:pt x="4296" y="2636"/>
                </a:lnTo>
                <a:lnTo>
                  <a:pt x="4298" y="2646"/>
                </a:lnTo>
                <a:lnTo>
                  <a:pt x="4302" y="2652"/>
                </a:lnTo>
                <a:lnTo>
                  <a:pt x="4304" y="2652"/>
                </a:lnTo>
                <a:lnTo>
                  <a:pt x="4306" y="2652"/>
                </a:lnTo>
                <a:lnTo>
                  <a:pt x="4312" y="2644"/>
                </a:lnTo>
                <a:lnTo>
                  <a:pt x="4314" y="2632"/>
                </a:lnTo>
                <a:lnTo>
                  <a:pt x="4320" y="2622"/>
                </a:lnTo>
                <a:lnTo>
                  <a:pt x="4322" y="2620"/>
                </a:lnTo>
                <a:lnTo>
                  <a:pt x="4324" y="2618"/>
                </a:lnTo>
                <a:lnTo>
                  <a:pt x="4326" y="2620"/>
                </a:lnTo>
                <a:lnTo>
                  <a:pt x="4326" y="2622"/>
                </a:lnTo>
                <a:lnTo>
                  <a:pt x="4324" y="2634"/>
                </a:lnTo>
                <a:lnTo>
                  <a:pt x="4324" y="2646"/>
                </a:lnTo>
                <a:lnTo>
                  <a:pt x="4324" y="2648"/>
                </a:lnTo>
                <a:lnTo>
                  <a:pt x="4326" y="2650"/>
                </a:lnTo>
                <a:lnTo>
                  <a:pt x="4334" y="2646"/>
                </a:lnTo>
                <a:lnTo>
                  <a:pt x="4344" y="2640"/>
                </a:lnTo>
                <a:lnTo>
                  <a:pt x="4354" y="2632"/>
                </a:lnTo>
                <a:lnTo>
                  <a:pt x="4362" y="2622"/>
                </a:lnTo>
                <a:lnTo>
                  <a:pt x="4364" y="2620"/>
                </a:lnTo>
                <a:lnTo>
                  <a:pt x="4364" y="2616"/>
                </a:lnTo>
                <a:lnTo>
                  <a:pt x="4360" y="2614"/>
                </a:lnTo>
                <a:lnTo>
                  <a:pt x="4356" y="2612"/>
                </a:lnTo>
                <a:close/>
                <a:moveTo>
                  <a:pt x="4284" y="2440"/>
                </a:moveTo>
                <a:lnTo>
                  <a:pt x="4284" y="2440"/>
                </a:lnTo>
                <a:lnTo>
                  <a:pt x="4286" y="2438"/>
                </a:lnTo>
                <a:lnTo>
                  <a:pt x="4284" y="2436"/>
                </a:lnTo>
                <a:lnTo>
                  <a:pt x="4280" y="2430"/>
                </a:lnTo>
                <a:lnTo>
                  <a:pt x="4272" y="2424"/>
                </a:lnTo>
                <a:lnTo>
                  <a:pt x="4260" y="2416"/>
                </a:lnTo>
                <a:lnTo>
                  <a:pt x="4246" y="2410"/>
                </a:lnTo>
                <a:lnTo>
                  <a:pt x="4230" y="2404"/>
                </a:lnTo>
                <a:lnTo>
                  <a:pt x="4212" y="2398"/>
                </a:lnTo>
                <a:lnTo>
                  <a:pt x="4194" y="2396"/>
                </a:lnTo>
                <a:lnTo>
                  <a:pt x="4178" y="2394"/>
                </a:lnTo>
                <a:lnTo>
                  <a:pt x="4170" y="2394"/>
                </a:lnTo>
                <a:lnTo>
                  <a:pt x="4168" y="2396"/>
                </a:lnTo>
                <a:lnTo>
                  <a:pt x="4172" y="2398"/>
                </a:lnTo>
                <a:lnTo>
                  <a:pt x="4186" y="2408"/>
                </a:lnTo>
                <a:lnTo>
                  <a:pt x="4202" y="2418"/>
                </a:lnTo>
                <a:lnTo>
                  <a:pt x="4220" y="2430"/>
                </a:lnTo>
                <a:lnTo>
                  <a:pt x="4246" y="2442"/>
                </a:lnTo>
                <a:lnTo>
                  <a:pt x="4258" y="2446"/>
                </a:lnTo>
                <a:lnTo>
                  <a:pt x="4270" y="2446"/>
                </a:lnTo>
                <a:lnTo>
                  <a:pt x="4278" y="2446"/>
                </a:lnTo>
                <a:lnTo>
                  <a:pt x="4282" y="2444"/>
                </a:lnTo>
                <a:lnTo>
                  <a:pt x="4284" y="2440"/>
                </a:lnTo>
                <a:close/>
                <a:moveTo>
                  <a:pt x="4640" y="2510"/>
                </a:moveTo>
                <a:lnTo>
                  <a:pt x="4640" y="2510"/>
                </a:lnTo>
                <a:lnTo>
                  <a:pt x="4646" y="2502"/>
                </a:lnTo>
                <a:lnTo>
                  <a:pt x="4646" y="2496"/>
                </a:lnTo>
                <a:lnTo>
                  <a:pt x="4644" y="2496"/>
                </a:lnTo>
                <a:lnTo>
                  <a:pt x="4640" y="2496"/>
                </a:lnTo>
                <a:lnTo>
                  <a:pt x="4628" y="2506"/>
                </a:lnTo>
                <a:lnTo>
                  <a:pt x="4622" y="2514"/>
                </a:lnTo>
                <a:lnTo>
                  <a:pt x="4616" y="2522"/>
                </a:lnTo>
                <a:lnTo>
                  <a:pt x="4612" y="2528"/>
                </a:lnTo>
                <a:lnTo>
                  <a:pt x="4608" y="2528"/>
                </a:lnTo>
                <a:lnTo>
                  <a:pt x="4608" y="2526"/>
                </a:lnTo>
                <a:lnTo>
                  <a:pt x="4608" y="2520"/>
                </a:lnTo>
                <a:lnTo>
                  <a:pt x="4608" y="2512"/>
                </a:lnTo>
                <a:lnTo>
                  <a:pt x="4612" y="2504"/>
                </a:lnTo>
                <a:lnTo>
                  <a:pt x="4616" y="2498"/>
                </a:lnTo>
                <a:lnTo>
                  <a:pt x="4622" y="2492"/>
                </a:lnTo>
                <a:lnTo>
                  <a:pt x="4630" y="2488"/>
                </a:lnTo>
                <a:lnTo>
                  <a:pt x="4634" y="2484"/>
                </a:lnTo>
                <a:lnTo>
                  <a:pt x="4636" y="2480"/>
                </a:lnTo>
                <a:lnTo>
                  <a:pt x="4638" y="2476"/>
                </a:lnTo>
                <a:lnTo>
                  <a:pt x="4636" y="2474"/>
                </a:lnTo>
                <a:lnTo>
                  <a:pt x="4634" y="2472"/>
                </a:lnTo>
                <a:lnTo>
                  <a:pt x="4630" y="2472"/>
                </a:lnTo>
                <a:lnTo>
                  <a:pt x="4626" y="2474"/>
                </a:lnTo>
                <a:lnTo>
                  <a:pt x="4620" y="2476"/>
                </a:lnTo>
                <a:lnTo>
                  <a:pt x="4614" y="2476"/>
                </a:lnTo>
                <a:lnTo>
                  <a:pt x="4608" y="2474"/>
                </a:lnTo>
                <a:lnTo>
                  <a:pt x="4602" y="2470"/>
                </a:lnTo>
                <a:lnTo>
                  <a:pt x="4600" y="2466"/>
                </a:lnTo>
                <a:lnTo>
                  <a:pt x="4600" y="2460"/>
                </a:lnTo>
                <a:lnTo>
                  <a:pt x="4602" y="2456"/>
                </a:lnTo>
                <a:lnTo>
                  <a:pt x="4610" y="2448"/>
                </a:lnTo>
                <a:lnTo>
                  <a:pt x="4616" y="2442"/>
                </a:lnTo>
                <a:lnTo>
                  <a:pt x="4618" y="2436"/>
                </a:lnTo>
                <a:lnTo>
                  <a:pt x="4614" y="2430"/>
                </a:lnTo>
                <a:lnTo>
                  <a:pt x="4610" y="2426"/>
                </a:lnTo>
                <a:lnTo>
                  <a:pt x="4602" y="2424"/>
                </a:lnTo>
                <a:lnTo>
                  <a:pt x="4590" y="2422"/>
                </a:lnTo>
                <a:lnTo>
                  <a:pt x="4578" y="2422"/>
                </a:lnTo>
                <a:lnTo>
                  <a:pt x="4566" y="2426"/>
                </a:lnTo>
                <a:lnTo>
                  <a:pt x="4554" y="2428"/>
                </a:lnTo>
                <a:lnTo>
                  <a:pt x="4548" y="2428"/>
                </a:lnTo>
                <a:lnTo>
                  <a:pt x="4546" y="2428"/>
                </a:lnTo>
                <a:lnTo>
                  <a:pt x="4546" y="2426"/>
                </a:lnTo>
                <a:lnTo>
                  <a:pt x="4546" y="2422"/>
                </a:lnTo>
                <a:lnTo>
                  <a:pt x="4542" y="2420"/>
                </a:lnTo>
                <a:lnTo>
                  <a:pt x="4536" y="2422"/>
                </a:lnTo>
                <a:lnTo>
                  <a:pt x="4528" y="2422"/>
                </a:lnTo>
                <a:lnTo>
                  <a:pt x="4524" y="2420"/>
                </a:lnTo>
                <a:lnTo>
                  <a:pt x="4520" y="2418"/>
                </a:lnTo>
                <a:lnTo>
                  <a:pt x="4518" y="2414"/>
                </a:lnTo>
                <a:lnTo>
                  <a:pt x="4518" y="2408"/>
                </a:lnTo>
                <a:lnTo>
                  <a:pt x="4520" y="2404"/>
                </a:lnTo>
                <a:lnTo>
                  <a:pt x="4524" y="2400"/>
                </a:lnTo>
                <a:lnTo>
                  <a:pt x="4528" y="2398"/>
                </a:lnTo>
                <a:lnTo>
                  <a:pt x="4532" y="2396"/>
                </a:lnTo>
                <a:lnTo>
                  <a:pt x="4532" y="2392"/>
                </a:lnTo>
                <a:lnTo>
                  <a:pt x="4530" y="2388"/>
                </a:lnTo>
                <a:lnTo>
                  <a:pt x="4526" y="2386"/>
                </a:lnTo>
                <a:lnTo>
                  <a:pt x="4522" y="2384"/>
                </a:lnTo>
                <a:lnTo>
                  <a:pt x="4514" y="2384"/>
                </a:lnTo>
                <a:lnTo>
                  <a:pt x="4506" y="2388"/>
                </a:lnTo>
                <a:lnTo>
                  <a:pt x="4496" y="2394"/>
                </a:lnTo>
                <a:lnTo>
                  <a:pt x="4490" y="2400"/>
                </a:lnTo>
                <a:lnTo>
                  <a:pt x="4486" y="2402"/>
                </a:lnTo>
                <a:lnTo>
                  <a:pt x="4484" y="2400"/>
                </a:lnTo>
                <a:lnTo>
                  <a:pt x="4486" y="2394"/>
                </a:lnTo>
                <a:lnTo>
                  <a:pt x="4496" y="2374"/>
                </a:lnTo>
                <a:lnTo>
                  <a:pt x="4508" y="2354"/>
                </a:lnTo>
                <a:lnTo>
                  <a:pt x="4518" y="2336"/>
                </a:lnTo>
                <a:lnTo>
                  <a:pt x="4526" y="2322"/>
                </a:lnTo>
                <a:lnTo>
                  <a:pt x="4536" y="2308"/>
                </a:lnTo>
                <a:lnTo>
                  <a:pt x="4538" y="2304"/>
                </a:lnTo>
                <a:lnTo>
                  <a:pt x="4540" y="2298"/>
                </a:lnTo>
                <a:lnTo>
                  <a:pt x="4538" y="2294"/>
                </a:lnTo>
                <a:lnTo>
                  <a:pt x="4536" y="2292"/>
                </a:lnTo>
                <a:lnTo>
                  <a:pt x="4530" y="2290"/>
                </a:lnTo>
                <a:lnTo>
                  <a:pt x="4524" y="2292"/>
                </a:lnTo>
                <a:lnTo>
                  <a:pt x="4514" y="2294"/>
                </a:lnTo>
                <a:lnTo>
                  <a:pt x="4504" y="2298"/>
                </a:lnTo>
                <a:lnTo>
                  <a:pt x="4494" y="2304"/>
                </a:lnTo>
                <a:lnTo>
                  <a:pt x="4488" y="2310"/>
                </a:lnTo>
                <a:lnTo>
                  <a:pt x="4484" y="2316"/>
                </a:lnTo>
                <a:lnTo>
                  <a:pt x="4482" y="2320"/>
                </a:lnTo>
                <a:lnTo>
                  <a:pt x="4480" y="2328"/>
                </a:lnTo>
                <a:lnTo>
                  <a:pt x="4478" y="2332"/>
                </a:lnTo>
                <a:lnTo>
                  <a:pt x="4472" y="2336"/>
                </a:lnTo>
                <a:lnTo>
                  <a:pt x="4466" y="2342"/>
                </a:lnTo>
                <a:lnTo>
                  <a:pt x="4460" y="2350"/>
                </a:lnTo>
                <a:lnTo>
                  <a:pt x="4448" y="2376"/>
                </a:lnTo>
                <a:lnTo>
                  <a:pt x="4434" y="2408"/>
                </a:lnTo>
                <a:lnTo>
                  <a:pt x="4420" y="2440"/>
                </a:lnTo>
                <a:lnTo>
                  <a:pt x="4410" y="2460"/>
                </a:lnTo>
                <a:lnTo>
                  <a:pt x="4408" y="2464"/>
                </a:lnTo>
                <a:lnTo>
                  <a:pt x="4406" y="2462"/>
                </a:lnTo>
                <a:lnTo>
                  <a:pt x="4406" y="2460"/>
                </a:lnTo>
                <a:lnTo>
                  <a:pt x="4402" y="2462"/>
                </a:lnTo>
                <a:lnTo>
                  <a:pt x="4396" y="2464"/>
                </a:lnTo>
                <a:lnTo>
                  <a:pt x="4386" y="2474"/>
                </a:lnTo>
                <a:lnTo>
                  <a:pt x="4384" y="2476"/>
                </a:lnTo>
                <a:lnTo>
                  <a:pt x="4384" y="2478"/>
                </a:lnTo>
                <a:lnTo>
                  <a:pt x="4384" y="2480"/>
                </a:lnTo>
                <a:lnTo>
                  <a:pt x="4388" y="2482"/>
                </a:lnTo>
                <a:lnTo>
                  <a:pt x="4402" y="2484"/>
                </a:lnTo>
                <a:lnTo>
                  <a:pt x="4406" y="2486"/>
                </a:lnTo>
                <a:lnTo>
                  <a:pt x="4406" y="2488"/>
                </a:lnTo>
                <a:lnTo>
                  <a:pt x="4394" y="2498"/>
                </a:lnTo>
                <a:lnTo>
                  <a:pt x="4386" y="2504"/>
                </a:lnTo>
                <a:lnTo>
                  <a:pt x="4380" y="2510"/>
                </a:lnTo>
                <a:lnTo>
                  <a:pt x="4378" y="2514"/>
                </a:lnTo>
                <a:lnTo>
                  <a:pt x="4378" y="2516"/>
                </a:lnTo>
                <a:lnTo>
                  <a:pt x="4378" y="2520"/>
                </a:lnTo>
                <a:lnTo>
                  <a:pt x="4382" y="2524"/>
                </a:lnTo>
                <a:lnTo>
                  <a:pt x="4384" y="2528"/>
                </a:lnTo>
                <a:lnTo>
                  <a:pt x="4390" y="2530"/>
                </a:lnTo>
                <a:lnTo>
                  <a:pt x="4398" y="2530"/>
                </a:lnTo>
                <a:lnTo>
                  <a:pt x="4416" y="2526"/>
                </a:lnTo>
                <a:lnTo>
                  <a:pt x="4426" y="2524"/>
                </a:lnTo>
                <a:lnTo>
                  <a:pt x="4434" y="2524"/>
                </a:lnTo>
                <a:lnTo>
                  <a:pt x="4446" y="2528"/>
                </a:lnTo>
                <a:lnTo>
                  <a:pt x="4452" y="2530"/>
                </a:lnTo>
                <a:lnTo>
                  <a:pt x="4462" y="2532"/>
                </a:lnTo>
                <a:lnTo>
                  <a:pt x="4474" y="2532"/>
                </a:lnTo>
                <a:lnTo>
                  <a:pt x="4490" y="2530"/>
                </a:lnTo>
                <a:lnTo>
                  <a:pt x="4504" y="2528"/>
                </a:lnTo>
                <a:lnTo>
                  <a:pt x="4512" y="2528"/>
                </a:lnTo>
                <a:lnTo>
                  <a:pt x="4514" y="2530"/>
                </a:lnTo>
                <a:lnTo>
                  <a:pt x="4512" y="2532"/>
                </a:lnTo>
                <a:lnTo>
                  <a:pt x="4512" y="2534"/>
                </a:lnTo>
                <a:lnTo>
                  <a:pt x="4514" y="2536"/>
                </a:lnTo>
                <a:lnTo>
                  <a:pt x="4520" y="2538"/>
                </a:lnTo>
                <a:lnTo>
                  <a:pt x="4532" y="2536"/>
                </a:lnTo>
                <a:lnTo>
                  <a:pt x="4544" y="2536"/>
                </a:lnTo>
                <a:lnTo>
                  <a:pt x="4548" y="2538"/>
                </a:lnTo>
                <a:lnTo>
                  <a:pt x="4546" y="2542"/>
                </a:lnTo>
                <a:lnTo>
                  <a:pt x="4540" y="2548"/>
                </a:lnTo>
                <a:lnTo>
                  <a:pt x="4522" y="2560"/>
                </a:lnTo>
                <a:lnTo>
                  <a:pt x="4516" y="2564"/>
                </a:lnTo>
                <a:lnTo>
                  <a:pt x="4514" y="2570"/>
                </a:lnTo>
                <a:lnTo>
                  <a:pt x="4514" y="2574"/>
                </a:lnTo>
                <a:lnTo>
                  <a:pt x="4518" y="2576"/>
                </a:lnTo>
                <a:lnTo>
                  <a:pt x="4522" y="2578"/>
                </a:lnTo>
                <a:lnTo>
                  <a:pt x="4526" y="2578"/>
                </a:lnTo>
                <a:lnTo>
                  <a:pt x="4532" y="2576"/>
                </a:lnTo>
                <a:lnTo>
                  <a:pt x="4540" y="2572"/>
                </a:lnTo>
                <a:lnTo>
                  <a:pt x="4546" y="2566"/>
                </a:lnTo>
                <a:lnTo>
                  <a:pt x="4552" y="2558"/>
                </a:lnTo>
                <a:lnTo>
                  <a:pt x="4558" y="2550"/>
                </a:lnTo>
                <a:lnTo>
                  <a:pt x="4564" y="2546"/>
                </a:lnTo>
                <a:lnTo>
                  <a:pt x="4566" y="2544"/>
                </a:lnTo>
                <a:lnTo>
                  <a:pt x="4570" y="2544"/>
                </a:lnTo>
                <a:lnTo>
                  <a:pt x="4572" y="2542"/>
                </a:lnTo>
                <a:lnTo>
                  <a:pt x="4576" y="2540"/>
                </a:lnTo>
                <a:lnTo>
                  <a:pt x="4578" y="2538"/>
                </a:lnTo>
                <a:lnTo>
                  <a:pt x="4582" y="2530"/>
                </a:lnTo>
                <a:lnTo>
                  <a:pt x="4586" y="2524"/>
                </a:lnTo>
                <a:lnTo>
                  <a:pt x="4590" y="2520"/>
                </a:lnTo>
                <a:lnTo>
                  <a:pt x="4594" y="2518"/>
                </a:lnTo>
                <a:lnTo>
                  <a:pt x="4596" y="2520"/>
                </a:lnTo>
                <a:lnTo>
                  <a:pt x="4598" y="2524"/>
                </a:lnTo>
                <a:lnTo>
                  <a:pt x="4598" y="2530"/>
                </a:lnTo>
                <a:lnTo>
                  <a:pt x="4598" y="2538"/>
                </a:lnTo>
                <a:lnTo>
                  <a:pt x="4594" y="2548"/>
                </a:lnTo>
                <a:lnTo>
                  <a:pt x="4590" y="2564"/>
                </a:lnTo>
                <a:lnTo>
                  <a:pt x="4588" y="2574"/>
                </a:lnTo>
                <a:lnTo>
                  <a:pt x="4588" y="2576"/>
                </a:lnTo>
                <a:lnTo>
                  <a:pt x="4592" y="2576"/>
                </a:lnTo>
                <a:lnTo>
                  <a:pt x="4600" y="2570"/>
                </a:lnTo>
                <a:lnTo>
                  <a:pt x="4606" y="2566"/>
                </a:lnTo>
                <a:lnTo>
                  <a:pt x="4608" y="2566"/>
                </a:lnTo>
                <a:lnTo>
                  <a:pt x="4610" y="2568"/>
                </a:lnTo>
                <a:lnTo>
                  <a:pt x="4612" y="2572"/>
                </a:lnTo>
                <a:lnTo>
                  <a:pt x="4614" y="2576"/>
                </a:lnTo>
                <a:lnTo>
                  <a:pt x="4618" y="2580"/>
                </a:lnTo>
                <a:lnTo>
                  <a:pt x="4624" y="2584"/>
                </a:lnTo>
                <a:lnTo>
                  <a:pt x="4630" y="2586"/>
                </a:lnTo>
                <a:lnTo>
                  <a:pt x="4638" y="2584"/>
                </a:lnTo>
                <a:lnTo>
                  <a:pt x="4642" y="2582"/>
                </a:lnTo>
                <a:lnTo>
                  <a:pt x="4644" y="2580"/>
                </a:lnTo>
                <a:lnTo>
                  <a:pt x="4644" y="2574"/>
                </a:lnTo>
                <a:lnTo>
                  <a:pt x="4644" y="2560"/>
                </a:lnTo>
                <a:lnTo>
                  <a:pt x="4644" y="2550"/>
                </a:lnTo>
                <a:lnTo>
                  <a:pt x="4648" y="2536"/>
                </a:lnTo>
                <a:lnTo>
                  <a:pt x="4650" y="2526"/>
                </a:lnTo>
                <a:lnTo>
                  <a:pt x="4650" y="2522"/>
                </a:lnTo>
                <a:lnTo>
                  <a:pt x="4648" y="2520"/>
                </a:lnTo>
                <a:lnTo>
                  <a:pt x="4644" y="2520"/>
                </a:lnTo>
                <a:lnTo>
                  <a:pt x="4640" y="2522"/>
                </a:lnTo>
                <a:lnTo>
                  <a:pt x="4636" y="2520"/>
                </a:lnTo>
                <a:lnTo>
                  <a:pt x="4636" y="2518"/>
                </a:lnTo>
                <a:lnTo>
                  <a:pt x="4640" y="2510"/>
                </a:lnTo>
                <a:close/>
                <a:moveTo>
                  <a:pt x="3266" y="1234"/>
                </a:moveTo>
                <a:lnTo>
                  <a:pt x="3266" y="1234"/>
                </a:lnTo>
                <a:lnTo>
                  <a:pt x="3276" y="1242"/>
                </a:lnTo>
                <a:lnTo>
                  <a:pt x="3278" y="1244"/>
                </a:lnTo>
                <a:lnTo>
                  <a:pt x="3280" y="1244"/>
                </a:lnTo>
                <a:lnTo>
                  <a:pt x="3284" y="1240"/>
                </a:lnTo>
                <a:lnTo>
                  <a:pt x="3286" y="1234"/>
                </a:lnTo>
                <a:lnTo>
                  <a:pt x="3286" y="1218"/>
                </a:lnTo>
                <a:lnTo>
                  <a:pt x="3282" y="1206"/>
                </a:lnTo>
                <a:lnTo>
                  <a:pt x="3280" y="1204"/>
                </a:lnTo>
                <a:lnTo>
                  <a:pt x="3276" y="1206"/>
                </a:lnTo>
                <a:lnTo>
                  <a:pt x="3272" y="1208"/>
                </a:lnTo>
                <a:lnTo>
                  <a:pt x="3268" y="1210"/>
                </a:lnTo>
                <a:lnTo>
                  <a:pt x="3264" y="1216"/>
                </a:lnTo>
                <a:lnTo>
                  <a:pt x="3262" y="1220"/>
                </a:lnTo>
                <a:lnTo>
                  <a:pt x="3264" y="1228"/>
                </a:lnTo>
                <a:lnTo>
                  <a:pt x="3266" y="1234"/>
                </a:lnTo>
                <a:close/>
                <a:moveTo>
                  <a:pt x="1702" y="940"/>
                </a:moveTo>
                <a:lnTo>
                  <a:pt x="1702" y="940"/>
                </a:lnTo>
                <a:lnTo>
                  <a:pt x="1718" y="944"/>
                </a:lnTo>
                <a:lnTo>
                  <a:pt x="1736" y="950"/>
                </a:lnTo>
                <a:lnTo>
                  <a:pt x="1766" y="960"/>
                </a:lnTo>
                <a:lnTo>
                  <a:pt x="1776" y="966"/>
                </a:lnTo>
                <a:lnTo>
                  <a:pt x="1784" y="972"/>
                </a:lnTo>
                <a:lnTo>
                  <a:pt x="1790" y="978"/>
                </a:lnTo>
                <a:lnTo>
                  <a:pt x="1794" y="984"/>
                </a:lnTo>
                <a:lnTo>
                  <a:pt x="1800" y="996"/>
                </a:lnTo>
                <a:lnTo>
                  <a:pt x="1804" y="1002"/>
                </a:lnTo>
                <a:lnTo>
                  <a:pt x="1808" y="1004"/>
                </a:lnTo>
                <a:lnTo>
                  <a:pt x="1814" y="1006"/>
                </a:lnTo>
                <a:lnTo>
                  <a:pt x="1820" y="1006"/>
                </a:lnTo>
                <a:lnTo>
                  <a:pt x="1832" y="1002"/>
                </a:lnTo>
                <a:lnTo>
                  <a:pt x="1846" y="994"/>
                </a:lnTo>
                <a:lnTo>
                  <a:pt x="1860" y="984"/>
                </a:lnTo>
                <a:lnTo>
                  <a:pt x="1866" y="982"/>
                </a:lnTo>
                <a:lnTo>
                  <a:pt x="1870" y="980"/>
                </a:lnTo>
                <a:lnTo>
                  <a:pt x="1878" y="982"/>
                </a:lnTo>
                <a:lnTo>
                  <a:pt x="1882" y="982"/>
                </a:lnTo>
                <a:lnTo>
                  <a:pt x="1888" y="984"/>
                </a:lnTo>
                <a:lnTo>
                  <a:pt x="1896" y="982"/>
                </a:lnTo>
                <a:lnTo>
                  <a:pt x="1906" y="978"/>
                </a:lnTo>
                <a:lnTo>
                  <a:pt x="1912" y="976"/>
                </a:lnTo>
                <a:lnTo>
                  <a:pt x="1914" y="972"/>
                </a:lnTo>
                <a:lnTo>
                  <a:pt x="1920" y="964"/>
                </a:lnTo>
                <a:lnTo>
                  <a:pt x="1922" y="954"/>
                </a:lnTo>
                <a:lnTo>
                  <a:pt x="1922" y="946"/>
                </a:lnTo>
                <a:lnTo>
                  <a:pt x="1922" y="936"/>
                </a:lnTo>
                <a:lnTo>
                  <a:pt x="1926" y="930"/>
                </a:lnTo>
                <a:lnTo>
                  <a:pt x="1932" y="924"/>
                </a:lnTo>
                <a:lnTo>
                  <a:pt x="1942" y="920"/>
                </a:lnTo>
                <a:lnTo>
                  <a:pt x="1952" y="918"/>
                </a:lnTo>
                <a:lnTo>
                  <a:pt x="1958" y="914"/>
                </a:lnTo>
                <a:lnTo>
                  <a:pt x="1962" y="910"/>
                </a:lnTo>
                <a:lnTo>
                  <a:pt x="1964" y="904"/>
                </a:lnTo>
                <a:lnTo>
                  <a:pt x="1966" y="898"/>
                </a:lnTo>
                <a:lnTo>
                  <a:pt x="1970" y="892"/>
                </a:lnTo>
                <a:lnTo>
                  <a:pt x="1978" y="886"/>
                </a:lnTo>
                <a:lnTo>
                  <a:pt x="1992" y="880"/>
                </a:lnTo>
                <a:lnTo>
                  <a:pt x="2020" y="868"/>
                </a:lnTo>
                <a:lnTo>
                  <a:pt x="2046" y="856"/>
                </a:lnTo>
                <a:lnTo>
                  <a:pt x="2070" y="846"/>
                </a:lnTo>
                <a:lnTo>
                  <a:pt x="2090" y="840"/>
                </a:lnTo>
                <a:lnTo>
                  <a:pt x="2106" y="836"/>
                </a:lnTo>
                <a:lnTo>
                  <a:pt x="2116" y="832"/>
                </a:lnTo>
                <a:lnTo>
                  <a:pt x="2122" y="826"/>
                </a:lnTo>
                <a:lnTo>
                  <a:pt x="2124" y="822"/>
                </a:lnTo>
                <a:lnTo>
                  <a:pt x="2122" y="818"/>
                </a:lnTo>
                <a:lnTo>
                  <a:pt x="2118" y="814"/>
                </a:lnTo>
                <a:lnTo>
                  <a:pt x="2106" y="810"/>
                </a:lnTo>
                <a:lnTo>
                  <a:pt x="2096" y="806"/>
                </a:lnTo>
                <a:lnTo>
                  <a:pt x="2088" y="800"/>
                </a:lnTo>
                <a:lnTo>
                  <a:pt x="2068" y="786"/>
                </a:lnTo>
                <a:lnTo>
                  <a:pt x="2058" y="778"/>
                </a:lnTo>
                <a:lnTo>
                  <a:pt x="2046" y="772"/>
                </a:lnTo>
                <a:lnTo>
                  <a:pt x="2032" y="768"/>
                </a:lnTo>
                <a:lnTo>
                  <a:pt x="2016" y="766"/>
                </a:lnTo>
                <a:lnTo>
                  <a:pt x="2002" y="768"/>
                </a:lnTo>
                <a:lnTo>
                  <a:pt x="1992" y="770"/>
                </a:lnTo>
                <a:lnTo>
                  <a:pt x="1986" y="772"/>
                </a:lnTo>
                <a:lnTo>
                  <a:pt x="1982" y="776"/>
                </a:lnTo>
                <a:lnTo>
                  <a:pt x="1980" y="782"/>
                </a:lnTo>
                <a:lnTo>
                  <a:pt x="1978" y="784"/>
                </a:lnTo>
                <a:lnTo>
                  <a:pt x="1974" y="786"/>
                </a:lnTo>
                <a:lnTo>
                  <a:pt x="1970" y="786"/>
                </a:lnTo>
                <a:lnTo>
                  <a:pt x="1972" y="782"/>
                </a:lnTo>
                <a:lnTo>
                  <a:pt x="1972" y="776"/>
                </a:lnTo>
                <a:lnTo>
                  <a:pt x="1970" y="774"/>
                </a:lnTo>
                <a:lnTo>
                  <a:pt x="1968" y="772"/>
                </a:lnTo>
                <a:lnTo>
                  <a:pt x="1964" y="770"/>
                </a:lnTo>
                <a:lnTo>
                  <a:pt x="1958" y="770"/>
                </a:lnTo>
                <a:lnTo>
                  <a:pt x="1948" y="770"/>
                </a:lnTo>
                <a:lnTo>
                  <a:pt x="1932" y="766"/>
                </a:lnTo>
                <a:lnTo>
                  <a:pt x="1918" y="762"/>
                </a:lnTo>
                <a:lnTo>
                  <a:pt x="1906" y="756"/>
                </a:lnTo>
                <a:lnTo>
                  <a:pt x="1890" y="748"/>
                </a:lnTo>
                <a:lnTo>
                  <a:pt x="1884" y="746"/>
                </a:lnTo>
                <a:lnTo>
                  <a:pt x="1876" y="744"/>
                </a:lnTo>
                <a:lnTo>
                  <a:pt x="1866" y="744"/>
                </a:lnTo>
                <a:lnTo>
                  <a:pt x="1854" y="748"/>
                </a:lnTo>
                <a:lnTo>
                  <a:pt x="1836" y="752"/>
                </a:lnTo>
                <a:lnTo>
                  <a:pt x="1818" y="754"/>
                </a:lnTo>
                <a:lnTo>
                  <a:pt x="1780" y="758"/>
                </a:lnTo>
                <a:lnTo>
                  <a:pt x="1754" y="760"/>
                </a:lnTo>
                <a:lnTo>
                  <a:pt x="1748" y="762"/>
                </a:lnTo>
                <a:lnTo>
                  <a:pt x="1746" y="764"/>
                </a:lnTo>
                <a:lnTo>
                  <a:pt x="1748" y="766"/>
                </a:lnTo>
                <a:lnTo>
                  <a:pt x="1752" y="770"/>
                </a:lnTo>
                <a:lnTo>
                  <a:pt x="1754" y="774"/>
                </a:lnTo>
                <a:lnTo>
                  <a:pt x="1758" y="782"/>
                </a:lnTo>
                <a:lnTo>
                  <a:pt x="1760" y="786"/>
                </a:lnTo>
                <a:lnTo>
                  <a:pt x="1762" y="790"/>
                </a:lnTo>
                <a:lnTo>
                  <a:pt x="1768" y="794"/>
                </a:lnTo>
                <a:lnTo>
                  <a:pt x="1774" y="798"/>
                </a:lnTo>
                <a:lnTo>
                  <a:pt x="1782" y="800"/>
                </a:lnTo>
                <a:lnTo>
                  <a:pt x="1784" y="804"/>
                </a:lnTo>
                <a:lnTo>
                  <a:pt x="1784" y="806"/>
                </a:lnTo>
                <a:lnTo>
                  <a:pt x="1782" y="808"/>
                </a:lnTo>
                <a:lnTo>
                  <a:pt x="1774" y="814"/>
                </a:lnTo>
                <a:lnTo>
                  <a:pt x="1772" y="818"/>
                </a:lnTo>
                <a:lnTo>
                  <a:pt x="1772" y="822"/>
                </a:lnTo>
                <a:lnTo>
                  <a:pt x="1770" y="824"/>
                </a:lnTo>
                <a:lnTo>
                  <a:pt x="1768" y="826"/>
                </a:lnTo>
                <a:lnTo>
                  <a:pt x="1764" y="828"/>
                </a:lnTo>
                <a:lnTo>
                  <a:pt x="1758" y="828"/>
                </a:lnTo>
                <a:lnTo>
                  <a:pt x="1756" y="832"/>
                </a:lnTo>
                <a:lnTo>
                  <a:pt x="1754" y="836"/>
                </a:lnTo>
                <a:lnTo>
                  <a:pt x="1754" y="840"/>
                </a:lnTo>
                <a:lnTo>
                  <a:pt x="1752" y="844"/>
                </a:lnTo>
                <a:lnTo>
                  <a:pt x="1746" y="850"/>
                </a:lnTo>
                <a:lnTo>
                  <a:pt x="1742" y="856"/>
                </a:lnTo>
                <a:lnTo>
                  <a:pt x="1742" y="858"/>
                </a:lnTo>
                <a:lnTo>
                  <a:pt x="1744" y="860"/>
                </a:lnTo>
                <a:lnTo>
                  <a:pt x="1752" y="864"/>
                </a:lnTo>
                <a:lnTo>
                  <a:pt x="1754" y="868"/>
                </a:lnTo>
                <a:lnTo>
                  <a:pt x="1752" y="870"/>
                </a:lnTo>
                <a:lnTo>
                  <a:pt x="1742" y="872"/>
                </a:lnTo>
                <a:lnTo>
                  <a:pt x="1732" y="874"/>
                </a:lnTo>
                <a:lnTo>
                  <a:pt x="1728" y="876"/>
                </a:lnTo>
                <a:lnTo>
                  <a:pt x="1728" y="880"/>
                </a:lnTo>
                <a:lnTo>
                  <a:pt x="1732" y="886"/>
                </a:lnTo>
                <a:lnTo>
                  <a:pt x="1732" y="890"/>
                </a:lnTo>
                <a:lnTo>
                  <a:pt x="1730" y="894"/>
                </a:lnTo>
                <a:lnTo>
                  <a:pt x="1720" y="906"/>
                </a:lnTo>
                <a:lnTo>
                  <a:pt x="1710" y="918"/>
                </a:lnTo>
                <a:lnTo>
                  <a:pt x="1706" y="922"/>
                </a:lnTo>
                <a:lnTo>
                  <a:pt x="1704" y="928"/>
                </a:lnTo>
                <a:lnTo>
                  <a:pt x="1702" y="934"/>
                </a:lnTo>
                <a:lnTo>
                  <a:pt x="1700" y="936"/>
                </a:lnTo>
                <a:lnTo>
                  <a:pt x="1698" y="938"/>
                </a:lnTo>
                <a:lnTo>
                  <a:pt x="1702" y="940"/>
                </a:lnTo>
                <a:close/>
                <a:moveTo>
                  <a:pt x="2646" y="1098"/>
                </a:moveTo>
                <a:lnTo>
                  <a:pt x="2646" y="1098"/>
                </a:lnTo>
                <a:lnTo>
                  <a:pt x="2652" y="1096"/>
                </a:lnTo>
                <a:lnTo>
                  <a:pt x="2656" y="1096"/>
                </a:lnTo>
                <a:lnTo>
                  <a:pt x="2660" y="1100"/>
                </a:lnTo>
                <a:lnTo>
                  <a:pt x="2664" y="1102"/>
                </a:lnTo>
                <a:lnTo>
                  <a:pt x="2670" y="1108"/>
                </a:lnTo>
                <a:lnTo>
                  <a:pt x="2672" y="1108"/>
                </a:lnTo>
                <a:lnTo>
                  <a:pt x="2676" y="1106"/>
                </a:lnTo>
                <a:lnTo>
                  <a:pt x="2680" y="1102"/>
                </a:lnTo>
                <a:lnTo>
                  <a:pt x="2684" y="1104"/>
                </a:lnTo>
                <a:lnTo>
                  <a:pt x="2688" y="1108"/>
                </a:lnTo>
                <a:lnTo>
                  <a:pt x="2692" y="1108"/>
                </a:lnTo>
                <a:lnTo>
                  <a:pt x="2696" y="1110"/>
                </a:lnTo>
                <a:lnTo>
                  <a:pt x="2700" y="1108"/>
                </a:lnTo>
                <a:lnTo>
                  <a:pt x="2704" y="1106"/>
                </a:lnTo>
                <a:lnTo>
                  <a:pt x="2706" y="1104"/>
                </a:lnTo>
                <a:lnTo>
                  <a:pt x="2706" y="1100"/>
                </a:lnTo>
                <a:lnTo>
                  <a:pt x="2706" y="1090"/>
                </a:lnTo>
                <a:lnTo>
                  <a:pt x="2704" y="1078"/>
                </a:lnTo>
                <a:lnTo>
                  <a:pt x="2702" y="1074"/>
                </a:lnTo>
                <a:lnTo>
                  <a:pt x="2698" y="1072"/>
                </a:lnTo>
                <a:lnTo>
                  <a:pt x="2690" y="1074"/>
                </a:lnTo>
                <a:lnTo>
                  <a:pt x="2682" y="1074"/>
                </a:lnTo>
                <a:lnTo>
                  <a:pt x="2678" y="1072"/>
                </a:lnTo>
                <a:lnTo>
                  <a:pt x="2678" y="1070"/>
                </a:lnTo>
                <a:lnTo>
                  <a:pt x="2676" y="1066"/>
                </a:lnTo>
                <a:lnTo>
                  <a:pt x="2676" y="1064"/>
                </a:lnTo>
                <a:lnTo>
                  <a:pt x="2668" y="1064"/>
                </a:lnTo>
                <a:lnTo>
                  <a:pt x="2662" y="1062"/>
                </a:lnTo>
                <a:lnTo>
                  <a:pt x="2654" y="1060"/>
                </a:lnTo>
                <a:lnTo>
                  <a:pt x="2644" y="1054"/>
                </a:lnTo>
                <a:lnTo>
                  <a:pt x="2630" y="1044"/>
                </a:lnTo>
                <a:lnTo>
                  <a:pt x="2624" y="1038"/>
                </a:lnTo>
                <a:lnTo>
                  <a:pt x="2618" y="1036"/>
                </a:lnTo>
                <a:lnTo>
                  <a:pt x="2616" y="1036"/>
                </a:lnTo>
                <a:lnTo>
                  <a:pt x="2616" y="1042"/>
                </a:lnTo>
                <a:lnTo>
                  <a:pt x="2616" y="1044"/>
                </a:lnTo>
                <a:lnTo>
                  <a:pt x="2612" y="1046"/>
                </a:lnTo>
                <a:lnTo>
                  <a:pt x="2602" y="1042"/>
                </a:lnTo>
                <a:lnTo>
                  <a:pt x="2588" y="1036"/>
                </a:lnTo>
                <a:lnTo>
                  <a:pt x="2582" y="1030"/>
                </a:lnTo>
                <a:lnTo>
                  <a:pt x="2578" y="1026"/>
                </a:lnTo>
                <a:lnTo>
                  <a:pt x="2574" y="1020"/>
                </a:lnTo>
                <a:lnTo>
                  <a:pt x="2568" y="1016"/>
                </a:lnTo>
                <a:lnTo>
                  <a:pt x="2560" y="1010"/>
                </a:lnTo>
                <a:lnTo>
                  <a:pt x="2556" y="1006"/>
                </a:lnTo>
                <a:lnTo>
                  <a:pt x="2556" y="1004"/>
                </a:lnTo>
                <a:lnTo>
                  <a:pt x="2556" y="1002"/>
                </a:lnTo>
                <a:lnTo>
                  <a:pt x="2558" y="998"/>
                </a:lnTo>
                <a:lnTo>
                  <a:pt x="2564" y="988"/>
                </a:lnTo>
                <a:lnTo>
                  <a:pt x="2566" y="982"/>
                </a:lnTo>
                <a:lnTo>
                  <a:pt x="2566" y="976"/>
                </a:lnTo>
                <a:lnTo>
                  <a:pt x="2566" y="970"/>
                </a:lnTo>
                <a:lnTo>
                  <a:pt x="2562" y="964"/>
                </a:lnTo>
                <a:lnTo>
                  <a:pt x="2558" y="958"/>
                </a:lnTo>
                <a:lnTo>
                  <a:pt x="2552" y="952"/>
                </a:lnTo>
                <a:lnTo>
                  <a:pt x="2546" y="946"/>
                </a:lnTo>
                <a:lnTo>
                  <a:pt x="2542" y="938"/>
                </a:lnTo>
                <a:lnTo>
                  <a:pt x="2536" y="916"/>
                </a:lnTo>
                <a:lnTo>
                  <a:pt x="2530" y="894"/>
                </a:lnTo>
                <a:lnTo>
                  <a:pt x="2526" y="882"/>
                </a:lnTo>
                <a:lnTo>
                  <a:pt x="2520" y="874"/>
                </a:lnTo>
                <a:lnTo>
                  <a:pt x="2510" y="864"/>
                </a:lnTo>
                <a:lnTo>
                  <a:pt x="2502" y="860"/>
                </a:lnTo>
                <a:lnTo>
                  <a:pt x="2494" y="856"/>
                </a:lnTo>
                <a:lnTo>
                  <a:pt x="2476" y="846"/>
                </a:lnTo>
                <a:lnTo>
                  <a:pt x="2468" y="840"/>
                </a:lnTo>
                <a:lnTo>
                  <a:pt x="2464" y="838"/>
                </a:lnTo>
                <a:lnTo>
                  <a:pt x="2460" y="840"/>
                </a:lnTo>
                <a:lnTo>
                  <a:pt x="2460" y="842"/>
                </a:lnTo>
                <a:lnTo>
                  <a:pt x="2456" y="844"/>
                </a:lnTo>
                <a:lnTo>
                  <a:pt x="2454" y="846"/>
                </a:lnTo>
                <a:lnTo>
                  <a:pt x="2446" y="844"/>
                </a:lnTo>
                <a:lnTo>
                  <a:pt x="2434" y="840"/>
                </a:lnTo>
                <a:lnTo>
                  <a:pt x="2422" y="838"/>
                </a:lnTo>
                <a:lnTo>
                  <a:pt x="2416" y="838"/>
                </a:lnTo>
                <a:lnTo>
                  <a:pt x="2412" y="840"/>
                </a:lnTo>
                <a:lnTo>
                  <a:pt x="2408" y="844"/>
                </a:lnTo>
                <a:lnTo>
                  <a:pt x="2406" y="848"/>
                </a:lnTo>
                <a:lnTo>
                  <a:pt x="2408" y="854"/>
                </a:lnTo>
                <a:lnTo>
                  <a:pt x="2410" y="864"/>
                </a:lnTo>
                <a:lnTo>
                  <a:pt x="2414" y="872"/>
                </a:lnTo>
                <a:lnTo>
                  <a:pt x="2416" y="882"/>
                </a:lnTo>
                <a:lnTo>
                  <a:pt x="2422" y="904"/>
                </a:lnTo>
                <a:lnTo>
                  <a:pt x="2424" y="914"/>
                </a:lnTo>
                <a:lnTo>
                  <a:pt x="2428" y="924"/>
                </a:lnTo>
                <a:lnTo>
                  <a:pt x="2434" y="934"/>
                </a:lnTo>
                <a:lnTo>
                  <a:pt x="2444" y="942"/>
                </a:lnTo>
                <a:lnTo>
                  <a:pt x="2448" y="946"/>
                </a:lnTo>
                <a:lnTo>
                  <a:pt x="2448" y="950"/>
                </a:lnTo>
                <a:lnTo>
                  <a:pt x="2448" y="952"/>
                </a:lnTo>
                <a:lnTo>
                  <a:pt x="2446" y="954"/>
                </a:lnTo>
                <a:lnTo>
                  <a:pt x="2438" y="958"/>
                </a:lnTo>
                <a:lnTo>
                  <a:pt x="2432" y="962"/>
                </a:lnTo>
                <a:lnTo>
                  <a:pt x="2428" y="966"/>
                </a:lnTo>
                <a:lnTo>
                  <a:pt x="2426" y="966"/>
                </a:lnTo>
                <a:lnTo>
                  <a:pt x="2424" y="964"/>
                </a:lnTo>
                <a:lnTo>
                  <a:pt x="2416" y="956"/>
                </a:lnTo>
                <a:lnTo>
                  <a:pt x="2404" y="940"/>
                </a:lnTo>
                <a:lnTo>
                  <a:pt x="2400" y="928"/>
                </a:lnTo>
                <a:lnTo>
                  <a:pt x="2396" y="918"/>
                </a:lnTo>
                <a:lnTo>
                  <a:pt x="2392" y="902"/>
                </a:lnTo>
                <a:lnTo>
                  <a:pt x="2388" y="896"/>
                </a:lnTo>
                <a:lnTo>
                  <a:pt x="2384" y="890"/>
                </a:lnTo>
                <a:lnTo>
                  <a:pt x="2376" y="886"/>
                </a:lnTo>
                <a:lnTo>
                  <a:pt x="2366" y="882"/>
                </a:lnTo>
                <a:lnTo>
                  <a:pt x="2354" y="876"/>
                </a:lnTo>
                <a:lnTo>
                  <a:pt x="2352" y="874"/>
                </a:lnTo>
                <a:lnTo>
                  <a:pt x="2354" y="874"/>
                </a:lnTo>
                <a:lnTo>
                  <a:pt x="2354" y="872"/>
                </a:lnTo>
                <a:lnTo>
                  <a:pt x="2354" y="870"/>
                </a:lnTo>
                <a:lnTo>
                  <a:pt x="2350" y="868"/>
                </a:lnTo>
                <a:lnTo>
                  <a:pt x="2344" y="866"/>
                </a:lnTo>
                <a:lnTo>
                  <a:pt x="2324" y="860"/>
                </a:lnTo>
                <a:lnTo>
                  <a:pt x="2312" y="862"/>
                </a:lnTo>
                <a:lnTo>
                  <a:pt x="2308" y="862"/>
                </a:lnTo>
                <a:lnTo>
                  <a:pt x="2308" y="864"/>
                </a:lnTo>
                <a:lnTo>
                  <a:pt x="2310" y="868"/>
                </a:lnTo>
                <a:lnTo>
                  <a:pt x="2316" y="872"/>
                </a:lnTo>
                <a:lnTo>
                  <a:pt x="2324" y="876"/>
                </a:lnTo>
                <a:lnTo>
                  <a:pt x="2326" y="878"/>
                </a:lnTo>
                <a:lnTo>
                  <a:pt x="2328" y="882"/>
                </a:lnTo>
                <a:lnTo>
                  <a:pt x="2328" y="884"/>
                </a:lnTo>
                <a:lnTo>
                  <a:pt x="2326" y="886"/>
                </a:lnTo>
                <a:lnTo>
                  <a:pt x="2332" y="888"/>
                </a:lnTo>
                <a:lnTo>
                  <a:pt x="2342" y="892"/>
                </a:lnTo>
                <a:lnTo>
                  <a:pt x="2346" y="896"/>
                </a:lnTo>
                <a:lnTo>
                  <a:pt x="2346" y="898"/>
                </a:lnTo>
                <a:lnTo>
                  <a:pt x="2342" y="900"/>
                </a:lnTo>
                <a:lnTo>
                  <a:pt x="2326" y="896"/>
                </a:lnTo>
                <a:lnTo>
                  <a:pt x="2314" y="894"/>
                </a:lnTo>
                <a:lnTo>
                  <a:pt x="2306" y="896"/>
                </a:lnTo>
                <a:lnTo>
                  <a:pt x="2302" y="900"/>
                </a:lnTo>
                <a:lnTo>
                  <a:pt x="2300" y="906"/>
                </a:lnTo>
                <a:lnTo>
                  <a:pt x="2298" y="910"/>
                </a:lnTo>
                <a:lnTo>
                  <a:pt x="2296" y="914"/>
                </a:lnTo>
                <a:lnTo>
                  <a:pt x="2292" y="914"/>
                </a:lnTo>
                <a:lnTo>
                  <a:pt x="2288" y="910"/>
                </a:lnTo>
                <a:lnTo>
                  <a:pt x="2284" y="904"/>
                </a:lnTo>
                <a:lnTo>
                  <a:pt x="2284" y="900"/>
                </a:lnTo>
                <a:lnTo>
                  <a:pt x="2288" y="892"/>
                </a:lnTo>
                <a:lnTo>
                  <a:pt x="2290" y="888"/>
                </a:lnTo>
                <a:lnTo>
                  <a:pt x="2288" y="884"/>
                </a:lnTo>
                <a:lnTo>
                  <a:pt x="2280" y="880"/>
                </a:lnTo>
                <a:lnTo>
                  <a:pt x="2266" y="876"/>
                </a:lnTo>
                <a:lnTo>
                  <a:pt x="2240" y="868"/>
                </a:lnTo>
                <a:lnTo>
                  <a:pt x="2222" y="866"/>
                </a:lnTo>
                <a:lnTo>
                  <a:pt x="2210" y="866"/>
                </a:lnTo>
                <a:lnTo>
                  <a:pt x="2200" y="870"/>
                </a:lnTo>
                <a:lnTo>
                  <a:pt x="2196" y="874"/>
                </a:lnTo>
                <a:lnTo>
                  <a:pt x="2194" y="876"/>
                </a:lnTo>
                <a:lnTo>
                  <a:pt x="2196" y="880"/>
                </a:lnTo>
                <a:lnTo>
                  <a:pt x="2196" y="884"/>
                </a:lnTo>
                <a:lnTo>
                  <a:pt x="2192" y="886"/>
                </a:lnTo>
                <a:lnTo>
                  <a:pt x="2168" y="894"/>
                </a:lnTo>
                <a:lnTo>
                  <a:pt x="2160" y="894"/>
                </a:lnTo>
                <a:lnTo>
                  <a:pt x="2158" y="894"/>
                </a:lnTo>
                <a:lnTo>
                  <a:pt x="2162" y="890"/>
                </a:lnTo>
                <a:lnTo>
                  <a:pt x="2174" y="880"/>
                </a:lnTo>
                <a:lnTo>
                  <a:pt x="2176" y="876"/>
                </a:lnTo>
                <a:lnTo>
                  <a:pt x="2178" y="872"/>
                </a:lnTo>
                <a:lnTo>
                  <a:pt x="2176" y="868"/>
                </a:lnTo>
                <a:lnTo>
                  <a:pt x="2178" y="864"/>
                </a:lnTo>
                <a:lnTo>
                  <a:pt x="2180" y="856"/>
                </a:lnTo>
                <a:lnTo>
                  <a:pt x="2180" y="852"/>
                </a:lnTo>
                <a:lnTo>
                  <a:pt x="2178" y="848"/>
                </a:lnTo>
                <a:lnTo>
                  <a:pt x="2174" y="842"/>
                </a:lnTo>
                <a:lnTo>
                  <a:pt x="2166" y="838"/>
                </a:lnTo>
                <a:lnTo>
                  <a:pt x="2158" y="836"/>
                </a:lnTo>
                <a:lnTo>
                  <a:pt x="2146" y="836"/>
                </a:lnTo>
                <a:lnTo>
                  <a:pt x="2134" y="838"/>
                </a:lnTo>
                <a:lnTo>
                  <a:pt x="2120" y="842"/>
                </a:lnTo>
                <a:lnTo>
                  <a:pt x="2094" y="854"/>
                </a:lnTo>
                <a:lnTo>
                  <a:pt x="2070" y="862"/>
                </a:lnTo>
                <a:lnTo>
                  <a:pt x="2052" y="868"/>
                </a:lnTo>
                <a:lnTo>
                  <a:pt x="2036" y="876"/>
                </a:lnTo>
                <a:lnTo>
                  <a:pt x="2004" y="896"/>
                </a:lnTo>
                <a:lnTo>
                  <a:pt x="1996" y="900"/>
                </a:lnTo>
                <a:lnTo>
                  <a:pt x="1992" y="904"/>
                </a:lnTo>
                <a:lnTo>
                  <a:pt x="1992" y="908"/>
                </a:lnTo>
                <a:lnTo>
                  <a:pt x="1996" y="910"/>
                </a:lnTo>
                <a:lnTo>
                  <a:pt x="2006" y="914"/>
                </a:lnTo>
                <a:lnTo>
                  <a:pt x="2010" y="916"/>
                </a:lnTo>
                <a:lnTo>
                  <a:pt x="2012" y="918"/>
                </a:lnTo>
                <a:lnTo>
                  <a:pt x="2012" y="920"/>
                </a:lnTo>
                <a:lnTo>
                  <a:pt x="2010" y="922"/>
                </a:lnTo>
                <a:lnTo>
                  <a:pt x="2002" y="924"/>
                </a:lnTo>
                <a:lnTo>
                  <a:pt x="1992" y="928"/>
                </a:lnTo>
                <a:lnTo>
                  <a:pt x="1986" y="932"/>
                </a:lnTo>
                <a:lnTo>
                  <a:pt x="1980" y="938"/>
                </a:lnTo>
                <a:lnTo>
                  <a:pt x="1976" y="946"/>
                </a:lnTo>
                <a:lnTo>
                  <a:pt x="1972" y="952"/>
                </a:lnTo>
                <a:lnTo>
                  <a:pt x="1972" y="958"/>
                </a:lnTo>
                <a:lnTo>
                  <a:pt x="1972" y="962"/>
                </a:lnTo>
                <a:lnTo>
                  <a:pt x="1972" y="966"/>
                </a:lnTo>
                <a:lnTo>
                  <a:pt x="1976" y="966"/>
                </a:lnTo>
                <a:lnTo>
                  <a:pt x="1980" y="966"/>
                </a:lnTo>
                <a:lnTo>
                  <a:pt x="1986" y="964"/>
                </a:lnTo>
                <a:lnTo>
                  <a:pt x="1990" y="962"/>
                </a:lnTo>
                <a:lnTo>
                  <a:pt x="1994" y="962"/>
                </a:lnTo>
                <a:lnTo>
                  <a:pt x="1996" y="964"/>
                </a:lnTo>
                <a:lnTo>
                  <a:pt x="1998" y="966"/>
                </a:lnTo>
                <a:lnTo>
                  <a:pt x="2000" y="974"/>
                </a:lnTo>
                <a:lnTo>
                  <a:pt x="2004" y="982"/>
                </a:lnTo>
                <a:lnTo>
                  <a:pt x="2008" y="984"/>
                </a:lnTo>
                <a:lnTo>
                  <a:pt x="2016" y="986"/>
                </a:lnTo>
                <a:lnTo>
                  <a:pt x="2036" y="984"/>
                </a:lnTo>
                <a:lnTo>
                  <a:pt x="2058" y="980"/>
                </a:lnTo>
                <a:lnTo>
                  <a:pt x="2074" y="976"/>
                </a:lnTo>
                <a:lnTo>
                  <a:pt x="2086" y="976"/>
                </a:lnTo>
                <a:lnTo>
                  <a:pt x="2090" y="976"/>
                </a:lnTo>
                <a:lnTo>
                  <a:pt x="2092" y="978"/>
                </a:lnTo>
                <a:lnTo>
                  <a:pt x="2092" y="982"/>
                </a:lnTo>
                <a:lnTo>
                  <a:pt x="2084" y="986"/>
                </a:lnTo>
                <a:lnTo>
                  <a:pt x="2070" y="990"/>
                </a:lnTo>
                <a:lnTo>
                  <a:pt x="2046" y="996"/>
                </a:lnTo>
                <a:lnTo>
                  <a:pt x="2016" y="1002"/>
                </a:lnTo>
                <a:lnTo>
                  <a:pt x="2008" y="1006"/>
                </a:lnTo>
                <a:lnTo>
                  <a:pt x="2004" y="1010"/>
                </a:lnTo>
                <a:lnTo>
                  <a:pt x="2002" y="1014"/>
                </a:lnTo>
                <a:lnTo>
                  <a:pt x="2004" y="1018"/>
                </a:lnTo>
                <a:lnTo>
                  <a:pt x="2008" y="1022"/>
                </a:lnTo>
                <a:lnTo>
                  <a:pt x="2014" y="1028"/>
                </a:lnTo>
                <a:lnTo>
                  <a:pt x="2028" y="1036"/>
                </a:lnTo>
                <a:lnTo>
                  <a:pt x="2036" y="1040"/>
                </a:lnTo>
                <a:lnTo>
                  <a:pt x="2048" y="1042"/>
                </a:lnTo>
                <a:lnTo>
                  <a:pt x="2066" y="1040"/>
                </a:lnTo>
                <a:lnTo>
                  <a:pt x="2082" y="1038"/>
                </a:lnTo>
                <a:lnTo>
                  <a:pt x="2090" y="1040"/>
                </a:lnTo>
                <a:lnTo>
                  <a:pt x="2102" y="1042"/>
                </a:lnTo>
                <a:lnTo>
                  <a:pt x="2124" y="1044"/>
                </a:lnTo>
                <a:lnTo>
                  <a:pt x="2148" y="1042"/>
                </a:lnTo>
                <a:lnTo>
                  <a:pt x="2164" y="1038"/>
                </a:lnTo>
                <a:lnTo>
                  <a:pt x="2180" y="1036"/>
                </a:lnTo>
                <a:lnTo>
                  <a:pt x="2190" y="1038"/>
                </a:lnTo>
                <a:lnTo>
                  <a:pt x="2202" y="1040"/>
                </a:lnTo>
                <a:lnTo>
                  <a:pt x="2220" y="1044"/>
                </a:lnTo>
                <a:lnTo>
                  <a:pt x="2232" y="1044"/>
                </a:lnTo>
                <a:lnTo>
                  <a:pt x="2238" y="1044"/>
                </a:lnTo>
                <a:lnTo>
                  <a:pt x="2248" y="1050"/>
                </a:lnTo>
                <a:lnTo>
                  <a:pt x="2260" y="1056"/>
                </a:lnTo>
                <a:lnTo>
                  <a:pt x="2272" y="1062"/>
                </a:lnTo>
                <a:lnTo>
                  <a:pt x="2276" y="1064"/>
                </a:lnTo>
                <a:lnTo>
                  <a:pt x="2276" y="1066"/>
                </a:lnTo>
                <a:lnTo>
                  <a:pt x="2264" y="1066"/>
                </a:lnTo>
                <a:lnTo>
                  <a:pt x="2252" y="1066"/>
                </a:lnTo>
                <a:lnTo>
                  <a:pt x="2246" y="1066"/>
                </a:lnTo>
                <a:lnTo>
                  <a:pt x="2238" y="1068"/>
                </a:lnTo>
                <a:lnTo>
                  <a:pt x="2218" y="1066"/>
                </a:lnTo>
                <a:lnTo>
                  <a:pt x="2180" y="1064"/>
                </a:lnTo>
                <a:lnTo>
                  <a:pt x="2138" y="1066"/>
                </a:lnTo>
                <a:lnTo>
                  <a:pt x="2096" y="1070"/>
                </a:lnTo>
                <a:lnTo>
                  <a:pt x="2060" y="1076"/>
                </a:lnTo>
                <a:lnTo>
                  <a:pt x="2048" y="1080"/>
                </a:lnTo>
                <a:lnTo>
                  <a:pt x="2042" y="1084"/>
                </a:lnTo>
                <a:lnTo>
                  <a:pt x="2040" y="1088"/>
                </a:lnTo>
                <a:lnTo>
                  <a:pt x="2040" y="1090"/>
                </a:lnTo>
                <a:lnTo>
                  <a:pt x="2044" y="1096"/>
                </a:lnTo>
                <a:lnTo>
                  <a:pt x="2048" y="1104"/>
                </a:lnTo>
                <a:lnTo>
                  <a:pt x="2056" y="1110"/>
                </a:lnTo>
                <a:lnTo>
                  <a:pt x="2072" y="1124"/>
                </a:lnTo>
                <a:lnTo>
                  <a:pt x="2080" y="1130"/>
                </a:lnTo>
                <a:lnTo>
                  <a:pt x="2092" y="1134"/>
                </a:lnTo>
                <a:lnTo>
                  <a:pt x="2108" y="1138"/>
                </a:lnTo>
                <a:lnTo>
                  <a:pt x="2126" y="1138"/>
                </a:lnTo>
                <a:lnTo>
                  <a:pt x="2160" y="1140"/>
                </a:lnTo>
                <a:lnTo>
                  <a:pt x="2184" y="1140"/>
                </a:lnTo>
                <a:lnTo>
                  <a:pt x="2190" y="1140"/>
                </a:lnTo>
                <a:lnTo>
                  <a:pt x="2194" y="1144"/>
                </a:lnTo>
                <a:lnTo>
                  <a:pt x="2194" y="1150"/>
                </a:lnTo>
                <a:lnTo>
                  <a:pt x="2194" y="1154"/>
                </a:lnTo>
                <a:lnTo>
                  <a:pt x="2192" y="1166"/>
                </a:lnTo>
                <a:lnTo>
                  <a:pt x="2192" y="1172"/>
                </a:lnTo>
                <a:lnTo>
                  <a:pt x="2196" y="1178"/>
                </a:lnTo>
                <a:lnTo>
                  <a:pt x="2202" y="1184"/>
                </a:lnTo>
                <a:lnTo>
                  <a:pt x="2208" y="1190"/>
                </a:lnTo>
                <a:lnTo>
                  <a:pt x="2216" y="1194"/>
                </a:lnTo>
                <a:lnTo>
                  <a:pt x="2230" y="1194"/>
                </a:lnTo>
                <a:lnTo>
                  <a:pt x="2254" y="1192"/>
                </a:lnTo>
                <a:lnTo>
                  <a:pt x="2270" y="1192"/>
                </a:lnTo>
                <a:lnTo>
                  <a:pt x="2284" y="1194"/>
                </a:lnTo>
                <a:lnTo>
                  <a:pt x="2294" y="1192"/>
                </a:lnTo>
                <a:lnTo>
                  <a:pt x="2312" y="1188"/>
                </a:lnTo>
                <a:lnTo>
                  <a:pt x="2340" y="1182"/>
                </a:lnTo>
                <a:lnTo>
                  <a:pt x="2370" y="1176"/>
                </a:lnTo>
                <a:lnTo>
                  <a:pt x="2382" y="1172"/>
                </a:lnTo>
                <a:lnTo>
                  <a:pt x="2392" y="1168"/>
                </a:lnTo>
                <a:lnTo>
                  <a:pt x="2398" y="1164"/>
                </a:lnTo>
                <a:lnTo>
                  <a:pt x="2406" y="1162"/>
                </a:lnTo>
                <a:lnTo>
                  <a:pt x="2420" y="1160"/>
                </a:lnTo>
                <a:lnTo>
                  <a:pt x="2434" y="1158"/>
                </a:lnTo>
                <a:lnTo>
                  <a:pt x="2440" y="1156"/>
                </a:lnTo>
                <a:lnTo>
                  <a:pt x="2450" y="1152"/>
                </a:lnTo>
                <a:lnTo>
                  <a:pt x="2456" y="1148"/>
                </a:lnTo>
                <a:lnTo>
                  <a:pt x="2460" y="1144"/>
                </a:lnTo>
                <a:lnTo>
                  <a:pt x="2460" y="1140"/>
                </a:lnTo>
                <a:lnTo>
                  <a:pt x="2460" y="1138"/>
                </a:lnTo>
                <a:lnTo>
                  <a:pt x="2460" y="1134"/>
                </a:lnTo>
                <a:lnTo>
                  <a:pt x="2460" y="1132"/>
                </a:lnTo>
                <a:lnTo>
                  <a:pt x="2464" y="1128"/>
                </a:lnTo>
                <a:lnTo>
                  <a:pt x="2470" y="1126"/>
                </a:lnTo>
                <a:lnTo>
                  <a:pt x="2478" y="1124"/>
                </a:lnTo>
                <a:lnTo>
                  <a:pt x="2482" y="1124"/>
                </a:lnTo>
                <a:lnTo>
                  <a:pt x="2484" y="1126"/>
                </a:lnTo>
                <a:lnTo>
                  <a:pt x="2486" y="1130"/>
                </a:lnTo>
                <a:lnTo>
                  <a:pt x="2484" y="1140"/>
                </a:lnTo>
                <a:lnTo>
                  <a:pt x="2484" y="1146"/>
                </a:lnTo>
                <a:lnTo>
                  <a:pt x="2486" y="1146"/>
                </a:lnTo>
                <a:lnTo>
                  <a:pt x="2488" y="1146"/>
                </a:lnTo>
                <a:lnTo>
                  <a:pt x="2500" y="1146"/>
                </a:lnTo>
                <a:lnTo>
                  <a:pt x="2510" y="1146"/>
                </a:lnTo>
                <a:lnTo>
                  <a:pt x="2524" y="1150"/>
                </a:lnTo>
                <a:lnTo>
                  <a:pt x="2534" y="1152"/>
                </a:lnTo>
                <a:lnTo>
                  <a:pt x="2540" y="1156"/>
                </a:lnTo>
                <a:lnTo>
                  <a:pt x="2538" y="1156"/>
                </a:lnTo>
                <a:lnTo>
                  <a:pt x="2536" y="1158"/>
                </a:lnTo>
                <a:lnTo>
                  <a:pt x="2532" y="1160"/>
                </a:lnTo>
                <a:lnTo>
                  <a:pt x="2532" y="1162"/>
                </a:lnTo>
                <a:lnTo>
                  <a:pt x="2540" y="1164"/>
                </a:lnTo>
                <a:lnTo>
                  <a:pt x="2548" y="1166"/>
                </a:lnTo>
                <a:lnTo>
                  <a:pt x="2552" y="1168"/>
                </a:lnTo>
                <a:lnTo>
                  <a:pt x="2558" y="1166"/>
                </a:lnTo>
                <a:lnTo>
                  <a:pt x="2562" y="1164"/>
                </a:lnTo>
                <a:lnTo>
                  <a:pt x="2566" y="1164"/>
                </a:lnTo>
                <a:lnTo>
                  <a:pt x="2572" y="1164"/>
                </a:lnTo>
                <a:lnTo>
                  <a:pt x="2582" y="1166"/>
                </a:lnTo>
                <a:lnTo>
                  <a:pt x="2600" y="1170"/>
                </a:lnTo>
                <a:lnTo>
                  <a:pt x="2606" y="1170"/>
                </a:lnTo>
                <a:lnTo>
                  <a:pt x="2610" y="1170"/>
                </a:lnTo>
                <a:lnTo>
                  <a:pt x="2618" y="1172"/>
                </a:lnTo>
                <a:lnTo>
                  <a:pt x="2624" y="1172"/>
                </a:lnTo>
                <a:lnTo>
                  <a:pt x="2630" y="1172"/>
                </a:lnTo>
                <a:lnTo>
                  <a:pt x="2638" y="1166"/>
                </a:lnTo>
                <a:lnTo>
                  <a:pt x="2646" y="1160"/>
                </a:lnTo>
                <a:lnTo>
                  <a:pt x="2650" y="1158"/>
                </a:lnTo>
                <a:lnTo>
                  <a:pt x="2656" y="1158"/>
                </a:lnTo>
                <a:lnTo>
                  <a:pt x="2664" y="1156"/>
                </a:lnTo>
                <a:lnTo>
                  <a:pt x="2670" y="1152"/>
                </a:lnTo>
                <a:lnTo>
                  <a:pt x="2672" y="1148"/>
                </a:lnTo>
                <a:lnTo>
                  <a:pt x="2672" y="1146"/>
                </a:lnTo>
                <a:lnTo>
                  <a:pt x="2670" y="1142"/>
                </a:lnTo>
                <a:lnTo>
                  <a:pt x="2666" y="1138"/>
                </a:lnTo>
                <a:lnTo>
                  <a:pt x="2662" y="1136"/>
                </a:lnTo>
                <a:lnTo>
                  <a:pt x="2660" y="1134"/>
                </a:lnTo>
                <a:lnTo>
                  <a:pt x="2662" y="1128"/>
                </a:lnTo>
                <a:lnTo>
                  <a:pt x="2664" y="1126"/>
                </a:lnTo>
                <a:lnTo>
                  <a:pt x="2662" y="1124"/>
                </a:lnTo>
                <a:lnTo>
                  <a:pt x="2658" y="1122"/>
                </a:lnTo>
                <a:lnTo>
                  <a:pt x="2652" y="1122"/>
                </a:lnTo>
                <a:lnTo>
                  <a:pt x="2644" y="1124"/>
                </a:lnTo>
                <a:lnTo>
                  <a:pt x="2630" y="1132"/>
                </a:lnTo>
                <a:lnTo>
                  <a:pt x="2620" y="1136"/>
                </a:lnTo>
                <a:lnTo>
                  <a:pt x="2618" y="1136"/>
                </a:lnTo>
                <a:lnTo>
                  <a:pt x="2620" y="1132"/>
                </a:lnTo>
                <a:lnTo>
                  <a:pt x="2622" y="1126"/>
                </a:lnTo>
                <a:lnTo>
                  <a:pt x="2620" y="1122"/>
                </a:lnTo>
                <a:lnTo>
                  <a:pt x="2616" y="1118"/>
                </a:lnTo>
                <a:lnTo>
                  <a:pt x="2612" y="1116"/>
                </a:lnTo>
                <a:lnTo>
                  <a:pt x="2604" y="1112"/>
                </a:lnTo>
                <a:lnTo>
                  <a:pt x="2600" y="1110"/>
                </a:lnTo>
                <a:lnTo>
                  <a:pt x="2602" y="1108"/>
                </a:lnTo>
                <a:lnTo>
                  <a:pt x="2604" y="1108"/>
                </a:lnTo>
                <a:lnTo>
                  <a:pt x="2608" y="1108"/>
                </a:lnTo>
                <a:lnTo>
                  <a:pt x="2620" y="1112"/>
                </a:lnTo>
                <a:lnTo>
                  <a:pt x="2632" y="1116"/>
                </a:lnTo>
                <a:lnTo>
                  <a:pt x="2636" y="1118"/>
                </a:lnTo>
                <a:lnTo>
                  <a:pt x="2640" y="1116"/>
                </a:lnTo>
                <a:lnTo>
                  <a:pt x="2644" y="1112"/>
                </a:lnTo>
                <a:lnTo>
                  <a:pt x="2640" y="1108"/>
                </a:lnTo>
                <a:lnTo>
                  <a:pt x="2638" y="1106"/>
                </a:lnTo>
                <a:lnTo>
                  <a:pt x="2638" y="1104"/>
                </a:lnTo>
                <a:lnTo>
                  <a:pt x="2640" y="1102"/>
                </a:lnTo>
                <a:lnTo>
                  <a:pt x="2646" y="1098"/>
                </a:lnTo>
                <a:close/>
                <a:moveTo>
                  <a:pt x="2506" y="806"/>
                </a:moveTo>
                <a:lnTo>
                  <a:pt x="2506" y="806"/>
                </a:lnTo>
                <a:lnTo>
                  <a:pt x="2492" y="808"/>
                </a:lnTo>
                <a:lnTo>
                  <a:pt x="2480" y="812"/>
                </a:lnTo>
                <a:lnTo>
                  <a:pt x="2470" y="814"/>
                </a:lnTo>
                <a:lnTo>
                  <a:pt x="2464" y="818"/>
                </a:lnTo>
                <a:lnTo>
                  <a:pt x="2460" y="822"/>
                </a:lnTo>
                <a:lnTo>
                  <a:pt x="2460" y="824"/>
                </a:lnTo>
                <a:lnTo>
                  <a:pt x="2462" y="828"/>
                </a:lnTo>
                <a:lnTo>
                  <a:pt x="2468" y="830"/>
                </a:lnTo>
                <a:lnTo>
                  <a:pt x="2480" y="834"/>
                </a:lnTo>
                <a:lnTo>
                  <a:pt x="2488" y="836"/>
                </a:lnTo>
                <a:lnTo>
                  <a:pt x="2492" y="840"/>
                </a:lnTo>
                <a:lnTo>
                  <a:pt x="2494" y="846"/>
                </a:lnTo>
                <a:lnTo>
                  <a:pt x="2498" y="850"/>
                </a:lnTo>
                <a:lnTo>
                  <a:pt x="2504" y="856"/>
                </a:lnTo>
                <a:lnTo>
                  <a:pt x="2514" y="862"/>
                </a:lnTo>
                <a:lnTo>
                  <a:pt x="2524" y="872"/>
                </a:lnTo>
                <a:lnTo>
                  <a:pt x="2530" y="874"/>
                </a:lnTo>
                <a:lnTo>
                  <a:pt x="2530" y="870"/>
                </a:lnTo>
                <a:lnTo>
                  <a:pt x="2532" y="868"/>
                </a:lnTo>
                <a:lnTo>
                  <a:pt x="2534" y="866"/>
                </a:lnTo>
                <a:lnTo>
                  <a:pt x="2540" y="862"/>
                </a:lnTo>
                <a:lnTo>
                  <a:pt x="2546" y="852"/>
                </a:lnTo>
                <a:lnTo>
                  <a:pt x="2560" y="830"/>
                </a:lnTo>
                <a:lnTo>
                  <a:pt x="2562" y="826"/>
                </a:lnTo>
                <a:lnTo>
                  <a:pt x="2562" y="822"/>
                </a:lnTo>
                <a:lnTo>
                  <a:pt x="2560" y="818"/>
                </a:lnTo>
                <a:lnTo>
                  <a:pt x="2554" y="816"/>
                </a:lnTo>
                <a:lnTo>
                  <a:pt x="2546" y="812"/>
                </a:lnTo>
                <a:lnTo>
                  <a:pt x="2540" y="808"/>
                </a:lnTo>
                <a:lnTo>
                  <a:pt x="2530" y="806"/>
                </a:lnTo>
                <a:lnTo>
                  <a:pt x="2506" y="806"/>
                </a:lnTo>
                <a:close/>
                <a:moveTo>
                  <a:pt x="4290" y="1312"/>
                </a:moveTo>
                <a:lnTo>
                  <a:pt x="4290" y="1312"/>
                </a:lnTo>
                <a:lnTo>
                  <a:pt x="4284" y="1304"/>
                </a:lnTo>
                <a:lnTo>
                  <a:pt x="4280" y="1300"/>
                </a:lnTo>
                <a:lnTo>
                  <a:pt x="4274" y="1296"/>
                </a:lnTo>
                <a:lnTo>
                  <a:pt x="4268" y="1296"/>
                </a:lnTo>
                <a:lnTo>
                  <a:pt x="4256" y="1296"/>
                </a:lnTo>
                <a:lnTo>
                  <a:pt x="4246" y="1300"/>
                </a:lnTo>
                <a:lnTo>
                  <a:pt x="4236" y="1304"/>
                </a:lnTo>
                <a:lnTo>
                  <a:pt x="4230" y="1304"/>
                </a:lnTo>
                <a:lnTo>
                  <a:pt x="4228" y="1304"/>
                </a:lnTo>
                <a:lnTo>
                  <a:pt x="4228" y="1302"/>
                </a:lnTo>
                <a:lnTo>
                  <a:pt x="4230" y="1292"/>
                </a:lnTo>
                <a:lnTo>
                  <a:pt x="4232" y="1282"/>
                </a:lnTo>
                <a:lnTo>
                  <a:pt x="4232" y="1280"/>
                </a:lnTo>
                <a:lnTo>
                  <a:pt x="4230" y="1278"/>
                </a:lnTo>
                <a:lnTo>
                  <a:pt x="4224" y="1278"/>
                </a:lnTo>
                <a:lnTo>
                  <a:pt x="4216" y="1280"/>
                </a:lnTo>
                <a:lnTo>
                  <a:pt x="4202" y="1284"/>
                </a:lnTo>
                <a:lnTo>
                  <a:pt x="4200" y="1284"/>
                </a:lnTo>
                <a:lnTo>
                  <a:pt x="4198" y="1282"/>
                </a:lnTo>
                <a:lnTo>
                  <a:pt x="4200" y="1276"/>
                </a:lnTo>
                <a:lnTo>
                  <a:pt x="4202" y="1268"/>
                </a:lnTo>
                <a:lnTo>
                  <a:pt x="4202" y="1264"/>
                </a:lnTo>
                <a:lnTo>
                  <a:pt x="4200" y="1258"/>
                </a:lnTo>
                <a:lnTo>
                  <a:pt x="4196" y="1254"/>
                </a:lnTo>
                <a:lnTo>
                  <a:pt x="4182" y="1248"/>
                </a:lnTo>
                <a:lnTo>
                  <a:pt x="4162" y="1234"/>
                </a:lnTo>
                <a:lnTo>
                  <a:pt x="4150" y="1228"/>
                </a:lnTo>
                <a:lnTo>
                  <a:pt x="4136" y="1224"/>
                </a:lnTo>
                <a:lnTo>
                  <a:pt x="4124" y="1224"/>
                </a:lnTo>
                <a:lnTo>
                  <a:pt x="4112" y="1224"/>
                </a:lnTo>
                <a:lnTo>
                  <a:pt x="4100" y="1224"/>
                </a:lnTo>
                <a:lnTo>
                  <a:pt x="4090" y="1222"/>
                </a:lnTo>
                <a:lnTo>
                  <a:pt x="4084" y="1216"/>
                </a:lnTo>
                <a:lnTo>
                  <a:pt x="4082" y="1214"/>
                </a:lnTo>
                <a:lnTo>
                  <a:pt x="4080" y="1208"/>
                </a:lnTo>
                <a:lnTo>
                  <a:pt x="4080" y="1204"/>
                </a:lnTo>
                <a:lnTo>
                  <a:pt x="4076" y="1200"/>
                </a:lnTo>
                <a:lnTo>
                  <a:pt x="4072" y="1196"/>
                </a:lnTo>
                <a:lnTo>
                  <a:pt x="4066" y="1194"/>
                </a:lnTo>
                <a:lnTo>
                  <a:pt x="4054" y="1192"/>
                </a:lnTo>
                <a:lnTo>
                  <a:pt x="4040" y="1192"/>
                </a:lnTo>
                <a:lnTo>
                  <a:pt x="4030" y="1192"/>
                </a:lnTo>
                <a:lnTo>
                  <a:pt x="4024" y="1192"/>
                </a:lnTo>
                <a:lnTo>
                  <a:pt x="4022" y="1190"/>
                </a:lnTo>
                <a:lnTo>
                  <a:pt x="4022" y="1188"/>
                </a:lnTo>
                <a:lnTo>
                  <a:pt x="4032" y="1182"/>
                </a:lnTo>
                <a:lnTo>
                  <a:pt x="4038" y="1178"/>
                </a:lnTo>
                <a:lnTo>
                  <a:pt x="4040" y="1172"/>
                </a:lnTo>
                <a:lnTo>
                  <a:pt x="4042" y="1168"/>
                </a:lnTo>
                <a:lnTo>
                  <a:pt x="4042" y="1164"/>
                </a:lnTo>
                <a:lnTo>
                  <a:pt x="4040" y="1156"/>
                </a:lnTo>
                <a:lnTo>
                  <a:pt x="4036" y="1150"/>
                </a:lnTo>
                <a:lnTo>
                  <a:pt x="4030" y="1144"/>
                </a:lnTo>
                <a:lnTo>
                  <a:pt x="4028" y="1142"/>
                </a:lnTo>
                <a:lnTo>
                  <a:pt x="4032" y="1140"/>
                </a:lnTo>
                <a:lnTo>
                  <a:pt x="4042" y="1142"/>
                </a:lnTo>
                <a:lnTo>
                  <a:pt x="4056" y="1144"/>
                </a:lnTo>
                <a:lnTo>
                  <a:pt x="4068" y="1144"/>
                </a:lnTo>
                <a:lnTo>
                  <a:pt x="4078" y="1142"/>
                </a:lnTo>
                <a:lnTo>
                  <a:pt x="4084" y="1140"/>
                </a:lnTo>
                <a:lnTo>
                  <a:pt x="4084" y="1138"/>
                </a:lnTo>
                <a:lnTo>
                  <a:pt x="4084" y="1136"/>
                </a:lnTo>
                <a:lnTo>
                  <a:pt x="4078" y="1130"/>
                </a:lnTo>
                <a:lnTo>
                  <a:pt x="4066" y="1126"/>
                </a:lnTo>
                <a:lnTo>
                  <a:pt x="4046" y="1122"/>
                </a:lnTo>
                <a:lnTo>
                  <a:pt x="4018" y="1116"/>
                </a:lnTo>
                <a:lnTo>
                  <a:pt x="4016" y="1116"/>
                </a:lnTo>
                <a:lnTo>
                  <a:pt x="4016" y="1114"/>
                </a:lnTo>
                <a:lnTo>
                  <a:pt x="4020" y="1112"/>
                </a:lnTo>
                <a:lnTo>
                  <a:pt x="4040" y="1110"/>
                </a:lnTo>
                <a:lnTo>
                  <a:pt x="4052" y="1106"/>
                </a:lnTo>
                <a:lnTo>
                  <a:pt x="4062" y="1102"/>
                </a:lnTo>
                <a:lnTo>
                  <a:pt x="4064" y="1098"/>
                </a:lnTo>
                <a:lnTo>
                  <a:pt x="4066" y="1094"/>
                </a:lnTo>
                <a:lnTo>
                  <a:pt x="4066" y="1092"/>
                </a:lnTo>
                <a:lnTo>
                  <a:pt x="4066" y="1088"/>
                </a:lnTo>
                <a:lnTo>
                  <a:pt x="4062" y="1082"/>
                </a:lnTo>
                <a:lnTo>
                  <a:pt x="4054" y="1074"/>
                </a:lnTo>
                <a:lnTo>
                  <a:pt x="4044" y="1070"/>
                </a:lnTo>
                <a:lnTo>
                  <a:pt x="4036" y="1066"/>
                </a:lnTo>
                <a:lnTo>
                  <a:pt x="4026" y="1066"/>
                </a:lnTo>
                <a:lnTo>
                  <a:pt x="4020" y="1068"/>
                </a:lnTo>
                <a:lnTo>
                  <a:pt x="4014" y="1070"/>
                </a:lnTo>
                <a:lnTo>
                  <a:pt x="4004" y="1074"/>
                </a:lnTo>
                <a:lnTo>
                  <a:pt x="3988" y="1074"/>
                </a:lnTo>
                <a:lnTo>
                  <a:pt x="3982" y="1072"/>
                </a:lnTo>
                <a:lnTo>
                  <a:pt x="3980" y="1070"/>
                </a:lnTo>
                <a:lnTo>
                  <a:pt x="3982" y="1066"/>
                </a:lnTo>
                <a:lnTo>
                  <a:pt x="3994" y="1062"/>
                </a:lnTo>
                <a:lnTo>
                  <a:pt x="4014" y="1054"/>
                </a:lnTo>
                <a:lnTo>
                  <a:pt x="4020" y="1052"/>
                </a:lnTo>
                <a:lnTo>
                  <a:pt x="4022" y="1050"/>
                </a:lnTo>
                <a:lnTo>
                  <a:pt x="4018" y="1046"/>
                </a:lnTo>
                <a:lnTo>
                  <a:pt x="4012" y="1042"/>
                </a:lnTo>
                <a:lnTo>
                  <a:pt x="3984" y="1030"/>
                </a:lnTo>
                <a:lnTo>
                  <a:pt x="3966" y="1024"/>
                </a:lnTo>
                <a:lnTo>
                  <a:pt x="3952" y="1022"/>
                </a:lnTo>
                <a:lnTo>
                  <a:pt x="3942" y="1024"/>
                </a:lnTo>
                <a:lnTo>
                  <a:pt x="3934" y="1028"/>
                </a:lnTo>
                <a:lnTo>
                  <a:pt x="3930" y="1030"/>
                </a:lnTo>
                <a:lnTo>
                  <a:pt x="3926" y="1030"/>
                </a:lnTo>
                <a:lnTo>
                  <a:pt x="3926" y="1026"/>
                </a:lnTo>
                <a:lnTo>
                  <a:pt x="3928" y="1018"/>
                </a:lnTo>
                <a:lnTo>
                  <a:pt x="3928" y="1008"/>
                </a:lnTo>
                <a:lnTo>
                  <a:pt x="3926" y="1004"/>
                </a:lnTo>
                <a:lnTo>
                  <a:pt x="3922" y="1002"/>
                </a:lnTo>
                <a:lnTo>
                  <a:pt x="3916" y="1002"/>
                </a:lnTo>
                <a:lnTo>
                  <a:pt x="3908" y="1004"/>
                </a:lnTo>
                <a:lnTo>
                  <a:pt x="3904" y="1002"/>
                </a:lnTo>
                <a:lnTo>
                  <a:pt x="3904" y="996"/>
                </a:lnTo>
                <a:lnTo>
                  <a:pt x="3902" y="988"/>
                </a:lnTo>
                <a:lnTo>
                  <a:pt x="3896" y="982"/>
                </a:lnTo>
                <a:lnTo>
                  <a:pt x="3888" y="974"/>
                </a:lnTo>
                <a:lnTo>
                  <a:pt x="3880" y="970"/>
                </a:lnTo>
                <a:lnTo>
                  <a:pt x="3868" y="968"/>
                </a:lnTo>
                <a:lnTo>
                  <a:pt x="3858" y="968"/>
                </a:lnTo>
                <a:lnTo>
                  <a:pt x="3846" y="972"/>
                </a:lnTo>
                <a:lnTo>
                  <a:pt x="3836" y="980"/>
                </a:lnTo>
                <a:lnTo>
                  <a:pt x="3826" y="986"/>
                </a:lnTo>
                <a:lnTo>
                  <a:pt x="3820" y="988"/>
                </a:lnTo>
                <a:lnTo>
                  <a:pt x="3814" y="988"/>
                </a:lnTo>
                <a:lnTo>
                  <a:pt x="3810" y="982"/>
                </a:lnTo>
                <a:lnTo>
                  <a:pt x="3806" y="976"/>
                </a:lnTo>
                <a:lnTo>
                  <a:pt x="3802" y="966"/>
                </a:lnTo>
                <a:lnTo>
                  <a:pt x="3792" y="944"/>
                </a:lnTo>
                <a:lnTo>
                  <a:pt x="3788" y="936"/>
                </a:lnTo>
                <a:lnTo>
                  <a:pt x="3784" y="932"/>
                </a:lnTo>
                <a:lnTo>
                  <a:pt x="3778" y="930"/>
                </a:lnTo>
                <a:lnTo>
                  <a:pt x="3774" y="932"/>
                </a:lnTo>
                <a:lnTo>
                  <a:pt x="3768" y="932"/>
                </a:lnTo>
                <a:lnTo>
                  <a:pt x="3762" y="930"/>
                </a:lnTo>
                <a:lnTo>
                  <a:pt x="3758" y="926"/>
                </a:lnTo>
                <a:lnTo>
                  <a:pt x="3750" y="918"/>
                </a:lnTo>
                <a:lnTo>
                  <a:pt x="3744" y="908"/>
                </a:lnTo>
                <a:lnTo>
                  <a:pt x="3736" y="902"/>
                </a:lnTo>
                <a:lnTo>
                  <a:pt x="3726" y="898"/>
                </a:lnTo>
                <a:lnTo>
                  <a:pt x="3718" y="896"/>
                </a:lnTo>
                <a:lnTo>
                  <a:pt x="3700" y="896"/>
                </a:lnTo>
                <a:lnTo>
                  <a:pt x="3692" y="894"/>
                </a:lnTo>
                <a:lnTo>
                  <a:pt x="3686" y="892"/>
                </a:lnTo>
                <a:lnTo>
                  <a:pt x="3668" y="884"/>
                </a:lnTo>
                <a:lnTo>
                  <a:pt x="3658" y="882"/>
                </a:lnTo>
                <a:lnTo>
                  <a:pt x="3646" y="880"/>
                </a:lnTo>
                <a:lnTo>
                  <a:pt x="3636" y="882"/>
                </a:lnTo>
                <a:lnTo>
                  <a:pt x="3624" y="884"/>
                </a:lnTo>
                <a:lnTo>
                  <a:pt x="3614" y="892"/>
                </a:lnTo>
                <a:lnTo>
                  <a:pt x="3606" y="904"/>
                </a:lnTo>
                <a:lnTo>
                  <a:pt x="3604" y="908"/>
                </a:lnTo>
                <a:lnTo>
                  <a:pt x="3600" y="912"/>
                </a:lnTo>
                <a:lnTo>
                  <a:pt x="3596" y="914"/>
                </a:lnTo>
                <a:lnTo>
                  <a:pt x="3592" y="916"/>
                </a:lnTo>
                <a:lnTo>
                  <a:pt x="3584" y="914"/>
                </a:lnTo>
                <a:lnTo>
                  <a:pt x="3578" y="908"/>
                </a:lnTo>
                <a:lnTo>
                  <a:pt x="3570" y="904"/>
                </a:lnTo>
                <a:lnTo>
                  <a:pt x="3560" y="900"/>
                </a:lnTo>
                <a:lnTo>
                  <a:pt x="3556" y="900"/>
                </a:lnTo>
                <a:lnTo>
                  <a:pt x="3552" y="900"/>
                </a:lnTo>
                <a:lnTo>
                  <a:pt x="3548" y="902"/>
                </a:lnTo>
                <a:lnTo>
                  <a:pt x="3544" y="906"/>
                </a:lnTo>
                <a:lnTo>
                  <a:pt x="3536" y="916"/>
                </a:lnTo>
                <a:lnTo>
                  <a:pt x="3528" y="922"/>
                </a:lnTo>
                <a:lnTo>
                  <a:pt x="3520" y="926"/>
                </a:lnTo>
                <a:lnTo>
                  <a:pt x="3516" y="928"/>
                </a:lnTo>
                <a:lnTo>
                  <a:pt x="3512" y="930"/>
                </a:lnTo>
                <a:lnTo>
                  <a:pt x="3510" y="928"/>
                </a:lnTo>
                <a:lnTo>
                  <a:pt x="3512" y="922"/>
                </a:lnTo>
                <a:lnTo>
                  <a:pt x="3518" y="916"/>
                </a:lnTo>
                <a:lnTo>
                  <a:pt x="3522" y="908"/>
                </a:lnTo>
                <a:lnTo>
                  <a:pt x="3526" y="898"/>
                </a:lnTo>
                <a:lnTo>
                  <a:pt x="3528" y="888"/>
                </a:lnTo>
                <a:lnTo>
                  <a:pt x="3528" y="878"/>
                </a:lnTo>
                <a:lnTo>
                  <a:pt x="3526" y="870"/>
                </a:lnTo>
                <a:lnTo>
                  <a:pt x="3522" y="862"/>
                </a:lnTo>
                <a:lnTo>
                  <a:pt x="3516" y="856"/>
                </a:lnTo>
                <a:lnTo>
                  <a:pt x="3508" y="850"/>
                </a:lnTo>
                <a:lnTo>
                  <a:pt x="3500" y="848"/>
                </a:lnTo>
                <a:lnTo>
                  <a:pt x="3498" y="842"/>
                </a:lnTo>
                <a:lnTo>
                  <a:pt x="3496" y="836"/>
                </a:lnTo>
                <a:lnTo>
                  <a:pt x="3494" y="828"/>
                </a:lnTo>
                <a:lnTo>
                  <a:pt x="3494" y="822"/>
                </a:lnTo>
                <a:lnTo>
                  <a:pt x="3492" y="816"/>
                </a:lnTo>
                <a:lnTo>
                  <a:pt x="3488" y="812"/>
                </a:lnTo>
                <a:lnTo>
                  <a:pt x="3480" y="808"/>
                </a:lnTo>
                <a:lnTo>
                  <a:pt x="3466" y="808"/>
                </a:lnTo>
                <a:lnTo>
                  <a:pt x="3446" y="808"/>
                </a:lnTo>
                <a:lnTo>
                  <a:pt x="3424" y="810"/>
                </a:lnTo>
                <a:lnTo>
                  <a:pt x="3400" y="816"/>
                </a:lnTo>
                <a:lnTo>
                  <a:pt x="3376" y="822"/>
                </a:lnTo>
                <a:lnTo>
                  <a:pt x="3358" y="830"/>
                </a:lnTo>
                <a:lnTo>
                  <a:pt x="3350" y="834"/>
                </a:lnTo>
                <a:lnTo>
                  <a:pt x="3344" y="840"/>
                </a:lnTo>
                <a:lnTo>
                  <a:pt x="3340" y="846"/>
                </a:lnTo>
                <a:lnTo>
                  <a:pt x="3340" y="854"/>
                </a:lnTo>
                <a:lnTo>
                  <a:pt x="3338" y="858"/>
                </a:lnTo>
                <a:lnTo>
                  <a:pt x="3336" y="864"/>
                </a:lnTo>
                <a:lnTo>
                  <a:pt x="3334" y="866"/>
                </a:lnTo>
                <a:lnTo>
                  <a:pt x="3332" y="868"/>
                </a:lnTo>
                <a:lnTo>
                  <a:pt x="3326" y="868"/>
                </a:lnTo>
                <a:lnTo>
                  <a:pt x="3320" y="868"/>
                </a:lnTo>
                <a:lnTo>
                  <a:pt x="3314" y="868"/>
                </a:lnTo>
                <a:lnTo>
                  <a:pt x="3312" y="870"/>
                </a:lnTo>
                <a:lnTo>
                  <a:pt x="3312" y="872"/>
                </a:lnTo>
                <a:lnTo>
                  <a:pt x="3314" y="880"/>
                </a:lnTo>
                <a:lnTo>
                  <a:pt x="3322" y="898"/>
                </a:lnTo>
                <a:lnTo>
                  <a:pt x="3328" y="914"/>
                </a:lnTo>
                <a:lnTo>
                  <a:pt x="3330" y="920"/>
                </a:lnTo>
                <a:lnTo>
                  <a:pt x="3330" y="924"/>
                </a:lnTo>
                <a:lnTo>
                  <a:pt x="3328" y="926"/>
                </a:lnTo>
                <a:lnTo>
                  <a:pt x="3326" y="928"/>
                </a:lnTo>
                <a:lnTo>
                  <a:pt x="3320" y="930"/>
                </a:lnTo>
                <a:lnTo>
                  <a:pt x="3314" y="930"/>
                </a:lnTo>
                <a:lnTo>
                  <a:pt x="3310" y="932"/>
                </a:lnTo>
                <a:lnTo>
                  <a:pt x="3308" y="934"/>
                </a:lnTo>
                <a:lnTo>
                  <a:pt x="3310" y="936"/>
                </a:lnTo>
                <a:lnTo>
                  <a:pt x="3316" y="946"/>
                </a:lnTo>
                <a:lnTo>
                  <a:pt x="3324" y="956"/>
                </a:lnTo>
                <a:lnTo>
                  <a:pt x="3334" y="960"/>
                </a:lnTo>
                <a:lnTo>
                  <a:pt x="3340" y="962"/>
                </a:lnTo>
                <a:lnTo>
                  <a:pt x="3348" y="962"/>
                </a:lnTo>
                <a:lnTo>
                  <a:pt x="3354" y="962"/>
                </a:lnTo>
                <a:lnTo>
                  <a:pt x="3358" y="962"/>
                </a:lnTo>
                <a:lnTo>
                  <a:pt x="3362" y="966"/>
                </a:lnTo>
                <a:lnTo>
                  <a:pt x="3364" y="974"/>
                </a:lnTo>
                <a:lnTo>
                  <a:pt x="3362" y="978"/>
                </a:lnTo>
                <a:lnTo>
                  <a:pt x="3360" y="980"/>
                </a:lnTo>
                <a:lnTo>
                  <a:pt x="3356" y="982"/>
                </a:lnTo>
                <a:lnTo>
                  <a:pt x="3350" y="982"/>
                </a:lnTo>
                <a:lnTo>
                  <a:pt x="3336" y="978"/>
                </a:lnTo>
                <a:lnTo>
                  <a:pt x="3320" y="970"/>
                </a:lnTo>
                <a:lnTo>
                  <a:pt x="3304" y="960"/>
                </a:lnTo>
                <a:lnTo>
                  <a:pt x="3294" y="948"/>
                </a:lnTo>
                <a:lnTo>
                  <a:pt x="3290" y="940"/>
                </a:lnTo>
                <a:lnTo>
                  <a:pt x="3288" y="934"/>
                </a:lnTo>
                <a:lnTo>
                  <a:pt x="3288" y="926"/>
                </a:lnTo>
                <a:lnTo>
                  <a:pt x="3290" y="920"/>
                </a:lnTo>
                <a:lnTo>
                  <a:pt x="3294" y="908"/>
                </a:lnTo>
                <a:lnTo>
                  <a:pt x="3294" y="900"/>
                </a:lnTo>
                <a:lnTo>
                  <a:pt x="3290" y="894"/>
                </a:lnTo>
                <a:lnTo>
                  <a:pt x="3286" y="890"/>
                </a:lnTo>
                <a:lnTo>
                  <a:pt x="3282" y="886"/>
                </a:lnTo>
                <a:lnTo>
                  <a:pt x="3280" y="880"/>
                </a:lnTo>
                <a:lnTo>
                  <a:pt x="3284" y="872"/>
                </a:lnTo>
                <a:lnTo>
                  <a:pt x="3294" y="856"/>
                </a:lnTo>
                <a:lnTo>
                  <a:pt x="3308" y="842"/>
                </a:lnTo>
                <a:lnTo>
                  <a:pt x="3320" y="832"/>
                </a:lnTo>
                <a:lnTo>
                  <a:pt x="3330" y="824"/>
                </a:lnTo>
                <a:lnTo>
                  <a:pt x="3338" y="820"/>
                </a:lnTo>
                <a:lnTo>
                  <a:pt x="3348" y="814"/>
                </a:lnTo>
                <a:lnTo>
                  <a:pt x="3352" y="812"/>
                </a:lnTo>
                <a:lnTo>
                  <a:pt x="3354" y="808"/>
                </a:lnTo>
                <a:lnTo>
                  <a:pt x="3352" y="804"/>
                </a:lnTo>
                <a:lnTo>
                  <a:pt x="3350" y="802"/>
                </a:lnTo>
                <a:lnTo>
                  <a:pt x="3340" y="800"/>
                </a:lnTo>
                <a:lnTo>
                  <a:pt x="3324" y="798"/>
                </a:lnTo>
                <a:lnTo>
                  <a:pt x="3304" y="798"/>
                </a:lnTo>
                <a:lnTo>
                  <a:pt x="3280" y="800"/>
                </a:lnTo>
                <a:lnTo>
                  <a:pt x="3256" y="806"/>
                </a:lnTo>
                <a:lnTo>
                  <a:pt x="3232" y="814"/>
                </a:lnTo>
                <a:lnTo>
                  <a:pt x="3210" y="824"/>
                </a:lnTo>
                <a:lnTo>
                  <a:pt x="3192" y="836"/>
                </a:lnTo>
                <a:lnTo>
                  <a:pt x="3182" y="846"/>
                </a:lnTo>
                <a:lnTo>
                  <a:pt x="3176" y="852"/>
                </a:lnTo>
                <a:lnTo>
                  <a:pt x="3172" y="858"/>
                </a:lnTo>
                <a:lnTo>
                  <a:pt x="3172" y="868"/>
                </a:lnTo>
                <a:lnTo>
                  <a:pt x="3170" y="874"/>
                </a:lnTo>
                <a:lnTo>
                  <a:pt x="3164" y="880"/>
                </a:lnTo>
                <a:lnTo>
                  <a:pt x="3158" y="886"/>
                </a:lnTo>
                <a:lnTo>
                  <a:pt x="3154" y="894"/>
                </a:lnTo>
                <a:lnTo>
                  <a:pt x="3148" y="910"/>
                </a:lnTo>
                <a:lnTo>
                  <a:pt x="3146" y="928"/>
                </a:lnTo>
                <a:lnTo>
                  <a:pt x="3142" y="954"/>
                </a:lnTo>
                <a:lnTo>
                  <a:pt x="3140" y="966"/>
                </a:lnTo>
                <a:lnTo>
                  <a:pt x="3140" y="976"/>
                </a:lnTo>
                <a:lnTo>
                  <a:pt x="3142" y="982"/>
                </a:lnTo>
                <a:lnTo>
                  <a:pt x="3148" y="986"/>
                </a:lnTo>
                <a:lnTo>
                  <a:pt x="3156" y="990"/>
                </a:lnTo>
                <a:lnTo>
                  <a:pt x="3166" y="992"/>
                </a:lnTo>
                <a:lnTo>
                  <a:pt x="3198" y="994"/>
                </a:lnTo>
                <a:lnTo>
                  <a:pt x="3216" y="996"/>
                </a:lnTo>
                <a:lnTo>
                  <a:pt x="3230" y="1000"/>
                </a:lnTo>
                <a:lnTo>
                  <a:pt x="3240" y="1004"/>
                </a:lnTo>
                <a:lnTo>
                  <a:pt x="3246" y="1008"/>
                </a:lnTo>
                <a:lnTo>
                  <a:pt x="3246" y="1012"/>
                </a:lnTo>
                <a:lnTo>
                  <a:pt x="3244" y="1016"/>
                </a:lnTo>
                <a:lnTo>
                  <a:pt x="3234" y="1016"/>
                </a:lnTo>
                <a:lnTo>
                  <a:pt x="3220" y="1016"/>
                </a:lnTo>
                <a:lnTo>
                  <a:pt x="3190" y="1014"/>
                </a:lnTo>
                <a:lnTo>
                  <a:pt x="3180" y="1014"/>
                </a:lnTo>
                <a:lnTo>
                  <a:pt x="3174" y="1016"/>
                </a:lnTo>
                <a:lnTo>
                  <a:pt x="3172" y="1018"/>
                </a:lnTo>
                <a:lnTo>
                  <a:pt x="3172" y="1020"/>
                </a:lnTo>
                <a:lnTo>
                  <a:pt x="3174" y="1026"/>
                </a:lnTo>
                <a:lnTo>
                  <a:pt x="3180" y="1036"/>
                </a:lnTo>
                <a:lnTo>
                  <a:pt x="3192" y="1048"/>
                </a:lnTo>
                <a:lnTo>
                  <a:pt x="3208" y="1060"/>
                </a:lnTo>
                <a:lnTo>
                  <a:pt x="3222" y="1066"/>
                </a:lnTo>
                <a:lnTo>
                  <a:pt x="3234" y="1068"/>
                </a:lnTo>
                <a:lnTo>
                  <a:pt x="3248" y="1068"/>
                </a:lnTo>
                <a:lnTo>
                  <a:pt x="3260" y="1066"/>
                </a:lnTo>
                <a:lnTo>
                  <a:pt x="3270" y="1066"/>
                </a:lnTo>
                <a:lnTo>
                  <a:pt x="3282" y="1068"/>
                </a:lnTo>
                <a:lnTo>
                  <a:pt x="3292" y="1074"/>
                </a:lnTo>
                <a:lnTo>
                  <a:pt x="3304" y="1082"/>
                </a:lnTo>
                <a:lnTo>
                  <a:pt x="3314" y="1086"/>
                </a:lnTo>
                <a:lnTo>
                  <a:pt x="3324" y="1086"/>
                </a:lnTo>
                <a:lnTo>
                  <a:pt x="3334" y="1086"/>
                </a:lnTo>
                <a:lnTo>
                  <a:pt x="3350" y="1084"/>
                </a:lnTo>
                <a:lnTo>
                  <a:pt x="3360" y="1082"/>
                </a:lnTo>
                <a:lnTo>
                  <a:pt x="3374" y="1086"/>
                </a:lnTo>
                <a:lnTo>
                  <a:pt x="3386" y="1088"/>
                </a:lnTo>
                <a:lnTo>
                  <a:pt x="3400" y="1088"/>
                </a:lnTo>
                <a:lnTo>
                  <a:pt x="3408" y="1086"/>
                </a:lnTo>
                <a:lnTo>
                  <a:pt x="3416" y="1088"/>
                </a:lnTo>
                <a:lnTo>
                  <a:pt x="3428" y="1090"/>
                </a:lnTo>
                <a:lnTo>
                  <a:pt x="3444" y="1094"/>
                </a:lnTo>
                <a:lnTo>
                  <a:pt x="3456" y="1096"/>
                </a:lnTo>
                <a:lnTo>
                  <a:pt x="3464" y="1096"/>
                </a:lnTo>
                <a:lnTo>
                  <a:pt x="3470" y="1094"/>
                </a:lnTo>
                <a:lnTo>
                  <a:pt x="3472" y="1090"/>
                </a:lnTo>
                <a:lnTo>
                  <a:pt x="3476" y="1088"/>
                </a:lnTo>
                <a:lnTo>
                  <a:pt x="3480" y="1086"/>
                </a:lnTo>
                <a:lnTo>
                  <a:pt x="3486" y="1088"/>
                </a:lnTo>
                <a:lnTo>
                  <a:pt x="3496" y="1096"/>
                </a:lnTo>
                <a:lnTo>
                  <a:pt x="3514" y="1108"/>
                </a:lnTo>
                <a:lnTo>
                  <a:pt x="3518" y="1110"/>
                </a:lnTo>
                <a:lnTo>
                  <a:pt x="3520" y="1110"/>
                </a:lnTo>
                <a:lnTo>
                  <a:pt x="3520" y="1108"/>
                </a:lnTo>
                <a:lnTo>
                  <a:pt x="3516" y="1102"/>
                </a:lnTo>
                <a:lnTo>
                  <a:pt x="3504" y="1088"/>
                </a:lnTo>
                <a:lnTo>
                  <a:pt x="3498" y="1082"/>
                </a:lnTo>
                <a:lnTo>
                  <a:pt x="3498" y="1080"/>
                </a:lnTo>
                <a:lnTo>
                  <a:pt x="3500" y="1080"/>
                </a:lnTo>
                <a:lnTo>
                  <a:pt x="3508" y="1078"/>
                </a:lnTo>
                <a:lnTo>
                  <a:pt x="3520" y="1080"/>
                </a:lnTo>
                <a:lnTo>
                  <a:pt x="3550" y="1088"/>
                </a:lnTo>
                <a:lnTo>
                  <a:pt x="3584" y="1094"/>
                </a:lnTo>
                <a:lnTo>
                  <a:pt x="3590" y="1094"/>
                </a:lnTo>
                <a:lnTo>
                  <a:pt x="3596" y="1094"/>
                </a:lnTo>
                <a:lnTo>
                  <a:pt x="3598" y="1092"/>
                </a:lnTo>
                <a:lnTo>
                  <a:pt x="3600" y="1088"/>
                </a:lnTo>
                <a:lnTo>
                  <a:pt x="3602" y="1080"/>
                </a:lnTo>
                <a:lnTo>
                  <a:pt x="3600" y="1072"/>
                </a:lnTo>
                <a:lnTo>
                  <a:pt x="3596" y="1058"/>
                </a:lnTo>
                <a:lnTo>
                  <a:pt x="3596" y="1056"/>
                </a:lnTo>
                <a:lnTo>
                  <a:pt x="3598" y="1056"/>
                </a:lnTo>
                <a:lnTo>
                  <a:pt x="3604" y="1062"/>
                </a:lnTo>
                <a:lnTo>
                  <a:pt x="3612" y="1068"/>
                </a:lnTo>
                <a:lnTo>
                  <a:pt x="3618" y="1070"/>
                </a:lnTo>
                <a:lnTo>
                  <a:pt x="3626" y="1070"/>
                </a:lnTo>
                <a:lnTo>
                  <a:pt x="3630" y="1070"/>
                </a:lnTo>
                <a:lnTo>
                  <a:pt x="3636" y="1070"/>
                </a:lnTo>
                <a:lnTo>
                  <a:pt x="3638" y="1070"/>
                </a:lnTo>
                <a:lnTo>
                  <a:pt x="3640" y="1074"/>
                </a:lnTo>
                <a:lnTo>
                  <a:pt x="3642" y="1082"/>
                </a:lnTo>
                <a:lnTo>
                  <a:pt x="3642" y="1092"/>
                </a:lnTo>
                <a:lnTo>
                  <a:pt x="3644" y="1100"/>
                </a:lnTo>
                <a:lnTo>
                  <a:pt x="3648" y="1104"/>
                </a:lnTo>
                <a:lnTo>
                  <a:pt x="3652" y="1108"/>
                </a:lnTo>
                <a:lnTo>
                  <a:pt x="3670" y="1114"/>
                </a:lnTo>
                <a:lnTo>
                  <a:pt x="3696" y="1124"/>
                </a:lnTo>
                <a:lnTo>
                  <a:pt x="3710" y="1130"/>
                </a:lnTo>
                <a:lnTo>
                  <a:pt x="3720" y="1136"/>
                </a:lnTo>
                <a:lnTo>
                  <a:pt x="3724" y="1142"/>
                </a:lnTo>
                <a:lnTo>
                  <a:pt x="3724" y="1146"/>
                </a:lnTo>
                <a:lnTo>
                  <a:pt x="3722" y="1150"/>
                </a:lnTo>
                <a:lnTo>
                  <a:pt x="3716" y="1152"/>
                </a:lnTo>
                <a:lnTo>
                  <a:pt x="3708" y="1154"/>
                </a:lnTo>
                <a:lnTo>
                  <a:pt x="3698" y="1154"/>
                </a:lnTo>
                <a:lnTo>
                  <a:pt x="3690" y="1156"/>
                </a:lnTo>
                <a:lnTo>
                  <a:pt x="3684" y="1158"/>
                </a:lnTo>
                <a:lnTo>
                  <a:pt x="3680" y="1162"/>
                </a:lnTo>
                <a:lnTo>
                  <a:pt x="3678" y="1168"/>
                </a:lnTo>
                <a:lnTo>
                  <a:pt x="3678" y="1172"/>
                </a:lnTo>
                <a:lnTo>
                  <a:pt x="3684" y="1176"/>
                </a:lnTo>
                <a:lnTo>
                  <a:pt x="3692" y="1176"/>
                </a:lnTo>
                <a:lnTo>
                  <a:pt x="3704" y="1174"/>
                </a:lnTo>
                <a:lnTo>
                  <a:pt x="3718" y="1172"/>
                </a:lnTo>
                <a:lnTo>
                  <a:pt x="3732" y="1172"/>
                </a:lnTo>
                <a:lnTo>
                  <a:pt x="3746" y="1174"/>
                </a:lnTo>
                <a:lnTo>
                  <a:pt x="3760" y="1176"/>
                </a:lnTo>
                <a:lnTo>
                  <a:pt x="3772" y="1182"/>
                </a:lnTo>
                <a:lnTo>
                  <a:pt x="3782" y="1186"/>
                </a:lnTo>
                <a:lnTo>
                  <a:pt x="3788" y="1192"/>
                </a:lnTo>
                <a:lnTo>
                  <a:pt x="3794" y="1198"/>
                </a:lnTo>
                <a:lnTo>
                  <a:pt x="3798" y="1202"/>
                </a:lnTo>
                <a:lnTo>
                  <a:pt x="3802" y="1206"/>
                </a:lnTo>
                <a:lnTo>
                  <a:pt x="3816" y="1210"/>
                </a:lnTo>
                <a:lnTo>
                  <a:pt x="3822" y="1214"/>
                </a:lnTo>
                <a:lnTo>
                  <a:pt x="3828" y="1218"/>
                </a:lnTo>
                <a:lnTo>
                  <a:pt x="3832" y="1226"/>
                </a:lnTo>
                <a:lnTo>
                  <a:pt x="3836" y="1236"/>
                </a:lnTo>
                <a:lnTo>
                  <a:pt x="3838" y="1248"/>
                </a:lnTo>
                <a:lnTo>
                  <a:pt x="3844" y="1256"/>
                </a:lnTo>
                <a:lnTo>
                  <a:pt x="3852" y="1272"/>
                </a:lnTo>
                <a:lnTo>
                  <a:pt x="3856" y="1278"/>
                </a:lnTo>
                <a:lnTo>
                  <a:pt x="3858" y="1282"/>
                </a:lnTo>
                <a:lnTo>
                  <a:pt x="3856" y="1288"/>
                </a:lnTo>
                <a:lnTo>
                  <a:pt x="3850" y="1292"/>
                </a:lnTo>
                <a:lnTo>
                  <a:pt x="3836" y="1302"/>
                </a:lnTo>
                <a:lnTo>
                  <a:pt x="3824" y="1314"/>
                </a:lnTo>
                <a:lnTo>
                  <a:pt x="3808" y="1330"/>
                </a:lnTo>
                <a:lnTo>
                  <a:pt x="3788" y="1346"/>
                </a:lnTo>
                <a:lnTo>
                  <a:pt x="3784" y="1350"/>
                </a:lnTo>
                <a:lnTo>
                  <a:pt x="3782" y="1356"/>
                </a:lnTo>
                <a:lnTo>
                  <a:pt x="3780" y="1362"/>
                </a:lnTo>
                <a:lnTo>
                  <a:pt x="3782" y="1366"/>
                </a:lnTo>
                <a:lnTo>
                  <a:pt x="3786" y="1378"/>
                </a:lnTo>
                <a:lnTo>
                  <a:pt x="3794" y="1388"/>
                </a:lnTo>
                <a:lnTo>
                  <a:pt x="3806" y="1402"/>
                </a:lnTo>
                <a:lnTo>
                  <a:pt x="3806" y="1404"/>
                </a:lnTo>
                <a:lnTo>
                  <a:pt x="3798" y="1402"/>
                </a:lnTo>
                <a:lnTo>
                  <a:pt x="3786" y="1400"/>
                </a:lnTo>
                <a:lnTo>
                  <a:pt x="3776" y="1402"/>
                </a:lnTo>
                <a:lnTo>
                  <a:pt x="3768" y="1406"/>
                </a:lnTo>
                <a:lnTo>
                  <a:pt x="3760" y="1410"/>
                </a:lnTo>
                <a:lnTo>
                  <a:pt x="3750" y="1414"/>
                </a:lnTo>
                <a:lnTo>
                  <a:pt x="3736" y="1416"/>
                </a:lnTo>
                <a:lnTo>
                  <a:pt x="3716" y="1416"/>
                </a:lnTo>
                <a:lnTo>
                  <a:pt x="3692" y="1412"/>
                </a:lnTo>
                <a:lnTo>
                  <a:pt x="3670" y="1408"/>
                </a:lnTo>
                <a:lnTo>
                  <a:pt x="3656" y="1406"/>
                </a:lnTo>
                <a:lnTo>
                  <a:pt x="3650" y="1406"/>
                </a:lnTo>
                <a:lnTo>
                  <a:pt x="3650" y="1410"/>
                </a:lnTo>
                <a:lnTo>
                  <a:pt x="3650" y="1414"/>
                </a:lnTo>
                <a:lnTo>
                  <a:pt x="3650" y="1420"/>
                </a:lnTo>
                <a:lnTo>
                  <a:pt x="3646" y="1428"/>
                </a:lnTo>
                <a:lnTo>
                  <a:pt x="3634" y="1436"/>
                </a:lnTo>
                <a:lnTo>
                  <a:pt x="3628" y="1440"/>
                </a:lnTo>
                <a:lnTo>
                  <a:pt x="3624" y="1444"/>
                </a:lnTo>
                <a:lnTo>
                  <a:pt x="3622" y="1450"/>
                </a:lnTo>
                <a:lnTo>
                  <a:pt x="3622" y="1456"/>
                </a:lnTo>
                <a:lnTo>
                  <a:pt x="3622" y="1460"/>
                </a:lnTo>
                <a:lnTo>
                  <a:pt x="3624" y="1466"/>
                </a:lnTo>
                <a:lnTo>
                  <a:pt x="3634" y="1476"/>
                </a:lnTo>
                <a:lnTo>
                  <a:pt x="3646" y="1484"/>
                </a:lnTo>
                <a:lnTo>
                  <a:pt x="3654" y="1486"/>
                </a:lnTo>
                <a:lnTo>
                  <a:pt x="3664" y="1488"/>
                </a:lnTo>
                <a:lnTo>
                  <a:pt x="3672" y="1488"/>
                </a:lnTo>
                <a:lnTo>
                  <a:pt x="3682" y="1486"/>
                </a:lnTo>
                <a:lnTo>
                  <a:pt x="3692" y="1484"/>
                </a:lnTo>
                <a:lnTo>
                  <a:pt x="3702" y="1480"/>
                </a:lnTo>
                <a:lnTo>
                  <a:pt x="3720" y="1472"/>
                </a:lnTo>
                <a:lnTo>
                  <a:pt x="3732" y="1472"/>
                </a:lnTo>
                <a:lnTo>
                  <a:pt x="3742" y="1474"/>
                </a:lnTo>
                <a:lnTo>
                  <a:pt x="3748" y="1478"/>
                </a:lnTo>
                <a:lnTo>
                  <a:pt x="3752" y="1482"/>
                </a:lnTo>
                <a:lnTo>
                  <a:pt x="3758" y="1484"/>
                </a:lnTo>
                <a:lnTo>
                  <a:pt x="3762" y="1484"/>
                </a:lnTo>
                <a:lnTo>
                  <a:pt x="3768" y="1478"/>
                </a:lnTo>
                <a:lnTo>
                  <a:pt x="3776" y="1472"/>
                </a:lnTo>
                <a:lnTo>
                  <a:pt x="3780" y="1470"/>
                </a:lnTo>
                <a:lnTo>
                  <a:pt x="3782" y="1474"/>
                </a:lnTo>
                <a:lnTo>
                  <a:pt x="3784" y="1478"/>
                </a:lnTo>
                <a:lnTo>
                  <a:pt x="3786" y="1486"/>
                </a:lnTo>
                <a:lnTo>
                  <a:pt x="3788" y="1486"/>
                </a:lnTo>
                <a:lnTo>
                  <a:pt x="3792" y="1482"/>
                </a:lnTo>
                <a:lnTo>
                  <a:pt x="3796" y="1472"/>
                </a:lnTo>
                <a:lnTo>
                  <a:pt x="3798" y="1470"/>
                </a:lnTo>
                <a:lnTo>
                  <a:pt x="3802" y="1468"/>
                </a:lnTo>
                <a:lnTo>
                  <a:pt x="3806" y="1470"/>
                </a:lnTo>
                <a:lnTo>
                  <a:pt x="3812" y="1476"/>
                </a:lnTo>
                <a:lnTo>
                  <a:pt x="3836" y="1502"/>
                </a:lnTo>
                <a:lnTo>
                  <a:pt x="3848" y="1516"/>
                </a:lnTo>
                <a:lnTo>
                  <a:pt x="3858" y="1524"/>
                </a:lnTo>
                <a:lnTo>
                  <a:pt x="3864" y="1526"/>
                </a:lnTo>
                <a:lnTo>
                  <a:pt x="3868" y="1524"/>
                </a:lnTo>
                <a:lnTo>
                  <a:pt x="3872" y="1522"/>
                </a:lnTo>
                <a:lnTo>
                  <a:pt x="3876" y="1522"/>
                </a:lnTo>
                <a:lnTo>
                  <a:pt x="3882" y="1524"/>
                </a:lnTo>
                <a:lnTo>
                  <a:pt x="3890" y="1530"/>
                </a:lnTo>
                <a:lnTo>
                  <a:pt x="3896" y="1536"/>
                </a:lnTo>
                <a:lnTo>
                  <a:pt x="3896" y="1538"/>
                </a:lnTo>
                <a:lnTo>
                  <a:pt x="3896" y="1540"/>
                </a:lnTo>
                <a:lnTo>
                  <a:pt x="3890" y="1540"/>
                </a:lnTo>
                <a:lnTo>
                  <a:pt x="3882" y="1542"/>
                </a:lnTo>
                <a:lnTo>
                  <a:pt x="3876" y="1542"/>
                </a:lnTo>
                <a:lnTo>
                  <a:pt x="3872" y="1544"/>
                </a:lnTo>
                <a:lnTo>
                  <a:pt x="3872" y="1546"/>
                </a:lnTo>
                <a:lnTo>
                  <a:pt x="3872" y="1550"/>
                </a:lnTo>
                <a:lnTo>
                  <a:pt x="3874" y="1554"/>
                </a:lnTo>
                <a:lnTo>
                  <a:pt x="3884" y="1566"/>
                </a:lnTo>
                <a:lnTo>
                  <a:pt x="3896" y="1572"/>
                </a:lnTo>
                <a:lnTo>
                  <a:pt x="3908" y="1578"/>
                </a:lnTo>
                <a:lnTo>
                  <a:pt x="3934" y="1584"/>
                </a:lnTo>
                <a:lnTo>
                  <a:pt x="3956" y="1590"/>
                </a:lnTo>
                <a:lnTo>
                  <a:pt x="3966" y="1596"/>
                </a:lnTo>
                <a:lnTo>
                  <a:pt x="3974" y="1602"/>
                </a:lnTo>
                <a:lnTo>
                  <a:pt x="3982" y="1610"/>
                </a:lnTo>
                <a:lnTo>
                  <a:pt x="3994" y="1616"/>
                </a:lnTo>
                <a:lnTo>
                  <a:pt x="4008" y="1620"/>
                </a:lnTo>
                <a:lnTo>
                  <a:pt x="4024" y="1626"/>
                </a:lnTo>
                <a:lnTo>
                  <a:pt x="4058" y="1634"/>
                </a:lnTo>
                <a:lnTo>
                  <a:pt x="4090" y="1644"/>
                </a:lnTo>
                <a:lnTo>
                  <a:pt x="4102" y="1648"/>
                </a:lnTo>
                <a:lnTo>
                  <a:pt x="4110" y="1648"/>
                </a:lnTo>
                <a:lnTo>
                  <a:pt x="4112" y="1646"/>
                </a:lnTo>
                <a:lnTo>
                  <a:pt x="4114" y="1644"/>
                </a:lnTo>
                <a:lnTo>
                  <a:pt x="4114" y="1638"/>
                </a:lnTo>
                <a:lnTo>
                  <a:pt x="4112" y="1630"/>
                </a:lnTo>
                <a:lnTo>
                  <a:pt x="4106" y="1620"/>
                </a:lnTo>
                <a:lnTo>
                  <a:pt x="4098" y="1610"/>
                </a:lnTo>
                <a:lnTo>
                  <a:pt x="4088" y="1600"/>
                </a:lnTo>
                <a:lnTo>
                  <a:pt x="4076" y="1588"/>
                </a:lnTo>
                <a:lnTo>
                  <a:pt x="4060" y="1578"/>
                </a:lnTo>
                <a:lnTo>
                  <a:pt x="4028" y="1556"/>
                </a:lnTo>
                <a:lnTo>
                  <a:pt x="4014" y="1546"/>
                </a:lnTo>
                <a:lnTo>
                  <a:pt x="4002" y="1536"/>
                </a:lnTo>
                <a:lnTo>
                  <a:pt x="3994" y="1528"/>
                </a:lnTo>
                <a:lnTo>
                  <a:pt x="3994" y="1526"/>
                </a:lnTo>
                <a:lnTo>
                  <a:pt x="3994" y="1522"/>
                </a:lnTo>
                <a:lnTo>
                  <a:pt x="3996" y="1520"/>
                </a:lnTo>
                <a:lnTo>
                  <a:pt x="3998" y="1520"/>
                </a:lnTo>
                <a:lnTo>
                  <a:pt x="4004" y="1522"/>
                </a:lnTo>
                <a:lnTo>
                  <a:pt x="4020" y="1534"/>
                </a:lnTo>
                <a:lnTo>
                  <a:pt x="4036" y="1544"/>
                </a:lnTo>
                <a:lnTo>
                  <a:pt x="4040" y="1546"/>
                </a:lnTo>
                <a:lnTo>
                  <a:pt x="4042" y="1544"/>
                </a:lnTo>
                <a:lnTo>
                  <a:pt x="4042" y="1542"/>
                </a:lnTo>
                <a:lnTo>
                  <a:pt x="4044" y="1540"/>
                </a:lnTo>
                <a:lnTo>
                  <a:pt x="4048" y="1540"/>
                </a:lnTo>
                <a:lnTo>
                  <a:pt x="4064" y="1552"/>
                </a:lnTo>
                <a:lnTo>
                  <a:pt x="4074" y="1560"/>
                </a:lnTo>
                <a:lnTo>
                  <a:pt x="4084" y="1568"/>
                </a:lnTo>
                <a:lnTo>
                  <a:pt x="4096" y="1574"/>
                </a:lnTo>
                <a:lnTo>
                  <a:pt x="4108" y="1576"/>
                </a:lnTo>
                <a:lnTo>
                  <a:pt x="4120" y="1580"/>
                </a:lnTo>
                <a:lnTo>
                  <a:pt x="4130" y="1586"/>
                </a:lnTo>
                <a:lnTo>
                  <a:pt x="4138" y="1594"/>
                </a:lnTo>
                <a:lnTo>
                  <a:pt x="4146" y="1602"/>
                </a:lnTo>
                <a:lnTo>
                  <a:pt x="4150" y="1610"/>
                </a:lnTo>
                <a:lnTo>
                  <a:pt x="4154" y="1612"/>
                </a:lnTo>
                <a:lnTo>
                  <a:pt x="4154" y="1610"/>
                </a:lnTo>
                <a:lnTo>
                  <a:pt x="4154" y="1600"/>
                </a:lnTo>
                <a:lnTo>
                  <a:pt x="4152" y="1590"/>
                </a:lnTo>
                <a:lnTo>
                  <a:pt x="4152" y="1586"/>
                </a:lnTo>
                <a:lnTo>
                  <a:pt x="4154" y="1584"/>
                </a:lnTo>
                <a:lnTo>
                  <a:pt x="4156" y="1586"/>
                </a:lnTo>
                <a:lnTo>
                  <a:pt x="4158" y="1586"/>
                </a:lnTo>
                <a:lnTo>
                  <a:pt x="4160" y="1584"/>
                </a:lnTo>
                <a:lnTo>
                  <a:pt x="4160" y="1576"/>
                </a:lnTo>
                <a:lnTo>
                  <a:pt x="4158" y="1564"/>
                </a:lnTo>
                <a:lnTo>
                  <a:pt x="4158" y="1548"/>
                </a:lnTo>
                <a:lnTo>
                  <a:pt x="4160" y="1552"/>
                </a:lnTo>
                <a:lnTo>
                  <a:pt x="4162" y="1556"/>
                </a:lnTo>
                <a:lnTo>
                  <a:pt x="4166" y="1556"/>
                </a:lnTo>
                <a:lnTo>
                  <a:pt x="4168" y="1554"/>
                </a:lnTo>
                <a:lnTo>
                  <a:pt x="4172" y="1544"/>
                </a:lnTo>
                <a:lnTo>
                  <a:pt x="4172" y="1532"/>
                </a:lnTo>
                <a:lnTo>
                  <a:pt x="4170" y="1524"/>
                </a:lnTo>
                <a:lnTo>
                  <a:pt x="4166" y="1522"/>
                </a:lnTo>
                <a:lnTo>
                  <a:pt x="4162" y="1520"/>
                </a:lnTo>
                <a:lnTo>
                  <a:pt x="4158" y="1520"/>
                </a:lnTo>
                <a:lnTo>
                  <a:pt x="4154" y="1520"/>
                </a:lnTo>
                <a:lnTo>
                  <a:pt x="4156" y="1516"/>
                </a:lnTo>
                <a:lnTo>
                  <a:pt x="4158" y="1510"/>
                </a:lnTo>
                <a:lnTo>
                  <a:pt x="4162" y="1504"/>
                </a:lnTo>
                <a:lnTo>
                  <a:pt x="4162" y="1500"/>
                </a:lnTo>
                <a:lnTo>
                  <a:pt x="4158" y="1498"/>
                </a:lnTo>
                <a:lnTo>
                  <a:pt x="4152" y="1498"/>
                </a:lnTo>
                <a:lnTo>
                  <a:pt x="4146" y="1496"/>
                </a:lnTo>
                <a:lnTo>
                  <a:pt x="4142" y="1494"/>
                </a:lnTo>
                <a:lnTo>
                  <a:pt x="4140" y="1492"/>
                </a:lnTo>
                <a:lnTo>
                  <a:pt x="4142" y="1486"/>
                </a:lnTo>
                <a:lnTo>
                  <a:pt x="4148" y="1478"/>
                </a:lnTo>
                <a:lnTo>
                  <a:pt x="4150" y="1474"/>
                </a:lnTo>
                <a:lnTo>
                  <a:pt x="4150" y="1468"/>
                </a:lnTo>
                <a:lnTo>
                  <a:pt x="4146" y="1464"/>
                </a:lnTo>
                <a:lnTo>
                  <a:pt x="4140" y="1460"/>
                </a:lnTo>
                <a:lnTo>
                  <a:pt x="4132" y="1456"/>
                </a:lnTo>
                <a:lnTo>
                  <a:pt x="4106" y="1446"/>
                </a:lnTo>
                <a:lnTo>
                  <a:pt x="4092" y="1438"/>
                </a:lnTo>
                <a:lnTo>
                  <a:pt x="4082" y="1430"/>
                </a:lnTo>
                <a:lnTo>
                  <a:pt x="4076" y="1420"/>
                </a:lnTo>
                <a:lnTo>
                  <a:pt x="4072" y="1408"/>
                </a:lnTo>
                <a:lnTo>
                  <a:pt x="4068" y="1400"/>
                </a:lnTo>
                <a:lnTo>
                  <a:pt x="4064" y="1394"/>
                </a:lnTo>
                <a:lnTo>
                  <a:pt x="4060" y="1390"/>
                </a:lnTo>
                <a:lnTo>
                  <a:pt x="4052" y="1390"/>
                </a:lnTo>
                <a:lnTo>
                  <a:pt x="4044" y="1392"/>
                </a:lnTo>
                <a:lnTo>
                  <a:pt x="4038" y="1392"/>
                </a:lnTo>
                <a:lnTo>
                  <a:pt x="4032" y="1390"/>
                </a:lnTo>
                <a:lnTo>
                  <a:pt x="4030" y="1388"/>
                </a:lnTo>
                <a:lnTo>
                  <a:pt x="4030" y="1384"/>
                </a:lnTo>
                <a:lnTo>
                  <a:pt x="4034" y="1380"/>
                </a:lnTo>
                <a:lnTo>
                  <a:pt x="4040" y="1378"/>
                </a:lnTo>
                <a:lnTo>
                  <a:pt x="4048" y="1376"/>
                </a:lnTo>
                <a:lnTo>
                  <a:pt x="4054" y="1374"/>
                </a:lnTo>
                <a:lnTo>
                  <a:pt x="4056" y="1372"/>
                </a:lnTo>
                <a:lnTo>
                  <a:pt x="4058" y="1370"/>
                </a:lnTo>
                <a:lnTo>
                  <a:pt x="4058" y="1368"/>
                </a:lnTo>
                <a:lnTo>
                  <a:pt x="4054" y="1360"/>
                </a:lnTo>
                <a:lnTo>
                  <a:pt x="4050" y="1354"/>
                </a:lnTo>
                <a:lnTo>
                  <a:pt x="4042" y="1344"/>
                </a:lnTo>
                <a:lnTo>
                  <a:pt x="4042" y="1342"/>
                </a:lnTo>
                <a:lnTo>
                  <a:pt x="4044" y="1342"/>
                </a:lnTo>
                <a:lnTo>
                  <a:pt x="4050" y="1344"/>
                </a:lnTo>
                <a:lnTo>
                  <a:pt x="4058" y="1344"/>
                </a:lnTo>
                <a:lnTo>
                  <a:pt x="4064" y="1342"/>
                </a:lnTo>
                <a:lnTo>
                  <a:pt x="4068" y="1340"/>
                </a:lnTo>
                <a:lnTo>
                  <a:pt x="4070" y="1336"/>
                </a:lnTo>
                <a:lnTo>
                  <a:pt x="4072" y="1332"/>
                </a:lnTo>
                <a:lnTo>
                  <a:pt x="4074" y="1332"/>
                </a:lnTo>
                <a:lnTo>
                  <a:pt x="4078" y="1334"/>
                </a:lnTo>
                <a:lnTo>
                  <a:pt x="4084" y="1342"/>
                </a:lnTo>
                <a:lnTo>
                  <a:pt x="4090" y="1350"/>
                </a:lnTo>
                <a:lnTo>
                  <a:pt x="4094" y="1354"/>
                </a:lnTo>
                <a:lnTo>
                  <a:pt x="4100" y="1356"/>
                </a:lnTo>
                <a:lnTo>
                  <a:pt x="4104" y="1356"/>
                </a:lnTo>
                <a:lnTo>
                  <a:pt x="4110" y="1356"/>
                </a:lnTo>
                <a:lnTo>
                  <a:pt x="4112" y="1360"/>
                </a:lnTo>
                <a:lnTo>
                  <a:pt x="4114" y="1364"/>
                </a:lnTo>
                <a:lnTo>
                  <a:pt x="4116" y="1370"/>
                </a:lnTo>
                <a:lnTo>
                  <a:pt x="4120" y="1374"/>
                </a:lnTo>
                <a:lnTo>
                  <a:pt x="4126" y="1376"/>
                </a:lnTo>
                <a:lnTo>
                  <a:pt x="4130" y="1378"/>
                </a:lnTo>
                <a:lnTo>
                  <a:pt x="4132" y="1380"/>
                </a:lnTo>
                <a:lnTo>
                  <a:pt x="4134" y="1384"/>
                </a:lnTo>
                <a:lnTo>
                  <a:pt x="4134" y="1388"/>
                </a:lnTo>
                <a:lnTo>
                  <a:pt x="4134" y="1394"/>
                </a:lnTo>
                <a:lnTo>
                  <a:pt x="4138" y="1398"/>
                </a:lnTo>
                <a:lnTo>
                  <a:pt x="4148" y="1410"/>
                </a:lnTo>
                <a:lnTo>
                  <a:pt x="4162" y="1424"/>
                </a:lnTo>
                <a:lnTo>
                  <a:pt x="4180" y="1434"/>
                </a:lnTo>
                <a:lnTo>
                  <a:pt x="4196" y="1442"/>
                </a:lnTo>
                <a:lnTo>
                  <a:pt x="4204" y="1444"/>
                </a:lnTo>
                <a:lnTo>
                  <a:pt x="4210" y="1446"/>
                </a:lnTo>
                <a:lnTo>
                  <a:pt x="4216" y="1444"/>
                </a:lnTo>
                <a:lnTo>
                  <a:pt x="4218" y="1440"/>
                </a:lnTo>
                <a:lnTo>
                  <a:pt x="4220" y="1434"/>
                </a:lnTo>
                <a:lnTo>
                  <a:pt x="4220" y="1426"/>
                </a:lnTo>
                <a:lnTo>
                  <a:pt x="4218" y="1416"/>
                </a:lnTo>
                <a:lnTo>
                  <a:pt x="4218" y="1408"/>
                </a:lnTo>
                <a:lnTo>
                  <a:pt x="4220" y="1404"/>
                </a:lnTo>
                <a:lnTo>
                  <a:pt x="4224" y="1400"/>
                </a:lnTo>
                <a:lnTo>
                  <a:pt x="4228" y="1396"/>
                </a:lnTo>
                <a:lnTo>
                  <a:pt x="4232" y="1396"/>
                </a:lnTo>
                <a:lnTo>
                  <a:pt x="4242" y="1394"/>
                </a:lnTo>
                <a:lnTo>
                  <a:pt x="4260" y="1394"/>
                </a:lnTo>
                <a:lnTo>
                  <a:pt x="4262" y="1394"/>
                </a:lnTo>
                <a:lnTo>
                  <a:pt x="4264" y="1392"/>
                </a:lnTo>
                <a:lnTo>
                  <a:pt x="4264" y="1390"/>
                </a:lnTo>
                <a:lnTo>
                  <a:pt x="4262" y="1386"/>
                </a:lnTo>
                <a:lnTo>
                  <a:pt x="4258" y="1378"/>
                </a:lnTo>
                <a:lnTo>
                  <a:pt x="4258" y="1374"/>
                </a:lnTo>
                <a:lnTo>
                  <a:pt x="4260" y="1372"/>
                </a:lnTo>
                <a:lnTo>
                  <a:pt x="4262" y="1370"/>
                </a:lnTo>
                <a:lnTo>
                  <a:pt x="4268" y="1368"/>
                </a:lnTo>
                <a:lnTo>
                  <a:pt x="4270" y="1366"/>
                </a:lnTo>
                <a:lnTo>
                  <a:pt x="4268" y="1360"/>
                </a:lnTo>
                <a:lnTo>
                  <a:pt x="4266" y="1358"/>
                </a:lnTo>
                <a:lnTo>
                  <a:pt x="4266" y="1356"/>
                </a:lnTo>
                <a:lnTo>
                  <a:pt x="4270" y="1352"/>
                </a:lnTo>
                <a:lnTo>
                  <a:pt x="4284" y="1346"/>
                </a:lnTo>
                <a:lnTo>
                  <a:pt x="4290" y="1340"/>
                </a:lnTo>
                <a:lnTo>
                  <a:pt x="4294" y="1334"/>
                </a:lnTo>
                <a:lnTo>
                  <a:pt x="4296" y="1330"/>
                </a:lnTo>
                <a:lnTo>
                  <a:pt x="4296" y="1324"/>
                </a:lnTo>
                <a:lnTo>
                  <a:pt x="4290" y="1312"/>
                </a:lnTo>
                <a:close/>
                <a:moveTo>
                  <a:pt x="3666" y="1230"/>
                </a:moveTo>
                <a:lnTo>
                  <a:pt x="3666" y="1230"/>
                </a:lnTo>
                <a:lnTo>
                  <a:pt x="3660" y="1240"/>
                </a:lnTo>
                <a:lnTo>
                  <a:pt x="3656" y="1250"/>
                </a:lnTo>
                <a:lnTo>
                  <a:pt x="3656" y="1258"/>
                </a:lnTo>
                <a:lnTo>
                  <a:pt x="3658" y="1266"/>
                </a:lnTo>
                <a:lnTo>
                  <a:pt x="3664" y="1272"/>
                </a:lnTo>
                <a:lnTo>
                  <a:pt x="3674" y="1278"/>
                </a:lnTo>
                <a:lnTo>
                  <a:pt x="3690" y="1280"/>
                </a:lnTo>
                <a:lnTo>
                  <a:pt x="3710" y="1280"/>
                </a:lnTo>
                <a:lnTo>
                  <a:pt x="3730" y="1278"/>
                </a:lnTo>
                <a:lnTo>
                  <a:pt x="3742" y="1274"/>
                </a:lnTo>
                <a:lnTo>
                  <a:pt x="3748" y="1268"/>
                </a:lnTo>
                <a:lnTo>
                  <a:pt x="3750" y="1262"/>
                </a:lnTo>
                <a:lnTo>
                  <a:pt x="3750" y="1252"/>
                </a:lnTo>
                <a:lnTo>
                  <a:pt x="3748" y="1244"/>
                </a:lnTo>
                <a:lnTo>
                  <a:pt x="3746" y="1234"/>
                </a:lnTo>
                <a:lnTo>
                  <a:pt x="3748" y="1226"/>
                </a:lnTo>
                <a:lnTo>
                  <a:pt x="3748" y="1220"/>
                </a:lnTo>
                <a:lnTo>
                  <a:pt x="3746" y="1216"/>
                </a:lnTo>
                <a:lnTo>
                  <a:pt x="3744" y="1212"/>
                </a:lnTo>
                <a:lnTo>
                  <a:pt x="3740" y="1210"/>
                </a:lnTo>
                <a:lnTo>
                  <a:pt x="3730" y="1206"/>
                </a:lnTo>
                <a:lnTo>
                  <a:pt x="3716" y="1204"/>
                </a:lnTo>
                <a:lnTo>
                  <a:pt x="3702" y="1204"/>
                </a:lnTo>
                <a:lnTo>
                  <a:pt x="3688" y="1208"/>
                </a:lnTo>
                <a:lnTo>
                  <a:pt x="3676" y="1218"/>
                </a:lnTo>
                <a:lnTo>
                  <a:pt x="3670" y="1222"/>
                </a:lnTo>
                <a:lnTo>
                  <a:pt x="3666" y="1230"/>
                </a:lnTo>
                <a:close/>
                <a:moveTo>
                  <a:pt x="3526" y="1508"/>
                </a:moveTo>
                <a:lnTo>
                  <a:pt x="3526" y="1508"/>
                </a:lnTo>
                <a:lnTo>
                  <a:pt x="3516" y="1498"/>
                </a:lnTo>
                <a:lnTo>
                  <a:pt x="3512" y="1496"/>
                </a:lnTo>
                <a:lnTo>
                  <a:pt x="3510" y="1498"/>
                </a:lnTo>
                <a:lnTo>
                  <a:pt x="3504" y="1500"/>
                </a:lnTo>
                <a:lnTo>
                  <a:pt x="3498" y="1502"/>
                </a:lnTo>
                <a:lnTo>
                  <a:pt x="3490" y="1500"/>
                </a:lnTo>
                <a:lnTo>
                  <a:pt x="3484" y="1496"/>
                </a:lnTo>
                <a:lnTo>
                  <a:pt x="3478" y="1490"/>
                </a:lnTo>
                <a:lnTo>
                  <a:pt x="3474" y="1478"/>
                </a:lnTo>
                <a:lnTo>
                  <a:pt x="3472" y="1470"/>
                </a:lnTo>
                <a:lnTo>
                  <a:pt x="3466" y="1464"/>
                </a:lnTo>
                <a:lnTo>
                  <a:pt x="3458" y="1458"/>
                </a:lnTo>
                <a:lnTo>
                  <a:pt x="3446" y="1452"/>
                </a:lnTo>
                <a:lnTo>
                  <a:pt x="3432" y="1446"/>
                </a:lnTo>
                <a:lnTo>
                  <a:pt x="3418" y="1438"/>
                </a:lnTo>
                <a:lnTo>
                  <a:pt x="3396" y="1420"/>
                </a:lnTo>
                <a:lnTo>
                  <a:pt x="3386" y="1414"/>
                </a:lnTo>
                <a:lnTo>
                  <a:pt x="3376" y="1408"/>
                </a:lnTo>
                <a:lnTo>
                  <a:pt x="3368" y="1408"/>
                </a:lnTo>
                <a:lnTo>
                  <a:pt x="3364" y="1408"/>
                </a:lnTo>
                <a:lnTo>
                  <a:pt x="3362" y="1412"/>
                </a:lnTo>
                <a:lnTo>
                  <a:pt x="3358" y="1414"/>
                </a:lnTo>
                <a:lnTo>
                  <a:pt x="3356" y="1416"/>
                </a:lnTo>
                <a:lnTo>
                  <a:pt x="3352" y="1414"/>
                </a:lnTo>
                <a:lnTo>
                  <a:pt x="3350" y="1414"/>
                </a:lnTo>
                <a:lnTo>
                  <a:pt x="3346" y="1408"/>
                </a:lnTo>
                <a:lnTo>
                  <a:pt x="3340" y="1400"/>
                </a:lnTo>
                <a:lnTo>
                  <a:pt x="3336" y="1390"/>
                </a:lnTo>
                <a:lnTo>
                  <a:pt x="3330" y="1382"/>
                </a:lnTo>
                <a:lnTo>
                  <a:pt x="3324" y="1378"/>
                </a:lnTo>
                <a:lnTo>
                  <a:pt x="3320" y="1376"/>
                </a:lnTo>
                <a:lnTo>
                  <a:pt x="3316" y="1376"/>
                </a:lnTo>
                <a:lnTo>
                  <a:pt x="3312" y="1378"/>
                </a:lnTo>
                <a:lnTo>
                  <a:pt x="3308" y="1380"/>
                </a:lnTo>
                <a:lnTo>
                  <a:pt x="3302" y="1390"/>
                </a:lnTo>
                <a:lnTo>
                  <a:pt x="3296" y="1402"/>
                </a:lnTo>
                <a:lnTo>
                  <a:pt x="3292" y="1416"/>
                </a:lnTo>
                <a:lnTo>
                  <a:pt x="3290" y="1434"/>
                </a:lnTo>
                <a:lnTo>
                  <a:pt x="3288" y="1450"/>
                </a:lnTo>
                <a:lnTo>
                  <a:pt x="3290" y="1466"/>
                </a:lnTo>
                <a:lnTo>
                  <a:pt x="3292" y="1480"/>
                </a:lnTo>
                <a:lnTo>
                  <a:pt x="3292" y="1488"/>
                </a:lnTo>
                <a:lnTo>
                  <a:pt x="3292" y="1492"/>
                </a:lnTo>
                <a:lnTo>
                  <a:pt x="3290" y="1496"/>
                </a:lnTo>
                <a:lnTo>
                  <a:pt x="3288" y="1500"/>
                </a:lnTo>
                <a:lnTo>
                  <a:pt x="3282" y="1506"/>
                </a:lnTo>
                <a:lnTo>
                  <a:pt x="3272" y="1510"/>
                </a:lnTo>
                <a:lnTo>
                  <a:pt x="3264" y="1514"/>
                </a:lnTo>
                <a:lnTo>
                  <a:pt x="3258" y="1518"/>
                </a:lnTo>
                <a:lnTo>
                  <a:pt x="3256" y="1522"/>
                </a:lnTo>
                <a:lnTo>
                  <a:pt x="3256" y="1524"/>
                </a:lnTo>
                <a:lnTo>
                  <a:pt x="3256" y="1528"/>
                </a:lnTo>
                <a:lnTo>
                  <a:pt x="3258" y="1534"/>
                </a:lnTo>
                <a:lnTo>
                  <a:pt x="3260" y="1536"/>
                </a:lnTo>
                <a:lnTo>
                  <a:pt x="3262" y="1536"/>
                </a:lnTo>
                <a:lnTo>
                  <a:pt x="3270" y="1536"/>
                </a:lnTo>
                <a:lnTo>
                  <a:pt x="3294" y="1532"/>
                </a:lnTo>
                <a:lnTo>
                  <a:pt x="3304" y="1530"/>
                </a:lnTo>
                <a:lnTo>
                  <a:pt x="3314" y="1530"/>
                </a:lnTo>
                <a:lnTo>
                  <a:pt x="3318" y="1532"/>
                </a:lnTo>
                <a:lnTo>
                  <a:pt x="3320" y="1534"/>
                </a:lnTo>
                <a:lnTo>
                  <a:pt x="3322" y="1536"/>
                </a:lnTo>
                <a:lnTo>
                  <a:pt x="3322" y="1542"/>
                </a:lnTo>
                <a:lnTo>
                  <a:pt x="3322" y="1550"/>
                </a:lnTo>
                <a:lnTo>
                  <a:pt x="3324" y="1558"/>
                </a:lnTo>
                <a:lnTo>
                  <a:pt x="3330" y="1562"/>
                </a:lnTo>
                <a:lnTo>
                  <a:pt x="3336" y="1566"/>
                </a:lnTo>
                <a:lnTo>
                  <a:pt x="3344" y="1566"/>
                </a:lnTo>
                <a:lnTo>
                  <a:pt x="3350" y="1564"/>
                </a:lnTo>
                <a:lnTo>
                  <a:pt x="3358" y="1560"/>
                </a:lnTo>
                <a:lnTo>
                  <a:pt x="3364" y="1550"/>
                </a:lnTo>
                <a:lnTo>
                  <a:pt x="3368" y="1542"/>
                </a:lnTo>
                <a:lnTo>
                  <a:pt x="3374" y="1538"/>
                </a:lnTo>
                <a:lnTo>
                  <a:pt x="3378" y="1534"/>
                </a:lnTo>
                <a:lnTo>
                  <a:pt x="3384" y="1534"/>
                </a:lnTo>
                <a:lnTo>
                  <a:pt x="3388" y="1534"/>
                </a:lnTo>
                <a:lnTo>
                  <a:pt x="3392" y="1530"/>
                </a:lnTo>
                <a:lnTo>
                  <a:pt x="3396" y="1526"/>
                </a:lnTo>
                <a:lnTo>
                  <a:pt x="3400" y="1518"/>
                </a:lnTo>
                <a:lnTo>
                  <a:pt x="3404" y="1508"/>
                </a:lnTo>
                <a:lnTo>
                  <a:pt x="3410" y="1502"/>
                </a:lnTo>
                <a:lnTo>
                  <a:pt x="3416" y="1500"/>
                </a:lnTo>
                <a:lnTo>
                  <a:pt x="3424" y="1500"/>
                </a:lnTo>
                <a:lnTo>
                  <a:pt x="3432" y="1502"/>
                </a:lnTo>
                <a:lnTo>
                  <a:pt x="3438" y="1506"/>
                </a:lnTo>
                <a:lnTo>
                  <a:pt x="3444" y="1512"/>
                </a:lnTo>
                <a:lnTo>
                  <a:pt x="3446" y="1518"/>
                </a:lnTo>
                <a:lnTo>
                  <a:pt x="3448" y="1524"/>
                </a:lnTo>
                <a:lnTo>
                  <a:pt x="3450" y="1528"/>
                </a:lnTo>
                <a:lnTo>
                  <a:pt x="3452" y="1530"/>
                </a:lnTo>
                <a:lnTo>
                  <a:pt x="3456" y="1530"/>
                </a:lnTo>
                <a:lnTo>
                  <a:pt x="3468" y="1532"/>
                </a:lnTo>
                <a:lnTo>
                  <a:pt x="3488" y="1534"/>
                </a:lnTo>
                <a:lnTo>
                  <a:pt x="3498" y="1536"/>
                </a:lnTo>
                <a:lnTo>
                  <a:pt x="3508" y="1538"/>
                </a:lnTo>
                <a:lnTo>
                  <a:pt x="3518" y="1536"/>
                </a:lnTo>
                <a:lnTo>
                  <a:pt x="3526" y="1534"/>
                </a:lnTo>
                <a:lnTo>
                  <a:pt x="3532" y="1528"/>
                </a:lnTo>
                <a:lnTo>
                  <a:pt x="3534" y="1522"/>
                </a:lnTo>
                <a:lnTo>
                  <a:pt x="3532" y="1516"/>
                </a:lnTo>
                <a:lnTo>
                  <a:pt x="3526" y="1508"/>
                </a:lnTo>
                <a:close/>
                <a:moveTo>
                  <a:pt x="3466" y="1576"/>
                </a:moveTo>
                <a:lnTo>
                  <a:pt x="3466" y="1576"/>
                </a:lnTo>
                <a:lnTo>
                  <a:pt x="3462" y="1574"/>
                </a:lnTo>
                <a:lnTo>
                  <a:pt x="3456" y="1572"/>
                </a:lnTo>
                <a:lnTo>
                  <a:pt x="3442" y="1574"/>
                </a:lnTo>
                <a:lnTo>
                  <a:pt x="3428" y="1578"/>
                </a:lnTo>
                <a:lnTo>
                  <a:pt x="3412" y="1584"/>
                </a:lnTo>
                <a:lnTo>
                  <a:pt x="3400" y="1594"/>
                </a:lnTo>
                <a:lnTo>
                  <a:pt x="3392" y="1604"/>
                </a:lnTo>
                <a:lnTo>
                  <a:pt x="3390" y="1608"/>
                </a:lnTo>
                <a:lnTo>
                  <a:pt x="3388" y="1614"/>
                </a:lnTo>
                <a:lnTo>
                  <a:pt x="3390" y="1620"/>
                </a:lnTo>
                <a:lnTo>
                  <a:pt x="3394" y="1624"/>
                </a:lnTo>
                <a:lnTo>
                  <a:pt x="3398" y="1628"/>
                </a:lnTo>
                <a:lnTo>
                  <a:pt x="3404" y="1630"/>
                </a:lnTo>
                <a:lnTo>
                  <a:pt x="3410" y="1630"/>
                </a:lnTo>
                <a:lnTo>
                  <a:pt x="3416" y="1628"/>
                </a:lnTo>
                <a:lnTo>
                  <a:pt x="3432" y="1622"/>
                </a:lnTo>
                <a:lnTo>
                  <a:pt x="3446" y="1614"/>
                </a:lnTo>
                <a:lnTo>
                  <a:pt x="3458" y="1602"/>
                </a:lnTo>
                <a:lnTo>
                  <a:pt x="3466" y="1592"/>
                </a:lnTo>
                <a:lnTo>
                  <a:pt x="3468" y="1586"/>
                </a:lnTo>
                <a:lnTo>
                  <a:pt x="3470" y="1582"/>
                </a:lnTo>
                <a:lnTo>
                  <a:pt x="3468" y="1578"/>
                </a:lnTo>
                <a:lnTo>
                  <a:pt x="3466" y="1576"/>
                </a:lnTo>
                <a:close/>
                <a:moveTo>
                  <a:pt x="3512" y="820"/>
                </a:moveTo>
                <a:lnTo>
                  <a:pt x="3512" y="820"/>
                </a:lnTo>
                <a:lnTo>
                  <a:pt x="3510" y="830"/>
                </a:lnTo>
                <a:lnTo>
                  <a:pt x="3512" y="836"/>
                </a:lnTo>
                <a:lnTo>
                  <a:pt x="3516" y="840"/>
                </a:lnTo>
                <a:lnTo>
                  <a:pt x="3528" y="844"/>
                </a:lnTo>
                <a:lnTo>
                  <a:pt x="3534" y="848"/>
                </a:lnTo>
                <a:lnTo>
                  <a:pt x="3536" y="850"/>
                </a:lnTo>
                <a:lnTo>
                  <a:pt x="3538" y="858"/>
                </a:lnTo>
                <a:lnTo>
                  <a:pt x="3538" y="862"/>
                </a:lnTo>
                <a:lnTo>
                  <a:pt x="3542" y="866"/>
                </a:lnTo>
                <a:lnTo>
                  <a:pt x="3546" y="872"/>
                </a:lnTo>
                <a:lnTo>
                  <a:pt x="3556" y="878"/>
                </a:lnTo>
                <a:lnTo>
                  <a:pt x="3568" y="882"/>
                </a:lnTo>
                <a:lnTo>
                  <a:pt x="3576" y="882"/>
                </a:lnTo>
                <a:lnTo>
                  <a:pt x="3582" y="880"/>
                </a:lnTo>
                <a:lnTo>
                  <a:pt x="3590" y="878"/>
                </a:lnTo>
                <a:lnTo>
                  <a:pt x="3604" y="872"/>
                </a:lnTo>
                <a:lnTo>
                  <a:pt x="3614" y="872"/>
                </a:lnTo>
                <a:lnTo>
                  <a:pt x="3628" y="872"/>
                </a:lnTo>
                <a:lnTo>
                  <a:pt x="3658" y="876"/>
                </a:lnTo>
                <a:lnTo>
                  <a:pt x="3686" y="876"/>
                </a:lnTo>
                <a:lnTo>
                  <a:pt x="3696" y="876"/>
                </a:lnTo>
                <a:lnTo>
                  <a:pt x="3702" y="872"/>
                </a:lnTo>
                <a:lnTo>
                  <a:pt x="3704" y="870"/>
                </a:lnTo>
                <a:lnTo>
                  <a:pt x="3704" y="868"/>
                </a:lnTo>
                <a:lnTo>
                  <a:pt x="3698" y="862"/>
                </a:lnTo>
                <a:lnTo>
                  <a:pt x="3684" y="846"/>
                </a:lnTo>
                <a:lnTo>
                  <a:pt x="3676" y="838"/>
                </a:lnTo>
                <a:lnTo>
                  <a:pt x="3666" y="830"/>
                </a:lnTo>
                <a:lnTo>
                  <a:pt x="3654" y="824"/>
                </a:lnTo>
                <a:lnTo>
                  <a:pt x="3642" y="818"/>
                </a:lnTo>
                <a:lnTo>
                  <a:pt x="3626" y="814"/>
                </a:lnTo>
                <a:lnTo>
                  <a:pt x="3606" y="814"/>
                </a:lnTo>
                <a:lnTo>
                  <a:pt x="3586" y="814"/>
                </a:lnTo>
                <a:lnTo>
                  <a:pt x="3568" y="812"/>
                </a:lnTo>
                <a:lnTo>
                  <a:pt x="3540" y="806"/>
                </a:lnTo>
                <a:lnTo>
                  <a:pt x="3528" y="806"/>
                </a:lnTo>
                <a:lnTo>
                  <a:pt x="3520" y="808"/>
                </a:lnTo>
                <a:lnTo>
                  <a:pt x="3518" y="808"/>
                </a:lnTo>
                <a:lnTo>
                  <a:pt x="3516" y="812"/>
                </a:lnTo>
                <a:lnTo>
                  <a:pt x="3512" y="820"/>
                </a:lnTo>
                <a:close/>
                <a:moveTo>
                  <a:pt x="3202" y="736"/>
                </a:moveTo>
                <a:lnTo>
                  <a:pt x="3202" y="736"/>
                </a:lnTo>
                <a:lnTo>
                  <a:pt x="3202" y="744"/>
                </a:lnTo>
                <a:lnTo>
                  <a:pt x="3202" y="748"/>
                </a:lnTo>
                <a:lnTo>
                  <a:pt x="3204" y="750"/>
                </a:lnTo>
                <a:lnTo>
                  <a:pt x="3212" y="752"/>
                </a:lnTo>
                <a:lnTo>
                  <a:pt x="3224" y="752"/>
                </a:lnTo>
                <a:lnTo>
                  <a:pt x="3266" y="752"/>
                </a:lnTo>
                <a:lnTo>
                  <a:pt x="3332" y="752"/>
                </a:lnTo>
                <a:lnTo>
                  <a:pt x="3366" y="750"/>
                </a:lnTo>
                <a:lnTo>
                  <a:pt x="3390" y="746"/>
                </a:lnTo>
                <a:lnTo>
                  <a:pt x="3406" y="740"/>
                </a:lnTo>
                <a:lnTo>
                  <a:pt x="3414" y="734"/>
                </a:lnTo>
                <a:lnTo>
                  <a:pt x="3420" y="730"/>
                </a:lnTo>
                <a:lnTo>
                  <a:pt x="3420" y="726"/>
                </a:lnTo>
                <a:lnTo>
                  <a:pt x="3422" y="726"/>
                </a:lnTo>
                <a:lnTo>
                  <a:pt x="3424" y="732"/>
                </a:lnTo>
                <a:lnTo>
                  <a:pt x="3426" y="736"/>
                </a:lnTo>
                <a:lnTo>
                  <a:pt x="3430" y="740"/>
                </a:lnTo>
                <a:lnTo>
                  <a:pt x="3444" y="746"/>
                </a:lnTo>
                <a:lnTo>
                  <a:pt x="3464" y="748"/>
                </a:lnTo>
                <a:lnTo>
                  <a:pt x="3486" y="750"/>
                </a:lnTo>
                <a:lnTo>
                  <a:pt x="3506" y="750"/>
                </a:lnTo>
                <a:lnTo>
                  <a:pt x="3524" y="746"/>
                </a:lnTo>
                <a:lnTo>
                  <a:pt x="3536" y="742"/>
                </a:lnTo>
                <a:lnTo>
                  <a:pt x="3540" y="738"/>
                </a:lnTo>
                <a:lnTo>
                  <a:pt x="3542" y="734"/>
                </a:lnTo>
                <a:lnTo>
                  <a:pt x="3544" y="728"/>
                </a:lnTo>
                <a:lnTo>
                  <a:pt x="3548" y="724"/>
                </a:lnTo>
                <a:lnTo>
                  <a:pt x="3554" y="722"/>
                </a:lnTo>
                <a:lnTo>
                  <a:pt x="3562" y="720"/>
                </a:lnTo>
                <a:lnTo>
                  <a:pt x="3566" y="718"/>
                </a:lnTo>
                <a:lnTo>
                  <a:pt x="3570" y="716"/>
                </a:lnTo>
                <a:lnTo>
                  <a:pt x="3568" y="714"/>
                </a:lnTo>
                <a:lnTo>
                  <a:pt x="3560" y="710"/>
                </a:lnTo>
                <a:lnTo>
                  <a:pt x="3554" y="706"/>
                </a:lnTo>
                <a:lnTo>
                  <a:pt x="3552" y="704"/>
                </a:lnTo>
                <a:lnTo>
                  <a:pt x="3552" y="700"/>
                </a:lnTo>
                <a:lnTo>
                  <a:pt x="3556" y="698"/>
                </a:lnTo>
                <a:lnTo>
                  <a:pt x="3560" y="694"/>
                </a:lnTo>
                <a:lnTo>
                  <a:pt x="3562" y="688"/>
                </a:lnTo>
                <a:lnTo>
                  <a:pt x="3564" y="682"/>
                </a:lnTo>
                <a:lnTo>
                  <a:pt x="3560" y="674"/>
                </a:lnTo>
                <a:lnTo>
                  <a:pt x="3554" y="668"/>
                </a:lnTo>
                <a:lnTo>
                  <a:pt x="3548" y="664"/>
                </a:lnTo>
                <a:lnTo>
                  <a:pt x="3540" y="660"/>
                </a:lnTo>
                <a:lnTo>
                  <a:pt x="3532" y="660"/>
                </a:lnTo>
                <a:lnTo>
                  <a:pt x="3516" y="658"/>
                </a:lnTo>
                <a:lnTo>
                  <a:pt x="3508" y="656"/>
                </a:lnTo>
                <a:lnTo>
                  <a:pt x="3502" y="652"/>
                </a:lnTo>
                <a:lnTo>
                  <a:pt x="3496" y="648"/>
                </a:lnTo>
                <a:lnTo>
                  <a:pt x="3486" y="646"/>
                </a:lnTo>
                <a:lnTo>
                  <a:pt x="3474" y="644"/>
                </a:lnTo>
                <a:lnTo>
                  <a:pt x="3460" y="644"/>
                </a:lnTo>
                <a:lnTo>
                  <a:pt x="3420" y="648"/>
                </a:lnTo>
                <a:lnTo>
                  <a:pt x="3366" y="654"/>
                </a:lnTo>
                <a:lnTo>
                  <a:pt x="3340" y="658"/>
                </a:lnTo>
                <a:lnTo>
                  <a:pt x="3324" y="664"/>
                </a:lnTo>
                <a:lnTo>
                  <a:pt x="3314" y="668"/>
                </a:lnTo>
                <a:lnTo>
                  <a:pt x="3308" y="672"/>
                </a:lnTo>
                <a:lnTo>
                  <a:pt x="3302" y="676"/>
                </a:lnTo>
                <a:lnTo>
                  <a:pt x="3298" y="678"/>
                </a:lnTo>
                <a:lnTo>
                  <a:pt x="3290" y="676"/>
                </a:lnTo>
                <a:lnTo>
                  <a:pt x="3276" y="672"/>
                </a:lnTo>
                <a:lnTo>
                  <a:pt x="3262" y="668"/>
                </a:lnTo>
                <a:lnTo>
                  <a:pt x="3250" y="666"/>
                </a:lnTo>
                <a:lnTo>
                  <a:pt x="3242" y="668"/>
                </a:lnTo>
                <a:lnTo>
                  <a:pt x="3236" y="670"/>
                </a:lnTo>
                <a:lnTo>
                  <a:pt x="3228" y="672"/>
                </a:lnTo>
                <a:lnTo>
                  <a:pt x="3222" y="672"/>
                </a:lnTo>
                <a:lnTo>
                  <a:pt x="3216" y="670"/>
                </a:lnTo>
                <a:lnTo>
                  <a:pt x="3206" y="664"/>
                </a:lnTo>
                <a:lnTo>
                  <a:pt x="3198" y="658"/>
                </a:lnTo>
                <a:lnTo>
                  <a:pt x="3194" y="658"/>
                </a:lnTo>
                <a:lnTo>
                  <a:pt x="3190" y="660"/>
                </a:lnTo>
                <a:lnTo>
                  <a:pt x="3190" y="664"/>
                </a:lnTo>
                <a:lnTo>
                  <a:pt x="3188" y="668"/>
                </a:lnTo>
                <a:lnTo>
                  <a:pt x="3186" y="672"/>
                </a:lnTo>
                <a:lnTo>
                  <a:pt x="3184" y="674"/>
                </a:lnTo>
                <a:lnTo>
                  <a:pt x="3178" y="672"/>
                </a:lnTo>
                <a:lnTo>
                  <a:pt x="3172" y="668"/>
                </a:lnTo>
                <a:lnTo>
                  <a:pt x="3170" y="664"/>
                </a:lnTo>
                <a:lnTo>
                  <a:pt x="3170" y="662"/>
                </a:lnTo>
                <a:lnTo>
                  <a:pt x="3170" y="658"/>
                </a:lnTo>
                <a:lnTo>
                  <a:pt x="3172" y="654"/>
                </a:lnTo>
                <a:lnTo>
                  <a:pt x="3170" y="650"/>
                </a:lnTo>
                <a:lnTo>
                  <a:pt x="3168" y="646"/>
                </a:lnTo>
                <a:lnTo>
                  <a:pt x="3162" y="638"/>
                </a:lnTo>
                <a:lnTo>
                  <a:pt x="3154" y="634"/>
                </a:lnTo>
                <a:lnTo>
                  <a:pt x="3146" y="630"/>
                </a:lnTo>
                <a:lnTo>
                  <a:pt x="3142" y="630"/>
                </a:lnTo>
                <a:lnTo>
                  <a:pt x="3136" y="632"/>
                </a:lnTo>
                <a:lnTo>
                  <a:pt x="3128" y="634"/>
                </a:lnTo>
                <a:lnTo>
                  <a:pt x="3126" y="632"/>
                </a:lnTo>
                <a:lnTo>
                  <a:pt x="3124" y="628"/>
                </a:lnTo>
                <a:lnTo>
                  <a:pt x="3124" y="624"/>
                </a:lnTo>
                <a:lnTo>
                  <a:pt x="3124" y="622"/>
                </a:lnTo>
                <a:lnTo>
                  <a:pt x="3130" y="620"/>
                </a:lnTo>
                <a:lnTo>
                  <a:pt x="3150" y="622"/>
                </a:lnTo>
                <a:lnTo>
                  <a:pt x="3170" y="622"/>
                </a:lnTo>
                <a:lnTo>
                  <a:pt x="3176" y="620"/>
                </a:lnTo>
                <a:lnTo>
                  <a:pt x="3176" y="618"/>
                </a:lnTo>
                <a:lnTo>
                  <a:pt x="3176" y="616"/>
                </a:lnTo>
                <a:lnTo>
                  <a:pt x="3174" y="610"/>
                </a:lnTo>
                <a:lnTo>
                  <a:pt x="3170" y="608"/>
                </a:lnTo>
                <a:lnTo>
                  <a:pt x="3156" y="604"/>
                </a:lnTo>
                <a:lnTo>
                  <a:pt x="3138" y="602"/>
                </a:lnTo>
                <a:lnTo>
                  <a:pt x="3130" y="598"/>
                </a:lnTo>
                <a:lnTo>
                  <a:pt x="3120" y="594"/>
                </a:lnTo>
                <a:lnTo>
                  <a:pt x="3100" y="584"/>
                </a:lnTo>
                <a:lnTo>
                  <a:pt x="3092" y="582"/>
                </a:lnTo>
                <a:lnTo>
                  <a:pt x="3084" y="580"/>
                </a:lnTo>
                <a:lnTo>
                  <a:pt x="3066" y="580"/>
                </a:lnTo>
                <a:lnTo>
                  <a:pt x="3042" y="584"/>
                </a:lnTo>
                <a:lnTo>
                  <a:pt x="3030" y="586"/>
                </a:lnTo>
                <a:lnTo>
                  <a:pt x="3022" y="582"/>
                </a:lnTo>
                <a:lnTo>
                  <a:pt x="3014" y="578"/>
                </a:lnTo>
                <a:lnTo>
                  <a:pt x="3008" y="574"/>
                </a:lnTo>
                <a:lnTo>
                  <a:pt x="2996" y="562"/>
                </a:lnTo>
                <a:lnTo>
                  <a:pt x="2990" y="560"/>
                </a:lnTo>
                <a:lnTo>
                  <a:pt x="2984" y="558"/>
                </a:lnTo>
                <a:lnTo>
                  <a:pt x="2974" y="560"/>
                </a:lnTo>
                <a:lnTo>
                  <a:pt x="2964" y="558"/>
                </a:lnTo>
                <a:lnTo>
                  <a:pt x="2938" y="556"/>
                </a:lnTo>
                <a:lnTo>
                  <a:pt x="2908" y="552"/>
                </a:lnTo>
                <a:lnTo>
                  <a:pt x="2876" y="550"/>
                </a:lnTo>
                <a:lnTo>
                  <a:pt x="2870" y="550"/>
                </a:lnTo>
                <a:lnTo>
                  <a:pt x="2866" y="552"/>
                </a:lnTo>
                <a:lnTo>
                  <a:pt x="2862" y="554"/>
                </a:lnTo>
                <a:lnTo>
                  <a:pt x="2860" y="558"/>
                </a:lnTo>
                <a:lnTo>
                  <a:pt x="2862" y="562"/>
                </a:lnTo>
                <a:lnTo>
                  <a:pt x="2864" y="568"/>
                </a:lnTo>
                <a:lnTo>
                  <a:pt x="2870" y="574"/>
                </a:lnTo>
                <a:lnTo>
                  <a:pt x="2878" y="582"/>
                </a:lnTo>
                <a:lnTo>
                  <a:pt x="2888" y="588"/>
                </a:lnTo>
                <a:lnTo>
                  <a:pt x="2896" y="592"/>
                </a:lnTo>
                <a:lnTo>
                  <a:pt x="2910" y="598"/>
                </a:lnTo>
                <a:lnTo>
                  <a:pt x="2920" y="602"/>
                </a:lnTo>
                <a:lnTo>
                  <a:pt x="2922" y="604"/>
                </a:lnTo>
                <a:lnTo>
                  <a:pt x="2924" y="610"/>
                </a:lnTo>
                <a:lnTo>
                  <a:pt x="2926" y="614"/>
                </a:lnTo>
                <a:lnTo>
                  <a:pt x="2930" y="618"/>
                </a:lnTo>
                <a:lnTo>
                  <a:pt x="2938" y="620"/>
                </a:lnTo>
                <a:lnTo>
                  <a:pt x="2948" y="620"/>
                </a:lnTo>
                <a:lnTo>
                  <a:pt x="2972" y="616"/>
                </a:lnTo>
                <a:lnTo>
                  <a:pt x="3000" y="610"/>
                </a:lnTo>
                <a:lnTo>
                  <a:pt x="3012" y="608"/>
                </a:lnTo>
                <a:lnTo>
                  <a:pt x="3020" y="610"/>
                </a:lnTo>
                <a:lnTo>
                  <a:pt x="3026" y="612"/>
                </a:lnTo>
                <a:lnTo>
                  <a:pt x="3030" y="616"/>
                </a:lnTo>
                <a:lnTo>
                  <a:pt x="3040" y="626"/>
                </a:lnTo>
                <a:lnTo>
                  <a:pt x="3046" y="634"/>
                </a:lnTo>
                <a:lnTo>
                  <a:pt x="3054" y="640"/>
                </a:lnTo>
                <a:lnTo>
                  <a:pt x="3060" y="644"/>
                </a:lnTo>
                <a:lnTo>
                  <a:pt x="3062" y="648"/>
                </a:lnTo>
                <a:lnTo>
                  <a:pt x="3064" y="650"/>
                </a:lnTo>
                <a:lnTo>
                  <a:pt x="3064" y="654"/>
                </a:lnTo>
                <a:lnTo>
                  <a:pt x="3060" y="662"/>
                </a:lnTo>
                <a:lnTo>
                  <a:pt x="3056" y="670"/>
                </a:lnTo>
                <a:lnTo>
                  <a:pt x="3050" y="678"/>
                </a:lnTo>
                <a:lnTo>
                  <a:pt x="3046" y="684"/>
                </a:lnTo>
                <a:lnTo>
                  <a:pt x="3046" y="690"/>
                </a:lnTo>
                <a:lnTo>
                  <a:pt x="3046" y="692"/>
                </a:lnTo>
                <a:lnTo>
                  <a:pt x="3050" y="694"/>
                </a:lnTo>
                <a:lnTo>
                  <a:pt x="3056" y="698"/>
                </a:lnTo>
                <a:lnTo>
                  <a:pt x="3058" y="704"/>
                </a:lnTo>
                <a:lnTo>
                  <a:pt x="3060" y="714"/>
                </a:lnTo>
                <a:lnTo>
                  <a:pt x="3060" y="720"/>
                </a:lnTo>
                <a:lnTo>
                  <a:pt x="3062" y="724"/>
                </a:lnTo>
                <a:lnTo>
                  <a:pt x="3068" y="730"/>
                </a:lnTo>
                <a:lnTo>
                  <a:pt x="3076" y="736"/>
                </a:lnTo>
                <a:lnTo>
                  <a:pt x="3086" y="740"/>
                </a:lnTo>
                <a:lnTo>
                  <a:pt x="3092" y="740"/>
                </a:lnTo>
                <a:lnTo>
                  <a:pt x="3096" y="740"/>
                </a:lnTo>
                <a:lnTo>
                  <a:pt x="3100" y="738"/>
                </a:lnTo>
                <a:lnTo>
                  <a:pt x="3104" y="736"/>
                </a:lnTo>
                <a:lnTo>
                  <a:pt x="3110" y="736"/>
                </a:lnTo>
                <a:lnTo>
                  <a:pt x="3120" y="738"/>
                </a:lnTo>
                <a:lnTo>
                  <a:pt x="3134" y="744"/>
                </a:lnTo>
                <a:lnTo>
                  <a:pt x="3142" y="746"/>
                </a:lnTo>
                <a:lnTo>
                  <a:pt x="3150" y="748"/>
                </a:lnTo>
                <a:lnTo>
                  <a:pt x="3164" y="748"/>
                </a:lnTo>
                <a:lnTo>
                  <a:pt x="3176" y="744"/>
                </a:lnTo>
                <a:lnTo>
                  <a:pt x="3186" y="738"/>
                </a:lnTo>
                <a:lnTo>
                  <a:pt x="3200" y="730"/>
                </a:lnTo>
                <a:lnTo>
                  <a:pt x="3202" y="730"/>
                </a:lnTo>
                <a:lnTo>
                  <a:pt x="3202" y="736"/>
                </a:lnTo>
                <a:close/>
                <a:moveTo>
                  <a:pt x="2978" y="738"/>
                </a:moveTo>
                <a:lnTo>
                  <a:pt x="2978" y="738"/>
                </a:lnTo>
                <a:lnTo>
                  <a:pt x="2992" y="738"/>
                </a:lnTo>
                <a:lnTo>
                  <a:pt x="3004" y="734"/>
                </a:lnTo>
                <a:lnTo>
                  <a:pt x="3008" y="728"/>
                </a:lnTo>
                <a:lnTo>
                  <a:pt x="3010" y="720"/>
                </a:lnTo>
                <a:lnTo>
                  <a:pt x="3008" y="710"/>
                </a:lnTo>
                <a:lnTo>
                  <a:pt x="3004" y="700"/>
                </a:lnTo>
                <a:lnTo>
                  <a:pt x="2996" y="688"/>
                </a:lnTo>
                <a:lnTo>
                  <a:pt x="2986" y="678"/>
                </a:lnTo>
                <a:lnTo>
                  <a:pt x="2974" y="668"/>
                </a:lnTo>
                <a:lnTo>
                  <a:pt x="2964" y="664"/>
                </a:lnTo>
                <a:lnTo>
                  <a:pt x="2952" y="660"/>
                </a:lnTo>
                <a:lnTo>
                  <a:pt x="2940" y="662"/>
                </a:lnTo>
                <a:lnTo>
                  <a:pt x="2928" y="664"/>
                </a:lnTo>
                <a:lnTo>
                  <a:pt x="2918" y="670"/>
                </a:lnTo>
                <a:lnTo>
                  <a:pt x="2908" y="676"/>
                </a:lnTo>
                <a:lnTo>
                  <a:pt x="2898" y="684"/>
                </a:lnTo>
                <a:lnTo>
                  <a:pt x="2888" y="698"/>
                </a:lnTo>
                <a:lnTo>
                  <a:pt x="2884" y="704"/>
                </a:lnTo>
                <a:lnTo>
                  <a:pt x="2882" y="708"/>
                </a:lnTo>
                <a:lnTo>
                  <a:pt x="2884" y="714"/>
                </a:lnTo>
                <a:lnTo>
                  <a:pt x="2886" y="718"/>
                </a:lnTo>
                <a:lnTo>
                  <a:pt x="2894" y="720"/>
                </a:lnTo>
                <a:lnTo>
                  <a:pt x="2904" y="722"/>
                </a:lnTo>
                <a:lnTo>
                  <a:pt x="2914" y="724"/>
                </a:lnTo>
                <a:lnTo>
                  <a:pt x="2924" y="726"/>
                </a:lnTo>
                <a:lnTo>
                  <a:pt x="2936" y="732"/>
                </a:lnTo>
                <a:lnTo>
                  <a:pt x="2950" y="736"/>
                </a:lnTo>
                <a:lnTo>
                  <a:pt x="2962" y="738"/>
                </a:lnTo>
                <a:lnTo>
                  <a:pt x="2978" y="738"/>
                </a:lnTo>
                <a:close/>
                <a:moveTo>
                  <a:pt x="3076" y="866"/>
                </a:moveTo>
                <a:lnTo>
                  <a:pt x="3076" y="866"/>
                </a:lnTo>
                <a:lnTo>
                  <a:pt x="3086" y="852"/>
                </a:lnTo>
                <a:lnTo>
                  <a:pt x="3098" y="840"/>
                </a:lnTo>
                <a:lnTo>
                  <a:pt x="3118" y="818"/>
                </a:lnTo>
                <a:lnTo>
                  <a:pt x="3126" y="810"/>
                </a:lnTo>
                <a:lnTo>
                  <a:pt x="3128" y="806"/>
                </a:lnTo>
                <a:lnTo>
                  <a:pt x="3128" y="802"/>
                </a:lnTo>
                <a:lnTo>
                  <a:pt x="3128" y="798"/>
                </a:lnTo>
                <a:lnTo>
                  <a:pt x="3126" y="794"/>
                </a:lnTo>
                <a:lnTo>
                  <a:pt x="3122" y="792"/>
                </a:lnTo>
                <a:lnTo>
                  <a:pt x="3114" y="790"/>
                </a:lnTo>
                <a:lnTo>
                  <a:pt x="3102" y="786"/>
                </a:lnTo>
                <a:lnTo>
                  <a:pt x="3090" y="784"/>
                </a:lnTo>
                <a:lnTo>
                  <a:pt x="3084" y="786"/>
                </a:lnTo>
                <a:lnTo>
                  <a:pt x="3076" y="788"/>
                </a:lnTo>
                <a:lnTo>
                  <a:pt x="3066" y="790"/>
                </a:lnTo>
                <a:lnTo>
                  <a:pt x="3058" y="790"/>
                </a:lnTo>
                <a:lnTo>
                  <a:pt x="3050" y="786"/>
                </a:lnTo>
                <a:lnTo>
                  <a:pt x="3034" y="778"/>
                </a:lnTo>
                <a:lnTo>
                  <a:pt x="3026" y="776"/>
                </a:lnTo>
                <a:lnTo>
                  <a:pt x="3016" y="774"/>
                </a:lnTo>
                <a:lnTo>
                  <a:pt x="3006" y="772"/>
                </a:lnTo>
                <a:lnTo>
                  <a:pt x="2994" y="774"/>
                </a:lnTo>
                <a:lnTo>
                  <a:pt x="2958" y="780"/>
                </a:lnTo>
                <a:lnTo>
                  <a:pt x="2940" y="784"/>
                </a:lnTo>
                <a:lnTo>
                  <a:pt x="2932" y="788"/>
                </a:lnTo>
                <a:lnTo>
                  <a:pt x="2928" y="792"/>
                </a:lnTo>
                <a:lnTo>
                  <a:pt x="2928" y="796"/>
                </a:lnTo>
                <a:lnTo>
                  <a:pt x="2932" y="802"/>
                </a:lnTo>
                <a:lnTo>
                  <a:pt x="2932" y="804"/>
                </a:lnTo>
                <a:lnTo>
                  <a:pt x="2928" y="804"/>
                </a:lnTo>
                <a:lnTo>
                  <a:pt x="2918" y="804"/>
                </a:lnTo>
                <a:lnTo>
                  <a:pt x="2916" y="806"/>
                </a:lnTo>
                <a:lnTo>
                  <a:pt x="2914" y="808"/>
                </a:lnTo>
                <a:lnTo>
                  <a:pt x="2910" y="822"/>
                </a:lnTo>
                <a:lnTo>
                  <a:pt x="2910" y="846"/>
                </a:lnTo>
                <a:lnTo>
                  <a:pt x="2910" y="860"/>
                </a:lnTo>
                <a:lnTo>
                  <a:pt x="2912" y="872"/>
                </a:lnTo>
                <a:lnTo>
                  <a:pt x="2916" y="880"/>
                </a:lnTo>
                <a:lnTo>
                  <a:pt x="2920" y="888"/>
                </a:lnTo>
                <a:lnTo>
                  <a:pt x="2928" y="900"/>
                </a:lnTo>
                <a:lnTo>
                  <a:pt x="2930" y="906"/>
                </a:lnTo>
                <a:lnTo>
                  <a:pt x="2930" y="916"/>
                </a:lnTo>
                <a:lnTo>
                  <a:pt x="2930" y="924"/>
                </a:lnTo>
                <a:lnTo>
                  <a:pt x="2932" y="928"/>
                </a:lnTo>
                <a:lnTo>
                  <a:pt x="2936" y="930"/>
                </a:lnTo>
                <a:lnTo>
                  <a:pt x="2942" y="930"/>
                </a:lnTo>
                <a:lnTo>
                  <a:pt x="2956" y="928"/>
                </a:lnTo>
                <a:lnTo>
                  <a:pt x="2964" y="930"/>
                </a:lnTo>
                <a:lnTo>
                  <a:pt x="2974" y="934"/>
                </a:lnTo>
                <a:lnTo>
                  <a:pt x="2978" y="936"/>
                </a:lnTo>
                <a:lnTo>
                  <a:pt x="2980" y="934"/>
                </a:lnTo>
                <a:lnTo>
                  <a:pt x="2986" y="918"/>
                </a:lnTo>
                <a:lnTo>
                  <a:pt x="2988" y="914"/>
                </a:lnTo>
                <a:lnTo>
                  <a:pt x="2992" y="910"/>
                </a:lnTo>
                <a:lnTo>
                  <a:pt x="2998" y="908"/>
                </a:lnTo>
                <a:lnTo>
                  <a:pt x="3000" y="906"/>
                </a:lnTo>
                <a:lnTo>
                  <a:pt x="3002" y="902"/>
                </a:lnTo>
                <a:lnTo>
                  <a:pt x="3000" y="896"/>
                </a:lnTo>
                <a:lnTo>
                  <a:pt x="2996" y="888"/>
                </a:lnTo>
                <a:lnTo>
                  <a:pt x="2994" y="882"/>
                </a:lnTo>
                <a:lnTo>
                  <a:pt x="2994" y="880"/>
                </a:lnTo>
                <a:lnTo>
                  <a:pt x="2996" y="878"/>
                </a:lnTo>
                <a:lnTo>
                  <a:pt x="2998" y="876"/>
                </a:lnTo>
                <a:lnTo>
                  <a:pt x="3010" y="878"/>
                </a:lnTo>
                <a:lnTo>
                  <a:pt x="3022" y="880"/>
                </a:lnTo>
                <a:lnTo>
                  <a:pt x="3038" y="880"/>
                </a:lnTo>
                <a:lnTo>
                  <a:pt x="3052" y="880"/>
                </a:lnTo>
                <a:lnTo>
                  <a:pt x="3060" y="878"/>
                </a:lnTo>
                <a:lnTo>
                  <a:pt x="3066" y="876"/>
                </a:lnTo>
                <a:lnTo>
                  <a:pt x="3072" y="872"/>
                </a:lnTo>
                <a:lnTo>
                  <a:pt x="3076" y="866"/>
                </a:lnTo>
                <a:close/>
                <a:moveTo>
                  <a:pt x="2888" y="892"/>
                </a:moveTo>
                <a:lnTo>
                  <a:pt x="2888" y="892"/>
                </a:lnTo>
                <a:lnTo>
                  <a:pt x="2884" y="884"/>
                </a:lnTo>
                <a:lnTo>
                  <a:pt x="2880" y="882"/>
                </a:lnTo>
                <a:lnTo>
                  <a:pt x="2876" y="882"/>
                </a:lnTo>
                <a:lnTo>
                  <a:pt x="2872" y="884"/>
                </a:lnTo>
                <a:lnTo>
                  <a:pt x="2868" y="886"/>
                </a:lnTo>
                <a:lnTo>
                  <a:pt x="2864" y="888"/>
                </a:lnTo>
                <a:lnTo>
                  <a:pt x="2858" y="884"/>
                </a:lnTo>
                <a:lnTo>
                  <a:pt x="2852" y="876"/>
                </a:lnTo>
                <a:lnTo>
                  <a:pt x="2846" y="868"/>
                </a:lnTo>
                <a:lnTo>
                  <a:pt x="2838" y="862"/>
                </a:lnTo>
                <a:lnTo>
                  <a:pt x="2824" y="854"/>
                </a:lnTo>
                <a:lnTo>
                  <a:pt x="2820" y="850"/>
                </a:lnTo>
                <a:lnTo>
                  <a:pt x="2820" y="848"/>
                </a:lnTo>
                <a:lnTo>
                  <a:pt x="2826" y="846"/>
                </a:lnTo>
                <a:lnTo>
                  <a:pt x="2838" y="842"/>
                </a:lnTo>
                <a:lnTo>
                  <a:pt x="2850" y="838"/>
                </a:lnTo>
                <a:lnTo>
                  <a:pt x="2856" y="836"/>
                </a:lnTo>
                <a:lnTo>
                  <a:pt x="2856" y="832"/>
                </a:lnTo>
                <a:lnTo>
                  <a:pt x="2852" y="830"/>
                </a:lnTo>
                <a:lnTo>
                  <a:pt x="2848" y="828"/>
                </a:lnTo>
                <a:lnTo>
                  <a:pt x="2846" y="826"/>
                </a:lnTo>
                <a:lnTo>
                  <a:pt x="2846" y="822"/>
                </a:lnTo>
                <a:lnTo>
                  <a:pt x="2852" y="818"/>
                </a:lnTo>
                <a:lnTo>
                  <a:pt x="2860" y="814"/>
                </a:lnTo>
                <a:lnTo>
                  <a:pt x="2862" y="808"/>
                </a:lnTo>
                <a:lnTo>
                  <a:pt x="2862" y="804"/>
                </a:lnTo>
                <a:lnTo>
                  <a:pt x="2856" y="800"/>
                </a:lnTo>
                <a:lnTo>
                  <a:pt x="2848" y="798"/>
                </a:lnTo>
                <a:lnTo>
                  <a:pt x="2838" y="796"/>
                </a:lnTo>
                <a:lnTo>
                  <a:pt x="2824" y="798"/>
                </a:lnTo>
                <a:lnTo>
                  <a:pt x="2810" y="802"/>
                </a:lnTo>
                <a:lnTo>
                  <a:pt x="2796" y="806"/>
                </a:lnTo>
                <a:lnTo>
                  <a:pt x="2782" y="806"/>
                </a:lnTo>
                <a:lnTo>
                  <a:pt x="2770" y="804"/>
                </a:lnTo>
                <a:lnTo>
                  <a:pt x="2760" y="800"/>
                </a:lnTo>
                <a:lnTo>
                  <a:pt x="2750" y="796"/>
                </a:lnTo>
                <a:lnTo>
                  <a:pt x="2740" y="794"/>
                </a:lnTo>
                <a:lnTo>
                  <a:pt x="2728" y="794"/>
                </a:lnTo>
                <a:lnTo>
                  <a:pt x="2718" y="798"/>
                </a:lnTo>
                <a:lnTo>
                  <a:pt x="2694" y="808"/>
                </a:lnTo>
                <a:lnTo>
                  <a:pt x="2686" y="812"/>
                </a:lnTo>
                <a:lnTo>
                  <a:pt x="2680" y="818"/>
                </a:lnTo>
                <a:lnTo>
                  <a:pt x="2676" y="822"/>
                </a:lnTo>
                <a:lnTo>
                  <a:pt x="2678" y="826"/>
                </a:lnTo>
                <a:lnTo>
                  <a:pt x="2682" y="832"/>
                </a:lnTo>
                <a:lnTo>
                  <a:pt x="2694" y="838"/>
                </a:lnTo>
                <a:lnTo>
                  <a:pt x="2702" y="840"/>
                </a:lnTo>
                <a:lnTo>
                  <a:pt x="2712" y="846"/>
                </a:lnTo>
                <a:lnTo>
                  <a:pt x="2718" y="850"/>
                </a:lnTo>
                <a:lnTo>
                  <a:pt x="2724" y="856"/>
                </a:lnTo>
                <a:lnTo>
                  <a:pt x="2726" y="862"/>
                </a:lnTo>
                <a:lnTo>
                  <a:pt x="2724" y="866"/>
                </a:lnTo>
                <a:lnTo>
                  <a:pt x="2722" y="872"/>
                </a:lnTo>
                <a:lnTo>
                  <a:pt x="2716" y="876"/>
                </a:lnTo>
                <a:lnTo>
                  <a:pt x="2710" y="880"/>
                </a:lnTo>
                <a:lnTo>
                  <a:pt x="2704" y="882"/>
                </a:lnTo>
                <a:lnTo>
                  <a:pt x="2698" y="882"/>
                </a:lnTo>
                <a:lnTo>
                  <a:pt x="2688" y="880"/>
                </a:lnTo>
                <a:lnTo>
                  <a:pt x="2678" y="874"/>
                </a:lnTo>
                <a:lnTo>
                  <a:pt x="2668" y="866"/>
                </a:lnTo>
                <a:lnTo>
                  <a:pt x="2660" y="860"/>
                </a:lnTo>
                <a:lnTo>
                  <a:pt x="2650" y="856"/>
                </a:lnTo>
                <a:lnTo>
                  <a:pt x="2646" y="856"/>
                </a:lnTo>
                <a:lnTo>
                  <a:pt x="2642" y="858"/>
                </a:lnTo>
                <a:lnTo>
                  <a:pt x="2636" y="860"/>
                </a:lnTo>
                <a:lnTo>
                  <a:pt x="2632" y="864"/>
                </a:lnTo>
                <a:lnTo>
                  <a:pt x="2630" y="872"/>
                </a:lnTo>
                <a:lnTo>
                  <a:pt x="2632" y="880"/>
                </a:lnTo>
                <a:lnTo>
                  <a:pt x="2636" y="888"/>
                </a:lnTo>
                <a:lnTo>
                  <a:pt x="2646" y="896"/>
                </a:lnTo>
                <a:lnTo>
                  <a:pt x="2656" y="904"/>
                </a:lnTo>
                <a:lnTo>
                  <a:pt x="2672" y="912"/>
                </a:lnTo>
                <a:lnTo>
                  <a:pt x="2688" y="918"/>
                </a:lnTo>
                <a:lnTo>
                  <a:pt x="2704" y="924"/>
                </a:lnTo>
                <a:lnTo>
                  <a:pt x="2722" y="932"/>
                </a:lnTo>
                <a:lnTo>
                  <a:pt x="2734" y="940"/>
                </a:lnTo>
                <a:lnTo>
                  <a:pt x="2746" y="952"/>
                </a:lnTo>
                <a:lnTo>
                  <a:pt x="2756" y="962"/>
                </a:lnTo>
                <a:lnTo>
                  <a:pt x="2772" y="982"/>
                </a:lnTo>
                <a:lnTo>
                  <a:pt x="2782" y="988"/>
                </a:lnTo>
                <a:lnTo>
                  <a:pt x="2792" y="992"/>
                </a:lnTo>
                <a:lnTo>
                  <a:pt x="2800" y="992"/>
                </a:lnTo>
                <a:lnTo>
                  <a:pt x="2806" y="988"/>
                </a:lnTo>
                <a:lnTo>
                  <a:pt x="2810" y="984"/>
                </a:lnTo>
                <a:lnTo>
                  <a:pt x="2810" y="978"/>
                </a:lnTo>
                <a:lnTo>
                  <a:pt x="2812" y="972"/>
                </a:lnTo>
                <a:lnTo>
                  <a:pt x="2814" y="966"/>
                </a:lnTo>
                <a:lnTo>
                  <a:pt x="2816" y="964"/>
                </a:lnTo>
                <a:lnTo>
                  <a:pt x="2822" y="964"/>
                </a:lnTo>
                <a:lnTo>
                  <a:pt x="2830" y="966"/>
                </a:lnTo>
                <a:lnTo>
                  <a:pt x="2840" y="966"/>
                </a:lnTo>
                <a:lnTo>
                  <a:pt x="2850" y="964"/>
                </a:lnTo>
                <a:lnTo>
                  <a:pt x="2860" y="960"/>
                </a:lnTo>
                <a:lnTo>
                  <a:pt x="2868" y="956"/>
                </a:lnTo>
                <a:lnTo>
                  <a:pt x="2876" y="948"/>
                </a:lnTo>
                <a:lnTo>
                  <a:pt x="2880" y="940"/>
                </a:lnTo>
                <a:lnTo>
                  <a:pt x="2882" y="932"/>
                </a:lnTo>
                <a:lnTo>
                  <a:pt x="2882" y="922"/>
                </a:lnTo>
                <a:lnTo>
                  <a:pt x="2884" y="918"/>
                </a:lnTo>
                <a:lnTo>
                  <a:pt x="2888" y="910"/>
                </a:lnTo>
                <a:lnTo>
                  <a:pt x="2888" y="908"/>
                </a:lnTo>
                <a:lnTo>
                  <a:pt x="2890" y="904"/>
                </a:lnTo>
                <a:lnTo>
                  <a:pt x="2890" y="900"/>
                </a:lnTo>
                <a:lnTo>
                  <a:pt x="2888" y="892"/>
                </a:lnTo>
                <a:close/>
                <a:moveTo>
                  <a:pt x="2794" y="1126"/>
                </a:moveTo>
                <a:lnTo>
                  <a:pt x="2794" y="1126"/>
                </a:lnTo>
                <a:lnTo>
                  <a:pt x="2784" y="1136"/>
                </a:lnTo>
                <a:lnTo>
                  <a:pt x="2776" y="1142"/>
                </a:lnTo>
                <a:lnTo>
                  <a:pt x="2768" y="1146"/>
                </a:lnTo>
                <a:lnTo>
                  <a:pt x="2760" y="1148"/>
                </a:lnTo>
                <a:lnTo>
                  <a:pt x="2756" y="1150"/>
                </a:lnTo>
                <a:lnTo>
                  <a:pt x="2754" y="1152"/>
                </a:lnTo>
                <a:lnTo>
                  <a:pt x="2756" y="1154"/>
                </a:lnTo>
                <a:lnTo>
                  <a:pt x="2762" y="1162"/>
                </a:lnTo>
                <a:lnTo>
                  <a:pt x="2772" y="1168"/>
                </a:lnTo>
                <a:lnTo>
                  <a:pt x="2786" y="1172"/>
                </a:lnTo>
                <a:lnTo>
                  <a:pt x="2826" y="1180"/>
                </a:lnTo>
                <a:lnTo>
                  <a:pt x="2836" y="1182"/>
                </a:lnTo>
                <a:lnTo>
                  <a:pt x="2848" y="1186"/>
                </a:lnTo>
                <a:lnTo>
                  <a:pt x="2864" y="1194"/>
                </a:lnTo>
                <a:lnTo>
                  <a:pt x="2872" y="1196"/>
                </a:lnTo>
                <a:lnTo>
                  <a:pt x="2880" y="1196"/>
                </a:lnTo>
                <a:lnTo>
                  <a:pt x="2888" y="1194"/>
                </a:lnTo>
                <a:lnTo>
                  <a:pt x="2896" y="1190"/>
                </a:lnTo>
                <a:lnTo>
                  <a:pt x="2902" y="1184"/>
                </a:lnTo>
                <a:lnTo>
                  <a:pt x="2908" y="1182"/>
                </a:lnTo>
                <a:lnTo>
                  <a:pt x="2916" y="1180"/>
                </a:lnTo>
                <a:lnTo>
                  <a:pt x="2924" y="1180"/>
                </a:lnTo>
                <a:lnTo>
                  <a:pt x="2926" y="1176"/>
                </a:lnTo>
                <a:lnTo>
                  <a:pt x="2930" y="1172"/>
                </a:lnTo>
                <a:lnTo>
                  <a:pt x="2932" y="1166"/>
                </a:lnTo>
                <a:lnTo>
                  <a:pt x="2932" y="1164"/>
                </a:lnTo>
                <a:lnTo>
                  <a:pt x="2928" y="1164"/>
                </a:lnTo>
                <a:lnTo>
                  <a:pt x="2922" y="1164"/>
                </a:lnTo>
                <a:lnTo>
                  <a:pt x="2916" y="1162"/>
                </a:lnTo>
                <a:lnTo>
                  <a:pt x="2910" y="1158"/>
                </a:lnTo>
                <a:lnTo>
                  <a:pt x="2904" y="1150"/>
                </a:lnTo>
                <a:lnTo>
                  <a:pt x="2900" y="1142"/>
                </a:lnTo>
                <a:lnTo>
                  <a:pt x="2896" y="1138"/>
                </a:lnTo>
                <a:lnTo>
                  <a:pt x="2892" y="1136"/>
                </a:lnTo>
                <a:lnTo>
                  <a:pt x="2888" y="1134"/>
                </a:lnTo>
                <a:lnTo>
                  <a:pt x="2876" y="1130"/>
                </a:lnTo>
                <a:lnTo>
                  <a:pt x="2868" y="1124"/>
                </a:lnTo>
                <a:lnTo>
                  <a:pt x="2858" y="1114"/>
                </a:lnTo>
                <a:lnTo>
                  <a:pt x="2848" y="1102"/>
                </a:lnTo>
                <a:lnTo>
                  <a:pt x="2838" y="1096"/>
                </a:lnTo>
                <a:lnTo>
                  <a:pt x="2830" y="1094"/>
                </a:lnTo>
                <a:lnTo>
                  <a:pt x="2822" y="1094"/>
                </a:lnTo>
                <a:lnTo>
                  <a:pt x="2816" y="1098"/>
                </a:lnTo>
                <a:lnTo>
                  <a:pt x="2808" y="1104"/>
                </a:lnTo>
                <a:lnTo>
                  <a:pt x="2794" y="1126"/>
                </a:lnTo>
                <a:close/>
                <a:moveTo>
                  <a:pt x="2544" y="400"/>
                </a:moveTo>
                <a:lnTo>
                  <a:pt x="2544" y="400"/>
                </a:lnTo>
                <a:lnTo>
                  <a:pt x="2544" y="408"/>
                </a:lnTo>
                <a:lnTo>
                  <a:pt x="2546" y="410"/>
                </a:lnTo>
                <a:lnTo>
                  <a:pt x="2550" y="408"/>
                </a:lnTo>
                <a:lnTo>
                  <a:pt x="2554" y="406"/>
                </a:lnTo>
                <a:lnTo>
                  <a:pt x="2560" y="404"/>
                </a:lnTo>
                <a:lnTo>
                  <a:pt x="2566" y="402"/>
                </a:lnTo>
                <a:lnTo>
                  <a:pt x="2572" y="406"/>
                </a:lnTo>
                <a:lnTo>
                  <a:pt x="2580" y="412"/>
                </a:lnTo>
                <a:lnTo>
                  <a:pt x="2586" y="422"/>
                </a:lnTo>
                <a:lnTo>
                  <a:pt x="2586" y="426"/>
                </a:lnTo>
                <a:lnTo>
                  <a:pt x="2582" y="428"/>
                </a:lnTo>
                <a:lnTo>
                  <a:pt x="2576" y="428"/>
                </a:lnTo>
                <a:lnTo>
                  <a:pt x="2558" y="428"/>
                </a:lnTo>
                <a:lnTo>
                  <a:pt x="2548" y="428"/>
                </a:lnTo>
                <a:lnTo>
                  <a:pt x="2540" y="430"/>
                </a:lnTo>
                <a:lnTo>
                  <a:pt x="2538" y="432"/>
                </a:lnTo>
                <a:lnTo>
                  <a:pt x="2538" y="436"/>
                </a:lnTo>
                <a:lnTo>
                  <a:pt x="2538" y="442"/>
                </a:lnTo>
                <a:lnTo>
                  <a:pt x="2542" y="446"/>
                </a:lnTo>
                <a:lnTo>
                  <a:pt x="2550" y="450"/>
                </a:lnTo>
                <a:lnTo>
                  <a:pt x="2560" y="452"/>
                </a:lnTo>
                <a:lnTo>
                  <a:pt x="2574" y="450"/>
                </a:lnTo>
                <a:lnTo>
                  <a:pt x="2592" y="446"/>
                </a:lnTo>
                <a:lnTo>
                  <a:pt x="2612" y="442"/>
                </a:lnTo>
                <a:lnTo>
                  <a:pt x="2622" y="440"/>
                </a:lnTo>
                <a:lnTo>
                  <a:pt x="2628" y="442"/>
                </a:lnTo>
                <a:lnTo>
                  <a:pt x="2628" y="444"/>
                </a:lnTo>
                <a:lnTo>
                  <a:pt x="2630" y="448"/>
                </a:lnTo>
                <a:lnTo>
                  <a:pt x="2634" y="450"/>
                </a:lnTo>
                <a:lnTo>
                  <a:pt x="2644" y="452"/>
                </a:lnTo>
                <a:lnTo>
                  <a:pt x="2660" y="450"/>
                </a:lnTo>
                <a:lnTo>
                  <a:pt x="2670" y="450"/>
                </a:lnTo>
                <a:lnTo>
                  <a:pt x="2678" y="450"/>
                </a:lnTo>
                <a:lnTo>
                  <a:pt x="2684" y="452"/>
                </a:lnTo>
                <a:lnTo>
                  <a:pt x="2688" y="454"/>
                </a:lnTo>
                <a:lnTo>
                  <a:pt x="2696" y="462"/>
                </a:lnTo>
                <a:lnTo>
                  <a:pt x="2700" y="470"/>
                </a:lnTo>
                <a:lnTo>
                  <a:pt x="2708" y="478"/>
                </a:lnTo>
                <a:lnTo>
                  <a:pt x="2712" y="482"/>
                </a:lnTo>
                <a:lnTo>
                  <a:pt x="2718" y="486"/>
                </a:lnTo>
                <a:lnTo>
                  <a:pt x="2724" y="488"/>
                </a:lnTo>
                <a:lnTo>
                  <a:pt x="2734" y="490"/>
                </a:lnTo>
                <a:lnTo>
                  <a:pt x="2746" y="490"/>
                </a:lnTo>
                <a:lnTo>
                  <a:pt x="2758" y="488"/>
                </a:lnTo>
                <a:lnTo>
                  <a:pt x="2768" y="486"/>
                </a:lnTo>
                <a:lnTo>
                  <a:pt x="2776" y="484"/>
                </a:lnTo>
                <a:lnTo>
                  <a:pt x="2780" y="480"/>
                </a:lnTo>
                <a:lnTo>
                  <a:pt x="2782" y="478"/>
                </a:lnTo>
                <a:lnTo>
                  <a:pt x="2780" y="474"/>
                </a:lnTo>
                <a:lnTo>
                  <a:pt x="2778" y="470"/>
                </a:lnTo>
                <a:lnTo>
                  <a:pt x="2772" y="462"/>
                </a:lnTo>
                <a:lnTo>
                  <a:pt x="2754" y="446"/>
                </a:lnTo>
                <a:lnTo>
                  <a:pt x="2750" y="442"/>
                </a:lnTo>
                <a:lnTo>
                  <a:pt x="2750" y="440"/>
                </a:lnTo>
                <a:lnTo>
                  <a:pt x="2752" y="438"/>
                </a:lnTo>
                <a:lnTo>
                  <a:pt x="2758" y="436"/>
                </a:lnTo>
                <a:lnTo>
                  <a:pt x="2762" y="432"/>
                </a:lnTo>
                <a:lnTo>
                  <a:pt x="2762" y="428"/>
                </a:lnTo>
                <a:lnTo>
                  <a:pt x="2762" y="422"/>
                </a:lnTo>
                <a:lnTo>
                  <a:pt x="2756" y="418"/>
                </a:lnTo>
                <a:lnTo>
                  <a:pt x="2750" y="414"/>
                </a:lnTo>
                <a:lnTo>
                  <a:pt x="2738" y="410"/>
                </a:lnTo>
                <a:lnTo>
                  <a:pt x="2724" y="408"/>
                </a:lnTo>
                <a:lnTo>
                  <a:pt x="2704" y="404"/>
                </a:lnTo>
                <a:lnTo>
                  <a:pt x="2702" y="402"/>
                </a:lnTo>
                <a:lnTo>
                  <a:pt x="2700" y="400"/>
                </a:lnTo>
                <a:lnTo>
                  <a:pt x="2698" y="398"/>
                </a:lnTo>
                <a:lnTo>
                  <a:pt x="2696" y="396"/>
                </a:lnTo>
                <a:lnTo>
                  <a:pt x="2690" y="392"/>
                </a:lnTo>
                <a:lnTo>
                  <a:pt x="2678" y="388"/>
                </a:lnTo>
                <a:lnTo>
                  <a:pt x="2664" y="384"/>
                </a:lnTo>
                <a:lnTo>
                  <a:pt x="2656" y="384"/>
                </a:lnTo>
                <a:lnTo>
                  <a:pt x="2648" y="388"/>
                </a:lnTo>
                <a:lnTo>
                  <a:pt x="2644" y="392"/>
                </a:lnTo>
                <a:lnTo>
                  <a:pt x="2642" y="394"/>
                </a:lnTo>
                <a:lnTo>
                  <a:pt x="2638" y="396"/>
                </a:lnTo>
                <a:lnTo>
                  <a:pt x="2636" y="394"/>
                </a:lnTo>
                <a:lnTo>
                  <a:pt x="2632" y="386"/>
                </a:lnTo>
                <a:lnTo>
                  <a:pt x="2630" y="382"/>
                </a:lnTo>
                <a:lnTo>
                  <a:pt x="2624" y="378"/>
                </a:lnTo>
                <a:lnTo>
                  <a:pt x="2610" y="370"/>
                </a:lnTo>
                <a:lnTo>
                  <a:pt x="2592" y="364"/>
                </a:lnTo>
                <a:lnTo>
                  <a:pt x="2574" y="360"/>
                </a:lnTo>
                <a:lnTo>
                  <a:pt x="2554" y="358"/>
                </a:lnTo>
                <a:lnTo>
                  <a:pt x="2536" y="360"/>
                </a:lnTo>
                <a:lnTo>
                  <a:pt x="2530" y="364"/>
                </a:lnTo>
                <a:lnTo>
                  <a:pt x="2524" y="366"/>
                </a:lnTo>
                <a:lnTo>
                  <a:pt x="2520" y="372"/>
                </a:lnTo>
                <a:lnTo>
                  <a:pt x="2516" y="378"/>
                </a:lnTo>
                <a:lnTo>
                  <a:pt x="2516" y="388"/>
                </a:lnTo>
                <a:lnTo>
                  <a:pt x="2516" y="390"/>
                </a:lnTo>
                <a:lnTo>
                  <a:pt x="2518" y="392"/>
                </a:lnTo>
                <a:lnTo>
                  <a:pt x="2522" y="392"/>
                </a:lnTo>
                <a:lnTo>
                  <a:pt x="2528" y="392"/>
                </a:lnTo>
                <a:lnTo>
                  <a:pt x="2534" y="390"/>
                </a:lnTo>
                <a:lnTo>
                  <a:pt x="2540" y="390"/>
                </a:lnTo>
                <a:lnTo>
                  <a:pt x="2544" y="392"/>
                </a:lnTo>
                <a:lnTo>
                  <a:pt x="2544" y="400"/>
                </a:lnTo>
                <a:close/>
                <a:moveTo>
                  <a:pt x="3116" y="190"/>
                </a:moveTo>
                <a:lnTo>
                  <a:pt x="3116" y="190"/>
                </a:lnTo>
                <a:lnTo>
                  <a:pt x="3124" y="194"/>
                </a:lnTo>
                <a:lnTo>
                  <a:pt x="3132" y="196"/>
                </a:lnTo>
                <a:lnTo>
                  <a:pt x="3146" y="194"/>
                </a:lnTo>
                <a:lnTo>
                  <a:pt x="3154" y="194"/>
                </a:lnTo>
                <a:lnTo>
                  <a:pt x="3152" y="196"/>
                </a:lnTo>
                <a:lnTo>
                  <a:pt x="3146" y="200"/>
                </a:lnTo>
                <a:lnTo>
                  <a:pt x="3140" y="206"/>
                </a:lnTo>
                <a:lnTo>
                  <a:pt x="3136" y="210"/>
                </a:lnTo>
                <a:lnTo>
                  <a:pt x="3134" y="216"/>
                </a:lnTo>
                <a:lnTo>
                  <a:pt x="3134" y="220"/>
                </a:lnTo>
                <a:lnTo>
                  <a:pt x="3138" y="226"/>
                </a:lnTo>
                <a:lnTo>
                  <a:pt x="3144" y="230"/>
                </a:lnTo>
                <a:lnTo>
                  <a:pt x="3154" y="234"/>
                </a:lnTo>
                <a:lnTo>
                  <a:pt x="3168" y="238"/>
                </a:lnTo>
                <a:lnTo>
                  <a:pt x="3182" y="242"/>
                </a:lnTo>
                <a:lnTo>
                  <a:pt x="3194" y="248"/>
                </a:lnTo>
                <a:lnTo>
                  <a:pt x="3216" y="256"/>
                </a:lnTo>
                <a:lnTo>
                  <a:pt x="3228" y="258"/>
                </a:lnTo>
                <a:lnTo>
                  <a:pt x="3240" y="258"/>
                </a:lnTo>
                <a:lnTo>
                  <a:pt x="3252" y="254"/>
                </a:lnTo>
                <a:lnTo>
                  <a:pt x="3264" y="246"/>
                </a:lnTo>
                <a:lnTo>
                  <a:pt x="3280" y="238"/>
                </a:lnTo>
                <a:lnTo>
                  <a:pt x="3294" y="232"/>
                </a:lnTo>
                <a:lnTo>
                  <a:pt x="3306" y="228"/>
                </a:lnTo>
                <a:lnTo>
                  <a:pt x="3318" y="226"/>
                </a:lnTo>
                <a:lnTo>
                  <a:pt x="3326" y="226"/>
                </a:lnTo>
                <a:lnTo>
                  <a:pt x="3330" y="226"/>
                </a:lnTo>
                <a:lnTo>
                  <a:pt x="3328" y="228"/>
                </a:lnTo>
                <a:lnTo>
                  <a:pt x="3322" y="230"/>
                </a:lnTo>
                <a:lnTo>
                  <a:pt x="3296" y="238"/>
                </a:lnTo>
                <a:lnTo>
                  <a:pt x="3286" y="244"/>
                </a:lnTo>
                <a:lnTo>
                  <a:pt x="3278" y="248"/>
                </a:lnTo>
                <a:lnTo>
                  <a:pt x="3276" y="252"/>
                </a:lnTo>
                <a:lnTo>
                  <a:pt x="3276" y="254"/>
                </a:lnTo>
                <a:lnTo>
                  <a:pt x="3276" y="256"/>
                </a:lnTo>
                <a:lnTo>
                  <a:pt x="3280" y="260"/>
                </a:lnTo>
                <a:lnTo>
                  <a:pt x="3296" y="264"/>
                </a:lnTo>
                <a:lnTo>
                  <a:pt x="3326" y="268"/>
                </a:lnTo>
                <a:lnTo>
                  <a:pt x="3356" y="268"/>
                </a:lnTo>
                <a:lnTo>
                  <a:pt x="3376" y="266"/>
                </a:lnTo>
                <a:lnTo>
                  <a:pt x="3390" y="264"/>
                </a:lnTo>
                <a:lnTo>
                  <a:pt x="3398" y="260"/>
                </a:lnTo>
                <a:lnTo>
                  <a:pt x="3406" y="254"/>
                </a:lnTo>
                <a:lnTo>
                  <a:pt x="3410" y="254"/>
                </a:lnTo>
                <a:lnTo>
                  <a:pt x="3418" y="256"/>
                </a:lnTo>
                <a:lnTo>
                  <a:pt x="3430" y="260"/>
                </a:lnTo>
                <a:lnTo>
                  <a:pt x="3446" y="262"/>
                </a:lnTo>
                <a:lnTo>
                  <a:pt x="3468" y="260"/>
                </a:lnTo>
                <a:lnTo>
                  <a:pt x="3490" y="256"/>
                </a:lnTo>
                <a:lnTo>
                  <a:pt x="3514" y="248"/>
                </a:lnTo>
                <a:lnTo>
                  <a:pt x="3540" y="240"/>
                </a:lnTo>
                <a:lnTo>
                  <a:pt x="3568" y="230"/>
                </a:lnTo>
                <a:lnTo>
                  <a:pt x="3592" y="216"/>
                </a:lnTo>
                <a:lnTo>
                  <a:pt x="3618" y="204"/>
                </a:lnTo>
                <a:lnTo>
                  <a:pt x="3618" y="206"/>
                </a:lnTo>
                <a:lnTo>
                  <a:pt x="3612" y="212"/>
                </a:lnTo>
                <a:lnTo>
                  <a:pt x="3608" y="220"/>
                </a:lnTo>
                <a:lnTo>
                  <a:pt x="3606" y="224"/>
                </a:lnTo>
                <a:lnTo>
                  <a:pt x="3606" y="226"/>
                </a:lnTo>
                <a:lnTo>
                  <a:pt x="3608" y="230"/>
                </a:lnTo>
                <a:lnTo>
                  <a:pt x="3612" y="232"/>
                </a:lnTo>
                <a:lnTo>
                  <a:pt x="3620" y="234"/>
                </a:lnTo>
                <a:lnTo>
                  <a:pt x="3630" y="236"/>
                </a:lnTo>
                <a:lnTo>
                  <a:pt x="3648" y="238"/>
                </a:lnTo>
                <a:lnTo>
                  <a:pt x="3656" y="238"/>
                </a:lnTo>
                <a:lnTo>
                  <a:pt x="3656" y="240"/>
                </a:lnTo>
                <a:lnTo>
                  <a:pt x="3654" y="240"/>
                </a:lnTo>
                <a:lnTo>
                  <a:pt x="3642" y="244"/>
                </a:lnTo>
                <a:lnTo>
                  <a:pt x="3596" y="252"/>
                </a:lnTo>
                <a:lnTo>
                  <a:pt x="3524" y="266"/>
                </a:lnTo>
                <a:lnTo>
                  <a:pt x="3460" y="278"/>
                </a:lnTo>
                <a:lnTo>
                  <a:pt x="3442" y="282"/>
                </a:lnTo>
                <a:lnTo>
                  <a:pt x="3434" y="284"/>
                </a:lnTo>
                <a:lnTo>
                  <a:pt x="3432" y="286"/>
                </a:lnTo>
                <a:lnTo>
                  <a:pt x="3430" y="288"/>
                </a:lnTo>
                <a:lnTo>
                  <a:pt x="3436" y="292"/>
                </a:lnTo>
                <a:lnTo>
                  <a:pt x="3458" y="308"/>
                </a:lnTo>
                <a:lnTo>
                  <a:pt x="3474" y="318"/>
                </a:lnTo>
                <a:lnTo>
                  <a:pt x="3490" y="326"/>
                </a:lnTo>
                <a:lnTo>
                  <a:pt x="3514" y="336"/>
                </a:lnTo>
                <a:lnTo>
                  <a:pt x="3522" y="340"/>
                </a:lnTo>
                <a:lnTo>
                  <a:pt x="3524" y="342"/>
                </a:lnTo>
                <a:lnTo>
                  <a:pt x="3520" y="344"/>
                </a:lnTo>
                <a:lnTo>
                  <a:pt x="3508" y="346"/>
                </a:lnTo>
                <a:lnTo>
                  <a:pt x="3494" y="348"/>
                </a:lnTo>
                <a:lnTo>
                  <a:pt x="3484" y="346"/>
                </a:lnTo>
                <a:lnTo>
                  <a:pt x="3474" y="342"/>
                </a:lnTo>
                <a:lnTo>
                  <a:pt x="3466" y="334"/>
                </a:lnTo>
                <a:lnTo>
                  <a:pt x="3452" y="318"/>
                </a:lnTo>
                <a:lnTo>
                  <a:pt x="3440" y="310"/>
                </a:lnTo>
                <a:lnTo>
                  <a:pt x="3428" y="304"/>
                </a:lnTo>
                <a:lnTo>
                  <a:pt x="3410" y="298"/>
                </a:lnTo>
                <a:lnTo>
                  <a:pt x="3388" y="292"/>
                </a:lnTo>
                <a:lnTo>
                  <a:pt x="3364" y="288"/>
                </a:lnTo>
                <a:lnTo>
                  <a:pt x="3340" y="284"/>
                </a:lnTo>
                <a:lnTo>
                  <a:pt x="3318" y="284"/>
                </a:lnTo>
                <a:lnTo>
                  <a:pt x="3300" y="286"/>
                </a:lnTo>
                <a:lnTo>
                  <a:pt x="3294" y="288"/>
                </a:lnTo>
                <a:lnTo>
                  <a:pt x="3288" y="290"/>
                </a:lnTo>
                <a:lnTo>
                  <a:pt x="3284" y="294"/>
                </a:lnTo>
                <a:lnTo>
                  <a:pt x="3282" y="298"/>
                </a:lnTo>
                <a:lnTo>
                  <a:pt x="3282" y="312"/>
                </a:lnTo>
                <a:lnTo>
                  <a:pt x="3284" y="316"/>
                </a:lnTo>
                <a:lnTo>
                  <a:pt x="3286" y="320"/>
                </a:lnTo>
                <a:lnTo>
                  <a:pt x="3300" y="326"/>
                </a:lnTo>
                <a:lnTo>
                  <a:pt x="3322" y="336"/>
                </a:lnTo>
                <a:lnTo>
                  <a:pt x="3336" y="342"/>
                </a:lnTo>
                <a:lnTo>
                  <a:pt x="3348" y="348"/>
                </a:lnTo>
                <a:lnTo>
                  <a:pt x="3366" y="362"/>
                </a:lnTo>
                <a:lnTo>
                  <a:pt x="3372" y="368"/>
                </a:lnTo>
                <a:lnTo>
                  <a:pt x="3376" y="374"/>
                </a:lnTo>
                <a:lnTo>
                  <a:pt x="3374" y="378"/>
                </a:lnTo>
                <a:lnTo>
                  <a:pt x="3370" y="380"/>
                </a:lnTo>
                <a:lnTo>
                  <a:pt x="3362" y="382"/>
                </a:lnTo>
                <a:lnTo>
                  <a:pt x="3358" y="384"/>
                </a:lnTo>
                <a:lnTo>
                  <a:pt x="3356" y="386"/>
                </a:lnTo>
                <a:lnTo>
                  <a:pt x="3358" y="390"/>
                </a:lnTo>
                <a:lnTo>
                  <a:pt x="3362" y="392"/>
                </a:lnTo>
                <a:lnTo>
                  <a:pt x="3370" y="394"/>
                </a:lnTo>
                <a:lnTo>
                  <a:pt x="3380" y="396"/>
                </a:lnTo>
                <a:lnTo>
                  <a:pt x="3394" y="398"/>
                </a:lnTo>
                <a:lnTo>
                  <a:pt x="3408" y="400"/>
                </a:lnTo>
                <a:lnTo>
                  <a:pt x="3420" y="402"/>
                </a:lnTo>
                <a:lnTo>
                  <a:pt x="3430" y="406"/>
                </a:lnTo>
                <a:lnTo>
                  <a:pt x="3434" y="408"/>
                </a:lnTo>
                <a:lnTo>
                  <a:pt x="3436" y="410"/>
                </a:lnTo>
                <a:lnTo>
                  <a:pt x="3434" y="412"/>
                </a:lnTo>
                <a:lnTo>
                  <a:pt x="3424" y="412"/>
                </a:lnTo>
                <a:lnTo>
                  <a:pt x="3412" y="410"/>
                </a:lnTo>
                <a:lnTo>
                  <a:pt x="3392" y="408"/>
                </a:lnTo>
                <a:lnTo>
                  <a:pt x="3370" y="408"/>
                </a:lnTo>
                <a:lnTo>
                  <a:pt x="3322" y="410"/>
                </a:lnTo>
                <a:lnTo>
                  <a:pt x="3300" y="412"/>
                </a:lnTo>
                <a:lnTo>
                  <a:pt x="3280" y="414"/>
                </a:lnTo>
                <a:lnTo>
                  <a:pt x="3264" y="420"/>
                </a:lnTo>
                <a:lnTo>
                  <a:pt x="3254" y="424"/>
                </a:lnTo>
                <a:lnTo>
                  <a:pt x="3250" y="430"/>
                </a:lnTo>
                <a:lnTo>
                  <a:pt x="3244" y="438"/>
                </a:lnTo>
                <a:lnTo>
                  <a:pt x="3242" y="446"/>
                </a:lnTo>
                <a:lnTo>
                  <a:pt x="3240" y="452"/>
                </a:lnTo>
                <a:lnTo>
                  <a:pt x="3242" y="458"/>
                </a:lnTo>
                <a:lnTo>
                  <a:pt x="3248" y="462"/>
                </a:lnTo>
                <a:lnTo>
                  <a:pt x="3256" y="464"/>
                </a:lnTo>
                <a:lnTo>
                  <a:pt x="3268" y="464"/>
                </a:lnTo>
                <a:lnTo>
                  <a:pt x="3280" y="460"/>
                </a:lnTo>
                <a:lnTo>
                  <a:pt x="3288" y="460"/>
                </a:lnTo>
                <a:lnTo>
                  <a:pt x="3294" y="462"/>
                </a:lnTo>
                <a:lnTo>
                  <a:pt x="3296" y="464"/>
                </a:lnTo>
                <a:lnTo>
                  <a:pt x="3298" y="466"/>
                </a:lnTo>
                <a:lnTo>
                  <a:pt x="3302" y="468"/>
                </a:lnTo>
                <a:lnTo>
                  <a:pt x="3308" y="468"/>
                </a:lnTo>
                <a:lnTo>
                  <a:pt x="3318" y="466"/>
                </a:lnTo>
                <a:lnTo>
                  <a:pt x="3328" y="464"/>
                </a:lnTo>
                <a:lnTo>
                  <a:pt x="3332" y="464"/>
                </a:lnTo>
                <a:lnTo>
                  <a:pt x="3332" y="468"/>
                </a:lnTo>
                <a:lnTo>
                  <a:pt x="3332" y="472"/>
                </a:lnTo>
                <a:lnTo>
                  <a:pt x="3330" y="476"/>
                </a:lnTo>
                <a:lnTo>
                  <a:pt x="3330" y="484"/>
                </a:lnTo>
                <a:lnTo>
                  <a:pt x="3332" y="494"/>
                </a:lnTo>
                <a:lnTo>
                  <a:pt x="3338" y="504"/>
                </a:lnTo>
                <a:lnTo>
                  <a:pt x="3342" y="508"/>
                </a:lnTo>
                <a:lnTo>
                  <a:pt x="3348" y="512"/>
                </a:lnTo>
                <a:lnTo>
                  <a:pt x="3354" y="514"/>
                </a:lnTo>
                <a:lnTo>
                  <a:pt x="3360" y="514"/>
                </a:lnTo>
                <a:lnTo>
                  <a:pt x="3374" y="514"/>
                </a:lnTo>
                <a:lnTo>
                  <a:pt x="3388" y="510"/>
                </a:lnTo>
                <a:lnTo>
                  <a:pt x="3402" y="502"/>
                </a:lnTo>
                <a:lnTo>
                  <a:pt x="3416" y="494"/>
                </a:lnTo>
                <a:lnTo>
                  <a:pt x="3428" y="484"/>
                </a:lnTo>
                <a:lnTo>
                  <a:pt x="3438" y="474"/>
                </a:lnTo>
                <a:lnTo>
                  <a:pt x="3444" y="470"/>
                </a:lnTo>
                <a:lnTo>
                  <a:pt x="3444" y="474"/>
                </a:lnTo>
                <a:lnTo>
                  <a:pt x="3438" y="482"/>
                </a:lnTo>
                <a:lnTo>
                  <a:pt x="3428" y="494"/>
                </a:lnTo>
                <a:lnTo>
                  <a:pt x="3414" y="508"/>
                </a:lnTo>
                <a:lnTo>
                  <a:pt x="3398" y="520"/>
                </a:lnTo>
                <a:lnTo>
                  <a:pt x="3388" y="524"/>
                </a:lnTo>
                <a:lnTo>
                  <a:pt x="3380" y="528"/>
                </a:lnTo>
                <a:lnTo>
                  <a:pt x="3370" y="530"/>
                </a:lnTo>
                <a:lnTo>
                  <a:pt x="3358" y="530"/>
                </a:lnTo>
                <a:lnTo>
                  <a:pt x="3342" y="526"/>
                </a:lnTo>
                <a:lnTo>
                  <a:pt x="3330" y="520"/>
                </a:lnTo>
                <a:lnTo>
                  <a:pt x="3318" y="512"/>
                </a:lnTo>
                <a:lnTo>
                  <a:pt x="3310" y="504"/>
                </a:lnTo>
                <a:lnTo>
                  <a:pt x="3300" y="496"/>
                </a:lnTo>
                <a:lnTo>
                  <a:pt x="3290" y="488"/>
                </a:lnTo>
                <a:lnTo>
                  <a:pt x="3278" y="484"/>
                </a:lnTo>
                <a:lnTo>
                  <a:pt x="3262" y="482"/>
                </a:lnTo>
                <a:lnTo>
                  <a:pt x="3234" y="482"/>
                </a:lnTo>
                <a:lnTo>
                  <a:pt x="3224" y="484"/>
                </a:lnTo>
                <a:lnTo>
                  <a:pt x="3216" y="486"/>
                </a:lnTo>
                <a:lnTo>
                  <a:pt x="3212" y="490"/>
                </a:lnTo>
                <a:lnTo>
                  <a:pt x="3212" y="494"/>
                </a:lnTo>
                <a:lnTo>
                  <a:pt x="3216" y="500"/>
                </a:lnTo>
                <a:lnTo>
                  <a:pt x="3222" y="506"/>
                </a:lnTo>
                <a:lnTo>
                  <a:pt x="3240" y="520"/>
                </a:lnTo>
                <a:lnTo>
                  <a:pt x="3254" y="532"/>
                </a:lnTo>
                <a:lnTo>
                  <a:pt x="3256" y="538"/>
                </a:lnTo>
                <a:lnTo>
                  <a:pt x="3256" y="540"/>
                </a:lnTo>
                <a:lnTo>
                  <a:pt x="3254" y="542"/>
                </a:lnTo>
                <a:lnTo>
                  <a:pt x="3246" y="544"/>
                </a:lnTo>
                <a:lnTo>
                  <a:pt x="3232" y="544"/>
                </a:lnTo>
                <a:lnTo>
                  <a:pt x="3214" y="546"/>
                </a:lnTo>
                <a:lnTo>
                  <a:pt x="3198" y="550"/>
                </a:lnTo>
                <a:lnTo>
                  <a:pt x="3182" y="556"/>
                </a:lnTo>
                <a:lnTo>
                  <a:pt x="3172" y="562"/>
                </a:lnTo>
                <a:lnTo>
                  <a:pt x="3164" y="570"/>
                </a:lnTo>
                <a:lnTo>
                  <a:pt x="3160" y="578"/>
                </a:lnTo>
                <a:lnTo>
                  <a:pt x="3160" y="582"/>
                </a:lnTo>
                <a:lnTo>
                  <a:pt x="3162" y="586"/>
                </a:lnTo>
                <a:lnTo>
                  <a:pt x="3164" y="590"/>
                </a:lnTo>
                <a:lnTo>
                  <a:pt x="3168" y="594"/>
                </a:lnTo>
                <a:lnTo>
                  <a:pt x="3172" y="596"/>
                </a:lnTo>
                <a:lnTo>
                  <a:pt x="3178" y="596"/>
                </a:lnTo>
                <a:lnTo>
                  <a:pt x="3186" y="596"/>
                </a:lnTo>
                <a:lnTo>
                  <a:pt x="3198" y="596"/>
                </a:lnTo>
                <a:lnTo>
                  <a:pt x="3204" y="598"/>
                </a:lnTo>
                <a:lnTo>
                  <a:pt x="3210" y="602"/>
                </a:lnTo>
                <a:lnTo>
                  <a:pt x="3218" y="606"/>
                </a:lnTo>
                <a:lnTo>
                  <a:pt x="3226" y="608"/>
                </a:lnTo>
                <a:lnTo>
                  <a:pt x="3234" y="608"/>
                </a:lnTo>
                <a:lnTo>
                  <a:pt x="3242" y="608"/>
                </a:lnTo>
                <a:lnTo>
                  <a:pt x="3258" y="602"/>
                </a:lnTo>
                <a:lnTo>
                  <a:pt x="3272" y="596"/>
                </a:lnTo>
                <a:lnTo>
                  <a:pt x="3278" y="594"/>
                </a:lnTo>
                <a:lnTo>
                  <a:pt x="3284" y="596"/>
                </a:lnTo>
                <a:lnTo>
                  <a:pt x="3298" y="600"/>
                </a:lnTo>
                <a:lnTo>
                  <a:pt x="3316" y="606"/>
                </a:lnTo>
                <a:lnTo>
                  <a:pt x="3328" y="608"/>
                </a:lnTo>
                <a:lnTo>
                  <a:pt x="3344" y="610"/>
                </a:lnTo>
                <a:lnTo>
                  <a:pt x="3358" y="610"/>
                </a:lnTo>
                <a:lnTo>
                  <a:pt x="3366" y="606"/>
                </a:lnTo>
                <a:lnTo>
                  <a:pt x="3372" y="604"/>
                </a:lnTo>
                <a:lnTo>
                  <a:pt x="3374" y="600"/>
                </a:lnTo>
                <a:lnTo>
                  <a:pt x="3378" y="596"/>
                </a:lnTo>
                <a:lnTo>
                  <a:pt x="3384" y="596"/>
                </a:lnTo>
                <a:lnTo>
                  <a:pt x="3394" y="596"/>
                </a:lnTo>
                <a:lnTo>
                  <a:pt x="3410" y="600"/>
                </a:lnTo>
                <a:lnTo>
                  <a:pt x="3418" y="602"/>
                </a:lnTo>
                <a:lnTo>
                  <a:pt x="3428" y="604"/>
                </a:lnTo>
                <a:lnTo>
                  <a:pt x="3448" y="604"/>
                </a:lnTo>
                <a:lnTo>
                  <a:pt x="3466" y="600"/>
                </a:lnTo>
                <a:lnTo>
                  <a:pt x="3484" y="596"/>
                </a:lnTo>
                <a:lnTo>
                  <a:pt x="3498" y="592"/>
                </a:lnTo>
                <a:lnTo>
                  <a:pt x="3508" y="590"/>
                </a:lnTo>
                <a:lnTo>
                  <a:pt x="3510" y="592"/>
                </a:lnTo>
                <a:lnTo>
                  <a:pt x="3512" y="594"/>
                </a:lnTo>
                <a:lnTo>
                  <a:pt x="3514" y="598"/>
                </a:lnTo>
                <a:lnTo>
                  <a:pt x="3512" y="602"/>
                </a:lnTo>
                <a:lnTo>
                  <a:pt x="3512" y="608"/>
                </a:lnTo>
                <a:lnTo>
                  <a:pt x="3512" y="612"/>
                </a:lnTo>
                <a:lnTo>
                  <a:pt x="3512" y="616"/>
                </a:lnTo>
                <a:lnTo>
                  <a:pt x="3516" y="618"/>
                </a:lnTo>
                <a:lnTo>
                  <a:pt x="3522" y="620"/>
                </a:lnTo>
                <a:lnTo>
                  <a:pt x="3534" y="620"/>
                </a:lnTo>
                <a:lnTo>
                  <a:pt x="3546" y="618"/>
                </a:lnTo>
                <a:lnTo>
                  <a:pt x="3558" y="612"/>
                </a:lnTo>
                <a:lnTo>
                  <a:pt x="3582" y="600"/>
                </a:lnTo>
                <a:lnTo>
                  <a:pt x="3592" y="596"/>
                </a:lnTo>
                <a:lnTo>
                  <a:pt x="3600" y="594"/>
                </a:lnTo>
                <a:lnTo>
                  <a:pt x="3616" y="594"/>
                </a:lnTo>
                <a:lnTo>
                  <a:pt x="3622" y="592"/>
                </a:lnTo>
                <a:lnTo>
                  <a:pt x="3628" y="588"/>
                </a:lnTo>
                <a:lnTo>
                  <a:pt x="3632" y="582"/>
                </a:lnTo>
                <a:lnTo>
                  <a:pt x="3634" y="570"/>
                </a:lnTo>
                <a:lnTo>
                  <a:pt x="3634" y="564"/>
                </a:lnTo>
                <a:lnTo>
                  <a:pt x="3634" y="560"/>
                </a:lnTo>
                <a:lnTo>
                  <a:pt x="3630" y="558"/>
                </a:lnTo>
                <a:lnTo>
                  <a:pt x="3628" y="556"/>
                </a:lnTo>
                <a:lnTo>
                  <a:pt x="3620" y="556"/>
                </a:lnTo>
                <a:lnTo>
                  <a:pt x="3610" y="556"/>
                </a:lnTo>
                <a:lnTo>
                  <a:pt x="3598" y="558"/>
                </a:lnTo>
                <a:lnTo>
                  <a:pt x="3590" y="558"/>
                </a:lnTo>
                <a:lnTo>
                  <a:pt x="3584" y="556"/>
                </a:lnTo>
                <a:lnTo>
                  <a:pt x="3582" y="552"/>
                </a:lnTo>
                <a:lnTo>
                  <a:pt x="3582" y="550"/>
                </a:lnTo>
                <a:lnTo>
                  <a:pt x="3582" y="542"/>
                </a:lnTo>
                <a:lnTo>
                  <a:pt x="3584" y="538"/>
                </a:lnTo>
                <a:lnTo>
                  <a:pt x="3588" y="534"/>
                </a:lnTo>
                <a:lnTo>
                  <a:pt x="3592" y="530"/>
                </a:lnTo>
                <a:lnTo>
                  <a:pt x="3604" y="524"/>
                </a:lnTo>
                <a:lnTo>
                  <a:pt x="3622" y="514"/>
                </a:lnTo>
                <a:lnTo>
                  <a:pt x="3626" y="512"/>
                </a:lnTo>
                <a:lnTo>
                  <a:pt x="3628" y="508"/>
                </a:lnTo>
                <a:lnTo>
                  <a:pt x="3630" y="504"/>
                </a:lnTo>
                <a:lnTo>
                  <a:pt x="3628" y="500"/>
                </a:lnTo>
                <a:lnTo>
                  <a:pt x="3626" y="492"/>
                </a:lnTo>
                <a:lnTo>
                  <a:pt x="3620" y="484"/>
                </a:lnTo>
                <a:lnTo>
                  <a:pt x="3618" y="478"/>
                </a:lnTo>
                <a:lnTo>
                  <a:pt x="3620" y="476"/>
                </a:lnTo>
                <a:lnTo>
                  <a:pt x="3622" y="474"/>
                </a:lnTo>
                <a:lnTo>
                  <a:pt x="3632" y="474"/>
                </a:lnTo>
                <a:lnTo>
                  <a:pt x="3654" y="476"/>
                </a:lnTo>
                <a:lnTo>
                  <a:pt x="3674" y="478"/>
                </a:lnTo>
                <a:lnTo>
                  <a:pt x="3692" y="476"/>
                </a:lnTo>
                <a:lnTo>
                  <a:pt x="3708" y="474"/>
                </a:lnTo>
                <a:lnTo>
                  <a:pt x="3722" y="468"/>
                </a:lnTo>
                <a:lnTo>
                  <a:pt x="3732" y="460"/>
                </a:lnTo>
                <a:lnTo>
                  <a:pt x="3738" y="454"/>
                </a:lnTo>
                <a:lnTo>
                  <a:pt x="3740" y="446"/>
                </a:lnTo>
                <a:lnTo>
                  <a:pt x="3740" y="442"/>
                </a:lnTo>
                <a:lnTo>
                  <a:pt x="3738" y="440"/>
                </a:lnTo>
                <a:lnTo>
                  <a:pt x="3736" y="436"/>
                </a:lnTo>
                <a:lnTo>
                  <a:pt x="3736" y="434"/>
                </a:lnTo>
                <a:lnTo>
                  <a:pt x="3740" y="430"/>
                </a:lnTo>
                <a:lnTo>
                  <a:pt x="3752" y="424"/>
                </a:lnTo>
                <a:lnTo>
                  <a:pt x="3756" y="420"/>
                </a:lnTo>
                <a:lnTo>
                  <a:pt x="3756" y="418"/>
                </a:lnTo>
                <a:lnTo>
                  <a:pt x="3756" y="416"/>
                </a:lnTo>
                <a:lnTo>
                  <a:pt x="3750" y="410"/>
                </a:lnTo>
                <a:lnTo>
                  <a:pt x="3734" y="400"/>
                </a:lnTo>
                <a:lnTo>
                  <a:pt x="3720" y="392"/>
                </a:lnTo>
                <a:lnTo>
                  <a:pt x="3718" y="390"/>
                </a:lnTo>
                <a:lnTo>
                  <a:pt x="3722" y="390"/>
                </a:lnTo>
                <a:lnTo>
                  <a:pt x="3734" y="390"/>
                </a:lnTo>
                <a:lnTo>
                  <a:pt x="3746" y="392"/>
                </a:lnTo>
                <a:lnTo>
                  <a:pt x="3758" y="392"/>
                </a:lnTo>
                <a:lnTo>
                  <a:pt x="3764" y="392"/>
                </a:lnTo>
                <a:lnTo>
                  <a:pt x="3766" y="390"/>
                </a:lnTo>
                <a:lnTo>
                  <a:pt x="3768" y="386"/>
                </a:lnTo>
                <a:lnTo>
                  <a:pt x="3766" y="384"/>
                </a:lnTo>
                <a:lnTo>
                  <a:pt x="3762" y="376"/>
                </a:lnTo>
                <a:lnTo>
                  <a:pt x="3758" y="370"/>
                </a:lnTo>
                <a:lnTo>
                  <a:pt x="3752" y="368"/>
                </a:lnTo>
                <a:lnTo>
                  <a:pt x="3746" y="368"/>
                </a:lnTo>
                <a:lnTo>
                  <a:pt x="3732" y="368"/>
                </a:lnTo>
                <a:lnTo>
                  <a:pt x="3712" y="372"/>
                </a:lnTo>
                <a:lnTo>
                  <a:pt x="3688" y="372"/>
                </a:lnTo>
                <a:lnTo>
                  <a:pt x="3666" y="372"/>
                </a:lnTo>
                <a:lnTo>
                  <a:pt x="3656" y="372"/>
                </a:lnTo>
                <a:lnTo>
                  <a:pt x="3650" y="370"/>
                </a:lnTo>
                <a:lnTo>
                  <a:pt x="3650" y="368"/>
                </a:lnTo>
                <a:lnTo>
                  <a:pt x="3652" y="364"/>
                </a:lnTo>
                <a:lnTo>
                  <a:pt x="3660" y="360"/>
                </a:lnTo>
                <a:lnTo>
                  <a:pt x="3676" y="358"/>
                </a:lnTo>
                <a:lnTo>
                  <a:pt x="3718" y="354"/>
                </a:lnTo>
                <a:lnTo>
                  <a:pt x="3764" y="352"/>
                </a:lnTo>
                <a:lnTo>
                  <a:pt x="3804" y="350"/>
                </a:lnTo>
                <a:lnTo>
                  <a:pt x="3816" y="348"/>
                </a:lnTo>
                <a:lnTo>
                  <a:pt x="3822" y="344"/>
                </a:lnTo>
                <a:lnTo>
                  <a:pt x="3824" y="338"/>
                </a:lnTo>
                <a:lnTo>
                  <a:pt x="3826" y="334"/>
                </a:lnTo>
                <a:lnTo>
                  <a:pt x="3824" y="328"/>
                </a:lnTo>
                <a:lnTo>
                  <a:pt x="3828" y="328"/>
                </a:lnTo>
                <a:lnTo>
                  <a:pt x="3834" y="330"/>
                </a:lnTo>
                <a:lnTo>
                  <a:pt x="3842" y="334"/>
                </a:lnTo>
                <a:lnTo>
                  <a:pt x="3852" y="336"/>
                </a:lnTo>
                <a:lnTo>
                  <a:pt x="3862" y="336"/>
                </a:lnTo>
                <a:lnTo>
                  <a:pt x="3872" y="336"/>
                </a:lnTo>
                <a:lnTo>
                  <a:pt x="3884" y="334"/>
                </a:lnTo>
                <a:lnTo>
                  <a:pt x="3894" y="330"/>
                </a:lnTo>
                <a:lnTo>
                  <a:pt x="3904" y="322"/>
                </a:lnTo>
                <a:lnTo>
                  <a:pt x="3914" y="312"/>
                </a:lnTo>
                <a:lnTo>
                  <a:pt x="3924" y="302"/>
                </a:lnTo>
                <a:lnTo>
                  <a:pt x="3938" y="292"/>
                </a:lnTo>
                <a:lnTo>
                  <a:pt x="3954" y="282"/>
                </a:lnTo>
                <a:lnTo>
                  <a:pt x="3974" y="272"/>
                </a:lnTo>
                <a:lnTo>
                  <a:pt x="4026" y="248"/>
                </a:lnTo>
                <a:lnTo>
                  <a:pt x="4092" y="222"/>
                </a:lnTo>
                <a:lnTo>
                  <a:pt x="4150" y="198"/>
                </a:lnTo>
                <a:lnTo>
                  <a:pt x="4164" y="190"/>
                </a:lnTo>
                <a:lnTo>
                  <a:pt x="4170" y="186"/>
                </a:lnTo>
                <a:lnTo>
                  <a:pt x="4170" y="184"/>
                </a:lnTo>
                <a:lnTo>
                  <a:pt x="4168" y="182"/>
                </a:lnTo>
                <a:lnTo>
                  <a:pt x="4156" y="182"/>
                </a:lnTo>
                <a:lnTo>
                  <a:pt x="4110" y="186"/>
                </a:lnTo>
                <a:lnTo>
                  <a:pt x="4086" y="188"/>
                </a:lnTo>
                <a:lnTo>
                  <a:pt x="4074" y="186"/>
                </a:lnTo>
                <a:lnTo>
                  <a:pt x="4072" y="186"/>
                </a:lnTo>
                <a:lnTo>
                  <a:pt x="4072" y="184"/>
                </a:lnTo>
                <a:lnTo>
                  <a:pt x="4078" y="182"/>
                </a:lnTo>
                <a:lnTo>
                  <a:pt x="4106" y="172"/>
                </a:lnTo>
                <a:lnTo>
                  <a:pt x="4144" y="164"/>
                </a:lnTo>
                <a:lnTo>
                  <a:pt x="4190" y="156"/>
                </a:lnTo>
                <a:lnTo>
                  <a:pt x="4244" y="144"/>
                </a:lnTo>
                <a:lnTo>
                  <a:pt x="4270" y="136"/>
                </a:lnTo>
                <a:lnTo>
                  <a:pt x="4290" y="128"/>
                </a:lnTo>
                <a:lnTo>
                  <a:pt x="4304" y="120"/>
                </a:lnTo>
                <a:lnTo>
                  <a:pt x="4308" y="116"/>
                </a:lnTo>
                <a:lnTo>
                  <a:pt x="4310" y="112"/>
                </a:lnTo>
                <a:lnTo>
                  <a:pt x="4308" y="108"/>
                </a:lnTo>
                <a:lnTo>
                  <a:pt x="4306" y="106"/>
                </a:lnTo>
                <a:lnTo>
                  <a:pt x="4296" y="102"/>
                </a:lnTo>
                <a:lnTo>
                  <a:pt x="4284" y="100"/>
                </a:lnTo>
                <a:lnTo>
                  <a:pt x="4268" y="100"/>
                </a:lnTo>
                <a:lnTo>
                  <a:pt x="4254" y="100"/>
                </a:lnTo>
                <a:lnTo>
                  <a:pt x="4240" y="98"/>
                </a:lnTo>
                <a:lnTo>
                  <a:pt x="4232" y="94"/>
                </a:lnTo>
                <a:lnTo>
                  <a:pt x="4230" y="90"/>
                </a:lnTo>
                <a:lnTo>
                  <a:pt x="4228" y="88"/>
                </a:lnTo>
                <a:lnTo>
                  <a:pt x="4228" y="84"/>
                </a:lnTo>
                <a:lnTo>
                  <a:pt x="4226" y="80"/>
                </a:lnTo>
                <a:lnTo>
                  <a:pt x="4218" y="74"/>
                </a:lnTo>
                <a:lnTo>
                  <a:pt x="4208" y="70"/>
                </a:lnTo>
                <a:lnTo>
                  <a:pt x="4194" y="66"/>
                </a:lnTo>
                <a:lnTo>
                  <a:pt x="4168" y="64"/>
                </a:lnTo>
                <a:lnTo>
                  <a:pt x="4150" y="64"/>
                </a:lnTo>
                <a:lnTo>
                  <a:pt x="4134" y="66"/>
                </a:lnTo>
                <a:lnTo>
                  <a:pt x="4124" y="64"/>
                </a:lnTo>
                <a:lnTo>
                  <a:pt x="4112" y="66"/>
                </a:lnTo>
                <a:lnTo>
                  <a:pt x="4092" y="72"/>
                </a:lnTo>
                <a:lnTo>
                  <a:pt x="4076" y="78"/>
                </a:lnTo>
                <a:lnTo>
                  <a:pt x="4062" y="82"/>
                </a:lnTo>
                <a:lnTo>
                  <a:pt x="4034" y="84"/>
                </a:lnTo>
                <a:lnTo>
                  <a:pt x="4020" y="84"/>
                </a:lnTo>
                <a:lnTo>
                  <a:pt x="4020" y="82"/>
                </a:lnTo>
                <a:lnTo>
                  <a:pt x="4022" y="82"/>
                </a:lnTo>
                <a:lnTo>
                  <a:pt x="4030" y="80"/>
                </a:lnTo>
                <a:lnTo>
                  <a:pt x="4058" y="74"/>
                </a:lnTo>
                <a:lnTo>
                  <a:pt x="4078" y="68"/>
                </a:lnTo>
                <a:lnTo>
                  <a:pt x="4082" y="64"/>
                </a:lnTo>
                <a:lnTo>
                  <a:pt x="4080" y="64"/>
                </a:lnTo>
                <a:lnTo>
                  <a:pt x="4080" y="62"/>
                </a:lnTo>
                <a:lnTo>
                  <a:pt x="4070" y="60"/>
                </a:lnTo>
                <a:lnTo>
                  <a:pt x="4052" y="60"/>
                </a:lnTo>
                <a:lnTo>
                  <a:pt x="4032" y="60"/>
                </a:lnTo>
                <a:lnTo>
                  <a:pt x="4014" y="56"/>
                </a:lnTo>
                <a:lnTo>
                  <a:pt x="3986" y="50"/>
                </a:lnTo>
                <a:lnTo>
                  <a:pt x="3972" y="46"/>
                </a:lnTo>
                <a:lnTo>
                  <a:pt x="3960" y="44"/>
                </a:lnTo>
                <a:lnTo>
                  <a:pt x="3946" y="44"/>
                </a:lnTo>
                <a:lnTo>
                  <a:pt x="3930" y="44"/>
                </a:lnTo>
                <a:lnTo>
                  <a:pt x="3902" y="48"/>
                </a:lnTo>
                <a:lnTo>
                  <a:pt x="3880" y="46"/>
                </a:lnTo>
                <a:lnTo>
                  <a:pt x="3860" y="48"/>
                </a:lnTo>
                <a:lnTo>
                  <a:pt x="3848" y="50"/>
                </a:lnTo>
                <a:lnTo>
                  <a:pt x="3834" y="54"/>
                </a:lnTo>
                <a:lnTo>
                  <a:pt x="3818" y="58"/>
                </a:lnTo>
                <a:lnTo>
                  <a:pt x="3800" y="58"/>
                </a:lnTo>
                <a:lnTo>
                  <a:pt x="3762" y="54"/>
                </a:lnTo>
                <a:lnTo>
                  <a:pt x="3738" y="52"/>
                </a:lnTo>
                <a:lnTo>
                  <a:pt x="3712" y="52"/>
                </a:lnTo>
                <a:lnTo>
                  <a:pt x="3682" y="56"/>
                </a:lnTo>
                <a:lnTo>
                  <a:pt x="3646" y="62"/>
                </a:lnTo>
                <a:lnTo>
                  <a:pt x="3630" y="66"/>
                </a:lnTo>
                <a:lnTo>
                  <a:pt x="3614" y="64"/>
                </a:lnTo>
                <a:lnTo>
                  <a:pt x="3598" y="62"/>
                </a:lnTo>
                <a:lnTo>
                  <a:pt x="3586" y="60"/>
                </a:lnTo>
                <a:lnTo>
                  <a:pt x="3574" y="56"/>
                </a:lnTo>
                <a:lnTo>
                  <a:pt x="3562" y="56"/>
                </a:lnTo>
                <a:lnTo>
                  <a:pt x="3550" y="56"/>
                </a:lnTo>
                <a:lnTo>
                  <a:pt x="3538" y="62"/>
                </a:lnTo>
                <a:lnTo>
                  <a:pt x="3526" y="66"/>
                </a:lnTo>
                <a:lnTo>
                  <a:pt x="3516" y="68"/>
                </a:lnTo>
                <a:lnTo>
                  <a:pt x="3504" y="68"/>
                </a:lnTo>
                <a:lnTo>
                  <a:pt x="3494" y="66"/>
                </a:lnTo>
                <a:lnTo>
                  <a:pt x="3488" y="66"/>
                </a:lnTo>
                <a:lnTo>
                  <a:pt x="3486" y="68"/>
                </a:lnTo>
                <a:lnTo>
                  <a:pt x="3488" y="72"/>
                </a:lnTo>
                <a:lnTo>
                  <a:pt x="3496" y="80"/>
                </a:lnTo>
                <a:lnTo>
                  <a:pt x="3502" y="88"/>
                </a:lnTo>
                <a:lnTo>
                  <a:pt x="3504" y="90"/>
                </a:lnTo>
                <a:lnTo>
                  <a:pt x="3502" y="90"/>
                </a:lnTo>
                <a:lnTo>
                  <a:pt x="3496" y="90"/>
                </a:lnTo>
                <a:lnTo>
                  <a:pt x="3486" y="88"/>
                </a:lnTo>
                <a:lnTo>
                  <a:pt x="3476" y="86"/>
                </a:lnTo>
                <a:lnTo>
                  <a:pt x="3464" y="86"/>
                </a:lnTo>
                <a:lnTo>
                  <a:pt x="3456" y="88"/>
                </a:lnTo>
                <a:lnTo>
                  <a:pt x="3452" y="90"/>
                </a:lnTo>
                <a:lnTo>
                  <a:pt x="3450" y="92"/>
                </a:lnTo>
                <a:lnTo>
                  <a:pt x="3448" y="100"/>
                </a:lnTo>
                <a:lnTo>
                  <a:pt x="3444" y="106"/>
                </a:lnTo>
                <a:lnTo>
                  <a:pt x="3438" y="110"/>
                </a:lnTo>
                <a:lnTo>
                  <a:pt x="3432" y="112"/>
                </a:lnTo>
                <a:lnTo>
                  <a:pt x="3424" y="114"/>
                </a:lnTo>
                <a:lnTo>
                  <a:pt x="3412" y="114"/>
                </a:lnTo>
                <a:lnTo>
                  <a:pt x="3384" y="110"/>
                </a:lnTo>
                <a:lnTo>
                  <a:pt x="3372" y="108"/>
                </a:lnTo>
                <a:lnTo>
                  <a:pt x="3366" y="106"/>
                </a:lnTo>
                <a:lnTo>
                  <a:pt x="3364" y="104"/>
                </a:lnTo>
                <a:lnTo>
                  <a:pt x="3364" y="102"/>
                </a:lnTo>
                <a:lnTo>
                  <a:pt x="3362" y="100"/>
                </a:lnTo>
                <a:lnTo>
                  <a:pt x="3360" y="98"/>
                </a:lnTo>
                <a:lnTo>
                  <a:pt x="3352" y="96"/>
                </a:lnTo>
                <a:lnTo>
                  <a:pt x="3336" y="94"/>
                </a:lnTo>
                <a:lnTo>
                  <a:pt x="3322" y="94"/>
                </a:lnTo>
                <a:lnTo>
                  <a:pt x="3316" y="96"/>
                </a:lnTo>
                <a:lnTo>
                  <a:pt x="3316" y="100"/>
                </a:lnTo>
                <a:lnTo>
                  <a:pt x="3318" y="104"/>
                </a:lnTo>
                <a:lnTo>
                  <a:pt x="3320" y="108"/>
                </a:lnTo>
                <a:lnTo>
                  <a:pt x="3322" y="110"/>
                </a:lnTo>
                <a:lnTo>
                  <a:pt x="3320" y="112"/>
                </a:lnTo>
                <a:lnTo>
                  <a:pt x="3312" y="116"/>
                </a:lnTo>
                <a:lnTo>
                  <a:pt x="3296" y="118"/>
                </a:lnTo>
                <a:lnTo>
                  <a:pt x="3280" y="120"/>
                </a:lnTo>
                <a:lnTo>
                  <a:pt x="3278" y="122"/>
                </a:lnTo>
                <a:lnTo>
                  <a:pt x="3278" y="124"/>
                </a:lnTo>
                <a:lnTo>
                  <a:pt x="3284" y="126"/>
                </a:lnTo>
                <a:lnTo>
                  <a:pt x="3296" y="130"/>
                </a:lnTo>
                <a:lnTo>
                  <a:pt x="3320" y="134"/>
                </a:lnTo>
                <a:lnTo>
                  <a:pt x="3326" y="138"/>
                </a:lnTo>
                <a:lnTo>
                  <a:pt x="3324" y="140"/>
                </a:lnTo>
                <a:lnTo>
                  <a:pt x="3322" y="140"/>
                </a:lnTo>
                <a:lnTo>
                  <a:pt x="3310" y="142"/>
                </a:lnTo>
                <a:lnTo>
                  <a:pt x="3300" y="142"/>
                </a:lnTo>
                <a:lnTo>
                  <a:pt x="3280" y="136"/>
                </a:lnTo>
                <a:lnTo>
                  <a:pt x="3268" y="134"/>
                </a:lnTo>
                <a:lnTo>
                  <a:pt x="3254" y="130"/>
                </a:lnTo>
                <a:lnTo>
                  <a:pt x="3238" y="130"/>
                </a:lnTo>
                <a:lnTo>
                  <a:pt x="3218" y="132"/>
                </a:lnTo>
                <a:lnTo>
                  <a:pt x="3202" y="134"/>
                </a:lnTo>
                <a:lnTo>
                  <a:pt x="3192" y="138"/>
                </a:lnTo>
                <a:lnTo>
                  <a:pt x="3184" y="142"/>
                </a:lnTo>
                <a:lnTo>
                  <a:pt x="3180" y="146"/>
                </a:lnTo>
                <a:lnTo>
                  <a:pt x="3176" y="148"/>
                </a:lnTo>
                <a:lnTo>
                  <a:pt x="3172" y="150"/>
                </a:lnTo>
                <a:lnTo>
                  <a:pt x="3164" y="150"/>
                </a:lnTo>
                <a:lnTo>
                  <a:pt x="3152" y="148"/>
                </a:lnTo>
                <a:lnTo>
                  <a:pt x="3138" y="148"/>
                </a:lnTo>
                <a:lnTo>
                  <a:pt x="3122" y="148"/>
                </a:lnTo>
                <a:lnTo>
                  <a:pt x="3108" y="152"/>
                </a:lnTo>
                <a:lnTo>
                  <a:pt x="3094" y="156"/>
                </a:lnTo>
                <a:lnTo>
                  <a:pt x="3084" y="162"/>
                </a:lnTo>
                <a:lnTo>
                  <a:pt x="3076" y="168"/>
                </a:lnTo>
                <a:lnTo>
                  <a:pt x="3074" y="174"/>
                </a:lnTo>
                <a:lnTo>
                  <a:pt x="3074" y="178"/>
                </a:lnTo>
                <a:lnTo>
                  <a:pt x="3076" y="180"/>
                </a:lnTo>
                <a:lnTo>
                  <a:pt x="3080" y="186"/>
                </a:lnTo>
                <a:lnTo>
                  <a:pt x="3084" y="188"/>
                </a:lnTo>
                <a:lnTo>
                  <a:pt x="3090" y="188"/>
                </a:lnTo>
                <a:lnTo>
                  <a:pt x="3094" y="188"/>
                </a:lnTo>
                <a:lnTo>
                  <a:pt x="3104" y="186"/>
                </a:lnTo>
                <a:lnTo>
                  <a:pt x="3110" y="188"/>
                </a:lnTo>
                <a:lnTo>
                  <a:pt x="3116" y="190"/>
                </a:lnTo>
                <a:close/>
                <a:moveTo>
                  <a:pt x="2922" y="360"/>
                </a:moveTo>
                <a:lnTo>
                  <a:pt x="2922" y="360"/>
                </a:lnTo>
                <a:lnTo>
                  <a:pt x="2936" y="368"/>
                </a:lnTo>
                <a:lnTo>
                  <a:pt x="2946" y="370"/>
                </a:lnTo>
                <a:lnTo>
                  <a:pt x="2956" y="368"/>
                </a:lnTo>
                <a:lnTo>
                  <a:pt x="2966" y="364"/>
                </a:lnTo>
                <a:lnTo>
                  <a:pt x="2978" y="360"/>
                </a:lnTo>
                <a:lnTo>
                  <a:pt x="2978" y="366"/>
                </a:lnTo>
                <a:lnTo>
                  <a:pt x="2976" y="368"/>
                </a:lnTo>
                <a:lnTo>
                  <a:pt x="2978" y="370"/>
                </a:lnTo>
                <a:lnTo>
                  <a:pt x="2986" y="370"/>
                </a:lnTo>
                <a:lnTo>
                  <a:pt x="3012" y="364"/>
                </a:lnTo>
                <a:lnTo>
                  <a:pt x="3038" y="358"/>
                </a:lnTo>
                <a:lnTo>
                  <a:pt x="3044" y="358"/>
                </a:lnTo>
                <a:lnTo>
                  <a:pt x="3046" y="360"/>
                </a:lnTo>
                <a:lnTo>
                  <a:pt x="3044" y="364"/>
                </a:lnTo>
                <a:lnTo>
                  <a:pt x="3042" y="366"/>
                </a:lnTo>
                <a:lnTo>
                  <a:pt x="3038" y="370"/>
                </a:lnTo>
                <a:lnTo>
                  <a:pt x="3026" y="376"/>
                </a:lnTo>
                <a:lnTo>
                  <a:pt x="3000" y="384"/>
                </a:lnTo>
                <a:lnTo>
                  <a:pt x="2986" y="388"/>
                </a:lnTo>
                <a:lnTo>
                  <a:pt x="2978" y="390"/>
                </a:lnTo>
                <a:lnTo>
                  <a:pt x="2974" y="394"/>
                </a:lnTo>
                <a:lnTo>
                  <a:pt x="2974" y="396"/>
                </a:lnTo>
                <a:lnTo>
                  <a:pt x="2976" y="398"/>
                </a:lnTo>
                <a:lnTo>
                  <a:pt x="2990" y="408"/>
                </a:lnTo>
                <a:lnTo>
                  <a:pt x="3002" y="420"/>
                </a:lnTo>
                <a:lnTo>
                  <a:pt x="3018" y="434"/>
                </a:lnTo>
                <a:lnTo>
                  <a:pt x="3036" y="444"/>
                </a:lnTo>
                <a:lnTo>
                  <a:pt x="3062" y="456"/>
                </a:lnTo>
                <a:lnTo>
                  <a:pt x="3092" y="464"/>
                </a:lnTo>
                <a:lnTo>
                  <a:pt x="3106" y="464"/>
                </a:lnTo>
                <a:lnTo>
                  <a:pt x="3118" y="464"/>
                </a:lnTo>
                <a:lnTo>
                  <a:pt x="3126" y="462"/>
                </a:lnTo>
                <a:lnTo>
                  <a:pt x="3128" y="458"/>
                </a:lnTo>
                <a:lnTo>
                  <a:pt x="3130" y="454"/>
                </a:lnTo>
                <a:lnTo>
                  <a:pt x="3132" y="448"/>
                </a:lnTo>
                <a:lnTo>
                  <a:pt x="3136" y="448"/>
                </a:lnTo>
                <a:lnTo>
                  <a:pt x="3142" y="448"/>
                </a:lnTo>
                <a:lnTo>
                  <a:pt x="3148" y="452"/>
                </a:lnTo>
                <a:lnTo>
                  <a:pt x="3154" y="454"/>
                </a:lnTo>
                <a:lnTo>
                  <a:pt x="3156" y="454"/>
                </a:lnTo>
                <a:lnTo>
                  <a:pt x="3158" y="452"/>
                </a:lnTo>
                <a:lnTo>
                  <a:pt x="3154" y="446"/>
                </a:lnTo>
                <a:lnTo>
                  <a:pt x="3150" y="436"/>
                </a:lnTo>
                <a:lnTo>
                  <a:pt x="3148" y="432"/>
                </a:lnTo>
                <a:lnTo>
                  <a:pt x="3150" y="430"/>
                </a:lnTo>
                <a:lnTo>
                  <a:pt x="3154" y="432"/>
                </a:lnTo>
                <a:lnTo>
                  <a:pt x="3166" y="440"/>
                </a:lnTo>
                <a:lnTo>
                  <a:pt x="3182" y="456"/>
                </a:lnTo>
                <a:lnTo>
                  <a:pt x="3188" y="462"/>
                </a:lnTo>
                <a:lnTo>
                  <a:pt x="3192" y="462"/>
                </a:lnTo>
                <a:lnTo>
                  <a:pt x="3192" y="460"/>
                </a:lnTo>
                <a:lnTo>
                  <a:pt x="3196" y="456"/>
                </a:lnTo>
                <a:lnTo>
                  <a:pt x="3196" y="450"/>
                </a:lnTo>
                <a:lnTo>
                  <a:pt x="3196" y="442"/>
                </a:lnTo>
                <a:lnTo>
                  <a:pt x="3198" y="434"/>
                </a:lnTo>
                <a:lnTo>
                  <a:pt x="3202" y="430"/>
                </a:lnTo>
                <a:lnTo>
                  <a:pt x="3204" y="430"/>
                </a:lnTo>
                <a:lnTo>
                  <a:pt x="3208" y="430"/>
                </a:lnTo>
                <a:lnTo>
                  <a:pt x="3216" y="430"/>
                </a:lnTo>
                <a:lnTo>
                  <a:pt x="3224" y="430"/>
                </a:lnTo>
                <a:lnTo>
                  <a:pt x="3234" y="426"/>
                </a:lnTo>
                <a:lnTo>
                  <a:pt x="3242" y="420"/>
                </a:lnTo>
                <a:lnTo>
                  <a:pt x="3282" y="394"/>
                </a:lnTo>
                <a:lnTo>
                  <a:pt x="3294" y="386"/>
                </a:lnTo>
                <a:lnTo>
                  <a:pt x="3308" y="382"/>
                </a:lnTo>
                <a:lnTo>
                  <a:pt x="3334" y="374"/>
                </a:lnTo>
                <a:lnTo>
                  <a:pt x="3342" y="372"/>
                </a:lnTo>
                <a:lnTo>
                  <a:pt x="3348" y="370"/>
                </a:lnTo>
                <a:lnTo>
                  <a:pt x="3348" y="368"/>
                </a:lnTo>
                <a:lnTo>
                  <a:pt x="3348" y="366"/>
                </a:lnTo>
                <a:lnTo>
                  <a:pt x="3340" y="362"/>
                </a:lnTo>
                <a:lnTo>
                  <a:pt x="3332" y="356"/>
                </a:lnTo>
                <a:lnTo>
                  <a:pt x="3324" y="352"/>
                </a:lnTo>
                <a:lnTo>
                  <a:pt x="3314" y="344"/>
                </a:lnTo>
                <a:lnTo>
                  <a:pt x="3306" y="342"/>
                </a:lnTo>
                <a:lnTo>
                  <a:pt x="3298" y="340"/>
                </a:lnTo>
                <a:lnTo>
                  <a:pt x="3286" y="340"/>
                </a:lnTo>
                <a:lnTo>
                  <a:pt x="3270" y="342"/>
                </a:lnTo>
                <a:lnTo>
                  <a:pt x="3256" y="344"/>
                </a:lnTo>
                <a:lnTo>
                  <a:pt x="3252" y="344"/>
                </a:lnTo>
                <a:lnTo>
                  <a:pt x="3254" y="342"/>
                </a:lnTo>
                <a:lnTo>
                  <a:pt x="3260" y="336"/>
                </a:lnTo>
                <a:lnTo>
                  <a:pt x="3266" y="332"/>
                </a:lnTo>
                <a:lnTo>
                  <a:pt x="3268" y="324"/>
                </a:lnTo>
                <a:lnTo>
                  <a:pt x="3270" y="320"/>
                </a:lnTo>
                <a:lnTo>
                  <a:pt x="3268" y="318"/>
                </a:lnTo>
                <a:lnTo>
                  <a:pt x="3264" y="314"/>
                </a:lnTo>
                <a:lnTo>
                  <a:pt x="3260" y="310"/>
                </a:lnTo>
                <a:lnTo>
                  <a:pt x="3250" y="302"/>
                </a:lnTo>
                <a:lnTo>
                  <a:pt x="3246" y="296"/>
                </a:lnTo>
                <a:lnTo>
                  <a:pt x="3244" y="290"/>
                </a:lnTo>
                <a:lnTo>
                  <a:pt x="3244" y="286"/>
                </a:lnTo>
                <a:lnTo>
                  <a:pt x="3244" y="282"/>
                </a:lnTo>
                <a:lnTo>
                  <a:pt x="3242" y="278"/>
                </a:lnTo>
                <a:lnTo>
                  <a:pt x="3234" y="274"/>
                </a:lnTo>
                <a:lnTo>
                  <a:pt x="3220" y="272"/>
                </a:lnTo>
                <a:lnTo>
                  <a:pt x="3206" y="272"/>
                </a:lnTo>
                <a:lnTo>
                  <a:pt x="3200" y="276"/>
                </a:lnTo>
                <a:lnTo>
                  <a:pt x="3196" y="280"/>
                </a:lnTo>
                <a:lnTo>
                  <a:pt x="3196" y="286"/>
                </a:lnTo>
                <a:lnTo>
                  <a:pt x="3198" y="292"/>
                </a:lnTo>
                <a:lnTo>
                  <a:pt x="3198" y="296"/>
                </a:lnTo>
                <a:lnTo>
                  <a:pt x="3196" y="298"/>
                </a:lnTo>
                <a:lnTo>
                  <a:pt x="3194" y="298"/>
                </a:lnTo>
                <a:lnTo>
                  <a:pt x="3186" y="296"/>
                </a:lnTo>
                <a:lnTo>
                  <a:pt x="3178" y="292"/>
                </a:lnTo>
                <a:lnTo>
                  <a:pt x="3174" y="286"/>
                </a:lnTo>
                <a:lnTo>
                  <a:pt x="3174" y="282"/>
                </a:lnTo>
                <a:lnTo>
                  <a:pt x="3176" y="278"/>
                </a:lnTo>
                <a:lnTo>
                  <a:pt x="3176" y="272"/>
                </a:lnTo>
                <a:lnTo>
                  <a:pt x="3174" y="270"/>
                </a:lnTo>
                <a:lnTo>
                  <a:pt x="3166" y="266"/>
                </a:lnTo>
                <a:lnTo>
                  <a:pt x="3152" y="264"/>
                </a:lnTo>
                <a:lnTo>
                  <a:pt x="3144" y="264"/>
                </a:lnTo>
                <a:lnTo>
                  <a:pt x="3134" y="260"/>
                </a:lnTo>
                <a:lnTo>
                  <a:pt x="3118" y="252"/>
                </a:lnTo>
                <a:lnTo>
                  <a:pt x="3082" y="228"/>
                </a:lnTo>
                <a:lnTo>
                  <a:pt x="3062" y="216"/>
                </a:lnTo>
                <a:lnTo>
                  <a:pt x="3040" y="204"/>
                </a:lnTo>
                <a:lnTo>
                  <a:pt x="3028" y="200"/>
                </a:lnTo>
                <a:lnTo>
                  <a:pt x="3014" y="198"/>
                </a:lnTo>
                <a:lnTo>
                  <a:pt x="3002" y="196"/>
                </a:lnTo>
                <a:lnTo>
                  <a:pt x="2988" y="196"/>
                </a:lnTo>
                <a:lnTo>
                  <a:pt x="2972" y="198"/>
                </a:lnTo>
                <a:lnTo>
                  <a:pt x="2970" y="200"/>
                </a:lnTo>
                <a:lnTo>
                  <a:pt x="2968" y="202"/>
                </a:lnTo>
                <a:lnTo>
                  <a:pt x="2970" y="206"/>
                </a:lnTo>
                <a:lnTo>
                  <a:pt x="2976" y="210"/>
                </a:lnTo>
                <a:lnTo>
                  <a:pt x="2982" y="214"/>
                </a:lnTo>
                <a:lnTo>
                  <a:pt x="2984" y="218"/>
                </a:lnTo>
                <a:lnTo>
                  <a:pt x="2982" y="220"/>
                </a:lnTo>
                <a:lnTo>
                  <a:pt x="2980" y="222"/>
                </a:lnTo>
                <a:lnTo>
                  <a:pt x="2966" y="222"/>
                </a:lnTo>
                <a:lnTo>
                  <a:pt x="2950" y="224"/>
                </a:lnTo>
                <a:lnTo>
                  <a:pt x="2940" y="226"/>
                </a:lnTo>
                <a:lnTo>
                  <a:pt x="2936" y="228"/>
                </a:lnTo>
                <a:lnTo>
                  <a:pt x="2932" y="232"/>
                </a:lnTo>
                <a:lnTo>
                  <a:pt x="2926" y="244"/>
                </a:lnTo>
                <a:lnTo>
                  <a:pt x="2924" y="250"/>
                </a:lnTo>
                <a:lnTo>
                  <a:pt x="2920" y="254"/>
                </a:lnTo>
                <a:lnTo>
                  <a:pt x="2910" y="260"/>
                </a:lnTo>
                <a:lnTo>
                  <a:pt x="2900" y="266"/>
                </a:lnTo>
                <a:lnTo>
                  <a:pt x="2894" y="272"/>
                </a:lnTo>
                <a:lnTo>
                  <a:pt x="2888" y="280"/>
                </a:lnTo>
                <a:lnTo>
                  <a:pt x="2886" y="284"/>
                </a:lnTo>
                <a:lnTo>
                  <a:pt x="2886" y="286"/>
                </a:lnTo>
                <a:lnTo>
                  <a:pt x="2888" y="290"/>
                </a:lnTo>
                <a:lnTo>
                  <a:pt x="2892" y="292"/>
                </a:lnTo>
                <a:lnTo>
                  <a:pt x="2904" y="294"/>
                </a:lnTo>
                <a:lnTo>
                  <a:pt x="2918" y="296"/>
                </a:lnTo>
                <a:lnTo>
                  <a:pt x="2946" y="296"/>
                </a:lnTo>
                <a:lnTo>
                  <a:pt x="2954" y="298"/>
                </a:lnTo>
                <a:lnTo>
                  <a:pt x="2958" y="298"/>
                </a:lnTo>
                <a:lnTo>
                  <a:pt x="2958" y="300"/>
                </a:lnTo>
                <a:lnTo>
                  <a:pt x="2954" y="302"/>
                </a:lnTo>
                <a:lnTo>
                  <a:pt x="2950" y="306"/>
                </a:lnTo>
                <a:lnTo>
                  <a:pt x="2940" y="308"/>
                </a:lnTo>
                <a:lnTo>
                  <a:pt x="2926" y="306"/>
                </a:lnTo>
                <a:lnTo>
                  <a:pt x="2910" y="304"/>
                </a:lnTo>
                <a:lnTo>
                  <a:pt x="2882" y="300"/>
                </a:lnTo>
                <a:lnTo>
                  <a:pt x="2874" y="302"/>
                </a:lnTo>
                <a:lnTo>
                  <a:pt x="2870" y="302"/>
                </a:lnTo>
                <a:lnTo>
                  <a:pt x="2870" y="306"/>
                </a:lnTo>
                <a:lnTo>
                  <a:pt x="2870" y="312"/>
                </a:lnTo>
                <a:lnTo>
                  <a:pt x="2872" y="318"/>
                </a:lnTo>
                <a:lnTo>
                  <a:pt x="2876" y="324"/>
                </a:lnTo>
                <a:lnTo>
                  <a:pt x="2884" y="330"/>
                </a:lnTo>
                <a:lnTo>
                  <a:pt x="2900" y="344"/>
                </a:lnTo>
                <a:lnTo>
                  <a:pt x="2922" y="360"/>
                </a:lnTo>
                <a:close/>
                <a:moveTo>
                  <a:pt x="2814" y="444"/>
                </a:moveTo>
                <a:lnTo>
                  <a:pt x="2814" y="444"/>
                </a:lnTo>
                <a:lnTo>
                  <a:pt x="2818" y="448"/>
                </a:lnTo>
                <a:lnTo>
                  <a:pt x="2820" y="450"/>
                </a:lnTo>
                <a:lnTo>
                  <a:pt x="2826" y="454"/>
                </a:lnTo>
                <a:lnTo>
                  <a:pt x="2842" y="458"/>
                </a:lnTo>
                <a:lnTo>
                  <a:pt x="2850" y="462"/>
                </a:lnTo>
                <a:lnTo>
                  <a:pt x="2850" y="464"/>
                </a:lnTo>
                <a:lnTo>
                  <a:pt x="2846" y="466"/>
                </a:lnTo>
                <a:lnTo>
                  <a:pt x="2840" y="468"/>
                </a:lnTo>
                <a:lnTo>
                  <a:pt x="2830" y="472"/>
                </a:lnTo>
                <a:lnTo>
                  <a:pt x="2832" y="474"/>
                </a:lnTo>
                <a:lnTo>
                  <a:pt x="2838" y="474"/>
                </a:lnTo>
                <a:lnTo>
                  <a:pt x="2848" y="476"/>
                </a:lnTo>
                <a:lnTo>
                  <a:pt x="2852" y="478"/>
                </a:lnTo>
                <a:lnTo>
                  <a:pt x="2856" y="482"/>
                </a:lnTo>
                <a:lnTo>
                  <a:pt x="2856" y="486"/>
                </a:lnTo>
                <a:lnTo>
                  <a:pt x="2858" y="490"/>
                </a:lnTo>
                <a:lnTo>
                  <a:pt x="2860" y="490"/>
                </a:lnTo>
                <a:lnTo>
                  <a:pt x="2864" y="490"/>
                </a:lnTo>
                <a:lnTo>
                  <a:pt x="2872" y="488"/>
                </a:lnTo>
                <a:lnTo>
                  <a:pt x="2884" y="484"/>
                </a:lnTo>
                <a:lnTo>
                  <a:pt x="2896" y="482"/>
                </a:lnTo>
                <a:lnTo>
                  <a:pt x="2920" y="478"/>
                </a:lnTo>
                <a:lnTo>
                  <a:pt x="2930" y="476"/>
                </a:lnTo>
                <a:lnTo>
                  <a:pt x="2938" y="474"/>
                </a:lnTo>
                <a:lnTo>
                  <a:pt x="2940" y="470"/>
                </a:lnTo>
                <a:lnTo>
                  <a:pt x="2938" y="466"/>
                </a:lnTo>
                <a:lnTo>
                  <a:pt x="2936" y="460"/>
                </a:lnTo>
                <a:lnTo>
                  <a:pt x="2938" y="456"/>
                </a:lnTo>
                <a:lnTo>
                  <a:pt x="2946" y="450"/>
                </a:lnTo>
                <a:lnTo>
                  <a:pt x="2948" y="448"/>
                </a:lnTo>
                <a:lnTo>
                  <a:pt x="2950" y="446"/>
                </a:lnTo>
                <a:lnTo>
                  <a:pt x="2946" y="442"/>
                </a:lnTo>
                <a:lnTo>
                  <a:pt x="2938" y="436"/>
                </a:lnTo>
                <a:lnTo>
                  <a:pt x="2928" y="432"/>
                </a:lnTo>
                <a:lnTo>
                  <a:pt x="2920" y="430"/>
                </a:lnTo>
                <a:lnTo>
                  <a:pt x="2908" y="430"/>
                </a:lnTo>
                <a:lnTo>
                  <a:pt x="2898" y="428"/>
                </a:lnTo>
                <a:lnTo>
                  <a:pt x="2890" y="424"/>
                </a:lnTo>
                <a:lnTo>
                  <a:pt x="2880" y="420"/>
                </a:lnTo>
                <a:lnTo>
                  <a:pt x="2868" y="412"/>
                </a:lnTo>
                <a:lnTo>
                  <a:pt x="2854" y="408"/>
                </a:lnTo>
                <a:lnTo>
                  <a:pt x="2840" y="406"/>
                </a:lnTo>
                <a:lnTo>
                  <a:pt x="2828" y="404"/>
                </a:lnTo>
                <a:lnTo>
                  <a:pt x="2816" y="406"/>
                </a:lnTo>
                <a:lnTo>
                  <a:pt x="2810" y="408"/>
                </a:lnTo>
                <a:lnTo>
                  <a:pt x="2806" y="414"/>
                </a:lnTo>
                <a:lnTo>
                  <a:pt x="2806" y="416"/>
                </a:lnTo>
                <a:lnTo>
                  <a:pt x="2806" y="420"/>
                </a:lnTo>
                <a:lnTo>
                  <a:pt x="2808" y="426"/>
                </a:lnTo>
                <a:lnTo>
                  <a:pt x="2808" y="430"/>
                </a:lnTo>
                <a:lnTo>
                  <a:pt x="2804" y="432"/>
                </a:lnTo>
                <a:lnTo>
                  <a:pt x="2802" y="434"/>
                </a:lnTo>
                <a:lnTo>
                  <a:pt x="2800" y="436"/>
                </a:lnTo>
                <a:lnTo>
                  <a:pt x="2800" y="438"/>
                </a:lnTo>
                <a:lnTo>
                  <a:pt x="2814" y="444"/>
                </a:lnTo>
                <a:close/>
                <a:moveTo>
                  <a:pt x="2764" y="326"/>
                </a:moveTo>
                <a:lnTo>
                  <a:pt x="2764" y="326"/>
                </a:lnTo>
                <a:lnTo>
                  <a:pt x="2774" y="334"/>
                </a:lnTo>
                <a:lnTo>
                  <a:pt x="2780" y="334"/>
                </a:lnTo>
                <a:lnTo>
                  <a:pt x="2784" y="334"/>
                </a:lnTo>
                <a:lnTo>
                  <a:pt x="2788" y="332"/>
                </a:lnTo>
                <a:lnTo>
                  <a:pt x="2790" y="330"/>
                </a:lnTo>
                <a:lnTo>
                  <a:pt x="2792" y="324"/>
                </a:lnTo>
                <a:lnTo>
                  <a:pt x="2792" y="316"/>
                </a:lnTo>
                <a:lnTo>
                  <a:pt x="2788" y="308"/>
                </a:lnTo>
                <a:lnTo>
                  <a:pt x="2780" y="302"/>
                </a:lnTo>
                <a:lnTo>
                  <a:pt x="2770" y="298"/>
                </a:lnTo>
                <a:lnTo>
                  <a:pt x="2760" y="296"/>
                </a:lnTo>
                <a:lnTo>
                  <a:pt x="2750" y="296"/>
                </a:lnTo>
                <a:lnTo>
                  <a:pt x="2742" y="298"/>
                </a:lnTo>
                <a:lnTo>
                  <a:pt x="2736" y="302"/>
                </a:lnTo>
                <a:lnTo>
                  <a:pt x="2734" y="306"/>
                </a:lnTo>
                <a:lnTo>
                  <a:pt x="2734" y="310"/>
                </a:lnTo>
                <a:lnTo>
                  <a:pt x="2736" y="314"/>
                </a:lnTo>
                <a:lnTo>
                  <a:pt x="2738" y="316"/>
                </a:lnTo>
                <a:lnTo>
                  <a:pt x="2744" y="320"/>
                </a:lnTo>
                <a:lnTo>
                  <a:pt x="2752" y="320"/>
                </a:lnTo>
                <a:lnTo>
                  <a:pt x="2758" y="322"/>
                </a:lnTo>
                <a:lnTo>
                  <a:pt x="2764" y="326"/>
                </a:lnTo>
                <a:close/>
                <a:moveTo>
                  <a:pt x="2352" y="636"/>
                </a:moveTo>
                <a:lnTo>
                  <a:pt x="2352" y="636"/>
                </a:lnTo>
                <a:lnTo>
                  <a:pt x="2346" y="642"/>
                </a:lnTo>
                <a:lnTo>
                  <a:pt x="2344" y="644"/>
                </a:lnTo>
                <a:lnTo>
                  <a:pt x="2346" y="646"/>
                </a:lnTo>
                <a:lnTo>
                  <a:pt x="2350" y="648"/>
                </a:lnTo>
                <a:lnTo>
                  <a:pt x="2360" y="650"/>
                </a:lnTo>
                <a:lnTo>
                  <a:pt x="2370" y="652"/>
                </a:lnTo>
                <a:lnTo>
                  <a:pt x="2378" y="654"/>
                </a:lnTo>
                <a:lnTo>
                  <a:pt x="2384" y="658"/>
                </a:lnTo>
                <a:lnTo>
                  <a:pt x="2386" y="662"/>
                </a:lnTo>
                <a:lnTo>
                  <a:pt x="2386" y="664"/>
                </a:lnTo>
                <a:lnTo>
                  <a:pt x="2382" y="670"/>
                </a:lnTo>
                <a:lnTo>
                  <a:pt x="2378" y="672"/>
                </a:lnTo>
                <a:lnTo>
                  <a:pt x="2370" y="672"/>
                </a:lnTo>
                <a:lnTo>
                  <a:pt x="2362" y="670"/>
                </a:lnTo>
                <a:lnTo>
                  <a:pt x="2340" y="666"/>
                </a:lnTo>
                <a:lnTo>
                  <a:pt x="2326" y="666"/>
                </a:lnTo>
                <a:lnTo>
                  <a:pt x="2312" y="668"/>
                </a:lnTo>
                <a:lnTo>
                  <a:pt x="2298" y="670"/>
                </a:lnTo>
                <a:lnTo>
                  <a:pt x="2292" y="670"/>
                </a:lnTo>
                <a:lnTo>
                  <a:pt x="2288" y="666"/>
                </a:lnTo>
                <a:lnTo>
                  <a:pt x="2286" y="662"/>
                </a:lnTo>
                <a:lnTo>
                  <a:pt x="2282" y="656"/>
                </a:lnTo>
                <a:lnTo>
                  <a:pt x="2278" y="648"/>
                </a:lnTo>
                <a:lnTo>
                  <a:pt x="2266" y="638"/>
                </a:lnTo>
                <a:lnTo>
                  <a:pt x="2250" y="624"/>
                </a:lnTo>
                <a:lnTo>
                  <a:pt x="2230" y="616"/>
                </a:lnTo>
                <a:lnTo>
                  <a:pt x="2216" y="612"/>
                </a:lnTo>
                <a:lnTo>
                  <a:pt x="2206" y="612"/>
                </a:lnTo>
                <a:lnTo>
                  <a:pt x="2196" y="614"/>
                </a:lnTo>
                <a:lnTo>
                  <a:pt x="2190" y="618"/>
                </a:lnTo>
                <a:lnTo>
                  <a:pt x="2186" y="620"/>
                </a:lnTo>
                <a:lnTo>
                  <a:pt x="2180" y="618"/>
                </a:lnTo>
                <a:lnTo>
                  <a:pt x="2174" y="610"/>
                </a:lnTo>
                <a:lnTo>
                  <a:pt x="2168" y="602"/>
                </a:lnTo>
                <a:lnTo>
                  <a:pt x="2160" y="596"/>
                </a:lnTo>
                <a:lnTo>
                  <a:pt x="2152" y="594"/>
                </a:lnTo>
                <a:lnTo>
                  <a:pt x="2142" y="596"/>
                </a:lnTo>
                <a:lnTo>
                  <a:pt x="2132" y="598"/>
                </a:lnTo>
                <a:lnTo>
                  <a:pt x="2120" y="602"/>
                </a:lnTo>
                <a:lnTo>
                  <a:pt x="2090" y="614"/>
                </a:lnTo>
                <a:lnTo>
                  <a:pt x="2072" y="622"/>
                </a:lnTo>
                <a:lnTo>
                  <a:pt x="2072" y="624"/>
                </a:lnTo>
                <a:lnTo>
                  <a:pt x="2072" y="626"/>
                </a:lnTo>
                <a:lnTo>
                  <a:pt x="2076" y="628"/>
                </a:lnTo>
                <a:lnTo>
                  <a:pt x="2076" y="632"/>
                </a:lnTo>
                <a:lnTo>
                  <a:pt x="2072" y="638"/>
                </a:lnTo>
                <a:lnTo>
                  <a:pt x="2062" y="646"/>
                </a:lnTo>
                <a:lnTo>
                  <a:pt x="2054" y="654"/>
                </a:lnTo>
                <a:lnTo>
                  <a:pt x="2050" y="658"/>
                </a:lnTo>
                <a:lnTo>
                  <a:pt x="2050" y="662"/>
                </a:lnTo>
                <a:lnTo>
                  <a:pt x="2052" y="662"/>
                </a:lnTo>
                <a:lnTo>
                  <a:pt x="2056" y="664"/>
                </a:lnTo>
                <a:lnTo>
                  <a:pt x="2056" y="666"/>
                </a:lnTo>
                <a:lnTo>
                  <a:pt x="2052" y="670"/>
                </a:lnTo>
                <a:lnTo>
                  <a:pt x="2044" y="676"/>
                </a:lnTo>
                <a:lnTo>
                  <a:pt x="2034" y="684"/>
                </a:lnTo>
                <a:lnTo>
                  <a:pt x="2030" y="690"/>
                </a:lnTo>
                <a:lnTo>
                  <a:pt x="2032" y="694"/>
                </a:lnTo>
                <a:lnTo>
                  <a:pt x="2036" y="696"/>
                </a:lnTo>
                <a:lnTo>
                  <a:pt x="2056" y="702"/>
                </a:lnTo>
                <a:lnTo>
                  <a:pt x="2084" y="710"/>
                </a:lnTo>
                <a:lnTo>
                  <a:pt x="2096" y="712"/>
                </a:lnTo>
                <a:lnTo>
                  <a:pt x="2106" y="712"/>
                </a:lnTo>
                <a:lnTo>
                  <a:pt x="2114" y="710"/>
                </a:lnTo>
                <a:lnTo>
                  <a:pt x="2118" y="708"/>
                </a:lnTo>
                <a:lnTo>
                  <a:pt x="2124" y="702"/>
                </a:lnTo>
                <a:lnTo>
                  <a:pt x="2126" y="702"/>
                </a:lnTo>
                <a:lnTo>
                  <a:pt x="2130" y="704"/>
                </a:lnTo>
                <a:lnTo>
                  <a:pt x="2136" y="712"/>
                </a:lnTo>
                <a:lnTo>
                  <a:pt x="2140" y="714"/>
                </a:lnTo>
                <a:lnTo>
                  <a:pt x="2144" y="716"/>
                </a:lnTo>
                <a:lnTo>
                  <a:pt x="2148" y="714"/>
                </a:lnTo>
                <a:lnTo>
                  <a:pt x="2154" y="714"/>
                </a:lnTo>
                <a:lnTo>
                  <a:pt x="2158" y="710"/>
                </a:lnTo>
                <a:lnTo>
                  <a:pt x="2164" y="704"/>
                </a:lnTo>
                <a:lnTo>
                  <a:pt x="2174" y="692"/>
                </a:lnTo>
                <a:lnTo>
                  <a:pt x="2180" y="686"/>
                </a:lnTo>
                <a:lnTo>
                  <a:pt x="2182" y="686"/>
                </a:lnTo>
                <a:lnTo>
                  <a:pt x="2184" y="688"/>
                </a:lnTo>
                <a:lnTo>
                  <a:pt x="2182" y="696"/>
                </a:lnTo>
                <a:lnTo>
                  <a:pt x="2182" y="700"/>
                </a:lnTo>
                <a:lnTo>
                  <a:pt x="2184" y="704"/>
                </a:lnTo>
                <a:lnTo>
                  <a:pt x="2188" y="706"/>
                </a:lnTo>
                <a:lnTo>
                  <a:pt x="2196" y="706"/>
                </a:lnTo>
                <a:lnTo>
                  <a:pt x="2222" y="704"/>
                </a:lnTo>
                <a:lnTo>
                  <a:pt x="2262" y="698"/>
                </a:lnTo>
                <a:lnTo>
                  <a:pt x="2282" y="694"/>
                </a:lnTo>
                <a:lnTo>
                  <a:pt x="2292" y="694"/>
                </a:lnTo>
                <a:lnTo>
                  <a:pt x="2296" y="696"/>
                </a:lnTo>
                <a:lnTo>
                  <a:pt x="2294" y="700"/>
                </a:lnTo>
                <a:lnTo>
                  <a:pt x="2286" y="702"/>
                </a:lnTo>
                <a:lnTo>
                  <a:pt x="2274" y="706"/>
                </a:lnTo>
                <a:lnTo>
                  <a:pt x="2258" y="710"/>
                </a:lnTo>
                <a:lnTo>
                  <a:pt x="2242" y="712"/>
                </a:lnTo>
                <a:lnTo>
                  <a:pt x="2206" y="718"/>
                </a:lnTo>
                <a:lnTo>
                  <a:pt x="2188" y="722"/>
                </a:lnTo>
                <a:lnTo>
                  <a:pt x="2176" y="726"/>
                </a:lnTo>
                <a:lnTo>
                  <a:pt x="2166" y="732"/>
                </a:lnTo>
                <a:lnTo>
                  <a:pt x="2164" y="734"/>
                </a:lnTo>
                <a:lnTo>
                  <a:pt x="2164" y="738"/>
                </a:lnTo>
                <a:lnTo>
                  <a:pt x="2164" y="740"/>
                </a:lnTo>
                <a:lnTo>
                  <a:pt x="2168" y="744"/>
                </a:lnTo>
                <a:lnTo>
                  <a:pt x="2184" y="752"/>
                </a:lnTo>
                <a:lnTo>
                  <a:pt x="2196" y="756"/>
                </a:lnTo>
                <a:lnTo>
                  <a:pt x="2210" y="758"/>
                </a:lnTo>
                <a:lnTo>
                  <a:pt x="2222" y="756"/>
                </a:lnTo>
                <a:lnTo>
                  <a:pt x="2236" y="756"/>
                </a:lnTo>
                <a:lnTo>
                  <a:pt x="2266" y="748"/>
                </a:lnTo>
                <a:lnTo>
                  <a:pt x="2298" y="740"/>
                </a:lnTo>
                <a:lnTo>
                  <a:pt x="2312" y="736"/>
                </a:lnTo>
                <a:lnTo>
                  <a:pt x="2326" y="730"/>
                </a:lnTo>
                <a:lnTo>
                  <a:pt x="2348" y="718"/>
                </a:lnTo>
                <a:lnTo>
                  <a:pt x="2360" y="714"/>
                </a:lnTo>
                <a:lnTo>
                  <a:pt x="2370" y="712"/>
                </a:lnTo>
                <a:lnTo>
                  <a:pt x="2380" y="712"/>
                </a:lnTo>
                <a:lnTo>
                  <a:pt x="2390" y="714"/>
                </a:lnTo>
                <a:lnTo>
                  <a:pt x="2400" y="716"/>
                </a:lnTo>
                <a:lnTo>
                  <a:pt x="2408" y="716"/>
                </a:lnTo>
                <a:lnTo>
                  <a:pt x="2412" y="716"/>
                </a:lnTo>
                <a:lnTo>
                  <a:pt x="2416" y="714"/>
                </a:lnTo>
                <a:lnTo>
                  <a:pt x="2420" y="712"/>
                </a:lnTo>
                <a:lnTo>
                  <a:pt x="2424" y="710"/>
                </a:lnTo>
                <a:lnTo>
                  <a:pt x="2430" y="710"/>
                </a:lnTo>
                <a:lnTo>
                  <a:pt x="2440" y="712"/>
                </a:lnTo>
                <a:lnTo>
                  <a:pt x="2450" y="714"/>
                </a:lnTo>
                <a:lnTo>
                  <a:pt x="2460" y="716"/>
                </a:lnTo>
                <a:lnTo>
                  <a:pt x="2472" y="714"/>
                </a:lnTo>
                <a:lnTo>
                  <a:pt x="2480" y="710"/>
                </a:lnTo>
                <a:lnTo>
                  <a:pt x="2490" y="704"/>
                </a:lnTo>
                <a:lnTo>
                  <a:pt x="2500" y="696"/>
                </a:lnTo>
                <a:lnTo>
                  <a:pt x="2512" y="684"/>
                </a:lnTo>
                <a:lnTo>
                  <a:pt x="2522" y="672"/>
                </a:lnTo>
                <a:lnTo>
                  <a:pt x="2526" y="664"/>
                </a:lnTo>
                <a:lnTo>
                  <a:pt x="2530" y="658"/>
                </a:lnTo>
                <a:lnTo>
                  <a:pt x="2530" y="654"/>
                </a:lnTo>
                <a:lnTo>
                  <a:pt x="2530" y="648"/>
                </a:lnTo>
                <a:lnTo>
                  <a:pt x="2526" y="644"/>
                </a:lnTo>
                <a:lnTo>
                  <a:pt x="2522" y="642"/>
                </a:lnTo>
                <a:lnTo>
                  <a:pt x="2512" y="636"/>
                </a:lnTo>
                <a:lnTo>
                  <a:pt x="2500" y="634"/>
                </a:lnTo>
                <a:lnTo>
                  <a:pt x="2486" y="632"/>
                </a:lnTo>
                <a:lnTo>
                  <a:pt x="2474" y="632"/>
                </a:lnTo>
                <a:lnTo>
                  <a:pt x="2466" y="634"/>
                </a:lnTo>
                <a:lnTo>
                  <a:pt x="2450" y="640"/>
                </a:lnTo>
                <a:lnTo>
                  <a:pt x="2436" y="646"/>
                </a:lnTo>
                <a:lnTo>
                  <a:pt x="2432" y="646"/>
                </a:lnTo>
                <a:lnTo>
                  <a:pt x="2428" y="646"/>
                </a:lnTo>
                <a:lnTo>
                  <a:pt x="2428" y="644"/>
                </a:lnTo>
                <a:lnTo>
                  <a:pt x="2430" y="638"/>
                </a:lnTo>
                <a:lnTo>
                  <a:pt x="2432" y="632"/>
                </a:lnTo>
                <a:lnTo>
                  <a:pt x="2430" y="630"/>
                </a:lnTo>
                <a:lnTo>
                  <a:pt x="2424" y="628"/>
                </a:lnTo>
                <a:lnTo>
                  <a:pt x="2420" y="626"/>
                </a:lnTo>
                <a:lnTo>
                  <a:pt x="2414" y="626"/>
                </a:lnTo>
                <a:lnTo>
                  <a:pt x="2412" y="624"/>
                </a:lnTo>
                <a:lnTo>
                  <a:pt x="2410" y="622"/>
                </a:lnTo>
                <a:lnTo>
                  <a:pt x="2414" y="618"/>
                </a:lnTo>
                <a:lnTo>
                  <a:pt x="2418" y="612"/>
                </a:lnTo>
                <a:lnTo>
                  <a:pt x="2418" y="610"/>
                </a:lnTo>
                <a:lnTo>
                  <a:pt x="2416" y="608"/>
                </a:lnTo>
                <a:lnTo>
                  <a:pt x="2414" y="606"/>
                </a:lnTo>
                <a:lnTo>
                  <a:pt x="2410" y="604"/>
                </a:lnTo>
                <a:lnTo>
                  <a:pt x="2406" y="600"/>
                </a:lnTo>
                <a:lnTo>
                  <a:pt x="2402" y="592"/>
                </a:lnTo>
                <a:lnTo>
                  <a:pt x="2400" y="582"/>
                </a:lnTo>
                <a:lnTo>
                  <a:pt x="2398" y="574"/>
                </a:lnTo>
                <a:lnTo>
                  <a:pt x="2394" y="568"/>
                </a:lnTo>
                <a:lnTo>
                  <a:pt x="2388" y="566"/>
                </a:lnTo>
                <a:lnTo>
                  <a:pt x="2380" y="568"/>
                </a:lnTo>
                <a:lnTo>
                  <a:pt x="2370" y="570"/>
                </a:lnTo>
                <a:lnTo>
                  <a:pt x="2358" y="576"/>
                </a:lnTo>
                <a:lnTo>
                  <a:pt x="2332" y="594"/>
                </a:lnTo>
                <a:lnTo>
                  <a:pt x="2324" y="598"/>
                </a:lnTo>
                <a:lnTo>
                  <a:pt x="2322" y="602"/>
                </a:lnTo>
                <a:lnTo>
                  <a:pt x="2320" y="604"/>
                </a:lnTo>
                <a:lnTo>
                  <a:pt x="2322" y="608"/>
                </a:lnTo>
                <a:lnTo>
                  <a:pt x="2328" y="612"/>
                </a:lnTo>
                <a:lnTo>
                  <a:pt x="2338" y="616"/>
                </a:lnTo>
                <a:lnTo>
                  <a:pt x="2350" y="620"/>
                </a:lnTo>
                <a:lnTo>
                  <a:pt x="2358" y="624"/>
                </a:lnTo>
                <a:lnTo>
                  <a:pt x="2360" y="626"/>
                </a:lnTo>
                <a:lnTo>
                  <a:pt x="2360" y="628"/>
                </a:lnTo>
                <a:lnTo>
                  <a:pt x="2358" y="632"/>
                </a:lnTo>
                <a:lnTo>
                  <a:pt x="2352" y="636"/>
                </a:lnTo>
                <a:close/>
                <a:moveTo>
                  <a:pt x="2556" y="544"/>
                </a:moveTo>
                <a:lnTo>
                  <a:pt x="2556" y="544"/>
                </a:lnTo>
                <a:lnTo>
                  <a:pt x="2566" y="544"/>
                </a:lnTo>
                <a:lnTo>
                  <a:pt x="2568" y="542"/>
                </a:lnTo>
                <a:lnTo>
                  <a:pt x="2570" y="540"/>
                </a:lnTo>
                <a:lnTo>
                  <a:pt x="2570" y="536"/>
                </a:lnTo>
                <a:lnTo>
                  <a:pt x="2568" y="532"/>
                </a:lnTo>
                <a:lnTo>
                  <a:pt x="2556" y="520"/>
                </a:lnTo>
                <a:lnTo>
                  <a:pt x="2546" y="512"/>
                </a:lnTo>
                <a:lnTo>
                  <a:pt x="2536" y="504"/>
                </a:lnTo>
                <a:lnTo>
                  <a:pt x="2526" y="500"/>
                </a:lnTo>
                <a:lnTo>
                  <a:pt x="2516" y="496"/>
                </a:lnTo>
                <a:lnTo>
                  <a:pt x="2508" y="494"/>
                </a:lnTo>
                <a:lnTo>
                  <a:pt x="2502" y="494"/>
                </a:lnTo>
                <a:lnTo>
                  <a:pt x="2500" y="496"/>
                </a:lnTo>
                <a:lnTo>
                  <a:pt x="2500" y="500"/>
                </a:lnTo>
                <a:lnTo>
                  <a:pt x="2508" y="514"/>
                </a:lnTo>
                <a:lnTo>
                  <a:pt x="2518" y="530"/>
                </a:lnTo>
                <a:lnTo>
                  <a:pt x="2524" y="536"/>
                </a:lnTo>
                <a:lnTo>
                  <a:pt x="2534" y="542"/>
                </a:lnTo>
                <a:lnTo>
                  <a:pt x="2544" y="544"/>
                </a:lnTo>
                <a:lnTo>
                  <a:pt x="2556" y="544"/>
                </a:lnTo>
                <a:close/>
                <a:moveTo>
                  <a:pt x="1828" y="630"/>
                </a:moveTo>
                <a:lnTo>
                  <a:pt x="1828" y="630"/>
                </a:lnTo>
                <a:lnTo>
                  <a:pt x="1826" y="636"/>
                </a:lnTo>
                <a:lnTo>
                  <a:pt x="1826" y="638"/>
                </a:lnTo>
                <a:lnTo>
                  <a:pt x="1828" y="640"/>
                </a:lnTo>
                <a:lnTo>
                  <a:pt x="1830" y="640"/>
                </a:lnTo>
                <a:lnTo>
                  <a:pt x="1838" y="638"/>
                </a:lnTo>
                <a:lnTo>
                  <a:pt x="1850" y="632"/>
                </a:lnTo>
                <a:lnTo>
                  <a:pt x="1856" y="628"/>
                </a:lnTo>
                <a:lnTo>
                  <a:pt x="1860" y="628"/>
                </a:lnTo>
                <a:lnTo>
                  <a:pt x="1864" y="628"/>
                </a:lnTo>
                <a:lnTo>
                  <a:pt x="1868" y="630"/>
                </a:lnTo>
                <a:lnTo>
                  <a:pt x="1874" y="634"/>
                </a:lnTo>
                <a:lnTo>
                  <a:pt x="1880" y="636"/>
                </a:lnTo>
                <a:lnTo>
                  <a:pt x="1886" y="636"/>
                </a:lnTo>
                <a:lnTo>
                  <a:pt x="1892" y="636"/>
                </a:lnTo>
                <a:lnTo>
                  <a:pt x="1896" y="632"/>
                </a:lnTo>
                <a:lnTo>
                  <a:pt x="1900" y="626"/>
                </a:lnTo>
                <a:lnTo>
                  <a:pt x="1902" y="626"/>
                </a:lnTo>
                <a:lnTo>
                  <a:pt x="1904" y="626"/>
                </a:lnTo>
                <a:lnTo>
                  <a:pt x="1908" y="634"/>
                </a:lnTo>
                <a:lnTo>
                  <a:pt x="1914" y="642"/>
                </a:lnTo>
                <a:lnTo>
                  <a:pt x="1920" y="646"/>
                </a:lnTo>
                <a:lnTo>
                  <a:pt x="1926" y="650"/>
                </a:lnTo>
                <a:lnTo>
                  <a:pt x="1934" y="650"/>
                </a:lnTo>
                <a:lnTo>
                  <a:pt x="1940" y="648"/>
                </a:lnTo>
                <a:lnTo>
                  <a:pt x="1946" y="642"/>
                </a:lnTo>
                <a:lnTo>
                  <a:pt x="1950" y="636"/>
                </a:lnTo>
                <a:lnTo>
                  <a:pt x="1952" y="624"/>
                </a:lnTo>
                <a:lnTo>
                  <a:pt x="1952" y="616"/>
                </a:lnTo>
                <a:lnTo>
                  <a:pt x="1954" y="614"/>
                </a:lnTo>
                <a:lnTo>
                  <a:pt x="1960" y="622"/>
                </a:lnTo>
                <a:lnTo>
                  <a:pt x="1964" y="626"/>
                </a:lnTo>
                <a:lnTo>
                  <a:pt x="1968" y="626"/>
                </a:lnTo>
                <a:lnTo>
                  <a:pt x="1970" y="626"/>
                </a:lnTo>
                <a:lnTo>
                  <a:pt x="1974" y="624"/>
                </a:lnTo>
                <a:lnTo>
                  <a:pt x="1978" y="620"/>
                </a:lnTo>
                <a:lnTo>
                  <a:pt x="1988" y="606"/>
                </a:lnTo>
                <a:lnTo>
                  <a:pt x="1994" y="594"/>
                </a:lnTo>
                <a:lnTo>
                  <a:pt x="1996" y="586"/>
                </a:lnTo>
                <a:lnTo>
                  <a:pt x="1996" y="580"/>
                </a:lnTo>
                <a:lnTo>
                  <a:pt x="1998" y="578"/>
                </a:lnTo>
                <a:lnTo>
                  <a:pt x="2000" y="576"/>
                </a:lnTo>
                <a:lnTo>
                  <a:pt x="2014" y="570"/>
                </a:lnTo>
                <a:lnTo>
                  <a:pt x="2020" y="568"/>
                </a:lnTo>
                <a:lnTo>
                  <a:pt x="2022" y="568"/>
                </a:lnTo>
                <a:lnTo>
                  <a:pt x="2024" y="570"/>
                </a:lnTo>
                <a:lnTo>
                  <a:pt x="2022" y="576"/>
                </a:lnTo>
                <a:lnTo>
                  <a:pt x="2020" y="582"/>
                </a:lnTo>
                <a:lnTo>
                  <a:pt x="2020" y="590"/>
                </a:lnTo>
                <a:lnTo>
                  <a:pt x="2020" y="600"/>
                </a:lnTo>
                <a:lnTo>
                  <a:pt x="2022" y="602"/>
                </a:lnTo>
                <a:lnTo>
                  <a:pt x="2024" y="606"/>
                </a:lnTo>
                <a:lnTo>
                  <a:pt x="2030" y="608"/>
                </a:lnTo>
                <a:lnTo>
                  <a:pt x="2036" y="610"/>
                </a:lnTo>
                <a:lnTo>
                  <a:pt x="2050" y="612"/>
                </a:lnTo>
                <a:lnTo>
                  <a:pt x="2056" y="610"/>
                </a:lnTo>
                <a:lnTo>
                  <a:pt x="2060" y="608"/>
                </a:lnTo>
                <a:lnTo>
                  <a:pt x="2060" y="602"/>
                </a:lnTo>
                <a:lnTo>
                  <a:pt x="2058" y="598"/>
                </a:lnTo>
                <a:lnTo>
                  <a:pt x="2058" y="594"/>
                </a:lnTo>
                <a:lnTo>
                  <a:pt x="2060" y="590"/>
                </a:lnTo>
                <a:lnTo>
                  <a:pt x="2068" y="588"/>
                </a:lnTo>
                <a:lnTo>
                  <a:pt x="2090" y="584"/>
                </a:lnTo>
                <a:lnTo>
                  <a:pt x="2098" y="580"/>
                </a:lnTo>
                <a:lnTo>
                  <a:pt x="2104" y="576"/>
                </a:lnTo>
                <a:lnTo>
                  <a:pt x="2108" y="572"/>
                </a:lnTo>
                <a:lnTo>
                  <a:pt x="2108" y="566"/>
                </a:lnTo>
                <a:lnTo>
                  <a:pt x="2104" y="560"/>
                </a:lnTo>
                <a:lnTo>
                  <a:pt x="2094" y="552"/>
                </a:lnTo>
                <a:lnTo>
                  <a:pt x="2088" y="550"/>
                </a:lnTo>
                <a:lnTo>
                  <a:pt x="2086" y="548"/>
                </a:lnTo>
                <a:lnTo>
                  <a:pt x="2086" y="544"/>
                </a:lnTo>
                <a:lnTo>
                  <a:pt x="2088" y="542"/>
                </a:lnTo>
                <a:lnTo>
                  <a:pt x="2094" y="538"/>
                </a:lnTo>
                <a:lnTo>
                  <a:pt x="2102" y="536"/>
                </a:lnTo>
                <a:lnTo>
                  <a:pt x="2110" y="532"/>
                </a:lnTo>
                <a:lnTo>
                  <a:pt x="2114" y="530"/>
                </a:lnTo>
                <a:lnTo>
                  <a:pt x="2114" y="528"/>
                </a:lnTo>
                <a:lnTo>
                  <a:pt x="2112" y="524"/>
                </a:lnTo>
                <a:lnTo>
                  <a:pt x="2102" y="520"/>
                </a:lnTo>
                <a:lnTo>
                  <a:pt x="2080" y="512"/>
                </a:lnTo>
                <a:lnTo>
                  <a:pt x="2074" y="510"/>
                </a:lnTo>
                <a:lnTo>
                  <a:pt x="2068" y="512"/>
                </a:lnTo>
                <a:lnTo>
                  <a:pt x="2064" y="512"/>
                </a:lnTo>
                <a:lnTo>
                  <a:pt x="2060" y="516"/>
                </a:lnTo>
                <a:lnTo>
                  <a:pt x="2052" y="524"/>
                </a:lnTo>
                <a:lnTo>
                  <a:pt x="2050" y="526"/>
                </a:lnTo>
                <a:lnTo>
                  <a:pt x="2046" y="528"/>
                </a:lnTo>
                <a:lnTo>
                  <a:pt x="2038" y="528"/>
                </a:lnTo>
                <a:lnTo>
                  <a:pt x="2016" y="522"/>
                </a:lnTo>
                <a:lnTo>
                  <a:pt x="2002" y="522"/>
                </a:lnTo>
                <a:lnTo>
                  <a:pt x="1984" y="526"/>
                </a:lnTo>
                <a:lnTo>
                  <a:pt x="1974" y="528"/>
                </a:lnTo>
                <a:lnTo>
                  <a:pt x="1964" y="534"/>
                </a:lnTo>
                <a:lnTo>
                  <a:pt x="1954" y="540"/>
                </a:lnTo>
                <a:lnTo>
                  <a:pt x="1942" y="548"/>
                </a:lnTo>
                <a:lnTo>
                  <a:pt x="1926" y="562"/>
                </a:lnTo>
                <a:lnTo>
                  <a:pt x="1916" y="568"/>
                </a:lnTo>
                <a:lnTo>
                  <a:pt x="1908" y="572"/>
                </a:lnTo>
                <a:lnTo>
                  <a:pt x="1904" y="574"/>
                </a:lnTo>
                <a:lnTo>
                  <a:pt x="1896" y="576"/>
                </a:lnTo>
                <a:lnTo>
                  <a:pt x="1890" y="580"/>
                </a:lnTo>
                <a:lnTo>
                  <a:pt x="1882" y="588"/>
                </a:lnTo>
                <a:lnTo>
                  <a:pt x="1872" y="596"/>
                </a:lnTo>
                <a:lnTo>
                  <a:pt x="1864" y="600"/>
                </a:lnTo>
                <a:lnTo>
                  <a:pt x="1858" y="600"/>
                </a:lnTo>
                <a:lnTo>
                  <a:pt x="1852" y="600"/>
                </a:lnTo>
                <a:lnTo>
                  <a:pt x="1848" y="598"/>
                </a:lnTo>
                <a:lnTo>
                  <a:pt x="1842" y="598"/>
                </a:lnTo>
                <a:lnTo>
                  <a:pt x="1834" y="600"/>
                </a:lnTo>
                <a:lnTo>
                  <a:pt x="1826" y="608"/>
                </a:lnTo>
                <a:lnTo>
                  <a:pt x="1818" y="616"/>
                </a:lnTo>
                <a:lnTo>
                  <a:pt x="1816" y="620"/>
                </a:lnTo>
                <a:lnTo>
                  <a:pt x="1816" y="622"/>
                </a:lnTo>
                <a:lnTo>
                  <a:pt x="1818" y="624"/>
                </a:lnTo>
                <a:lnTo>
                  <a:pt x="1826" y="626"/>
                </a:lnTo>
                <a:lnTo>
                  <a:pt x="1828" y="628"/>
                </a:lnTo>
                <a:lnTo>
                  <a:pt x="1828" y="630"/>
                </a:lnTo>
                <a:close/>
                <a:moveTo>
                  <a:pt x="2226" y="448"/>
                </a:moveTo>
                <a:lnTo>
                  <a:pt x="2226" y="448"/>
                </a:lnTo>
                <a:lnTo>
                  <a:pt x="2232" y="448"/>
                </a:lnTo>
                <a:lnTo>
                  <a:pt x="2240" y="448"/>
                </a:lnTo>
                <a:lnTo>
                  <a:pt x="2268" y="452"/>
                </a:lnTo>
                <a:lnTo>
                  <a:pt x="2278" y="452"/>
                </a:lnTo>
                <a:lnTo>
                  <a:pt x="2282" y="450"/>
                </a:lnTo>
                <a:lnTo>
                  <a:pt x="2290" y="448"/>
                </a:lnTo>
                <a:lnTo>
                  <a:pt x="2314" y="450"/>
                </a:lnTo>
                <a:lnTo>
                  <a:pt x="2330" y="450"/>
                </a:lnTo>
                <a:lnTo>
                  <a:pt x="2346" y="450"/>
                </a:lnTo>
                <a:lnTo>
                  <a:pt x="2358" y="448"/>
                </a:lnTo>
                <a:lnTo>
                  <a:pt x="2366" y="444"/>
                </a:lnTo>
                <a:lnTo>
                  <a:pt x="2368" y="440"/>
                </a:lnTo>
                <a:lnTo>
                  <a:pt x="2368" y="436"/>
                </a:lnTo>
                <a:lnTo>
                  <a:pt x="2368" y="434"/>
                </a:lnTo>
                <a:lnTo>
                  <a:pt x="2360" y="428"/>
                </a:lnTo>
                <a:lnTo>
                  <a:pt x="2344" y="422"/>
                </a:lnTo>
                <a:lnTo>
                  <a:pt x="2328" y="416"/>
                </a:lnTo>
                <a:lnTo>
                  <a:pt x="2314" y="414"/>
                </a:lnTo>
                <a:lnTo>
                  <a:pt x="2302" y="416"/>
                </a:lnTo>
                <a:lnTo>
                  <a:pt x="2292" y="418"/>
                </a:lnTo>
                <a:lnTo>
                  <a:pt x="2270" y="426"/>
                </a:lnTo>
                <a:lnTo>
                  <a:pt x="2258" y="430"/>
                </a:lnTo>
                <a:lnTo>
                  <a:pt x="2242" y="432"/>
                </a:lnTo>
                <a:lnTo>
                  <a:pt x="2228" y="434"/>
                </a:lnTo>
                <a:lnTo>
                  <a:pt x="2216" y="438"/>
                </a:lnTo>
                <a:lnTo>
                  <a:pt x="2210" y="442"/>
                </a:lnTo>
                <a:lnTo>
                  <a:pt x="2206" y="446"/>
                </a:lnTo>
                <a:lnTo>
                  <a:pt x="2208" y="450"/>
                </a:lnTo>
                <a:lnTo>
                  <a:pt x="2210" y="450"/>
                </a:lnTo>
                <a:lnTo>
                  <a:pt x="2218" y="450"/>
                </a:lnTo>
                <a:lnTo>
                  <a:pt x="2226" y="448"/>
                </a:lnTo>
                <a:close/>
                <a:moveTo>
                  <a:pt x="2308" y="518"/>
                </a:moveTo>
                <a:lnTo>
                  <a:pt x="2308" y="518"/>
                </a:lnTo>
                <a:lnTo>
                  <a:pt x="2322" y="516"/>
                </a:lnTo>
                <a:lnTo>
                  <a:pt x="2332" y="512"/>
                </a:lnTo>
                <a:lnTo>
                  <a:pt x="2338" y="508"/>
                </a:lnTo>
                <a:lnTo>
                  <a:pt x="2340" y="502"/>
                </a:lnTo>
                <a:lnTo>
                  <a:pt x="2340" y="498"/>
                </a:lnTo>
                <a:lnTo>
                  <a:pt x="2336" y="494"/>
                </a:lnTo>
                <a:lnTo>
                  <a:pt x="2328" y="490"/>
                </a:lnTo>
                <a:lnTo>
                  <a:pt x="2316" y="488"/>
                </a:lnTo>
                <a:lnTo>
                  <a:pt x="2308" y="488"/>
                </a:lnTo>
                <a:lnTo>
                  <a:pt x="2306" y="486"/>
                </a:lnTo>
                <a:lnTo>
                  <a:pt x="2320" y="484"/>
                </a:lnTo>
                <a:lnTo>
                  <a:pt x="2340" y="480"/>
                </a:lnTo>
                <a:lnTo>
                  <a:pt x="2350" y="476"/>
                </a:lnTo>
                <a:lnTo>
                  <a:pt x="2356" y="470"/>
                </a:lnTo>
                <a:lnTo>
                  <a:pt x="2356" y="468"/>
                </a:lnTo>
                <a:lnTo>
                  <a:pt x="2356" y="466"/>
                </a:lnTo>
                <a:lnTo>
                  <a:pt x="2350" y="464"/>
                </a:lnTo>
                <a:lnTo>
                  <a:pt x="2340" y="462"/>
                </a:lnTo>
                <a:lnTo>
                  <a:pt x="2326" y="462"/>
                </a:lnTo>
                <a:lnTo>
                  <a:pt x="2292" y="466"/>
                </a:lnTo>
                <a:lnTo>
                  <a:pt x="2252" y="472"/>
                </a:lnTo>
                <a:lnTo>
                  <a:pt x="2220" y="478"/>
                </a:lnTo>
                <a:lnTo>
                  <a:pt x="2212" y="482"/>
                </a:lnTo>
                <a:lnTo>
                  <a:pt x="2206" y="484"/>
                </a:lnTo>
                <a:lnTo>
                  <a:pt x="2204" y="488"/>
                </a:lnTo>
                <a:lnTo>
                  <a:pt x="2204" y="494"/>
                </a:lnTo>
                <a:lnTo>
                  <a:pt x="2210" y="508"/>
                </a:lnTo>
                <a:lnTo>
                  <a:pt x="2216" y="516"/>
                </a:lnTo>
                <a:lnTo>
                  <a:pt x="2224" y="522"/>
                </a:lnTo>
                <a:lnTo>
                  <a:pt x="2236" y="524"/>
                </a:lnTo>
                <a:lnTo>
                  <a:pt x="2248" y="526"/>
                </a:lnTo>
                <a:lnTo>
                  <a:pt x="2278" y="524"/>
                </a:lnTo>
                <a:lnTo>
                  <a:pt x="2308" y="518"/>
                </a:lnTo>
                <a:close/>
                <a:moveTo>
                  <a:pt x="2768" y="590"/>
                </a:moveTo>
                <a:lnTo>
                  <a:pt x="2768" y="590"/>
                </a:lnTo>
                <a:lnTo>
                  <a:pt x="2762" y="586"/>
                </a:lnTo>
                <a:lnTo>
                  <a:pt x="2756" y="584"/>
                </a:lnTo>
                <a:lnTo>
                  <a:pt x="2742" y="582"/>
                </a:lnTo>
                <a:lnTo>
                  <a:pt x="2728" y="584"/>
                </a:lnTo>
                <a:lnTo>
                  <a:pt x="2712" y="588"/>
                </a:lnTo>
                <a:lnTo>
                  <a:pt x="2706" y="590"/>
                </a:lnTo>
                <a:lnTo>
                  <a:pt x="2704" y="592"/>
                </a:lnTo>
                <a:lnTo>
                  <a:pt x="2704" y="596"/>
                </a:lnTo>
                <a:lnTo>
                  <a:pt x="2710" y="602"/>
                </a:lnTo>
                <a:lnTo>
                  <a:pt x="2726" y="618"/>
                </a:lnTo>
                <a:lnTo>
                  <a:pt x="2748" y="640"/>
                </a:lnTo>
                <a:lnTo>
                  <a:pt x="2728" y="630"/>
                </a:lnTo>
                <a:lnTo>
                  <a:pt x="2714" y="620"/>
                </a:lnTo>
                <a:lnTo>
                  <a:pt x="2706" y="614"/>
                </a:lnTo>
                <a:lnTo>
                  <a:pt x="2702" y="608"/>
                </a:lnTo>
                <a:lnTo>
                  <a:pt x="2698" y="604"/>
                </a:lnTo>
                <a:lnTo>
                  <a:pt x="2696" y="600"/>
                </a:lnTo>
                <a:lnTo>
                  <a:pt x="2688" y="598"/>
                </a:lnTo>
                <a:lnTo>
                  <a:pt x="2678" y="598"/>
                </a:lnTo>
                <a:lnTo>
                  <a:pt x="2666" y="598"/>
                </a:lnTo>
                <a:lnTo>
                  <a:pt x="2656" y="600"/>
                </a:lnTo>
                <a:lnTo>
                  <a:pt x="2652" y="602"/>
                </a:lnTo>
                <a:lnTo>
                  <a:pt x="2650" y="604"/>
                </a:lnTo>
                <a:lnTo>
                  <a:pt x="2652" y="610"/>
                </a:lnTo>
                <a:lnTo>
                  <a:pt x="2656" y="616"/>
                </a:lnTo>
                <a:lnTo>
                  <a:pt x="2670" y="632"/>
                </a:lnTo>
                <a:lnTo>
                  <a:pt x="2680" y="642"/>
                </a:lnTo>
                <a:lnTo>
                  <a:pt x="2680" y="644"/>
                </a:lnTo>
                <a:lnTo>
                  <a:pt x="2676" y="642"/>
                </a:lnTo>
                <a:lnTo>
                  <a:pt x="2666" y="638"/>
                </a:lnTo>
                <a:lnTo>
                  <a:pt x="2660" y="640"/>
                </a:lnTo>
                <a:lnTo>
                  <a:pt x="2656" y="642"/>
                </a:lnTo>
                <a:lnTo>
                  <a:pt x="2650" y="646"/>
                </a:lnTo>
                <a:lnTo>
                  <a:pt x="2644" y="648"/>
                </a:lnTo>
                <a:lnTo>
                  <a:pt x="2632" y="654"/>
                </a:lnTo>
                <a:lnTo>
                  <a:pt x="2628" y="656"/>
                </a:lnTo>
                <a:lnTo>
                  <a:pt x="2624" y="658"/>
                </a:lnTo>
                <a:lnTo>
                  <a:pt x="2624" y="662"/>
                </a:lnTo>
                <a:lnTo>
                  <a:pt x="2628" y="666"/>
                </a:lnTo>
                <a:lnTo>
                  <a:pt x="2632" y="668"/>
                </a:lnTo>
                <a:lnTo>
                  <a:pt x="2636" y="670"/>
                </a:lnTo>
                <a:lnTo>
                  <a:pt x="2652" y="670"/>
                </a:lnTo>
                <a:lnTo>
                  <a:pt x="2670" y="668"/>
                </a:lnTo>
                <a:lnTo>
                  <a:pt x="2690" y="664"/>
                </a:lnTo>
                <a:lnTo>
                  <a:pt x="2730" y="658"/>
                </a:lnTo>
                <a:lnTo>
                  <a:pt x="2748" y="656"/>
                </a:lnTo>
                <a:lnTo>
                  <a:pt x="2760" y="656"/>
                </a:lnTo>
                <a:lnTo>
                  <a:pt x="2766" y="656"/>
                </a:lnTo>
                <a:lnTo>
                  <a:pt x="2762" y="658"/>
                </a:lnTo>
                <a:lnTo>
                  <a:pt x="2742" y="664"/>
                </a:lnTo>
                <a:lnTo>
                  <a:pt x="2730" y="670"/>
                </a:lnTo>
                <a:lnTo>
                  <a:pt x="2720" y="674"/>
                </a:lnTo>
                <a:lnTo>
                  <a:pt x="2718" y="676"/>
                </a:lnTo>
                <a:lnTo>
                  <a:pt x="2716" y="680"/>
                </a:lnTo>
                <a:lnTo>
                  <a:pt x="2716" y="682"/>
                </a:lnTo>
                <a:lnTo>
                  <a:pt x="2718" y="686"/>
                </a:lnTo>
                <a:lnTo>
                  <a:pt x="2722" y="694"/>
                </a:lnTo>
                <a:lnTo>
                  <a:pt x="2724" y="700"/>
                </a:lnTo>
                <a:lnTo>
                  <a:pt x="2728" y="712"/>
                </a:lnTo>
                <a:lnTo>
                  <a:pt x="2730" y="716"/>
                </a:lnTo>
                <a:lnTo>
                  <a:pt x="2734" y="716"/>
                </a:lnTo>
                <a:lnTo>
                  <a:pt x="2740" y="716"/>
                </a:lnTo>
                <a:lnTo>
                  <a:pt x="2752" y="712"/>
                </a:lnTo>
                <a:lnTo>
                  <a:pt x="2760" y="710"/>
                </a:lnTo>
                <a:lnTo>
                  <a:pt x="2768" y="708"/>
                </a:lnTo>
                <a:lnTo>
                  <a:pt x="2790" y="710"/>
                </a:lnTo>
                <a:lnTo>
                  <a:pt x="2808" y="712"/>
                </a:lnTo>
                <a:lnTo>
                  <a:pt x="2824" y="708"/>
                </a:lnTo>
                <a:lnTo>
                  <a:pt x="2830" y="706"/>
                </a:lnTo>
                <a:lnTo>
                  <a:pt x="2834" y="702"/>
                </a:lnTo>
                <a:lnTo>
                  <a:pt x="2834" y="698"/>
                </a:lnTo>
                <a:lnTo>
                  <a:pt x="2832" y="692"/>
                </a:lnTo>
                <a:lnTo>
                  <a:pt x="2826" y="680"/>
                </a:lnTo>
                <a:lnTo>
                  <a:pt x="2826" y="670"/>
                </a:lnTo>
                <a:lnTo>
                  <a:pt x="2826" y="668"/>
                </a:lnTo>
                <a:lnTo>
                  <a:pt x="2830" y="668"/>
                </a:lnTo>
                <a:lnTo>
                  <a:pt x="2834" y="668"/>
                </a:lnTo>
                <a:lnTo>
                  <a:pt x="2840" y="672"/>
                </a:lnTo>
                <a:lnTo>
                  <a:pt x="2848" y="678"/>
                </a:lnTo>
                <a:lnTo>
                  <a:pt x="2850" y="678"/>
                </a:lnTo>
                <a:lnTo>
                  <a:pt x="2852" y="676"/>
                </a:lnTo>
                <a:lnTo>
                  <a:pt x="2848" y="668"/>
                </a:lnTo>
                <a:lnTo>
                  <a:pt x="2842" y="656"/>
                </a:lnTo>
                <a:lnTo>
                  <a:pt x="2838" y="648"/>
                </a:lnTo>
                <a:lnTo>
                  <a:pt x="2836" y="638"/>
                </a:lnTo>
                <a:lnTo>
                  <a:pt x="2834" y="618"/>
                </a:lnTo>
                <a:lnTo>
                  <a:pt x="2832" y="608"/>
                </a:lnTo>
                <a:lnTo>
                  <a:pt x="2828" y="598"/>
                </a:lnTo>
                <a:lnTo>
                  <a:pt x="2820" y="590"/>
                </a:lnTo>
                <a:lnTo>
                  <a:pt x="2808" y="582"/>
                </a:lnTo>
                <a:lnTo>
                  <a:pt x="2796" y="578"/>
                </a:lnTo>
                <a:lnTo>
                  <a:pt x="2788" y="578"/>
                </a:lnTo>
                <a:lnTo>
                  <a:pt x="2784" y="582"/>
                </a:lnTo>
                <a:lnTo>
                  <a:pt x="2780" y="586"/>
                </a:lnTo>
                <a:lnTo>
                  <a:pt x="2776" y="592"/>
                </a:lnTo>
                <a:lnTo>
                  <a:pt x="2774" y="594"/>
                </a:lnTo>
                <a:lnTo>
                  <a:pt x="2768" y="590"/>
                </a:lnTo>
                <a:close/>
                <a:moveTo>
                  <a:pt x="3556" y="1666"/>
                </a:moveTo>
                <a:lnTo>
                  <a:pt x="3556" y="1666"/>
                </a:lnTo>
                <a:lnTo>
                  <a:pt x="3562" y="1664"/>
                </a:lnTo>
                <a:lnTo>
                  <a:pt x="3566" y="1656"/>
                </a:lnTo>
                <a:lnTo>
                  <a:pt x="3570" y="1646"/>
                </a:lnTo>
                <a:lnTo>
                  <a:pt x="3572" y="1636"/>
                </a:lnTo>
                <a:lnTo>
                  <a:pt x="3572" y="1626"/>
                </a:lnTo>
                <a:lnTo>
                  <a:pt x="3570" y="1618"/>
                </a:lnTo>
                <a:lnTo>
                  <a:pt x="3568" y="1614"/>
                </a:lnTo>
                <a:lnTo>
                  <a:pt x="3564" y="1614"/>
                </a:lnTo>
                <a:lnTo>
                  <a:pt x="3560" y="1612"/>
                </a:lnTo>
                <a:lnTo>
                  <a:pt x="3554" y="1614"/>
                </a:lnTo>
                <a:lnTo>
                  <a:pt x="3550" y="1616"/>
                </a:lnTo>
                <a:lnTo>
                  <a:pt x="3546" y="1618"/>
                </a:lnTo>
                <a:lnTo>
                  <a:pt x="3540" y="1626"/>
                </a:lnTo>
                <a:lnTo>
                  <a:pt x="3538" y="1634"/>
                </a:lnTo>
                <a:lnTo>
                  <a:pt x="3538" y="1644"/>
                </a:lnTo>
                <a:lnTo>
                  <a:pt x="3540" y="1654"/>
                </a:lnTo>
                <a:lnTo>
                  <a:pt x="3546" y="1660"/>
                </a:lnTo>
                <a:lnTo>
                  <a:pt x="3550" y="1666"/>
                </a:lnTo>
                <a:lnTo>
                  <a:pt x="3556" y="1666"/>
                </a:lnTo>
                <a:close/>
                <a:moveTo>
                  <a:pt x="2980" y="518"/>
                </a:moveTo>
                <a:lnTo>
                  <a:pt x="2980" y="518"/>
                </a:lnTo>
                <a:lnTo>
                  <a:pt x="2998" y="516"/>
                </a:lnTo>
                <a:lnTo>
                  <a:pt x="3008" y="514"/>
                </a:lnTo>
                <a:lnTo>
                  <a:pt x="3014" y="510"/>
                </a:lnTo>
                <a:lnTo>
                  <a:pt x="3014" y="508"/>
                </a:lnTo>
                <a:lnTo>
                  <a:pt x="3014" y="506"/>
                </a:lnTo>
                <a:lnTo>
                  <a:pt x="3010" y="502"/>
                </a:lnTo>
                <a:lnTo>
                  <a:pt x="3000" y="496"/>
                </a:lnTo>
                <a:lnTo>
                  <a:pt x="2988" y="494"/>
                </a:lnTo>
                <a:lnTo>
                  <a:pt x="2972" y="492"/>
                </a:lnTo>
                <a:lnTo>
                  <a:pt x="2938" y="490"/>
                </a:lnTo>
                <a:lnTo>
                  <a:pt x="2912" y="492"/>
                </a:lnTo>
                <a:lnTo>
                  <a:pt x="2902" y="494"/>
                </a:lnTo>
                <a:lnTo>
                  <a:pt x="2894" y="498"/>
                </a:lnTo>
                <a:lnTo>
                  <a:pt x="2890" y="502"/>
                </a:lnTo>
                <a:lnTo>
                  <a:pt x="2888" y="508"/>
                </a:lnTo>
                <a:lnTo>
                  <a:pt x="2890" y="512"/>
                </a:lnTo>
                <a:lnTo>
                  <a:pt x="2896" y="516"/>
                </a:lnTo>
                <a:lnTo>
                  <a:pt x="2904" y="518"/>
                </a:lnTo>
                <a:lnTo>
                  <a:pt x="2914" y="518"/>
                </a:lnTo>
                <a:lnTo>
                  <a:pt x="2944" y="518"/>
                </a:lnTo>
                <a:lnTo>
                  <a:pt x="2980" y="518"/>
                </a:lnTo>
                <a:close/>
                <a:moveTo>
                  <a:pt x="2546" y="696"/>
                </a:moveTo>
                <a:lnTo>
                  <a:pt x="2546" y="696"/>
                </a:lnTo>
                <a:lnTo>
                  <a:pt x="2546" y="700"/>
                </a:lnTo>
                <a:lnTo>
                  <a:pt x="2548" y="704"/>
                </a:lnTo>
                <a:lnTo>
                  <a:pt x="2554" y="708"/>
                </a:lnTo>
                <a:lnTo>
                  <a:pt x="2562" y="710"/>
                </a:lnTo>
                <a:lnTo>
                  <a:pt x="2572" y="710"/>
                </a:lnTo>
                <a:lnTo>
                  <a:pt x="2580" y="708"/>
                </a:lnTo>
                <a:lnTo>
                  <a:pt x="2588" y="704"/>
                </a:lnTo>
                <a:lnTo>
                  <a:pt x="2594" y="700"/>
                </a:lnTo>
                <a:lnTo>
                  <a:pt x="2594" y="698"/>
                </a:lnTo>
                <a:lnTo>
                  <a:pt x="2594" y="694"/>
                </a:lnTo>
                <a:lnTo>
                  <a:pt x="2590" y="690"/>
                </a:lnTo>
                <a:lnTo>
                  <a:pt x="2584" y="684"/>
                </a:lnTo>
                <a:lnTo>
                  <a:pt x="2576" y="680"/>
                </a:lnTo>
                <a:lnTo>
                  <a:pt x="2568" y="678"/>
                </a:lnTo>
                <a:lnTo>
                  <a:pt x="2560" y="678"/>
                </a:lnTo>
                <a:lnTo>
                  <a:pt x="2552" y="680"/>
                </a:lnTo>
                <a:lnTo>
                  <a:pt x="2548" y="686"/>
                </a:lnTo>
                <a:lnTo>
                  <a:pt x="2546" y="696"/>
                </a:lnTo>
                <a:close/>
                <a:moveTo>
                  <a:pt x="2018" y="630"/>
                </a:moveTo>
                <a:lnTo>
                  <a:pt x="2018" y="630"/>
                </a:lnTo>
                <a:lnTo>
                  <a:pt x="1994" y="640"/>
                </a:lnTo>
                <a:lnTo>
                  <a:pt x="1972" y="654"/>
                </a:lnTo>
                <a:lnTo>
                  <a:pt x="1966" y="660"/>
                </a:lnTo>
                <a:lnTo>
                  <a:pt x="1964" y="666"/>
                </a:lnTo>
                <a:lnTo>
                  <a:pt x="1964" y="668"/>
                </a:lnTo>
                <a:lnTo>
                  <a:pt x="1966" y="670"/>
                </a:lnTo>
                <a:lnTo>
                  <a:pt x="1978" y="672"/>
                </a:lnTo>
                <a:lnTo>
                  <a:pt x="1984" y="672"/>
                </a:lnTo>
                <a:lnTo>
                  <a:pt x="1992" y="670"/>
                </a:lnTo>
                <a:lnTo>
                  <a:pt x="2002" y="666"/>
                </a:lnTo>
                <a:lnTo>
                  <a:pt x="2012" y="658"/>
                </a:lnTo>
                <a:lnTo>
                  <a:pt x="2020" y="648"/>
                </a:lnTo>
                <a:lnTo>
                  <a:pt x="2026" y="640"/>
                </a:lnTo>
                <a:lnTo>
                  <a:pt x="2026" y="634"/>
                </a:lnTo>
                <a:lnTo>
                  <a:pt x="2026" y="630"/>
                </a:lnTo>
                <a:lnTo>
                  <a:pt x="2024" y="630"/>
                </a:lnTo>
                <a:lnTo>
                  <a:pt x="2022" y="630"/>
                </a:lnTo>
                <a:lnTo>
                  <a:pt x="2018" y="630"/>
                </a:lnTo>
                <a:close/>
                <a:moveTo>
                  <a:pt x="2144" y="570"/>
                </a:moveTo>
                <a:lnTo>
                  <a:pt x="2144" y="570"/>
                </a:lnTo>
                <a:lnTo>
                  <a:pt x="2144" y="572"/>
                </a:lnTo>
                <a:lnTo>
                  <a:pt x="2148" y="574"/>
                </a:lnTo>
                <a:lnTo>
                  <a:pt x="2162" y="578"/>
                </a:lnTo>
                <a:lnTo>
                  <a:pt x="2182" y="578"/>
                </a:lnTo>
                <a:lnTo>
                  <a:pt x="2190" y="576"/>
                </a:lnTo>
                <a:lnTo>
                  <a:pt x="2198" y="574"/>
                </a:lnTo>
                <a:lnTo>
                  <a:pt x="2200" y="572"/>
                </a:lnTo>
                <a:lnTo>
                  <a:pt x="2200" y="570"/>
                </a:lnTo>
                <a:lnTo>
                  <a:pt x="2198" y="566"/>
                </a:lnTo>
                <a:lnTo>
                  <a:pt x="2190" y="564"/>
                </a:lnTo>
                <a:lnTo>
                  <a:pt x="2182" y="562"/>
                </a:lnTo>
                <a:lnTo>
                  <a:pt x="2170" y="562"/>
                </a:lnTo>
                <a:lnTo>
                  <a:pt x="2160" y="562"/>
                </a:lnTo>
                <a:lnTo>
                  <a:pt x="2150" y="566"/>
                </a:lnTo>
                <a:lnTo>
                  <a:pt x="2144" y="570"/>
                </a:lnTo>
                <a:close/>
                <a:moveTo>
                  <a:pt x="2180" y="496"/>
                </a:moveTo>
                <a:lnTo>
                  <a:pt x="2180" y="496"/>
                </a:lnTo>
                <a:lnTo>
                  <a:pt x="2190" y="496"/>
                </a:lnTo>
                <a:lnTo>
                  <a:pt x="2192" y="494"/>
                </a:lnTo>
                <a:lnTo>
                  <a:pt x="2192" y="492"/>
                </a:lnTo>
                <a:lnTo>
                  <a:pt x="2188" y="486"/>
                </a:lnTo>
                <a:lnTo>
                  <a:pt x="2178" y="476"/>
                </a:lnTo>
                <a:lnTo>
                  <a:pt x="2172" y="470"/>
                </a:lnTo>
                <a:lnTo>
                  <a:pt x="2166" y="468"/>
                </a:lnTo>
                <a:lnTo>
                  <a:pt x="2160" y="468"/>
                </a:lnTo>
                <a:lnTo>
                  <a:pt x="2154" y="468"/>
                </a:lnTo>
                <a:lnTo>
                  <a:pt x="2146" y="472"/>
                </a:lnTo>
                <a:lnTo>
                  <a:pt x="2138" y="476"/>
                </a:lnTo>
                <a:lnTo>
                  <a:pt x="2138" y="478"/>
                </a:lnTo>
                <a:lnTo>
                  <a:pt x="2138" y="482"/>
                </a:lnTo>
                <a:lnTo>
                  <a:pt x="2148" y="488"/>
                </a:lnTo>
                <a:lnTo>
                  <a:pt x="2162" y="494"/>
                </a:lnTo>
                <a:lnTo>
                  <a:pt x="2170" y="496"/>
                </a:lnTo>
                <a:lnTo>
                  <a:pt x="2180" y="496"/>
                </a:lnTo>
                <a:close/>
                <a:moveTo>
                  <a:pt x="2616" y="594"/>
                </a:moveTo>
                <a:lnTo>
                  <a:pt x="2616" y="594"/>
                </a:lnTo>
                <a:lnTo>
                  <a:pt x="2606" y="592"/>
                </a:lnTo>
                <a:lnTo>
                  <a:pt x="2600" y="588"/>
                </a:lnTo>
                <a:lnTo>
                  <a:pt x="2588" y="580"/>
                </a:lnTo>
                <a:lnTo>
                  <a:pt x="2584" y="578"/>
                </a:lnTo>
                <a:lnTo>
                  <a:pt x="2578" y="576"/>
                </a:lnTo>
                <a:lnTo>
                  <a:pt x="2572" y="576"/>
                </a:lnTo>
                <a:lnTo>
                  <a:pt x="2562" y="580"/>
                </a:lnTo>
                <a:lnTo>
                  <a:pt x="2556" y="584"/>
                </a:lnTo>
                <a:lnTo>
                  <a:pt x="2554" y="588"/>
                </a:lnTo>
                <a:lnTo>
                  <a:pt x="2556" y="592"/>
                </a:lnTo>
                <a:lnTo>
                  <a:pt x="2562" y="602"/>
                </a:lnTo>
                <a:lnTo>
                  <a:pt x="2566" y="606"/>
                </a:lnTo>
                <a:lnTo>
                  <a:pt x="2570" y="608"/>
                </a:lnTo>
                <a:lnTo>
                  <a:pt x="2582" y="608"/>
                </a:lnTo>
                <a:lnTo>
                  <a:pt x="2594" y="608"/>
                </a:lnTo>
                <a:lnTo>
                  <a:pt x="2606" y="606"/>
                </a:lnTo>
                <a:lnTo>
                  <a:pt x="2616" y="602"/>
                </a:lnTo>
                <a:lnTo>
                  <a:pt x="2624" y="600"/>
                </a:lnTo>
                <a:lnTo>
                  <a:pt x="2624" y="598"/>
                </a:lnTo>
                <a:lnTo>
                  <a:pt x="2624" y="596"/>
                </a:lnTo>
                <a:lnTo>
                  <a:pt x="2616" y="594"/>
                </a:lnTo>
                <a:close/>
                <a:moveTo>
                  <a:pt x="2638" y="612"/>
                </a:moveTo>
                <a:lnTo>
                  <a:pt x="2638" y="612"/>
                </a:lnTo>
                <a:lnTo>
                  <a:pt x="2630" y="610"/>
                </a:lnTo>
                <a:lnTo>
                  <a:pt x="2620" y="610"/>
                </a:lnTo>
                <a:lnTo>
                  <a:pt x="2592" y="614"/>
                </a:lnTo>
                <a:lnTo>
                  <a:pt x="2578" y="616"/>
                </a:lnTo>
                <a:lnTo>
                  <a:pt x="2568" y="620"/>
                </a:lnTo>
                <a:lnTo>
                  <a:pt x="2564" y="622"/>
                </a:lnTo>
                <a:lnTo>
                  <a:pt x="2562" y="624"/>
                </a:lnTo>
                <a:lnTo>
                  <a:pt x="2564" y="626"/>
                </a:lnTo>
                <a:lnTo>
                  <a:pt x="2570" y="628"/>
                </a:lnTo>
                <a:lnTo>
                  <a:pt x="2582" y="628"/>
                </a:lnTo>
                <a:lnTo>
                  <a:pt x="2610" y="624"/>
                </a:lnTo>
                <a:lnTo>
                  <a:pt x="2634" y="618"/>
                </a:lnTo>
                <a:lnTo>
                  <a:pt x="2638" y="616"/>
                </a:lnTo>
                <a:lnTo>
                  <a:pt x="2640" y="614"/>
                </a:lnTo>
                <a:lnTo>
                  <a:pt x="2638" y="612"/>
                </a:lnTo>
                <a:close/>
                <a:moveTo>
                  <a:pt x="2590" y="642"/>
                </a:moveTo>
                <a:lnTo>
                  <a:pt x="2590" y="642"/>
                </a:lnTo>
                <a:lnTo>
                  <a:pt x="2596" y="642"/>
                </a:lnTo>
                <a:lnTo>
                  <a:pt x="2604" y="642"/>
                </a:lnTo>
                <a:lnTo>
                  <a:pt x="2624" y="638"/>
                </a:lnTo>
                <a:lnTo>
                  <a:pt x="2640" y="632"/>
                </a:lnTo>
                <a:lnTo>
                  <a:pt x="2642" y="630"/>
                </a:lnTo>
                <a:lnTo>
                  <a:pt x="2642" y="628"/>
                </a:lnTo>
                <a:lnTo>
                  <a:pt x="2636" y="628"/>
                </a:lnTo>
                <a:lnTo>
                  <a:pt x="2628" y="628"/>
                </a:lnTo>
                <a:lnTo>
                  <a:pt x="2606" y="632"/>
                </a:lnTo>
                <a:lnTo>
                  <a:pt x="2590" y="636"/>
                </a:lnTo>
                <a:lnTo>
                  <a:pt x="2588" y="640"/>
                </a:lnTo>
                <a:lnTo>
                  <a:pt x="2590" y="642"/>
                </a:lnTo>
                <a:close/>
                <a:moveTo>
                  <a:pt x="2610" y="654"/>
                </a:moveTo>
                <a:lnTo>
                  <a:pt x="2610" y="654"/>
                </a:lnTo>
                <a:lnTo>
                  <a:pt x="2616" y="654"/>
                </a:lnTo>
                <a:lnTo>
                  <a:pt x="2622" y="652"/>
                </a:lnTo>
                <a:lnTo>
                  <a:pt x="2638" y="646"/>
                </a:lnTo>
                <a:lnTo>
                  <a:pt x="2650" y="640"/>
                </a:lnTo>
                <a:lnTo>
                  <a:pt x="2654" y="636"/>
                </a:lnTo>
                <a:lnTo>
                  <a:pt x="2652" y="636"/>
                </a:lnTo>
                <a:lnTo>
                  <a:pt x="2642" y="636"/>
                </a:lnTo>
                <a:lnTo>
                  <a:pt x="2624" y="642"/>
                </a:lnTo>
                <a:lnTo>
                  <a:pt x="2610" y="648"/>
                </a:lnTo>
                <a:lnTo>
                  <a:pt x="2608" y="652"/>
                </a:lnTo>
                <a:lnTo>
                  <a:pt x="2610" y="654"/>
                </a:lnTo>
                <a:close/>
                <a:moveTo>
                  <a:pt x="3342" y="390"/>
                </a:moveTo>
                <a:lnTo>
                  <a:pt x="3342" y="390"/>
                </a:lnTo>
                <a:lnTo>
                  <a:pt x="3342" y="386"/>
                </a:lnTo>
                <a:lnTo>
                  <a:pt x="3338" y="386"/>
                </a:lnTo>
                <a:lnTo>
                  <a:pt x="3324" y="386"/>
                </a:lnTo>
                <a:lnTo>
                  <a:pt x="3306" y="392"/>
                </a:lnTo>
                <a:lnTo>
                  <a:pt x="3298" y="396"/>
                </a:lnTo>
                <a:lnTo>
                  <a:pt x="3290" y="400"/>
                </a:lnTo>
                <a:lnTo>
                  <a:pt x="3288" y="404"/>
                </a:lnTo>
                <a:lnTo>
                  <a:pt x="3292" y="404"/>
                </a:lnTo>
                <a:lnTo>
                  <a:pt x="3308" y="402"/>
                </a:lnTo>
                <a:lnTo>
                  <a:pt x="3330" y="398"/>
                </a:lnTo>
                <a:lnTo>
                  <a:pt x="3338" y="394"/>
                </a:lnTo>
                <a:lnTo>
                  <a:pt x="3342" y="390"/>
                </a:lnTo>
                <a:close/>
                <a:moveTo>
                  <a:pt x="3480" y="2214"/>
                </a:moveTo>
                <a:lnTo>
                  <a:pt x="3480" y="2214"/>
                </a:lnTo>
                <a:lnTo>
                  <a:pt x="3504" y="2224"/>
                </a:lnTo>
                <a:lnTo>
                  <a:pt x="3514" y="2226"/>
                </a:lnTo>
                <a:lnTo>
                  <a:pt x="3518" y="2226"/>
                </a:lnTo>
                <a:lnTo>
                  <a:pt x="3520" y="2226"/>
                </a:lnTo>
                <a:lnTo>
                  <a:pt x="3522" y="2222"/>
                </a:lnTo>
                <a:lnTo>
                  <a:pt x="3522" y="2218"/>
                </a:lnTo>
                <a:lnTo>
                  <a:pt x="3516" y="2210"/>
                </a:lnTo>
                <a:lnTo>
                  <a:pt x="3506" y="2196"/>
                </a:lnTo>
                <a:lnTo>
                  <a:pt x="3498" y="2194"/>
                </a:lnTo>
                <a:lnTo>
                  <a:pt x="3486" y="2194"/>
                </a:lnTo>
                <a:lnTo>
                  <a:pt x="3474" y="2196"/>
                </a:lnTo>
                <a:lnTo>
                  <a:pt x="3470" y="2198"/>
                </a:lnTo>
                <a:lnTo>
                  <a:pt x="3466" y="2202"/>
                </a:lnTo>
                <a:lnTo>
                  <a:pt x="3466" y="2204"/>
                </a:lnTo>
                <a:lnTo>
                  <a:pt x="3466" y="2208"/>
                </a:lnTo>
                <a:lnTo>
                  <a:pt x="3480" y="2214"/>
                </a:lnTo>
                <a:close/>
                <a:moveTo>
                  <a:pt x="3576" y="2034"/>
                </a:moveTo>
                <a:lnTo>
                  <a:pt x="3576" y="2034"/>
                </a:lnTo>
                <a:lnTo>
                  <a:pt x="3580" y="2032"/>
                </a:lnTo>
                <a:lnTo>
                  <a:pt x="3582" y="2028"/>
                </a:lnTo>
                <a:lnTo>
                  <a:pt x="3586" y="2010"/>
                </a:lnTo>
                <a:lnTo>
                  <a:pt x="3588" y="2002"/>
                </a:lnTo>
                <a:lnTo>
                  <a:pt x="3588" y="1998"/>
                </a:lnTo>
                <a:lnTo>
                  <a:pt x="3582" y="1992"/>
                </a:lnTo>
                <a:lnTo>
                  <a:pt x="3578" y="1988"/>
                </a:lnTo>
                <a:lnTo>
                  <a:pt x="3576" y="1988"/>
                </a:lnTo>
                <a:lnTo>
                  <a:pt x="3574" y="1996"/>
                </a:lnTo>
                <a:lnTo>
                  <a:pt x="3570" y="2006"/>
                </a:lnTo>
                <a:lnTo>
                  <a:pt x="3568" y="2006"/>
                </a:lnTo>
                <a:lnTo>
                  <a:pt x="3568" y="2002"/>
                </a:lnTo>
                <a:lnTo>
                  <a:pt x="3568" y="1994"/>
                </a:lnTo>
                <a:lnTo>
                  <a:pt x="3568" y="1992"/>
                </a:lnTo>
                <a:lnTo>
                  <a:pt x="3566" y="1992"/>
                </a:lnTo>
                <a:lnTo>
                  <a:pt x="3566" y="1994"/>
                </a:lnTo>
                <a:lnTo>
                  <a:pt x="3566" y="1996"/>
                </a:lnTo>
                <a:lnTo>
                  <a:pt x="3566" y="2000"/>
                </a:lnTo>
                <a:lnTo>
                  <a:pt x="3566" y="2004"/>
                </a:lnTo>
                <a:lnTo>
                  <a:pt x="3564" y="2008"/>
                </a:lnTo>
                <a:lnTo>
                  <a:pt x="3560" y="2010"/>
                </a:lnTo>
                <a:lnTo>
                  <a:pt x="3558" y="2014"/>
                </a:lnTo>
                <a:lnTo>
                  <a:pt x="3554" y="2018"/>
                </a:lnTo>
                <a:lnTo>
                  <a:pt x="3546" y="2028"/>
                </a:lnTo>
                <a:lnTo>
                  <a:pt x="3546" y="2030"/>
                </a:lnTo>
                <a:lnTo>
                  <a:pt x="3546" y="2034"/>
                </a:lnTo>
                <a:lnTo>
                  <a:pt x="3548" y="2036"/>
                </a:lnTo>
                <a:lnTo>
                  <a:pt x="3550" y="2034"/>
                </a:lnTo>
                <a:lnTo>
                  <a:pt x="3558" y="2024"/>
                </a:lnTo>
                <a:lnTo>
                  <a:pt x="3564" y="2018"/>
                </a:lnTo>
                <a:lnTo>
                  <a:pt x="3564" y="2020"/>
                </a:lnTo>
                <a:lnTo>
                  <a:pt x="3562" y="2026"/>
                </a:lnTo>
                <a:lnTo>
                  <a:pt x="3556" y="2036"/>
                </a:lnTo>
                <a:lnTo>
                  <a:pt x="3562" y="2034"/>
                </a:lnTo>
                <a:lnTo>
                  <a:pt x="3566" y="2032"/>
                </a:lnTo>
                <a:lnTo>
                  <a:pt x="3568" y="2030"/>
                </a:lnTo>
                <a:lnTo>
                  <a:pt x="3572" y="2024"/>
                </a:lnTo>
                <a:lnTo>
                  <a:pt x="3574" y="2016"/>
                </a:lnTo>
                <a:lnTo>
                  <a:pt x="3578" y="2012"/>
                </a:lnTo>
                <a:lnTo>
                  <a:pt x="3580" y="2012"/>
                </a:lnTo>
                <a:lnTo>
                  <a:pt x="3580" y="2016"/>
                </a:lnTo>
                <a:lnTo>
                  <a:pt x="3578" y="2024"/>
                </a:lnTo>
                <a:lnTo>
                  <a:pt x="3576" y="2032"/>
                </a:lnTo>
                <a:lnTo>
                  <a:pt x="3576" y="2034"/>
                </a:lnTo>
                <a:close/>
                <a:moveTo>
                  <a:pt x="3596" y="2016"/>
                </a:moveTo>
                <a:lnTo>
                  <a:pt x="3596" y="2016"/>
                </a:lnTo>
                <a:lnTo>
                  <a:pt x="3600" y="2012"/>
                </a:lnTo>
                <a:lnTo>
                  <a:pt x="3600" y="2004"/>
                </a:lnTo>
                <a:lnTo>
                  <a:pt x="3600" y="2000"/>
                </a:lnTo>
                <a:lnTo>
                  <a:pt x="3600" y="1998"/>
                </a:lnTo>
                <a:lnTo>
                  <a:pt x="3598" y="1998"/>
                </a:lnTo>
                <a:lnTo>
                  <a:pt x="3594" y="2000"/>
                </a:lnTo>
                <a:lnTo>
                  <a:pt x="3594" y="2004"/>
                </a:lnTo>
                <a:lnTo>
                  <a:pt x="3590" y="2016"/>
                </a:lnTo>
                <a:lnTo>
                  <a:pt x="3588" y="2018"/>
                </a:lnTo>
                <a:lnTo>
                  <a:pt x="3590" y="2018"/>
                </a:lnTo>
                <a:lnTo>
                  <a:pt x="3596" y="2016"/>
                </a:lnTo>
                <a:close/>
                <a:moveTo>
                  <a:pt x="3554" y="2010"/>
                </a:moveTo>
                <a:lnTo>
                  <a:pt x="3554" y="2010"/>
                </a:lnTo>
                <a:lnTo>
                  <a:pt x="3558" y="2004"/>
                </a:lnTo>
                <a:lnTo>
                  <a:pt x="3560" y="2000"/>
                </a:lnTo>
                <a:lnTo>
                  <a:pt x="3560" y="1998"/>
                </a:lnTo>
                <a:lnTo>
                  <a:pt x="3558" y="1998"/>
                </a:lnTo>
                <a:lnTo>
                  <a:pt x="3556" y="2002"/>
                </a:lnTo>
                <a:lnTo>
                  <a:pt x="3550" y="2002"/>
                </a:lnTo>
                <a:lnTo>
                  <a:pt x="3544" y="2004"/>
                </a:lnTo>
                <a:lnTo>
                  <a:pt x="3542" y="2006"/>
                </a:lnTo>
                <a:lnTo>
                  <a:pt x="3542" y="2010"/>
                </a:lnTo>
                <a:lnTo>
                  <a:pt x="3542" y="2014"/>
                </a:lnTo>
                <a:lnTo>
                  <a:pt x="3544" y="2014"/>
                </a:lnTo>
                <a:lnTo>
                  <a:pt x="3554" y="2010"/>
                </a:lnTo>
                <a:close/>
                <a:moveTo>
                  <a:pt x="4022" y="1754"/>
                </a:moveTo>
                <a:lnTo>
                  <a:pt x="4022" y="1754"/>
                </a:lnTo>
                <a:lnTo>
                  <a:pt x="4028" y="1754"/>
                </a:lnTo>
                <a:lnTo>
                  <a:pt x="4036" y="1748"/>
                </a:lnTo>
                <a:lnTo>
                  <a:pt x="4038" y="1744"/>
                </a:lnTo>
                <a:lnTo>
                  <a:pt x="4038" y="1740"/>
                </a:lnTo>
                <a:lnTo>
                  <a:pt x="4038" y="1736"/>
                </a:lnTo>
                <a:lnTo>
                  <a:pt x="4034" y="1734"/>
                </a:lnTo>
                <a:lnTo>
                  <a:pt x="4030" y="1732"/>
                </a:lnTo>
                <a:lnTo>
                  <a:pt x="4026" y="1734"/>
                </a:lnTo>
                <a:lnTo>
                  <a:pt x="4022" y="1736"/>
                </a:lnTo>
                <a:lnTo>
                  <a:pt x="4020" y="1740"/>
                </a:lnTo>
                <a:lnTo>
                  <a:pt x="4018" y="1746"/>
                </a:lnTo>
                <a:lnTo>
                  <a:pt x="4016" y="1750"/>
                </a:lnTo>
                <a:lnTo>
                  <a:pt x="4018" y="1754"/>
                </a:lnTo>
                <a:lnTo>
                  <a:pt x="4022" y="1754"/>
                </a:lnTo>
                <a:close/>
                <a:moveTo>
                  <a:pt x="4738" y="4884"/>
                </a:moveTo>
                <a:lnTo>
                  <a:pt x="4738" y="4884"/>
                </a:lnTo>
                <a:lnTo>
                  <a:pt x="4736" y="4888"/>
                </a:lnTo>
                <a:lnTo>
                  <a:pt x="4738" y="4892"/>
                </a:lnTo>
                <a:lnTo>
                  <a:pt x="4742" y="4896"/>
                </a:lnTo>
                <a:lnTo>
                  <a:pt x="4746" y="4896"/>
                </a:lnTo>
                <a:lnTo>
                  <a:pt x="4746" y="4894"/>
                </a:lnTo>
                <a:lnTo>
                  <a:pt x="4746" y="4890"/>
                </a:lnTo>
                <a:lnTo>
                  <a:pt x="4742" y="4884"/>
                </a:lnTo>
                <a:lnTo>
                  <a:pt x="4740" y="4884"/>
                </a:lnTo>
                <a:lnTo>
                  <a:pt x="4738" y="4884"/>
                </a:lnTo>
                <a:close/>
                <a:moveTo>
                  <a:pt x="4752" y="4972"/>
                </a:moveTo>
                <a:lnTo>
                  <a:pt x="4752" y="4972"/>
                </a:lnTo>
                <a:lnTo>
                  <a:pt x="4754" y="4968"/>
                </a:lnTo>
                <a:lnTo>
                  <a:pt x="4756" y="4962"/>
                </a:lnTo>
                <a:lnTo>
                  <a:pt x="4754" y="4958"/>
                </a:lnTo>
                <a:lnTo>
                  <a:pt x="4752" y="4958"/>
                </a:lnTo>
                <a:lnTo>
                  <a:pt x="4750" y="4958"/>
                </a:lnTo>
                <a:lnTo>
                  <a:pt x="4748" y="4960"/>
                </a:lnTo>
                <a:lnTo>
                  <a:pt x="4746" y="4964"/>
                </a:lnTo>
                <a:lnTo>
                  <a:pt x="4744" y="4968"/>
                </a:lnTo>
                <a:lnTo>
                  <a:pt x="4748" y="4972"/>
                </a:lnTo>
                <a:lnTo>
                  <a:pt x="4752" y="4972"/>
                </a:lnTo>
                <a:close/>
                <a:moveTo>
                  <a:pt x="4742" y="4980"/>
                </a:moveTo>
                <a:lnTo>
                  <a:pt x="4742" y="4980"/>
                </a:lnTo>
                <a:lnTo>
                  <a:pt x="4744" y="4978"/>
                </a:lnTo>
                <a:lnTo>
                  <a:pt x="4746" y="4976"/>
                </a:lnTo>
                <a:lnTo>
                  <a:pt x="4742" y="4966"/>
                </a:lnTo>
                <a:lnTo>
                  <a:pt x="4740" y="4962"/>
                </a:lnTo>
                <a:lnTo>
                  <a:pt x="4740" y="4964"/>
                </a:lnTo>
                <a:lnTo>
                  <a:pt x="4740" y="4970"/>
                </a:lnTo>
                <a:lnTo>
                  <a:pt x="4738" y="4974"/>
                </a:lnTo>
                <a:lnTo>
                  <a:pt x="4738" y="4976"/>
                </a:lnTo>
                <a:lnTo>
                  <a:pt x="4738" y="4980"/>
                </a:lnTo>
                <a:lnTo>
                  <a:pt x="4742" y="4980"/>
                </a:lnTo>
                <a:close/>
                <a:moveTo>
                  <a:pt x="4710" y="4996"/>
                </a:moveTo>
                <a:lnTo>
                  <a:pt x="4710" y="4996"/>
                </a:lnTo>
                <a:lnTo>
                  <a:pt x="4706" y="5000"/>
                </a:lnTo>
                <a:lnTo>
                  <a:pt x="4702" y="5006"/>
                </a:lnTo>
                <a:lnTo>
                  <a:pt x="4702" y="5010"/>
                </a:lnTo>
                <a:lnTo>
                  <a:pt x="4702" y="5012"/>
                </a:lnTo>
                <a:lnTo>
                  <a:pt x="4704" y="5012"/>
                </a:lnTo>
                <a:lnTo>
                  <a:pt x="4706" y="5008"/>
                </a:lnTo>
                <a:lnTo>
                  <a:pt x="4710" y="5002"/>
                </a:lnTo>
                <a:lnTo>
                  <a:pt x="4710" y="4998"/>
                </a:lnTo>
                <a:lnTo>
                  <a:pt x="4710" y="4996"/>
                </a:lnTo>
                <a:close/>
                <a:moveTo>
                  <a:pt x="4722" y="5018"/>
                </a:moveTo>
                <a:lnTo>
                  <a:pt x="4722" y="5018"/>
                </a:lnTo>
                <a:lnTo>
                  <a:pt x="4720" y="5018"/>
                </a:lnTo>
                <a:lnTo>
                  <a:pt x="4716" y="5020"/>
                </a:lnTo>
                <a:lnTo>
                  <a:pt x="4714" y="5024"/>
                </a:lnTo>
                <a:lnTo>
                  <a:pt x="4714" y="5026"/>
                </a:lnTo>
                <a:lnTo>
                  <a:pt x="4714" y="5028"/>
                </a:lnTo>
                <a:lnTo>
                  <a:pt x="4718" y="5026"/>
                </a:lnTo>
                <a:lnTo>
                  <a:pt x="4720" y="5024"/>
                </a:lnTo>
                <a:lnTo>
                  <a:pt x="4722" y="5022"/>
                </a:lnTo>
                <a:lnTo>
                  <a:pt x="4722" y="5018"/>
                </a:lnTo>
                <a:close/>
                <a:moveTo>
                  <a:pt x="4720" y="5008"/>
                </a:moveTo>
                <a:lnTo>
                  <a:pt x="4720" y="5008"/>
                </a:lnTo>
                <a:lnTo>
                  <a:pt x="4716" y="5008"/>
                </a:lnTo>
                <a:lnTo>
                  <a:pt x="4714" y="5012"/>
                </a:lnTo>
                <a:lnTo>
                  <a:pt x="4712" y="5014"/>
                </a:lnTo>
                <a:lnTo>
                  <a:pt x="4714" y="5016"/>
                </a:lnTo>
                <a:lnTo>
                  <a:pt x="4716" y="5014"/>
                </a:lnTo>
                <a:lnTo>
                  <a:pt x="4718" y="5012"/>
                </a:lnTo>
                <a:lnTo>
                  <a:pt x="4720" y="5010"/>
                </a:lnTo>
                <a:lnTo>
                  <a:pt x="4720" y="5008"/>
                </a:lnTo>
                <a:close/>
                <a:moveTo>
                  <a:pt x="4746" y="4952"/>
                </a:moveTo>
                <a:lnTo>
                  <a:pt x="4746" y="4952"/>
                </a:lnTo>
                <a:lnTo>
                  <a:pt x="4746" y="4954"/>
                </a:lnTo>
                <a:lnTo>
                  <a:pt x="4748" y="4954"/>
                </a:lnTo>
                <a:lnTo>
                  <a:pt x="4752" y="4952"/>
                </a:lnTo>
                <a:lnTo>
                  <a:pt x="4754" y="4950"/>
                </a:lnTo>
                <a:lnTo>
                  <a:pt x="4756" y="4948"/>
                </a:lnTo>
                <a:lnTo>
                  <a:pt x="4754" y="4946"/>
                </a:lnTo>
                <a:lnTo>
                  <a:pt x="4752" y="4948"/>
                </a:lnTo>
                <a:lnTo>
                  <a:pt x="4748" y="4950"/>
                </a:lnTo>
                <a:lnTo>
                  <a:pt x="4746" y="4952"/>
                </a:lnTo>
                <a:close/>
                <a:moveTo>
                  <a:pt x="6938" y="500"/>
                </a:moveTo>
                <a:lnTo>
                  <a:pt x="6938" y="500"/>
                </a:lnTo>
                <a:lnTo>
                  <a:pt x="6940" y="502"/>
                </a:lnTo>
                <a:lnTo>
                  <a:pt x="6942" y="504"/>
                </a:lnTo>
                <a:lnTo>
                  <a:pt x="6942" y="508"/>
                </a:lnTo>
                <a:lnTo>
                  <a:pt x="6944" y="510"/>
                </a:lnTo>
                <a:lnTo>
                  <a:pt x="6946" y="510"/>
                </a:lnTo>
                <a:lnTo>
                  <a:pt x="6958" y="506"/>
                </a:lnTo>
                <a:lnTo>
                  <a:pt x="6974" y="504"/>
                </a:lnTo>
                <a:lnTo>
                  <a:pt x="6990" y="502"/>
                </a:lnTo>
                <a:lnTo>
                  <a:pt x="6996" y="502"/>
                </a:lnTo>
                <a:lnTo>
                  <a:pt x="7000" y="500"/>
                </a:lnTo>
                <a:lnTo>
                  <a:pt x="7002" y="496"/>
                </a:lnTo>
                <a:lnTo>
                  <a:pt x="7002" y="490"/>
                </a:lnTo>
                <a:lnTo>
                  <a:pt x="7000" y="484"/>
                </a:lnTo>
                <a:lnTo>
                  <a:pt x="6996" y="480"/>
                </a:lnTo>
                <a:lnTo>
                  <a:pt x="6992" y="476"/>
                </a:lnTo>
                <a:lnTo>
                  <a:pt x="6984" y="474"/>
                </a:lnTo>
                <a:lnTo>
                  <a:pt x="6968" y="474"/>
                </a:lnTo>
                <a:lnTo>
                  <a:pt x="6950" y="478"/>
                </a:lnTo>
                <a:lnTo>
                  <a:pt x="6934" y="482"/>
                </a:lnTo>
                <a:lnTo>
                  <a:pt x="6924" y="486"/>
                </a:lnTo>
                <a:lnTo>
                  <a:pt x="6922" y="488"/>
                </a:lnTo>
                <a:lnTo>
                  <a:pt x="6924" y="490"/>
                </a:lnTo>
                <a:lnTo>
                  <a:pt x="6938" y="500"/>
                </a:lnTo>
                <a:close/>
                <a:moveTo>
                  <a:pt x="7100" y="536"/>
                </a:moveTo>
                <a:lnTo>
                  <a:pt x="7100" y="536"/>
                </a:lnTo>
                <a:lnTo>
                  <a:pt x="7092" y="534"/>
                </a:lnTo>
                <a:lnTo>
                  <a:pt x="7086" y="534"/>
                </a:lnTo>
                <a:lnTo>
                  <a:pt x="7078" y="536"/>
                </a:lnTo>
                <a:lnTo>
                  <a:pt x="7072" y="538"/>
                </a:lnTo>
                <a:lnTo>
                  <a:pt x="7066" y="538"/>
                </a:lnTo>
                <a:lnTo>
                  <a:pt x="7058" y="536"/>
                </a:lnTo>
                <a:lnTo>
                  <a:pt x="7048" y="530"/>
                </a:lnTo>
                <a:lnTo>
                  <a:pt x="7040" y="526"/>
                </a:lnTo>
                <a:lnTo>
                  <a:pt x="7038" y="520"/>
                </a:lnTo>
                <a:lnTo>
                  <a:pt x="7040" y="518"/>
                </a:lnTo>
                <a:lnTo>
                  <a:pt x="7046" y="514"/>
                </a:lnTo>
                <a:lnTo>
                  <a:pt x="7054" y="510"/>
                </a:lnTo>
                <a:lnTo>
                  <a:pt x="7054" y="508"/>
                </a:lnTo>
                <a:lnTo>
                  <a:pt x="7050" y="506"/>
                </a:lnTo>
                <a:lnTo>
                  <a:pt x="7038" y="504"/>
                </a:lnTo>
                <a:lnTo>
                  <a:pt x="7020" y="504"/>
                </a:lnTo>
                <a:lnTo>
                  <a:pt x="7000" y="506"/>
                </a:lnTo>
                <a:lnTo>
                  <a:pt x="6980" y="508"/>
                </a:lnTo>
                <a:lnTo>
                  <a:pt x="6964" y="512"/>
                </a:lnTo>
                <a:lnTo>
                  <a:pt x="6958" y="514"/>
                </a:lnTo>
                <a:lnTo>
                  <a:pt x="6954" y="516"/>
                </a:lnTo>
                <a:lnTo>
                  <a:pt x="6954" y="518"/>
                </a:lnTo>
                <a:lnTo>
                  <a:pt x="6956" y="522"/>
                </a:lnTo>
                <a:lnTo>
                  <a:pt x="6960" y="526"/>
                </a:lnTo>
                <a:lnTo>
                  <a:pt x="6970" y="528"/>
                </a:lnTo>
                <a:lnTo>
                  <a:pt x="6976" y="532"/>
                </a:lnTo>
                <a:lnTo>
                  <a:pt x="6976" y="534"/>
                </a:lnTo>
                <a:lnTo>
                  <a:pt x="6976" y="536"/>
                </a:lnTo>
                <a:lnTo>
                  <a:pt x="6970" y="542"/>
                </a:lnTo>
                <a:lnTo>
                  <a:pt x="6956" y="554"/>
                </a:lnTo>
                <a:lnTo>
                  <a:pt x="6950" y="560"/>
                </a:lnTo>
                <a:lnTo>
                  <a:pt x="6946" y="564"/>
                </a:lnTo>
                <a:lnTo>
                  <a:pt x="6948" y="566"/>
                </a:lnTo>
                <a:lnTo>
                  <a:pt x="6954" y="568"/>
                </a:lnTo>
                <a:lnTo>
                  <a:pt x="6972" y="566"/>
                </a:lnTo>
                <a:lnTo>
                  <a:pt x="6998" y="564"/>
                </a:lnTo>
                <a:lnTo>
                  <a:pt x="7010" y="564"/>
                </a:lnTo>
                <a:lnTo>
                  <a:pt x="7012" y="566"/>
                </a:lnTo>
                <a:lnTo>
                  <a:pt x="7014" y="568"/>
                </a:lnTo>
                <a:lnTo>
                  <a:pt x="7014" y="572"/>
                </a:lnTo>
                <a:lnTo>
                  <a:pt x="7012" y="578"/>
                </a:lnTo>
                <a:lnTo>
                  <a:pt x="7010" y="582"/>
                </a:lnTo>
                <a:lnTo>
                  <a:pt x="7010" y="584"/>
                </a:lnTo>
                <a:lnTo>
                  <a:pt x="7012" y="584"/>
                </a:lnTo>
                <a:lnTo>
                  <a:pt x="7020" y="582"/>
                </a:lnTo>
                <a:lnTo>
                  <a:pt x="7034" y="578"/>
                </a:lnTo>
                <a:lnTo>
                  <a:pt x="7062" y="566"/>
                </a:lnTo>
                <a:lnTo>
                  <a:pt x="7088" y="556"/>
                </a:lnTo>
                <a:lnTo>
                  <a:pt x="7096" y="550"/>
                </a:lnTo>
                <a:lnTo>
                  <a:pt x="7102" y="546"/>
                </a:lnTo>
                <a:lnTo>
                  <a:pt x="7104" y="544"/>
                </a:lnTo>
                <a:lnTo>
                  <a:pt x="7104" y="540"/>
                </a:lnTo>
                <a:lnTo>
                  <a:pt x="7102" y="538"/>
                </a:lnTo>
                <a:lnTo>
                  <a:pt x="7100" y="536"/>
                </a:lnTo>
                <a:close/>
                <a:moveTo>
                  <a:pt x="13128" y="7142"/>
                </a:moveTo>
                <a:lnTo>
                  <a:pt x="13128" y="7142"/>
                </a:lnTo>
                <a:lnTo>
                  <a:pt x="13130" y="7134"/>
                </a:lnTo>
                <a:lnTo>
                  <a:pt x="13130" y="7128"/>
                </a:lnTo>
                <a:lnTo>
                  <a:pt x="13130" y="7124"/>
                </a:lnTo>
                <a:lnTo>
                  <a:pt x="13126" y="7122"/>
                </a:lnTo>
                <a:lnTo>
                  <a:pt x="13120" y="7120"/>
                </a:lnTo>
                <a:lnTo>
                  <a:pt x="13114" y="7122"/>
                </a:lnTo>
                <a:lnTo>
                  <a:pt x="13104" y="7126"/>
                </a:lnTo>
                <a:lnTo>
                  <a:pt x="13096" y="7134"/>
                </a:lnTo>
                <a:lnTo>
                  <a:pt x="13088" y="7140"/>
                </a:lnTo>
                <a:lnTo>
                  <a:pt x="13084" y="7140"/>
                </a:lnTo>
                <a:lnTo>
                  <a:pt x="13082" y="7138"/>
                </a:lnTo>
                <a:lnTo>
                  <a:pt x="13080" y="7132"/>
                </a:lnTo>
                <a:lnTo>
                  <a:pt x="13082" y="7120"/>
                </a:lnTo>
                <a:lnTo>
                  <a:pt x="13080" y="7116"/>
                </a:lnTo>
                <a:lnTo>
                  <a:pt x="13078" y="7112"/>
                </a:lnTo>
                <a:lnTo>
                  <a:pt x="13072" y="7112"/>
                </a:lnTo>
                <a:lnTo>
                  <a:pt x="13068" y="7110"/>
                </a:lnTo>
                <a:lnTo>
                  <a:pt x="13070" y="7106"/>
                </a:lnTo>
                <a:lnTo>
                  <a:pt x="13074" y="7102"/>
                </a:lnTo>
                <a:lnTo>
                  <a:pt x="13078" y="7100"/>
                </a:lnTo>
                <a:lnTo>
                  <a:pt x="13078" y="7098"/>
                </a:lnTo>
                <a:lnTo>
                  <a:pt x="13078" y="7096"/>
                </a:lnTo>
                <a:lnTo>
                  <a:pt x="13076" y="7094"/>
                </a:lnTo>
                <a:lnTo>
                  <a:pt x="13072" y="7094"/>
                </a:lnTo>
                <a:lnTo>
                  <a:pt x="13066" y="7096"/>
                </a:lnTo>
                <a:lnTo>
                  <a:pt x="13058" y="7100"/>
                </a:lnTo>
                <a:lnTo>
                  <a:pt x="13050" y="7106"/>
                </a:lnTo>
                <a:lnTo>
                  <a:pt x="13046" y="7114"/>
                </a:lnTo>
                <a:lnTo>
                  <a:pt x="13044" y="7120"/>
                </a:lnTo>
                <a:lnTo>
                  <a:pt x="13044" y="7136"/>
                </a:lnTo>
                <a:lnTo>
                  <a:pt x="13044" y="7142"/>
                </a:lnTo>
                <a:lnTo>
                  <a:pt x="13042" y="7150"/>
                </a:lnTo>
                <a:lnTo>
                  <a:pt x="13036" y="7156"/>
                </a:lnTo>
                <a:lnTo>
                  <a:pt x="13028" y="7160"/>
                </a:lnTo>
                <a:lnTo>
                  <a:pt x="13022" y="7164"/>
                </a:lnTo>
                <a:lnTo>
                  <a:pt x="13016" y="7174"/>
                </a:lnTo>
                <a:lnTo>
                  <a:pt x="13006" y="7196"/>
                </a:lnTo>
                <a:lnTo>
                  <a:pt x="12994" y="7220"/>
                </a:lnTo>
                <a:lnTo>
                  <a:pt x="12988" y="7228"/>
                </a:lnTo>
                <a:lnTo>
                  <a:pt x="12982" y="7236"/>
                </a:lnTo>
                <a:lnTo>
                  <a:pt x="12968" y="7246"/>
                </a:lnTo>
                <a:lnTo>
                  <a:pt x="12956" y="7258"/>
                </a:lnTo>
                <a:lnTo>
                  <a:pt x="12946" y="7266"/>
                </a:lnTo>
                <a:lnTo>
                  <a:pt x="12940" y="7270"/>
                </a:lnTo>
                <a:lnTo>
                  <a:pt x="12934" y="7272"/>
                </a:lnTo>
                <a:lnTo>
                  <a:pt x="12930" y="7272"/>
                </a:lnTo>
                <a:lnTo>
                  <a:pt x="12926" y="7276"/>
                </a:lnTo>
                <a:lnTo>
                  <a:pt x="12922" y="7282"/>
                </a:lnTo>
                <a:lnTo>
                  <a:pt x="12916" y="7288"/>
                </a:lnTo>
                <a:lnTo>
                  <a:pt x="12912" y="7288"/>
                </a:lnTo>
                <a:lnTo>
                  <a:pt x="12906" y="7290"/>
                </a:lnTo>
                <a:lnTo>
                  <a:pt x="12900" y="7290"/>
                </a:lnTo>
                <a:lnTo>
                  <a:pt x="12894" y="7294"/>
                </a:lnTo>
                <a:lnTo>
                  <a:pt x="12888" y="7300"/>
                </a:lnTo>
                <a:lnTo>
                  <a:pt x="12882" y="7306"/>
                </a:lnTo>
                <a:lnTo>
                  <a:pt x="12870" y="7322"/>
                </a:lnTo>
                <a:lnTo>
                  <a:pt x="12856" y="7336"/>
                </a:lnTo>
                <a:lnTo>
                  <a:pt x="12844" y="7350"/>
                </a:lnTo>
                <a:lnTo>
                  <a:pt x="12834" y="7362"/>
                </a:lnTo>
                <a:lnTo>
                  <a:pt x="12830" y="7368"/>
                </a:lnTo>
                <a:lnTo>
                  <a:pt x="12828" y="7372"/>
                </a:lnTo>
                <a:lnTo>
                  <a:pt x="12826" y="7378"/>
                </a:lnTo>
                <a:lnTo>
                  <a:pt x="12828" y="7384"/>
                </a:lnTo>
                <a:lnTo>
                  <a:pt x="12830" y="7388"/>
                </a:lnTo>
                <a:lnTo>
                  <a:pt x="12828" y="7392"/>
                </a:lnTo>
                <a:lnTo>
                  <a:pt x="12822" y="7396"/>
                </a:lnTo>
                <a:lnTo>
                  <a:pt x="12816" y="7400"/>
                </a:lnTo>
                <a:lnTo>
                  <a:pt x="12816" y="7402"/>
                </a:lnTo>
                <a:lnTo>
                  <a:pt x="12816" y="7406"/>
                </a:lnTo>
                <a:lnTo>
                  <a:pt x="12824" y="7416"/>
                </a:lnTo>
                <a:lnTo>
                  <a:pt x="12832" y="7422"/>
                </a:lnTo>
                <a:lnTo>
                  <a:pt x="12838" y="7422"/>
                </a:lnTo>
                <a:lnTo>
                  <a:pt x="12844" y="7422"/>
                </a:lnTo>
                <a:lnTo>
                  <a:pt x="12848" y="7420"/>
                </a:lnTo>
                <a:lnTo>
                  <a:pt x="12854" y="7418"/>
                </a:lnTo>
                <a:lnTo>
                  <a:pt x="12860" y="7414"/>
                </a:lnTo>
                <a:lnTo>
                  <a:pt x="12862" y="7414"/>
                </a:lnTo>
                <a:lnTo>
                  <a:pt x="12864" y="7416"/>
                </a:lnTo>
                <a:lnTo>
                  <a:pt x="12866" y="7418"/>
                </a:lnTo>
                <a:lnTo>
                  <a:pt x="12870" y="7424"/>
                </a:lnTo>
                <a:lnTo>
                  <a:pt x="12872" y="7426"/>
                </a:lnTo>
                <a:lnTo>
                  <a:pt x="12878" y="7426"/>
                </a:lnTo>
                <a:lnTo>
                  <a:pt x="12884" y="7426"/>
                </a:lnTo>
                <a:lnTo>
                  <a:pt x="12886" y="7428"/>
                </a:lnTo>
                <a:lnTo>
                  <a:pt x="12888" y="7432"/>
                </a:lnTo>
                <a:lnTo>
                  <a:pt x="12888" y="7436"/>
                </a:lnTo>
                <a:lnTo>
                  <a:pt x="12890" y="7438"/>
                </a:lnTo>
                <a:lnTo>
                  <a:pt x="12896" y="7440"/>
                </a:lnTo>
                <a:lnTo>
                  <a:pt x="12902" y="7442"/>
                </a:lnTo>
                <a:lnTo>
                  <a:pt x="12918" y="7444"/>
                </a:lnTo>
                <a:lnTo>
                  <a:pt x="12926" y="7444"/>
                </a:lnTo>
                <a:lnTo>
                  <a:pt x="12932" y="7444"/>
                </a:lnTo>
                <a:lnTo>
                  <a:pt x="12938" y="7440"/>
                </a:lnTo>
                <a:lnTo>
                  <a:pt x="12946" y="7436"/>
                </a:lnTo>
                <a:lnTo>
                  <a:pt x="12952" y="7430"/>
                </a:lnTo>
                <a:lnTo>
                  <a:pt x="12958" y="7420"/>
                </a:lnTo>
                <a:lnTo>
                  <a:pt x="12966" y="7412"/>
                </a:lnTo>
                <a:lnTo>
                  <a:pt x="12972" y="7406"/>
                </a:lnTo>
                <a:lnTo>
                  <a:pt x="12978" y="7402"/>
                </a:lnTo>
                <a:lnTo>
                  <a:pt x="12984" y="7400"/>
                </a:lnTo>
                <a:lnTo>
                  <a:pt x="12990" y="7396"/>
                </a:lnTo>
                <a:lnTo>
                  <a:pt x="12992" y="7394"/>
                </a:lnTo>
                <a:lnTo>
                  <a:pt x="12990" y="7390"/>
                </a:lnTo>
                <a:lnTo>
                  <a:pt x="12988" y="7386"/>
                </a:lnTo>
                <a:lnTo>
                  <a:pt x="12988" y="7380"/>
                </a:lnTo>
                <a:lnTo>
                  <a:pt x="12996" y="7368"/>
                </a:lnTo>
                <a:lnTo>
                  <a:pt x="13004" y="7350"/>
                </a:lnTo>
                <a:lnTo>
                  <a:pt x="13006" y="7340"/>
                </a:lnTo>
                <a:lnTo>
                  <a:pt x="13008" y="7328"/>
                </a:lnTo>
                <a:lnTo>
                  <a:pt x="13010" y="7316"/>
                </a:lnTo>
                <a:lnTo>
                  <a:pt x="13016" y="7306"/>
                </a:lnTo>
                <a:lnTo>
                  <a:pt x="13024" y="7298"/>
                </a:lnTo>
                <a:lnTo>
                  <a:pt x="13034" y="7292"/>
                </a:lnTo>
                <a:lnTo>
                  <a:pt x="13046" y="7288"/>
                </a:lnTo>
                <a:lnTo>
                  <a:pt x="13056" y="7284"/>
                </a:lnTo>
                <a:lnTo>
                  <a:pt x="13064" y="7284"/>
                </a:lnTo>
                <a:lnTo>
                  <a:pt x="13070" y="7286"/>
                </a:lnTo>
                <a:lnTo>
                  <a:pt x="13076" y="7286"/>
                </a:lnTo>
                <a:lnTo>
                  <a:pt x="13080" y="7286"/>
                </a:lnTo>
                <a:lnTo>
                  <a:pt x="13084" y="7284"/>
                </a:lnTo>
                <a:lnTo>
                  <a:pt x="13086" y="7282"/>
                </a:lnTo>
                <a:lnTo>
                  <a:pt x="13088" y="7278"/>
                </a:lnTo>
                <a:lnTo>
                  <a:pt x="13088" y="7274"/>
                </a:lnTo>
                <a:lnTo>
                  <a:pt x="13086" y="7272"/>
                </a:lnTo>
                <a:lnTo>
                  <a:pt x="13080" y="7270"/>
                </a:lnTo>
                <a:lnTo>
                  <a:pt x="13076" y="7266"/>
                </a:lnTo>
                <a:lnTo>
                  <a:pt x="13072" y="7264"/>
                </a:lnTo>
                <a:lnTo>
                  <a:pt x="13070" y="7258"/>
                </a:lnTo>
                <a:lnTo>
                  <a:pt x="13070" y="7252"/>
                </a:lnTo>
                <a:lnTo>
                  <a:pt x="13070" y="7248"/>
                </a:lnTo>
                <a:lnTo>
                  <a:pt x="13074" y="7244"/>
                </a:lnTo>
                <a:lnTo>
                  <a:pt x="13076" y="7240"/>
                </a:lnTo>
                <a:lnTo>
                  <a:pt x="13082" y="7238"/>
                </a:lnTo>
                <a:lnTo>
                  <a:pt x="13086" y="7236"/>
                </a:lnTo>
                <a:lnTo>
                  <a:pt x="13090" y="7232"/>
                </a:lnTo>
                <a:lnTo>
                  <a:pt x="13100" y="7218"/>
                </a:lnTo>
                <a:lnTo>
                  <a:pt x="13110" y="7200"/>
                </a:lnTo>
                <a:lnTo>
                  <a:pt x="13126" y="7178"/>
                </a:lnTo>
                <a:lnTo>
                  <a:pt x="13132" y="7170"/>
                </a:lnTo>
                <a:lnTo>
                  <a:pt x="13134" y="7164"/>
                </a:lnTo>
                <a:lnTo>
                  <a:pt x="13132" y="7160"/>
                </a:lnTo>
                <a:lnTo>
                  <a:pt x="13130" y="7158"/>
                </a:lnTo>
                <a:lnTo>
                  <a:pt x="13128" y="7156"/>
                </a:lnTo>
                <a:lnTo>
                  <a:pt x="13124" y="7152"/>
                </a:lnTo>
                <a:lnTo>
                  <a:pt x="13124" y="7148"/>
                </a:lnTo>
                <a:lnTo>
                  <a:pt x="13128" y="7142"/>
                </a:lnTo>
                <a:close/>
                <a:moveTo>
                  <a:pt x="13270" y="6944"/>
                </a:moveTo>
                <a:lnTo>
                  <a:pt x="13270" y="6944"/>
                </a:lnTo>
                <a:lnTo>
                  <a:pt x="13266" y="6950"/>
                </a:lnTo>
                <a:lnTo>
                  <a:pt x="13262" y="6954"/>
                </a:lnTo>
                <a:lnTo>
                  <a:pt x="13258" y="6956"/>
                </a:lnTo>
                <a:lnTo>
                  <a:pt x="13250" y="6958"/>
                </a:lnTo>
                <a:lnTo>
                  <a:pt x="13244" y="6956"/>
                </a:lnTo>
                <a:lnTo>
                  <a:pt x="13236" y="6954"/>
                </a:lnTo>
                <a:lnTo>
                  <a:pt x="13218" y="6946"/>
                </a:lnTo>
                <a:lnTo>
                  <a:pt x="13210" y="6940"/>
                </a:lnTo>
                <a:lnTo>
                  <a:pt x="13204" y="6932"/>
                </a:lnTo>
                <a:lnTo>
                  <a:pt x="13200" y="6924"/>
                </a:lnTo>
                <a:lnTo>
                  <a:pt x="13198" y="6914"/>
                </a:lnTo>
                <a:lnTo>
                  <a:pt x="13192" y="6896"/>
                </a:lnTo>
                <a:lnTo>
                  <a:pt x="13190" y="6888"/>
                </a:lnTo>
                <a:lnTo>
                  <a:pt x="13184" y="6880"/>
                </a:lnTo>
                <a:lnTo>
                  <a:pt x="13178" y="6874"/>
                </a:lnTo>
                <a:lnTo>
                  <a:pt x="13176" y="6872"/>
                </a:lnTo>
                <a:lnTo>
                  <a:pt x="13174" y="6874"/>
                </a:lnTo>
                <a:lnTo>
                  <a:pt x="13174" y="6878"/>
                </a:lnTo>
                <a:lnTo>
                  <a:pt x="13176" y="6890"/>
                </a:lnTo>
                <a:lnTo>
                  <a:pt x="13184" y="6908"/>
                </a:lnTo>
                <a:lnTo>
                  <a:pt x="13184" y="6914"/>
                </a:lnTo>
                <a:lnTo>
                  <a:pt x="13182" y="6914"/>
                </a:lnTo>
                <a:lnTo>
                  <a:pt x="13176" y="6912"/>
                </a:lnTo>
                <a:lnTo>
                  <a:pt x="13168" y="6908"/>
                </a:lnTo>
                <a:lnTo>
                  <a:pt x="13162" y="6900"/>
                </a:lnTo>
                <a:lnTo>
                  <a:pt x="13156" y="6892"/>
                </a:lnTo>
                <a:lnTo>
                  <a:pt x="13152" y="6884"/>
                </a:lnTo>
                <a:lnTo>
                  <a:pt x="13152" y="6876"/>
                </a:lnTo>
                <a:lnTo>
                  <a:pt x="13152" y="6870"/>
                </a:lnTo>
                <a:lnTo>
                  <a:pt x="13152" y="6864"/>
                </a:lnTo>
                <a:lnTo>
                  <a:pt x="13148" y="6856"/>
                </a:lnTo>
                <a:lnTo>
                  <a:pt x="13144" y="6850"/>
                </a:lnTo>
                <a:lnTo>
                  <a:pt x="13142" y="6846"/>
                </a:lnTo>
                <a:lnTo>
                  <a:pt x="13142" y="6842"/>
                </a:lnTo>
                <a:lnTo>
                  <a:pt x="13142" y="6832"/>
                </a:lnTo>
                <a:lnTo>
                  <a:pt x="13140" y="6826"/>
                </a:lnTo>
                <a:lnTo>
                  <a:pt x="13138" y="6818"/>
                </a:lnTo>
                <a:lnTo>
                  <a:pt x="13132" y="6810"/>
                </a:lnTo>
                <a:lnTo>
                  <a:pt x="13124" y="6802"/>
                </a:lnTo>
                <a:lnTo>
                  <a:pt x="13118" y="6796"/>
                </a:lnTo>
                <a:lnTo>
                  <a:pt x="13110" y="6794"/>
                </a:lnTo>
                <a:lnTo>
                  <a:pt x="13100" y="6792"/>
                </a:lnTo>
                <a:lnTo>
                  <a:pt x="13096" y="6790"/>
                </a:lnTo>
                <a:lnTo>
                  <a:pt x="13092" y="6786"/>
                </a:lnTo>
                <a:lnTo>
                  <a:pt x="13088" y="6778"/>
                </a:lnTo>
                <a:lnTo>
                  <a:pt x="13082" y="6768"/>
                </a:lnTo>
                <a:lnTo>
                  <a:pt x="13078" y="6766"/>
                </a:lnTo>
                <a:lnTo>
                  <a:pt x="13074" y="6764"/>
                </a:lnTo>
                <a:lnTo>
                  <a:pt x="13064" y="6766"/>
                </a:lnTo>
                <a:lnTo>
                  <a:pt x="13064" y="6768"/>
                </a:lnTo>
                <a:lnTo>
                  <a:pt x="13070" y="6774"/>
                </a:lnTo>
                <a:lnTo>
                  <a:pt x="13080" y="6786"/>
                </a:lnTo>
                <a:lnTo>
                  <a:pt x="13084" y="6794"/>
                </a:lnTo>
                <a:lnTo>
                  <a:pt x="13086" y="6798"/>
                </a:lnTo>
                <a:lnTo>
                  <a:pt x="13086" y="6800"/>
                </a:lnTo>
                <a:lnTo>
                  <a:pt x="13086" y="6802"/>
                </a:lnTo>
                <a:lnTo>
                  <a:pt x="13084" y="6806"/>
                </a:lnTo>
                <a:lnTo>
                  <a:pt x="13090" y="6816"/>
                </a:lnTo>
                <a:lnTo>
                  <a:pt x="13096" y="6824"/>
                </a:lnTo>
                <a:lnTo>
                  <a:pt x="13102" y="6834"/>
                </a:lnTo>
                <a:lnTo>
                  <a:pt x="13110" y="6854"/>
                </a:lnTo>
                <a:lnTo>
                  <a:pt x="13116" y="6862"/>
                </a:lnTo>
                <a:lnTo>
                  <a:pt x="13120" y="6868"/>
                </a:lnTo>
                <a:lnTo>
                  <a:pt x="13122" y="6868"/>
                </a:lnTo>
                <a:lnTo>
                  <a:pt x="13126" y="6864"/>
                </a:lnTo>
                <a:lnTo>
                  <a:pt x="13128" y="6862"/>
                </a:lnTo>
                <a:lnTo>
                  <a:pt x="13130" y="6862"/>
                </a:lnTo>
                <a:lnTo>
                  <a:pt x="13134" y="6870"/>
                </a:lnTo>
                <a:lnTo>
                  <a:pt x="13136" y="6878"/>
                </a:lnTo>
                <a:lnTo>
                  <a:pt x="13136" y="6880"/>
                </a:lnTo>
                <a:lnTo>
                  <a:pt x="13134" y="6880"/>
                </a:lnTo>
                <a:lnTo>
                  <a:pt x="13128" y="6878"/>
                </a:lnTo>
                <a:lnTo>
                  <a:pt x="13130" y="6882"/>
                </a:lnTo>
                <a:lnTo>
                  <a:pt x="13144" y="6918"/>
                </a:lnTo>
                <a:lnTo>
                  <a:pt x="13150" y="6932"/>
                </a:lnTo>
                <a:lnTo>
                  <a:pt x="13152" y="6942"/>
                </a:lnTo>
                <a:lnTo>
                  <a:pt x="13152" y="6950"/>
                </a:lnTo>
                <a:lnTo>
                  <a:pt x="13152" y="6956"/>
                </a:lnTo>
                <a:lnTo>
                  <a:pt x="13148" y="6968"/>
                </a:lnTo>
                <a:lnTo>
                  <a:pt x="13146" y="6976"/>
                </a:lnTo>
                <a:lnTo>
                  <a:pt x="13146" y="6984"/>
                </a:lnTo>
                <a:lnTo>
                  <a:pt x="13146" y="6994"/>
                </a:lnTo>
                <a:lnTo>
                  <a:pt x="13142" y="7002"/>
                </a:lnTo>
                <a:lnTo>
                  <a:pt x="13138" y="7008"/>
                </a:lnTo>
                <a:lnTo>
                  <a:pt x="13130" y="7012"/>
                </a:lnTo>
                <a:lnTo>
                  <a:pt x="13118" y="7020"/>
                </a:lnTo>
                <a:lnTo>
                  <a:pt x="13112" y="7024"/>
                </a:lnTo>
                <a:lnTo>
                  <a:pt x="13110" y="7028"/>
                </a:lnTo>
                <a:lnTo>
                  <a:pt x="13110" y="7034"/>
                </a:lnTo>
                <a:lnTo>
                  <a:pt x="13114" y="7038"/>
                </a:lnTo>
                <a:lnTo>
                  <a:pt x="13126" y="7050"/>
                </a:lnTo>
                <a:lnTo>
                  <a:pt x="13144" y="7058"/>
                </a:lnTo>
                <a:lnTo>
                  <a:pt x="13158" y="7066"/>
                </a:lnTo>
                <a:lnTo>
                  <a:pt x="13164" y="7072"/>
                </a:lnTo>
                <a:lnTo>
                  <a:pt x="13166" y="7078"/>
                </a:lnTo>
                <a:lnTo>
                  <a:pt x="13168" y="7088"/>
                </a:lnTo>
                <a:lnTo>
                  <a:pt x="13166" y="7096"/>
                </a:lnTo>
                <a:lnTo>
                  <a:pt x="13162" y="7114"/>
                </a:lnTo>
                <a:lnTo>
                  <a:pt x="13158" y="7122"/>
                </a:lnTo>
                <a:lnTo>
                  <a:pt x="13154" y="7126"/>
                </a:lnTo>
                <a:lnTo>
                  <a:pt x="13148" y="7132"/>
                </a:lnTo>
                <a:lnTo>
                  <a:pt x="13144" y="7136"/>
                </a:lnTo>
                <a:lnTo>
                  <a:pt x="13144" y="7138"/>
                </a:lnTo>
                <a:lnTo>
                  <a:pt x="13146" y="7140"/>
                </a:lnTo>
                <a:lnTo>
                  <a:pt x="13158" y="7144"/>
                </a:lnTo>
                <a:lnTo>
                  <a:pt x="13162" y="7146"/>
                </a:lnTo>
                <a:lnTo>
                  <a:pt x="13164" y="7150"/>
                </a:lnTo>
                <a:lnTo>
                  <a:pt x="13168" y="7156"/>
                </a:lnTo>
                <a:lnTo>
                  <a:pt x="13170" y="7158"/>
                </a:lnTo>
                <a:lnTo>
                  <a:pt x="13172" y="7160"/>
                </a:lnTo>
                <a:lnTo>
                  <a:pt x="13176" y="7158"/>
                </a:lnTo>
                <a:lnTo>
                  <a:pt x="13182" y="7154"/>
                </a:lnTo>
                <a:lnTo>
                  <a:pt x="13190" y="7146"/>
                </a:lnTo>
                <a:lnTo>
                  <a:pt x="13200" y="7134"/>
                </a:lnTo>
                <a:lnTo>
                  <a:pt x="13222" y="7102"/>
                </a:lnTo>
                <a:lnTo>
                  <a:pt x="13232" y="7084"/>
                </a:lnTo>
                <a:lnTo>
                  <a:pt x="13238" y="7068"/>
                </a:lnTo>
                <a:lnTo>
                  <a:pt x="13242" y="7054"/>
                </a:lnTo>
                <a:lnTo>
                  <a:pt x="13240" y="7050"/>
                </a:lnTo>
                <a:lnTo>
                  <a:pt x="13238" y="7046"/>
                </a:lnTo>
                <a:lnTo>
                  <a:pt x="13238" y="7042"/>
                </a:lnTo>
                <a:lnTo>
                  <a:pt x="13238" y="7036"/>
                </a:lnTo>
                <a:lnTo>
                  <a:pt x="13240" y="7032"/>
                </a:lnTo>
                <a:lnTo>
                  <a:pt x="13244" y="7026"/>
                </a:lnTo>
                <a:lnTo>
                  <a:pt x="13250" y="7022"/>
                </a:lnTo>
                <a:lnTo>
                  <a:pt x="13258" y="7020"/>
                </a:lnTo>
                <a:lnTo>
                  <a:pt x="13264" y="7020"/>
                </a:lnTo>
                <a:lnTo>
                  <a:pt x="13274" y="7024"/>
                </a:lnTo>
                <a:lnTo>
                  <a:pt x="13280" y="7028"/>
                </a:lnTo>
                <a:lnTo>
                  <a:pt x="13282" y="7030"/>
                </a:lnTo>
                <a:lnTo>
                  <a:pt x="13282" y="7028"/>
                </a:lnTo>
                <a:lnTo>
                  <a:pt x="13282" y="7024"/>
                </a:lnTo>
                <a:lnTo>
                  <a:pt x="13280" y="7018"/>
                </a:lnTo>
                <a:lnTo>
                  <a:pt x="13280" y="7010"/>
                </a:lnTo>
                <a:lnTo>
                  <a:pt x="13278" y="7002"/>
                </a:lnTo>
                <a:lnTo>
                  <a:pt x="13280" y="6998"/>
                </a:lnTo>
                <a:lnTo>
                  <a:pt x="13282" y="6996"/>
                </a:lnTo>
                <a:lnTo>
                  <a:pt x="13286" y="6994"/>
                </a:lnTo>
                <a:lnTo>
                  <a:pt x="13290" y="6992"/>
                </a:lnTo>
                <a:lnTo>
                  <a:pt x="13294" y="6986"/>
                </a:lnTo>
                <a:lnTo>
                  <a:pt x="13296" y="6980"/>
                </a:lnTo>
                <a:lnTo>
                  <a:pt x="13296" y="6974"/>
                </a:lnTo>
                <a:lnTo>
                  <a:pt x="13298" y="6958"/>
                </a:lnTo>
                <a:lnTo>
                  <a:pt x="13298" y="6952"/>
                </a:lnTo>
                <a:lnTo>
                  <a:pt x="13300" y="6948"/>
                </a:lnTo>
                <a:lnTo>
                  <a:pt x="13302" y="6942"/>
                </a:lnTo>
                <a:lnTo>
                  <a:pt x="13300" y="6940"/>
                </a:lnTo>
                <a:lnTo>
                  <a:pt x="13296" y="6936"/>
                </a:lnTo>
                <a:lnTo>
                  <a:pt x="13292" y="6934"/>
                </a:lnTo>
                <a:lnTo>
                  <a:pt x="13286" y="6934"/>
                </a:lnTo>
                <a:lnTo>
                  <a:pt x="13280" y="6936"/>
                </a:lnTo>
                <a:lnTo>
                  <a:pt x="13274" y="6938"/>
                </a:lnTo>
                <a:lnTo>
                  <a:pt x="13270" y="6944"/>
                </a:lnTo>
                <a:close/>
                <a:moveTo>
                  <a:pt x="8116" y="5660"/>
                </a:moveTo>
                <a:lnTo>
                  <a:pt x="8116" y="5660"/>
                </a:lnTo>
                <a:lnTo>
                  <a:pt x="8110" y="5654"/>
                </a:lnTo>
                <a:lnTo>
                  <a:pt x="8106" y="5648"/>
                </a:lnTo>
                <a:lnTo>
                  <a:pt x="8102" y="5632"/>
                </a:lnTo>
                <a:lnTo>
                  <a:pt x="8100" y="5626"/>
                </a:lnTo>
                <a:lnTo>
                  <a:pt x="8096" y="5622"/>
                </a:lnTo>
                <a:lnTo>
                  <a:pt x="8094" y="5622"/>
                </a:lnTo>
                <a:lnTo>
                  <a:pt x="8090" y="5628"/>
                </a:lnTo>
                <a:lnTo>
                  <a:pt x="8084" y="5636"/>
                </a:lnTo>
                <a:lnTo>
                  <a:pt x="8082" y="5642"/>
                </a:lnTo>
                <a:lnTo>
                  <a:pt x="8080" y="5662"/>
                </a:lnTo>
                <a:lnTo>
                  <a:pt x="8078" y="5672"/>
                </a:lnTo>
                <a:lnTo>
                  <a:pt x="8076" y="5680"/>
                </a:lnTo>
                <a:lnTo>
                  <a:pt x="8072" y="5688"/>
                </a:lnTo>
                <a:lnTo>
                  <a:pt x="8070" y="5692"/>
                </a:lnTo>
                <a:lnTo>
                  <a:pt x="8062" y="5698"/>
                </a:lnTo>
                <a:lnTo>
                  <a:pt x="8052" y="5700"/>
                </a:lnTo>
                <a:lnTo>
                  <a:pt x="8040" y="5702"/>
                </a:lnTo>
                <a:lnTo>
                  <a:pt x="8036" y="5704"/>
                </a:lnTo>
                <a:lnTo>
                  <a:pt x="8038" y="5710"/>
                </a:lnTo>
                <a:lnTo>
                  <a:pt x="8042" y="5722"/>
                </a:lnTo>
                <a:lnTo>
                  <a:pt x="8042" y="5728"/>
                </a:lnTo>
                <a:lnTo>
                  <a:pt x="8040" y="5732"/>
                </a:lnTo>
                <a:lnTo>
                  <a:pt x="8030" y="5744"/>
                </a:lnTo>
                <a:lnTo>
                  <a:pt x="8010" y="5762"/>
                </a:lnTo>
                <a:lnTo>
                  <a:pt x="8000" y="5774"/>
                </a:lnTo>
                <a:lnTo>
                  <a:pt x="7992" y="5782"/>
                </a:lnTo>
                <a:lnTo>
                  <a:pt x="7982" y="5796"/>
                </a:lnTo>
                <a:lnTo>
                  <a:pt x="7976" y="5802"/>
                </a:lnTo>
                <a:lnTo>
                  <a:pt x="7970" y="5806"/>
                </a:lnTo>
                <a:lnTo>
                  <a:pt x="7958" y="5808"/>
                </a:lnTo>
                <a:lnTo>
                  <a:pt x="7942" y="5810"/>
                </a:lnTo>
                <a:lnTo>
                  <a:pt x="7934" y="5812"/>
                </a:lnTo>
                <a:lnTo>
                  <a:pt x="7930" y="5814"/>
                </a:lnTo>
                <a:lnTo>
                  <a:pt x="7926" y="5820"/>
                </a:lnTo>
                <a:lnTo>
                  <a:pt x="7924" y="5822"/>
                </a:lnTo>
                <a:lnTo>
                  <a:pt x="7922" y="5824"/>
                </a:lnTo>
                <a:lnTo>
                  <a:pt x="7918" y="5826"/>
                </a:lnTo>
                <a:lnTo>
                  <a:pt x="7910" y="5826"/>
                </a:lnTo>
                <a:lnTo>
                  <a:pt x="7904" y="5826"/>
                </a:lnTo>
                <a:lnTo>
                  <a:pt x="7902" y="5826"/>
                </a:lnTo>
                <a:lnTo>
                  <a:pt x="7900" y="5828"/>
                </a:lnTo>
                <a:lnTo>
                  <a:pt x="7900" y="5832"/>
                </a:lnTo>
                <a:lnTo>
                  <a:pt x="7898" y="5844"/>
                </a:lnTo>
                <a:lnTo>
                  <a:pt x="7896" y="5854"/>
                </a:lnTo>
                <a:lnTo>
                  <a:pt x="7890" y="5868"/>
                </a:lnTo>
                <a:lnTo>
                  <a:pt x="7884" y="5880"/>
                </a:lnTo>
                <a:lnTo>
                  <a:pt x="7882" y="5888"/>
                </a:lnTo>
                <a:lnTo>
                  <a:pt x="7882" y="5892"/>
                </a:lnTo>
                <a:lnTo>
                  <a:pt x="7882" y="5898"/>
                </a:lnTo>
                <a:lnTo>
                  <a:pt x="7886" y="5904"/>
                </a:lnTo>
                <a:lnTo>
                  <a:pt x="7886" y="5910"/>
                </a:lnTo>
                <a:lnTo>
                  <a:pt x="7886" y="5918"/>
                </a:lnTo>
                <a:lnTo>
                  <a:pt x="7884" y="5926"/>
                </a:lnTo>
                <a:lnTo>
                  <a:pt x="7886" y="5934"/>
                </a:lnTo>
                <a:lnTo>
                  <a:pt x="7888" y="5944"/>
                </a:lnTo>
                <a:lnTo>
                  <a:pt x="7892" y="5952"/>
                </a:lnTo>
                <a:lnTo>
                  <a:pt x="7892" y="5956"/>
                </a:lnTo>
                <a:lnTo>
                  <a:pt x="7892" y="5962"/>
                </a:lnTo>
                <a:lnTo>
                  <a:pt x="7892" y="5970"/>
                </a:lnTo>
                <a:lnTo>
                  <a:pt x="7894" y="5976"/>
                </a:lnTo>
                <a:lnTo>
                  <a:pt x="7898" y="5986"/>
                </a:lnTo>
                <a:lnTo>
                  <a:pt x="7902" y="6004"/>
                </a:lnTo>
                <a:lnTo>
                  <a:pt x="7902" y="6014"/>
                </a:lnTo>
                <a:lnTo>
                  <a:pt x="7900" y="6024"/>
                </a:lnTo>
                <a:lnTo>
                  <a:pt x="7898" y="6032"/>
                </a:lnTo>
                <a:lnTo>
                  <a:pt x="7894" y="6040"/>
                </a:lnTo>
                <a:lnTo>
                  <a:pt x="7884" y="6054"/>
                </a:lnTo>
                <a:lnTo>
                  <a:pt x="7880" y="6062"/>
                </a:lnTo>
                <a:lnTo>
                  <a:pt x="7878" y="6072"/>
                </a:lnTo>
                <a:lnTo>
                  <a:pt x="7876" y="6080"/>
                </a:lnTo>
                <a:lnTo>
                  <a:pt x="7874" y="6082"/>
                </a:lnTo>
                <a:lnTo>
                  <a:pt x="7872" y="6084"/>
                </a:lnTo>
                <a:lnTo>
                  <a:pt x="7868" y="6084"/>
                </a:lnTo>
                <a:lnTo>
                  <a:pt x="7866" y="6086"/>
                </a:lnTo>
                <a:lnTo>
                  <a:pt x="7862" y="6088"/>
                </a:lnTo>
                <a:lnTo>
                  <a:pt x="7858" y="6096"/>
                </a:lnTo>
                <a:lnTo>
                  <a:pt x="7856" y="6110"/>
                </a:lnTo>
                <a:lnTo>
                  <a:pt x="7852" y="6124"/>
                </a:lnTo>
                <a:lnTo>
                  <a:pt x="7852" y="6136"/>
                </a:lnTo>
                <a:lnTo>
                  <a:pt x="7852" y="6146"/>
                </a:lnTo>
                <a:lnTo>
                  <a:pt x="7854" y="6154"/>
                </a:lnTo>
                <a:lnTo>
                  <a:pt x="7860" y="6166"/>
                </a:lnTo>
                <a:lnTo>
                  <a:pt x="7868" y="6182"/>
                </a:lnTo>
                <a:lnTo>
                  <a:pt x="7870" y="6190"/>
                </a:lnTo>
                <a:lnTo>
                  <a:pt x="7872" y="6196"/>
                </a:lnTo>
                <a:lnTo>
                  <a:pt x="7870" y="6208"/>
                </a:lnTo>
                <a:lnTo>
                  <a:pt x="7868" y="6216"/>
                </a:lnTo>
                <a:lnTo>
                  <a:pt x="7870" y="6226"/>
                </a:lnTo>
                <a:lnTo>
                  <a:pt x="7872" y="6240"/>
                </a:lnTo>
                <a:lnTo>
                  <a:pt x="7878" y="6256"/>
                </a:lnTo>
                <a:lnTo>
                  <a:pt x="7886" y="6268"/>
                </a:lnTo>
                <a:lnTo>
                  <a:pt x="7892" y="6278"/>
                </a:lnTo>
                <a:lnTo>
                  <a:pt x="7898" y="6282"/>
                </a:lnTo>
                <a:lnTo>
                  <a:pt x="7902" y="6286"/>
                </a:lnTo>
                <a:lnTo>
                  <a:pt x="7914" y="6288"/>
                </a:lnTo>
                <a:lnTo>
                  <a:pt x="7920" y="6292"/>
                </a:lnTo>
                <a:lnTo>
                  <a:pt x="7924" y="6296"/>
                </a:lnTo>
                <a:lnTo>
                  <a:pt x="7926" y="6300"/>
                </a:lnTo>
                <a:lnTo>
                  <a:pt x="7930" y="6300"/>
                </a:lnTo>
                <a:lnTo>
                  <a:pt x="7938" y="6302"/>
                </a:lnTo>
                <a:lnTo>
                  <a:pt x="7948" y="6298"/>
                </a:lnTo>
                <a:lnTo>
                  <a:pt x="7958" y="6294"/>
                </a:lnTo>
                <a:lnTo>
                  <a:pt x="7978" y="6284"/>
                </a:lnTo>
                <a:lnTo>
                  <a:pt x="7988" y="6280"/>
                </a:lnTo>
                <a:lnTo>
                  <a:pt x="7998" y="6278"/>
                </a:lnTo>
                <a:lnTo>
                  <a:pt x="8002" y="6276"/>
                </a:lnTo>
                <a:lnTo>
                  <a:pt x="8006" y="6270"/>
                </a:lnTo>
                <a:lnTo>
                  <a:pt x="8014" y="6252"/>
                </a:lnTo>
                <a:lnTo>
                  <a:pt x="8024" y="6224"/>
                </a:lnTo>
                <a:lnTo>
                  <a:pt x="8032" y="6188"/>
                </a:lnTo>
                <a:lnTo>
                  <a:pt x="8052" y="6108"/>
                </a:lnTo>
                <a:lnTo>
                  <a:pt x="8072" y="6024"/>
                </a:lnTo>
                <a:lnTo>
                  <a:pt x="8086" y="5978"/>
                </a:lnTo>
                <a:lnTo>
                  <a:pt x="8098" y="5946"/>
                </a:lnTo>
                <a:lnTo>
                  <a:pt x="8102" y="5934"/>
                </a:lnTo>
                <a:lnTo>
                  <a:pt x="8104" y="5922"/>
                </a:lnTo>
                <a:lnTo>
                  <a:pt x="8104" y="5910"/>
                </a:lnTo>
                <a:lnTo>
                  <a:pt x="8102" y="5898"/>
                </a:lnTo>
                <a:lnTo>
                  <a:pt x="8102" y="5886"/>
                </a:lnTo>
                <a:lnTo>
                  <a:pt x="8102" y="5878"/>
                </a:lnTo>
                <a:lnTo>
                  <a:pt x="8104" y="5872"/>
                </a:lnTo>
                <a:lnTo>
                  <a:pt x="8108" y="5870"/>
                </a:lnTo>
                <a:lnTo>
                  <a:pt x="8114" y="5864"/>
                </a:lnTo>
                <a:lnTo>
                  <a:pt x="8116" y="5862"/>
                </a:lnTo>
                <a:lnTo>
                  <a:pt x="8116" y="5856"/>
                </a:lnTo>
                <a:lnTo>
                  <a:pt x="8114" y="5846"/>
                </a:lnTo>
                <a:lnTo>
                  <a:pt x="8116" y="5838"/>
                </a:lnTo>
                <a:lnTo>
                  <a:pt x="8118" y="5830"/>
                </a:lnTo>
                <a:lnTo>
                  <a:pt x="8116" y="5824"/>
                </a:lnTo>
                <a:lnTo>
                  <a:pt x="8114" y="5818"/>
                </a:lnTo>
                <a:lnTo>
                  <a:pt x="8112" y="5810"/>
                </a:lnTo>
                <a:lnTo>
                  <a:pt x="8110" y="5802"/>
                </a:lnTo>
                <a:lnTo>
                  <a:pt x="8110" y="5796"/>
                </a:lnTo>
                <a:lnTo>
                  <a:pt x="8112" y="5792"/>
                </a:lnTo>
                <a:lnTo>
                  <a:pt x="8114" y="5792"/>
                </a:lnTo>
                <a:lnTo>
                  <a:pt x="8118" y="5794"/>
                </a:lnTo>
                <a:lnTo>
                  <a:pt x="8122" y="5802"/>
                </a:lnTo>
                <a:lnTo>
                  <a:pt x="8126" y="5814"/>
                </a:lnTo>
                <a:lnTo>
                  <a:pt x="8130" y="5818"/>
                </a:lnTo>
                <a:lnTo>
                  <a:pt x="8132" y="5818"/>
                </a:lnTo>
                <a:lnTo>
                  <a:pt x="8136" y="5814"/>
                </a:lnTo>
                <a:lnTo>
                  <a:pt x="8138" y="5808"/>
                </a:lnTo>
                <a:lnTo>
                  <a:pt x="8140" y="5798"/>
                </a:lnTo>
                <a:lnTo>
                  <a:pt x="8142" y="5788"/>
                </a:lnTo>
                <a:lnTo>
                  <a:pt x="8142" y="5778"/>
                </a:lnTo>
                <a:lnTo>
                  <a:pt x="8138" y="5770"/>
                </a:lnTo>
                <a:lnTo>
                  <a:pt x="8136" y="5760"/>
                </a:lnTo>
                <a:lnTo>
                  <a:pt x="8134" y="5746"/>
                </a:lnTo>
                <a:lnTo>
                  <a:pt x="8130" y="5710"/>
                </a:lnTo>
                <a:lnTo>
                  <a:pt x="8124" y="5678"/>
                </a:lnTo>
                <a:lnTo>
                  <a:pt x="8120" y="5666"/>
                </a:lnTo>
                <a:lnTo>
                  <a:pt x="8116" y="5660"/>
                </a:lnTo>
                <a:close/>
                <a:moveTo>
                  <a:pt x="11994" y="2764"/>
                </a:moveTo>
                <a:lnTo>
                  <a:pt x="11994" y="2764"/>
                </a:lnTo>
                <a:lnTo>
                  <a:pt x="11986" y="2776"/>
                </a:lnTo>
                <a:lnTo>
                  <a:pt x="11978" y="2784"/>
                </a:lnTo>
                <a:lnTo>
                  <a:pt x="11972" y="2794"/>
                </a:lnTo>
                <a:lnTo>
                  <a:pt x="11972" y="2798"/>
                </a:lnTo>
                <a:lnTo>
                  <a:pt x="11974" y="2802"/>
                </a:lnTo>
                <a:lnTo>
                  <a:pt x="11976" y="2800"/>
                </a:lnTo>
                <a:lnTo>
                  <a:pt x="11982" y="2792"/>
                </a:lnTo>
                <a:lnTo>
                  <a:pt x="11988" y="2784"/>
                </a:lnTo>
                <a:lnTo>
                  <a:pt x="11994" y="2778"/>
                </a:lnTo>
                <a:lnTo>
                  <a:pt x="12000" y="2772"/>
                </a:lnTo>
                <a:lnTo>
                  <a:pt x="12010" y="2768"/>
                </a:lnTo>
                <a:lnTo>
                  <a:pt x="12014" y="2766"/>
                </a:lnTo>
                <a:lnTo>
                  <a:pt x="12008" y="2762"/>
                </a:lnTo>
                <a:lnTo>
                  <a:pt x="12000" y="2762"/>
                </a:lnTo>
                <a:lnTo>
                  <a:pt x="11996" y="2762"/>
                </a:lnTo>
                <a:lnTo>
                  <a:pt x="11994" y="2764"/>
                </a:lnTo>
                <a:close/>
                <a:moveTo>
                  <a:pt x="12064" y="2720"/>
                </a:moveTo>
                <a:lnTo>
                  <a:pt x="12064" y="2720"/>
                </a:lnTo>
                <a:lnTo>
                  <a:pt x="12054" y="2726"/>
                </a:lnTo>
                <a:lnTo>
                  <a:pt x="12046" y="2734"/>
                </a:lnTo>
                <a:lnTo>
                  <a:pt x="12036" y="2744"/>
                </a:lnTo>
                <a:lnTo>
                  <a:pt x="12030" y="2756"/>
                </a:lnTo>
                <a:lnTo>
                  <a:pt x="12028" y="2760"/>
                </a:lnTo>
                <a:lnTo>
                  <a:pt x="12028" y="2762"/>
                </a:lnTo>
                <a:lnTo>
                  <a:pt x="12030" y="2762"/>
                </a:lnTo>
                <a:lnTo>
                  <a:pt x="12032" y="2762"/>
                </a:lnTo>
                <a:lnTo>
                  <a:pt x="12040" y="2756"/>
                </a:lnTo>
                <a:lnTo>
                  <a:pt x="12050" y="2744"/>
                </a:lnTo>
                <a:lnTo>
                  <a:pt x="12058" y="2736"/>
                </a:lnTo>
                <a:lnTo>
                  <a:pt x="12064" y="2730"/>
                </a:lnTo>
                <a:lnTo>
                  <a:pt x="12072" y="2728"/>
                </a:lnTo>
                <a:lnTo>
                  <a:pt x="12080" y="2722"/>
                </a:lnTo>
                <a:lnTo>
                  <a:pt x="12084" y="2718"/>
                </a:lnTo>
                <a:lnTo>
                  <a:pt x="12090" y="2714"/>
                </a:lnTo>
                <a:lnTo>
                  <a:pt x="12100" y="2712"/>
                </a:lnTo>
                <a:lnTo>
                  <a:pt x="12104" y="2710"/>
                </a:lnTo>
                <a:lnTo>
                  <a:pt x="12106" y="2708"/>
                </a:lnTo>
                <a:lnTo>
                  <a:pt x="12108" y="2706"/>
                </a:lnTo>
                <a:lnTo>
                  <a:pt x="12104" y="2700"/>
                </a:lnTo>
                <a:lnTo>
                  <a:pt x="12102" y="2698"/>
                </a:lnTo>
                <a:lnTo>
                  <a:pt x="12098" y="2700"/>
                </a:lnTo>
                <a:lnTo>
                  <a:pt x="12092" y="2704"/>
                </a:lnTo>
                <a:lnTo>
                  <a:pt x="12084" y="2710"/>
                </a:lnTo>
                <a:lnTo>
                  <a:pt x="12078" y="2710"/>
                </a:lnTo>
                <a:lnTo>
                  <a:pt x="12074" y="2708"/>
                </a:lnTo>
                <a:lnTo>
                  <a:pt x="12070" y="2706"/>
                </a:lnTo>
                <a:lnTo>
                  <a:pt x="12070" y="2710"/>
                </a:lnTo>
                <a:lnTo>
                  <a:pt x="12070" y="2716"/>
                </a:lnTo>
                <a:lnTo>
                  <a:pt x="12068" y="2718"/>
                </a:lnTo>
                <a:lnTo>
                  <a:pt x="12064" y="2720"/>
                </a:lnTo>
                <a:close/>
                <a:moveTo>
                  <a:pt x="12172" y="2660"/>
                </a:moveTo>
                <a:lnTo>
                  <a:pt x="12172" y="2660"/>
                </a:lnTo>
                <a:lnTo>
                  <a:pt x="12170" y="2660"/>
                </a:lnTo>
                <a:lnTo>
                  <a:pt x="12166" y="2660"/>
                </a:lnTo>
                <a:lnTo>
                  <a:pt x="12154" y="2666"/>
                </a:lnTo>
                <a:lnTo>
                  <a:pt x="12142" y="2676"/>
                </a:lnTo>
                <a:lnTo>
                  <a:pt x="12138" y="2682"/>
                </a:lnTo>
                <a:lnTo>
                  <a:pt x="12134" y="2690"/>
                </a:lnTo>
                <a:lnTo>
                  <a:pt x="12132" y="2696"/>
                </a:lnTo>
                <a:lnTo>
                  <a:pt x="12136" y="2696"/>
                </a:lnTo>
                <a:lnTo>
                  <a:pt x="12144" y="2692"/>
                </a:lnTo>
                <a:lnTo>
                  <a:pt x="12152" y="2686"/>
                </a:lnTo>
                <a:lnTo>
                  <a:pt x="12168" y="2670"/>
                </a:lnTo>
                <a:lnTo>
                  <a:pt x="12172" y="2664"/>
                </a:lnTo>
                <a:lnTo>
                  <a:pt x="12172" y="2660"/>
                </a:lnTo>
                <a:close/>
                <a:moveTo>
                  <a:pt x="12350" y="2462"/>
                </a:moveTo>
                <a:lnTo>
                  <a:pt x="12350" y="2462"/>
                </a:lnTo>
                <a:lnTo>
                  <a:pt x="12348" y="2460"/>
                </a:lnTo>
                <a:lnTo>
                  <a:pt x="12344" y="2462"/>
                </a:lnTo>
                <a:lnTo>
                  <a:pt x="12340" y="2470"/>
                </a:lnTo>
                <a:lnTo>
                  <a:pt x="12336" y="2484"/>
                </a:lnTo>
                <a:lnTo>
                  <a:pt x="12336" y="2492"/>
                </a:lnTo>
                <a:lnTo>
                  <a:pt x="12338" y="2492"/>
                </a:lnTo>
                <a:lnTo>
                  <a:pt x="12340" y="2490"/>
                </a:lnTo>
                <a:lnTo>
                  <a:pt x="12346" y="2482"/>
                </a:lnTo>
                <a:lnTo>
                  <a:pt x="12350" y="2470"/>
                </a:lnTo>
                <a:lnTo>
                  <a:pt x="12352" y="2466"/>
                </a:lnTo>
                <a:lnTo>
                  <a:pt x="12350" y="2462"/>
                </a:lnTo>
                <a:close/>
                <a:moveTo>
                  <a:pt x="12316" y="2512"/>
                </a:moveTo>
                <a:lnTo>
                  <a:pt x="12316" y="2512"/>
                </a:lnTo>
                <a:lnTo>
                  <a:pt x="12316" y="2514"/>
                </a:lnTo>
                <a:lnTo>
                  <a:pt x="12316" y="2512"/>
                </a:lnTo>
                <a:lnTo>
                  <a:pt x="12320" y="2510"/>
                </a:lnTo>
                <a:lnTo>
                  <a:pt x="12324" y="2506"/>
                </a:lnTo>
                <a:lnTo>
                  <a:pt x="12326" y="2502"/>
                </a:lnTo>
                <a:lnTo>
                  <a:pt x="12324" y="2502"/>
                </a:lnTo>
                <a:lnTo>
                  <a:pt x="12322" y="2504"/>
                </a:lnTo>
                <a:lnTo>
                  <a:pt x="12316" y="2512"/>
                </a:lnTo>
                <a:close/>
                <a:moveTo>
                  <a:pt x="12280" y="2566"/>
                </a:moveTo>
                <a:lnTo>
                  <a:pt x="12280" y="2566"/>
                </a:lnTo>
                <a:lnTo>
                  <a:pt x="12278" y="2566"/>
                </a:lnTo>
                <a:lnTo>
                  <a:pt x="12276" y="2568"/>
                </a:lnTo>
                <a:lnTo>
                  <a:pt x="12276" y="2572"/>
                </a:lnTo>
                <a:lnTo>
                  <a:pt x="12278" y="2574"/>
                </a:lnTo>
                <a:lnTo>
                  <a:pt x="12280" y="2576"/>
                </a:lnTo>
                <a:lnTo>
                  <a:pt x="12282" y="2574"/>
                </a:lnTo>
                <a:lnTo>
                  <a:pt x="12282" y="2570"/>
                </a:lnTo>
                <a:lnTo>
                  <a:pt x="12280" y="2566"/>
                </a:lnTo>
                <a:close/>
                <a:moveTo>
                  <a:pt x="12258" y="2590"/>
                </a:moveTo>
                <a:lnTo>
                  <a:pt x="12258" y="2590"/>
                </a:lnTo>
                <a:lnTo>
                  <a:pt x="12254" y="2590"/>
                </a:lnTo>
                <a:lnTo>
                  <a:pt x="12252" y="2590"/>
                </a:lnTo>
                <a:lnTo>
                  <a:pt x="12252" y="2594"/>
                </a:lnTo>
                <a:lnTo>
                  <a:pt x="12252" y="2596"/>
                </a:lnTo>
                <a:lnTo>
                  <a:pt x="12256" y="2598"/>
                </a:lnTo>
                <a:lnTo>
                  <a:pt x="12258" y="2596"/>
                </a:lnTo>
                <a:lnTo>
                  <a:pt x="12258" y="2594"/>
                </a:lnTo>
                <a:lnTo>
                  <a:pt x="12258" y="2590"/>
                </a:lnTo>
                <a:close/>
                <a:moveTo>
                  <a:pt x="12416" y="2388"/>
                </a:moveTo>
                <a:lnTo>
                  <a:pt x="12416" y="2388"/>
                </a:lnTo>
                <a:lnTo>
                  <a:pt x="12414" y="2386"/>
                </a:lnTo>
                <a:lnTo>
                  <a:pt x="12408" y="2390"/>
                </a:lnTo>
                <a:lnTo>
                  <a:pt x="12406" y="2394"/>
                </a:lnTo>
                <a:lnTo>
                  <a:pt x="12406" y="2396"/>
                </a:lnTo>
                <a:lnTo>
                  <a:pt x="12408" y="2398"/>
                </a:lnTo>
                <a:lnTo>
                  <a:pt x="12410" y="2400"/>
                </a:lnTo>
                <a:lnTo>
                  <a:pt x="12412" y="2400"/>
                </a:lnTo>
                <a:lnTo>
                  <a:pt x="12416" y="2396"/>
                </a:lnTo>
                <a:lnTo>
                  <a:pt x="12418" y="2392"/>
                </a:lnTo>
                <a:lnTo>
                  <a:pt x="12416" y="2388"/>
                </a:lnTo>
                <a:close/>
                <a:moveTo>
                  <a:pt x="11190" y="3374"/>
                </a:moveTo>
                <a:lnTo>
                  <a:pt x="11190" y="3374"/>
                </a:lnTo>
                <a:lnTo>
                  <a:pt x="11194" y="3376"/>
                </a:lnTo>
                <a:lnTo>
                  <a:pt x="11198" y="3378"/>
                </a:lnTo>
                <a:lnTo>
                  <a:pt x="11210" y="3374"/>
                </a:lnTo>
                <a:lnTo>
                  <a:pt x="11220" y="3368"/>
                </a:lnTo>
                <a:lnTo>
                  <a:pt x="11222" y="3364"/>
                </a:lnTo>
                <a:lnTo>
                  <a:pt x="11222" y="3360"/>
                </a:lnTo>
                <a:lnTo>
                  <a:pt x="11220" y="3358"/>
                </a:lnTo>
                <a:lnTo>
                  <a:pt x="11216" y="3356"/>
                </a:lnTo>
                <a:lnTo>
                  <a:pt x="11210" y="3358"/>
                </a:lnTo>
                <a:lnTo>
                  <a:pt x="11204" y="3360"/>
                </a:lnTo>
                <a:lnTo>
                  <a:pt x="11198" y="3362"/>
                </a:lnTo>
                <a:lnTo>
                  <a:pt x="11192" y="3366"/>
                </a:lnTo>
                <a:lnTo>
                  <a:pt x="11190" y="3370"/>
                </a:lnTo>
                <a:lnTo>
                  <a:pt x="11190" y="3374"/>
                </a:lnTo>
                <a:close/>
                <a:moveTo>
                  <a:pt x="11324" y="3298"/>
                </a:moveTo>
                <a:lnTo>
                  <a:pt x="11324" y="3298"/>
                </a:lnTo>
                <a:lnTo>
                  <a:pt x="11320" y="3302"/>
                </a:lnTo>
                <a:lnTo>
                  <a:pt x="11318" y="3306"/>
                </a:lnTo>
                <a:lnTo>
                  <a:pt x="11318" y="3310"/>
                </a:lnTo>
                <a:lnTo>
                  <a:pt x="11318" y="3314"/>
                </a:lnTo>
                <a:lnTo>
                  <a:pt x="11314" y="3324"/>
                </a:lnTo>
                <a:lnTo>
                  <a:pt x="11314" y="3328"/>
                </a:lnTo>
                <a:lnTo>
                  <a:pt x="11314" y="3330"/>
                </a:lnTo>
                <a:lnTo>
                  <a:pt x="11318" y="3328"/>
                </a:lnTo>
                <a:lnTo>
                  <a:pt x="11318" y="3324"/>
                </a:lnTo>
                <a:lnTo>
                  <a:pt x="11320" y="3318"/>
                </a:lnTo>
                <a:lnTo>
                  <a:pt x="11322" y="3314"/>
                </a:lnTo>
                <a:lnTo>
                  <a:pt x="11324" y="3308"/>
                </a:lnTo>
                <a:lnTo>
                  <a:pt x="11326" y="3304"/>
                </a:lnTo>
                <a:lnTo>
                  <a:pt x="11326" y="3300"/>
                </a:lnTo>
                <a:lnTo>
                  <a:pt x="11324" y="3298"/>
                </a:lnTo>
                <a:close/>
                <a:moveTo>
                  <a:pt x="11190" y="3314"/>
                </a:moveTo>
                <a:lnTo>
                  <a:pt x="11190" y="3314"/>
                </a:lnTo>
                <a:lnTo>
                  <a:pt x="11192" y="3314"/>
                </a:lnTo>
                <a:lnTo>
                  <a:pt x="11196" y="3314"/>
                </a:lnTo>
                <a:lnTo>
                  <a:pt x="11200" y="3312"/>
                </a:lnTo>
                <a:lnTo>
                  <a:pt x="11198" y="3308"/>
                </a:lnTo>
                <a:lnTo>
                  <a:pt x="11194" y="3306"/>
                </a:lnTo>
                <a:lnTo>
                  <a:pt x="11192" y="3308"/>
                </a:lnTo>
                <a:lnTo>
                  <a:pt x="11190" y="3312"/>
                </a:lnTo>
                <a:lnTo>
                  <a:pt x="11190" y="3314"/>
                </a:lnTo>
                <a:close/>
                <a:moveTo>
                  <a:pt x="11180" y="3298"/>
                </a:moveTo>
                <a:lnTo>
                  <a:pt x="11180" y="3298"/>
                </a:lnTo>
                <a:lnTo>
                  <a:pt x="11182" y="3300"/>
                </a:lnTo>
                <a:lnTo>
                  <a:pt x="11184" y="3298"/>
                </a:lnTo>
                <a:lnTo>
                  <a:pt x="11184" y="3294"/>
                </a:lnTo>
                <a:lnTo>
                  <a:pt x="11184" y="3292"/>
                </a:lnTo>
                <a:lnTo>
                  <a:pt x="11182" y="3292"/>
                </a:lnTo>
                <a:lnTo>
                  <a:pt x="11180" y="3294"/>
                </a:lnTo>
                <a:lnTo>
                  <a:pt x="11180" y="3298"/>
                </a:lnTo>
                <a:close/>
                <a:moveTo>
                  <a:pt x="11186" y="3286"/>
                </a:moveTo>
                <a:lnTo>
                  <a:pt x="11186" y="3286"/>
                </a:lnTo>
                <a:lnTo>
                  <a:pt x="11184" y="3288"/>
                </a:lnTo>
                <a:lnTo>
                  <a:pt x="11186" y="3290"/>
                </a:lnTo>
                <a:lnTo>
                  <a:pt x="11190" y="3296"/>
                </a:lnTo>
                <a:lnTo>
                  <a:pt x="11192" y="3296"/>
                </a:lnTo>
                <a:lnTo>
                  <a:pt x="11192" y="3294"/>
                </a:lnTo>
                <a:lnTo>
                  <a:pt x="11190" y="3288"/>
                </a:lnTo>
                <a:lnTo>
                  <a:pt x="11188" y="3286"/>
                </a:lnTo>
                <a:lnTo>
                  <a:pt x="11186" y="3286"/>
                </a:lnTo>
                <a:close/>
                <a:moveTo>
                  <a:pt x="11198" y="3196"/>
                </a:moveTo>
                <a:lnTo>
                  <a:pt x="11198" y="3196"/>
                </a:lnTo>
                <a:lnTo>
                  <a:pt x="11196" y="3198"/>
                </a:lnTo>
                <a:lnTo>
                  <a:pt x="11196" y="3200"/>
                </a:lnTo>
                <a:lnTo>
                  <a:pt x="11198" y="3204"/>
                </a:lnTo>
                <a:lnTo>
                  <a:pt x="11202" y="3206"/>
                </a:lnTo>
                <a:lnTo>
                  <a:pt x="11202" y="3204"/>
                </a:lnTo>
                <a:lnTo>
                  <a:pt x="11202" y="3202"/>
                </a:lnTo>
                <a:lnTo>
                  <a:pt x="11200" y="3198"/>
                </a:lnTo>
                <a:lnTo>
                  <a:pt x="11198" y="3196"/>
                </a:lnTo>
                <a:close/>
                <a:moveTo>
                  <a:pt x="11290" y="3284"/>
                </a:moveTo>
                <a:lnTo>
                  <a:pt x="11290" y="3284"/>
                </a:lnTo>
                <a:lnTo>
                  <a:pt x="11288" y="3288"/>
                </a:lnTo>
                <a:lnTo>
                  <a:pt x="11286" y="3292"/>
                </a:lnTo>
                <a:lnTo>
                  <a:pt x="11288" y="3296"/>
                </a:lnTo>
                <a:lnTo>
                  <a:pt x="11290" y="3296"/>
                </a:lnTo>
                <a:lnTo>
                  <a:pt x="11292" y="3296"/>
                </a:lnTo>
                <a:lnTo>
                  <a:pt x="11294" y="3292"/>
                </a:lnTo>
                <a:lnTo>
                  <a:pt x="11296" y="3286"/>
                </a:lnTo>
                <a:lnTo>
                  <a:pt x="11294" y="3284"/>
                </a:lnTo>
                <a:lnTo>
                  <a:pt x="11292" y="3282"/>
                </a:lnTo>
                <a:lnTo>
                  <a:pt x="11290" y="3284"/>
                </a:lnTo>
                <a:close/>
                <a:moveTo>
                  <a:pt x="11268" y="3290"/>
                </a:moveTo>
                <a:lnTo>
                  <a:pt x="11268" y="3290"/>
                </a:lnTo>
                <a:lnTo>
                  <a:pt x="11266" y="3288"/>
                </a:lnTo>
                <a:lnTo>
                  <a:pt x="11264" y="3286"/>
                </a:lnTo>
                <a:lnTo>
                  <a:pt x="11260" y="3286"/>
                </a:lnTo>
                <a:lnTo>
                  <a:pt x="11258" y="3288"/>
                </a:lnTo>
                <a:lnTo>
                  <a:pt x="11260" y="3290"/>
                </a:lnTo>
                <a:lnTo>
                  <a:pt x="11264" y="3296"/>
                </a:lnTo>
                <a:lnTo>
                  <a:pt x="11266" y="3296"/>
                </a:lnTo>
                <a:lnTo>
                  <a:pt x="11268" y="3294"/>
                </a:lnTo>
                <a:lnTo>
                  <a:pt x="11268" y="3290"/>
                </a:lnTo>
                <a:close/>
                <a:moveTo>
                  <a:pt x="11210" y="3328"/>
                </a:moveTo>
                <a:lnTo>
                  <a:pt x="11210" y="3328"/>
                </a:lnTo>
                <a:lnTo>
                  <a:pt x="11212" y="3326"/>
                </a:lnTo>
                <a:lnTo>
                  <a:pt x="11206" y="3326"/>
                </a:lnTo>
                <a:lnTo>
                  <a:pt x="11206" y="3328"/>
                </a:lnTo>
                <a:lnTo>
                  <a:pt x="11208" y="3330"/>
                </a:lnTo>
                <a:lnTo>
                  <a:pt x="11210" y="3328"/>
                </a:lnTo>
                <a:close/>
                <a:moveTo>
                  <a:pt x="11204" y="3142"/>
                </a:moveTo>
                <a:lnTo>
                  <a:pt x="11204" y="3142"/>
                </a:lnTo>
                <a:lnTo>
                  <a:pt x="11206" y="3140"/>
                </a:lnTo>
                <a:lnTo>
                  <a:pt x="11206" y="3136"/>
                </a:lnTo>
                <a:lnTo>
                  <a:pt x="11204" y="3132"/>
                </a:lnTo>
                <a:lnTo>
                  <a:pt x="11200" y="3130"/>
                </a:lnTo>
                <a:lnTo>
                  <a:pt x="11198" y="3130"/>
                </a:lnTo>
                <a:lnTo>
                  <a:pt x="11198" y="3134"/>
                </a:lnTo>
                <a:lnTo>
                  <a:pt x="11200" y="3138"/>
                </a:lnTo>
                <a:lnTo>
                  <a:pt x="11204" y="3142"/>
                </a:lnTo>
                <a:close/>
                <a:moveTo>
                  <a:pt x="11018" y="4302"/>
                </a:moveTo>
                <a:lnTo>
                  <a:pt x="11018" y="4302"/>
                </a:lnTo>
                <a:lnTo>
                  <a:pt x="11016" y="4304"/>
                </a:lnTo>
                <a:lnTo>
                  <a:pt x="11016" y="4308"/>
                </a:lnTo>
                <a:lnTo>
                  <a:pt x="11020" y="4318"/>
                </a:lnTo>
                <a:lnTo>
                  <a:pt x="11022" y="4324"/>
                </a:lnTo>
                <a:lnTo>
                  <a:pt x="11024" y="4324"/>
                </a:lnTo>
                <a:lnTo>
                  <a:pt x="11026" y="4320"/>
                </a:lnTo>
                <a:lnTo>
                  <a:pt x="11024" y="4314"/>
                </a:lnTo>
                <a:lnTo>
                  <a:pt x="11022" y="4304"/>
                </a:lnTo>
                <a:lnTo>
                  <a:pt x="11020" y="4302"/>
                </a:lnTo>
                <a:lnTo>
                  <a:pt x="11018" y="4302"/>
                </a:lnTo>
                <a:close/>
                <a:moveTo>
                  <a:pt x="11110" y="4376"/>
                </a:moveTo>
                <a:lnTo>
                  <a:pt x="11110" y="4376"/>
                </a:lnTo>
                <a:lnTo>
                  <a:pt x="11112" y="4378"/>
                </a:lnTo>
                <a:lnTo>
                  <a:pt x="11116" y="4376"/>
                </a:lnTo>
                <a:lnTo>
                  <a:pt x="11120" y="4372"/>
                </a:lnTo>
                <a:lnTo>
                  <a:pt x="11122" y="4366"/>
                </a:lnTo>
                <a:lnTo>
                  <a:pt x="11122" y="4362"/>
                </a:lnTo>
                <a:lnTo>
                  <a:pt x="11120" y="4360"/>
                </a:lnTo>
                <a:lnTo>
                  <a:pt x="11118" y="4358"/>
                </a:lnTo>
                <a:lnTo>
                  <a:pt x="11116" y="4356"/>
                </a:lnTo>
                <a:lnTo>
                  <a:pt x="11114" y="4352"/>
                </a:lnTo>
                <a:lnTo>
                  <a:pt x="11112" y="4350"/>
                </a:lnTo>
                <a:lnTo>
                  <a:pt x="11110" y="4352"/>
                </a:lnTo>
                <a:lnTo>
                  <a:pt x="11110" y="4360"/>
                </a:lnTo>
                <a:lnTo>
                  <a:pt x="11110" y="4368"/>
                </a:lnTo>
                <a:lnTo>
                  <a:pt x="11108" y="4370"/>
                </a:lnTo>
                <a:lnTo>
                  <a:pt x="11108" y="4372"/>
                </a:lnTo>
                <a:lnTo>
                  <a:pt x="11110" y="4376"/>
                </a:lnTo>
                <a:close/>
                <a:moveTo>
                  <a:pt x="11116" y="4478"/>
                </a:moveTo>
                <a:lnTo>
                  <a:pt x="11116" y="4478"/>
                </a:lnTo>
                <a:lnTo>
                  <a:pt x="11118" y="4480"/>
                </a:lnTo>
                <a:lnTo>
                  <a:pt x="11120" y="4484"/>
                </a:lnTo>
                <a:lnTo>
                  <a:pt x="11122" y="4490"/>
                </a:lnTo>
                <a:lnTo>
                  <a:pt x="11122" y="4494"/>
                </a:lnTo>
                <a:lnTo>
                  <a:pt x="11122" y="4498"/>
                </a:lnTo>
                <a:lnTo>
                  <a:pt x="11122" y="4500"/>
                </a:lnTo>
                <a:lnTo>
                  <a:pt x="11120" y="4504"/>
                </a:lnTo>
                <a:lnTo>
                  <a:pt x="11120" y="4506"/>
                </a:lnTo>
                <a:lnTo>
                  <a:pt x="11122" y="4508"/>
                </a:lnTo>
                <a:lnTo>
                  <a:pt x="11126" y="4508"/>
                </a:lnTo>
                <a:lnTo>
                  <a:pt x="11128" y="4506"/>
                </a:lnTo>
                <a:lnTo>
                  <a:pt x="11128" y="4504"/>
                </a:lnTo>
                <a:lnTo>
                  <a:pt x="11130" y="4504"/>
                </a:lnTo>
                <a:lnTo>
                  <a:pt x="11134" y="4506"/>
                </a:lnTo>
                <a:lnTo>
                  <a:pt x="11136" y="4514"/>
                </a:lnTo>
                <a:lnTo>
                  <a:pt x="11136" y="4518"/>
                </a:lnTo>
                <a:lnTo>
                  <a:pt x="11136" y="4522"/>
                </a:lnTo>
                <a:lnTo>
                  <a:pt x="11134" y="4528"/>
                </a:lnTo>
                <a:lnTo>
                  <a:pt x="11136" y="4530"/>
                </a:lnTo>
                <a:lnTo>
                  <a:pt x="11136" y="4534"/>
                </a:lnTo>
                <a:lnTo>
                  <a:pt x="11136" y="4538"/>
                </a:lnTo>
                <a:lnTo>
                  <a:pt x="11134" y="4542"/>
                </a:lnTo>
                <a:lnTo>
                  <a:pt x="11136" y="4544"/>
                </a:lnTo>
                <a:lnTo>
                  <a:pt x="11144" y="4548"/>
                </a:lnTo>
                <a:lnTo>
                  <a:pt x="11146" y="4550"/>
                </a:lnTo>
                <a:lnTo>
                  <a:pt x="11146" y="4548"/>
                </a:lnTo>
                <a:lnTo>
                  <a:pt x="11146" y="4544"/>
                </a:lnTo>
                <a:lnTo>
                  <a:pt x="11144" y="4538"/>
                </a:lnTo>
                <a:lnTo>
                  <a:pt x="11144" y="4534"/>
                </a:lnTo>
                <a:lnTo>
                  <a:pt x="11146" y="4534"/>
                </a:lnTo>
                <a:lnTo>
                  <a:pt x="11148" y="4536"/>
                </a:lnTo>
                <a:lnTo>
                  <a:pt x="11148" y="4542"/>
                </a:lnTo>
                <a:lnTo>
                  <a:pt x="11152" y="4548"/>
                </a:lnTo>
                <a:lnTo>
                  <a:pt x="11154" y="4552"/>
                </a:lnTo>
                <a:lnTo>
                  <a:pt x="11158" y="4554"/>
                </a:lnTo>
                <a:lnTo>
                  <a:pt x="11158" y="4552"/>
                </a:lnTo>
                <a:lnTo>
                  <a:pt x="11154" y="4544"/>
                </a:lnTo>
                <a:lnTo>
                  <a:pt x="11154" y="4542"/>
                </a:lnTo>
                <a:lnTo>
                  <a:pt x="11154" y="4540"/>
                </a:lnTo>
                <a:lnTo>
                  <a:pt x="11156" y="4538"/>
                </a:lnTo>
                <a:lnTo>
                  <a:pt x="11158" y="4536"/>
                </a:lnTo>
                <a:lnTo>
                  <a:pt x="11156" y="4532"/>
                </a:lnTo>
                <a:lnTo>
                  <a:pt x="11154" y="4528"/>
                </a:lnTo>
                <a:lnTo>
                  <a:pt x="11154" y="4524"/>
                </a:lnTo>
                <a:lnTo>
                  <a:pt x="11152" y="4522"/>
                </a:lnTo>
                <a:lnTo>
                  <a:pt x="11150" y="4518"/>
                </a:lnTo>
                <a:lnTo>
                  <a:pt x="11148" y="4516"/>
                </a:lnTo>
                <a:lnTo>
                  <a:pt x="11148" y="4512"/>
                </a:lnTo>
                <a:lnTo>
                  <a:pt x="11148" y="4504"/>
                </a:lnTo>
                <a:lnTo>
                  <a:pt x="11148" y="4496"/>
                </a:lnTo>
                <a:lnTo>
                  <a:pt x="11146" y="4492"/>
                </a:lnTo>
                <a:lnTo>
                  <a:pt x="11144" y="4490"/>
                </a:lnTo>
                <a:lnTo>
                  <a:pt x="11144" y="4488"/>
                </a:lnTo>
                <a:lnTo>
                  <a:pt x="11144" y="4486"/>
                </a:lnTo>
                <a:lnTo>
                  <a:pt x="11144" y="4484"/>
                </a:lnTo>
                <a:lnTo>
                  <a:pt x="11140" y="4482"/>
                </a:lnTo>
                <a:lnTo>
                  <a:pt x="11136" y="4484"/>
                </a:lnTo>
                <a:lnTo>
                  <a:pt x="11134" y="4486"/>
                </a:lnTo>
                <a:lnTo>
                  <a:pt x="11132" y="4488"/>
                </a:lnTo>
                <a:lnTo>
                  <a:pt x="11128" y="4486"/>
                </a:lnTo>
                <a:lnTo>
                  <a:pt x="11122" y="4480"/>
                </a:lnTo>
                <a:lnTo>
                  <a:pt x="11120" y="4476"/>
                </a:lnTo>
                <a:lnTo>
                  <a:pt x="11116" y="4478"/>
                </a:lnTo>
                <a:close/>
                <a:moveTo>
                  <a:pt x="11048" y="4532"/>
                </a:moveTo>
                <a:lnTo>
                  <a:pt x="11048" y="4532"/>
                </a:lnTo>
                <a:lnTo>
                  <a:pt x="11050" y="4530"/>
                </a:lnTo>
                <a:lnTo>
                  <a:pt x="11054" y="4526"/>
                </a:lnTo>
                <a:lnTo>
                  <a:pt x="11056" y="4522"/>
                </a:lnTo>
                <a:lnTo>
                  <a:pt x="11054" y="4518"/>
                </a:lnTo>
                <a:lnTo>
                  <a:pt x="11052" y="4516"/>
                </a:lnTo>
                <a:lnTo>
                  <a:pt x="11050" y="4518"/>
                </a:lnTo>
                <a:lnTo>
                  <a:pt x="11048" y="4522"/>
                </a:lnTo>
                <a:lnTo>
                  <a:pt x="11048" y="4524"/>
                </a:lnTo>
                <a:lnTo>
                  <a:pt x="11048" y="4526"/>
                </a:lnTo>
                <a:lnTo>
                  <a:pt x="11046" y="4528"/>
                </a:lnTo>
                <a:lnTo>
                  <a:pt x="11046" y="4530"/>
                </a:lnTo>
                <a:lnTo>
                  <a:pt x="11048" y="4532"/>
                </a:lnTo>
                <a:close/>
                <a:moveTo>
                  <a:pt x="11128" y="4478"/>
                </a:moveTo>
                <a:lnTo>
                  <a:pt x="11128" y="4478"/>
                </a:lnTo>
                <a:lnTo>
                  <a:pt x="11130" y="4478"/>
                </a:lnTo>
                <a:lnTo>
                  <a:pt x="11130" y="4474"/>
                </a:lnTo>
                <a:lnTo>
                  <a:pt x="11128" y="4470"/>
                </a:lnTo>
                <a:lnTo>
                  <a:pt x="11124" y="4468"/>
                </a:lnTo>
                <a:lnTo>
                  <a:pt x="11122" y="4470"/>
                </a:lnTo>
                <a:lnTo>
                  <a:pt x="11122" y="4474"/>
                </a:lnTo>
                <a:lnTo>
                  <a:pt x="11124" y="4476"/>
                </a:lnTo>
                <a:lnTo>
                  <a:pt x="11128" y="4478"/>
                </a:lnTo>
                <a:close/>
                <a:moveTo>
                  <a:pt x="11174" y="4512"/>
                </a:moveTo>
                <a:lnTo>
                  <a:pt x="11174" y="4512"/>
                </a:lnTo>
                <a:lnTo>
                  <a:pt x="11172" y="4514"/>
                </a:lnTo>
                <a:lnTo>
                  <a:pt x="11174" y="4516"/>
                </a:lnTo>
                <a:lnTo>
                  <a:pt x="11176" y="4518"/>
                </a:lnTo>
                <a:lnTo>
                  <a:pt x="11178" y="4518"/>
                </a:lnTo>
                <a:lnTo>
                  <a:pt x="11180" y="4516"/>
                </a:lnTo>
                <a:lnTo>
                  <a:pt x="11178" y="4514"/>
                </a:lnTo>
                <a:lnTo>
                  <a:pt x="11176" y="4512"/>
                </a:lnTo>
                <a:lnTo>
                  <a:pt x="11174" y="4512"/>
                </a:lnTo>
                <a:close/>
                <a:moveTo>
                  <a:pt x="11094" y="4488"/>
                </a:moveTo>
                <a:lnTo>
                  <a:pt x="11094" y="4488"/>
                </a:lnTo>
                <a:lnTo>
                  <a:pt x="11092" y="4490"/>
                </a:lnTo>
                <a:lnTo>
                  <a:pt x="11092" y="4492"/>
                </a:lnTo>
                <a:lnTo>
                  <a:pt x="11094" y="4494"/>
                </a:lnTo>
                <a:lnTo>
                  <a:pt x="11096" y="4496"/>
                </a:lnTo>
                <a:lnTo>
                  <a:pt x="11096" y="4494"/>
                </a:lnTo>
                <a:lnTo>
                  <a:pt x="11096" y="4490"/>
                </a:lnTo>
                <a:lnTo>
                  <a:pt x="11096" y="4488"/>
                </a:lnTo>
                <a:lnTo>
                  <a:pt x="11094" y="4488"/>
                </a:lnTo>
                <a:close/>
                <a:moveTo>
                  <a:pt x="11036" y="4720"/>
                </a:moveTo>
                <a:lnTo>
                  <a:pt x="11036" y="4720"/>
                </a:lnTo>
                <a:lnTo>
                  <a:pt x="11034" y="4716"/>
                </a:lnTo>
                <a:lnTo>
                  <a:pt x="11026" y="4712"/>
                </a:lnTo>
                <a:lnTo>
                  <a:pt x="11024" y="4712"/>
                </a:lnTo>
                <a:lnTo>
                  <a:pt x="11020" y="4712"/>
                </a:lnTo>
                <a:lnTo>
                  <a:pt x="11018" y="4714"/>
                </a:lnTo>
                <a:lnTo>
                  <a:pt x="11018" y="4718"/>
                </a:lnTo>
                <a:lnTo>
                  <a:pt x="11020" y="4724"/>
                </a:lnTo>
                <a:lnTo>
                  <a:pt x="11022" y="4726"/>
                </a:lnTo>
                <a:lnTo>
                  <a:pt x="11024" y="4726"/>
                </a:lnTo>
                <a:lnTo>
                  <a:pt x="11028" y="4726"/>
                </a:lnTo>
                <a:lnTo>
                  <a:pt x="11034" y="4724"/>
                </a:lnTo>
                <a:lnTo>
                  <a:pt x="11036" y="4720"/>
                </a:lnTo>
                <a:close/>
                <a:moveTo>
                  <a:pt x="10980" y="4746"/>
                </a:moveTo>
                <a:lnTo>
                  <a:pt x="10980" y="4746"/>
                </a:lnTo>
                <a:lnTo>
                  <a:pt x="10978" y="4750"/>
                </a:lnTo>
                <a:lnTo>
                  <a:pt x="10980" y="4752"/>
                </a:lnTo>
                <a:lnTo>
                  <a:pt x="10982" y="4752"/>
                </a:lnTo>
                <a:lnTo>
                  <a:pt x="10988" y="4752"/>
                </a:lnTo>
                <a:lnTo>
                  <a:pt x="10992" y="4752"/>
                </a:lnTo>
                <a:lnTo>
                  <a:pt x="10996" y="4752"/>
                </a:lnTo>
                <a:lnTo>
                  <a:pt x="11000" y="4750"/>
                </a:lnTo>
                <a:lnTo>
                  <a:pt x="11000" y="4748"/>
                </a:lnTo>
                <a:lnTo>
                  <a:pt x="10998" y="4746"/>
                </a:lnTo>
                <a:lnTo>
                  <a:pt x="10994" y="4744"/>
                </a:lnTo>
                <a:lnTo>
                  <a:pt x="10992" y="4740"/>
                </a:lnTo>
                <a:lnTo>
                  <a:pt x="10988" y="4740"/>
                </a:lnTo>
                <a:lnTo>
                  <a:pt x="10986" y="4740"/>
                </a:lnTo>
                <a:lnTo>
                  <a:pt x="10984" y="4742"/>
                </a:lnTo>
                <a:lnTo>
                  <a:pt x="10980" y="4746"/>
                </a:lnTo>
                <a:close/>
                <a:moveTo>
                  <a:pt x="11090" y="4588"/>
                </a:moveTo>
                <a:lnTo>
                  <a:pt x="11090" y="4588"/>
                </a:lnTo>
                <a:lnTo>
                  <a:pt x="11088" y="4590"/>
                </a:lnTo>
                <a:lnTo>
                  <a:pt x="11084" y="4590"/>
                </a:lnTo>
                <a:lnTo>
                  <a:pt x="11084" y="4592"/>
                </a:lnTo>
                <a:lnTo>
                  <a:pt x="11086" y="4594"/>
                </a:lnTo>
                <a:lnTo>
                  <a:pt x="11090" y="4596"/>
                </a:lnTo>
                <a:lnTo>
                  <a:pt x="11092" y="4596"/>
                </a:lnTo>
                <a:lnTo>
                  <a:pt x="11094" y="4592"/>
                </a:lnTo>
                <a:lnTo>
                  <a:pt x="11094" y="4590"/>
                </a:lnTo>
                <a:lnTo>
                  <a:pt x="11092" y="4588"/>
                </a:lnTo>
                <a:lnTo>
                  <a:pt x="11090" y="4588"/>
                </a:lnTo>
                <a:close/>
                <a:moveTo>
                  <a:pt x="11132" y="4588"/>
                </a:moveTo>
                <a:lnTo>
                  <a:pt x="11132" y="4588"/>
                </a:lnTo>
                <a:lnTo>
                  <a:pt x="11130" y="4592"/>
                </a:lnTo>
                <a:lnTo>
                  <a:pt x="11132" y="4594"/>
                </a:lnTo>
                <a:lnTo>
                  <a:pt x="11134" y="4596"/>
                </a:lnTo>
                <a:lnTo>
                  <a:pt x="11138" y="4596"/>
                </a:lnTo>
                <a:lnTo>
                  <a:pt x="11140" y="4594"/>
                </a:lnTo>
                <a:lnTo>
                  <a:pt x="11138" y="4590"/>
                </a:lnTo>
                <a:lnTo>
                  <a:pt x="11134" y="4588"/>
                </a:lnTo>
                <a:lnTo>
                  <a:pt x="11132" y="4588"/>
                </a:lnTo>
                <a:close/>
                <a:moveTo>
                  <a:pt x="11030" y="4434"/>
                </a:moveTo>
                <a:lnTo>
                  <a:pt x="11030" y="4434"/>
                </a:lnTo>
                <a:lnTo>
                  <a:pt x="11032" y="4424"/>
                </a:lnTo>
                <a:lnTo>
                  <a:pt x="11030" y="4422"/>
                </a:lnTo>
                <a:lnTo>
                  <a:pt x="11026" y="4422"/>
                </a:lnTo>
                <a:lnTo>
                  <a:pt x="11024" y="4424"/>
                </a:lnTo>
                <a:lnTo>
                  <a:pt x="11024" y="4426"/>
                </a:lnTo>
                <a:lnTo>
                  <a:pt x="11026" y="4430"/>
                </a:lnTo>
                <a:lnTo>
                  <a:pt x="11022" y="4436"/>
                </a:lnTo>
                <a:lnTo>
                  <a:pt x="11022" y="4440"/>
                </a:lnTo>
                <a:lnTo>
                  <a:pt x="11024" y="4442"/>
                </a:lnTo>
                <a:lnTo>
                  <a:pt x="11028" y="4440"/>
                </a:lnTo>
                <a:lnTo>
                  <a:pt x="11030" y="4434"/>
                </a:lnTo>
                <a:close/>
                <a:moveTo>
                  <a:pt x="11026" y="4392"/>
                </a:moveTo>
                <a:lnTo>
                  <a:pt x="11026" y="4392"/>
                </a:lnTo>
                <a:lnTo>
                  <a:pt x="11028" y="4390"/>
                </a:lnTo>
                <a:lnTo>
                  <a:pt x="11030" y="4384"/>
                </a:lnTo>
                <a:lnTo>
                  <a:pt x="11028" y="4380"/>
                </a:lnTo>
                <a:lnTo>
                  <a:pt x="11026" y="4378"/>
                </a:lnTo>
                <a:lnTo>
                  <a:pt x="11024" y="4378"/>
                </a:lnTo>
                <a:lnTo>
                  <a:pt x="11020" y="4376"/>
                </a:lnTo>
                <a:lnTo>
                  <a:pt x="11018" y="4378"/>
                </a:lnTo>
                <a:lnTo>
                  <a:pt x="11018" y="4384"/>
                </a:lnTo>
                <a:lnTo>
                  <a:pt x="11018" y="4388"/>
                </a:lnTo>
                <a:lnTo>
                  <a:pt x="11020" y="4392"/>
                </a:lnTo>
                <a:lnTo>
                  <a:pt x="11024" y="4392"/>
                </a:lnTo>
                <a:lnTo>
                  <a:pt x="11026" y="4392"/>
                </a:lnTo>
                <a:close/>
                <a:moveTo>
                  <a:pt x="11052" y="4436"/>
                </a:moveTo>
                <a:lnTo>
                  <a:pt x="11052" y="4436"/>
                </a:lnTo>
                <a:lnTo>
                  <a:pt x="11052" y="4432"/>
                </a:lnTo>
                <a:lnTo>
                  <a:pt x="11050" y="4428"/>
                </a:lnTo>
                <a:lnTo>
                  <a:pt x="11046" y="4428"/>
                </a:lnTo>
                <a:lnTo>
                  <a:pt x="11042" y="4430"/>
                </a:lnTo>
                <a:lnTo>
                  <a:pt x="11042" y="4432"/>
                </a:lnTo>
                <a:lnTo>
                  <a:pt x="11042" y="4434"/>
                </a:lnTo>
                <a:lnTo>
                  <a:pt x="11044" y="4436"/>
                </a:lnTo>
                <a:lnTo>
                  <a:pt x="11048" y="4440"/>
                </a:lnTo>
                <a:lnTo>
                  <a:pt x="11050" y="4440"/>
                </a:lnTo>
                <a:lnTo>
                  <a:pt x="11052" y="4436"/>
                </a:lnTo>
                <a:close/>
                <a:moveTo>
                  <a:pt x="11074" y="4410"/>
                </a:moveTo>
                <a:lnTo>
                  <a:pt x="11074" y="4410"/>
                </a:lnTo>
                <a:lnTo>
                  <a:pt x="11072" y="4406"/>
                </a:lnTo>
                <a:lnTo>
                  <a:pt x="11070" y="4402"/>
                </a:lnTo>
                <a:lnTo>
                  <a:pt x="11066" y="4398"/>
                </a:lnTo>
                <a:lnTo>
                  <a:pt x="11064" y="4398"/>
                </a:lnTo>
                <a:lnTo>
                  <a:pt x="11062" y="4400"/>
                </a:lnTo>
                <a:lnTo>
                  <a:pt x="11062" y="4402"/>
                </a:lnTo>
                <a:lnTo>
                  <a:pt x="11066" y="4406"/>
                </a:lnTo>
                <a:lnTo>
                  <a:pt x="11068" y="4410"/>
                </a:lnTo>
                <a:lnTo>
                  <a:pt x="11072" y="4414"/>
                </a:lnTo>
                <a:lnTo>
                  <a:pt x="11078" y="4420"/>
                </a:lnTo>
                <a:lnTo>
                  <a:pt x="11080" y="4420"/>
                </a:lnTo>
                <a:lnTo>
                  <a:pt x="11080" y="4418"/>
                </a:lnTo>
                <a:lnTo>
                  <a:pt x="11078" y="4416"/>
                </a:lnTo>
                <a:lnTo>
                  <a:pt x="11076" y="4412"/>
                </a:lnTo>
                <a:lnTo>
                  <a:pt x="11074" y="4410"/>
                </a:lnTo>
                <a:close/>
                <a:moveTo>
                  <a:pt x="11098" y="4436"/>
                </a:moveTo>
                <a:lnTo>
                  <a:pt x="11098" y="4436"/>
                </a:lnTo>
                <a:lnTo>
                  <a:pt x="11098" y="4434"/>
                </a:lnTo>
                <a:lnTo>
                  <a:pt x="11096" y="4428"/>
                </a:lnTo>
                <a:lnTo>
                  <a:pt x="11092" y="4422"/>
                </a:lnTo>
                <a:lnTo>
                  <a:pt x="11090" y="4420"/>
                </a:lnTo>
                <a:lnTo>
                  <a:pt x="11088" y="4422"/>
                </a:lnTo>
                <a:lnTo>
                  <a:pt x="11090" y="4424"/>
                </a:lnTo>
                <a:lnTo>
                  <a:pt x="11092" y="4430"/>
                </a:lnTo>
                <a:lnTo>
                  <a:pt x="11098" y="4436"/>
                </a:lnTo>
                <a:close/>
                <a:moveTo>
                  <a:pt x="10946" y="4524"/>
                </a:moveTo>
                <a:lnTo>
                  <a:pt x="10946" y="4524"/>
                </a:lnTo>
                <a:lnTo>
                  <a:pt x="10946" y="4522"/>
                </a:lnTo>
                <a:lnTo>
                  <a:pt x="10944" y="4520"/>
                </a:lnTo>
                <a:lnTo>
                  <a:pt x="10940" y="4520"/>
                </a:lnTo>
                <a:lnTo>
                  <a:pt x="10936" y="4526"/>
                </a:lnTo>
                <a:lnTo>
                  <a:pt x="10936" y="4530"/>
                </a:lnTo>
                <a:lnTo>
                  <a:pt x="10940" y="4528"/>
                </a:lnTo>
                <a:lnTo>
                  <a:pt x="10946" y="4524"/>
                </a:lnTo>
                <a:close/>
                <a:moveTo>
                  <a:pt x="11172" y="4532"/>
                </a:moveTo>
                <a:lnTo>
                  <a:pt x="11172" y="4532"/>
                </a:lnTo>
                <a:lnTo>
                  <a:pt x="11172" y="4530"/>
                </a:lnTo>
                <a:lnTo>
                  <a:pt x="11170" y="4528"/>
                </a:lnTo>
                <a:lnTo>
                  <a:pt x="11168" y="4534"/>
                </a:lnTo>
                <a:lnTo>
                  <a:pt x="11166" y="4544"/>
                </a:lnTo>
                <a:lnTo>
                  <a:pt x="11168" y="4550"/>
                </a:lnTo>
                <a:lnTo>
                  <a:pt x="11170" y="4554"/>
                </a:lnTo>
                <a:lnTo>
                  <a:pt x="11174" y="4556"/>
                </a:lnTo>
                <a:lnTo>
                  <a:pt x="11174" y="4558"/>
                </a:lnTo>
                <a:lnTo>
                  <a:pt x="11176" y="4552"/>
                </a:lnTo>
                <a:lnTo>
                  <a:pt x="11172" y="4532"/>
                </a:lnTo>
                <a:close/>
                <a:moveTo>
                  <a:pt x="11186" y="4554"/>
                </a:moveTo>
                <a:lnTo>
                  <a:pt x="11186" y="4554"/>
                </a:lnTo>
                <a:lnTo>
                  <a:pt x="11184" y="4558"/>
                </a:lnTo>
                <a:lnTo>
                  <a:pt x="11184" y="4560"/>
                </a:lnTo>
                <a:lnTo>
                  <a:pt x="11186" y="4562"/>
                </a:lnTo>
                <a:lnTo>
                  <a:pt x="11188" y="4562"/>
                </a:lnTo>
                <a:lnTo>
                  <a:pt x="11192" y="4562"/>
                </a:lnTo>
                <a:lnTo>
                  <a:pt x="11192" y="4558"/>
                </a:lnTo>
                <a:lnTo>
                  <a:pt x="11192" y="4556"/>
                </a:lnTo>
                <a:lnTo>
                  <a:pt x="11188" y="4548"/>
                </a:lnTo>
                <a:lnTo>
                  <a:pt x="11186" y="4554"/>
                </a:lnTo>
                <a:close/>
                <a:moveTo>
                  <a:pt x="11082" y="4530"/>
                </a:moveTo>
                <a:lnTo>
                  <a:pt x="11082" y="4530"/>
                </a:lnTo>
                <a:lnTo>
                  <a:pt x="11086" y="4520"/>
                </a:lnTo>
                <a:lnTo>
                  <a:pt x="11086" y="4512"/>
                </a:lnTo>
                <a:lnTo>
                  <a:pt x="11086" y="4506"/>
                </a:lnTo>
                <a:lnTo>
                  <a:pt x="11084" y="4504"/>
                </a:lnTo>
                <a:lnTo>
                  <a:pt x="11082" y="4504"/>
                </a:lnTo>
                <a:lnTo>
                  <a:pt x="11078" y="4504"/>
                </a:lnTo>
                <a:lnTo>
                  <a:pt x="11076" y="4504"/>
                </a:lnTo>
                <a:lnTo>
                  <a:pt x="11072" y="4504"/>
                </a:lnTo>
                <a:lnTo>
                  <a:pt x="11068" y="4506"/>
                </a:lnTo>
                <a:lnTo>
                  <a:pt x="11064" y="4508"/>
                </a:lnTo>
                <a:lnTo>
                  <a:pt x="11064" y="4510"/>
                </a:lnTo>
                <a:lnTo>
                  <a:pt x="11064" y="4516"/>
                </a:lnTo>
                <a:lnTo>
                  <a:pt x="11064" y="4520"/>
                </a:lnTo>
                <a:lnTo>
                  <a:pt x="11062" y="4522"/>
                </a:lnTo>
                <a:lnTo>
                  <a:pt x="11060" y="4524"/>
                </a:lnTo>
                <a:lnTo>
                  <a:pt x="11058" y="4526"/>
                </a:lnTo>
                <a:lnTo>
                  <a:pt x="11058" y="4528"/>
                </a:lnTo>
                <a:lnTo>
                  <a:pt x="11060" y="4536"/>
                </a:lnTo>
                <a:lnTo>
                  <a:pt x="11062" y="4544"/>
                </a:lnTo>
                <a:lnTo>
                  <a:pt x="11060" y="4548"/>
                </a:lnTo>
                <a:lnTo>
                  <a:pt x="11056" y="4550"/>
                </a:lnTo>
                <a:lnTo>
                  <a:pt x="11052" y="4552"/>
                </a:lnTo>
                <a:lnTo>
                  <a:pt x="11050" y="4552"/>
                </a:lnTo>
                <a:lnTo>
                  <a:pt x="11046" y="4552"/>
                </a:lnTo>
                <a:lnTo>
                  <a:pt x="11044" y="4552"/>
                </a:lnTo>
                <a:lnTo>
                  <a:pt x="11040" y="4558"/>
                </a:lnTo>
                <a:lnTo>
                  <a:pt x="11040" y="4562"/>
                </a:lnTo>
                <a:lnTo>
                  <a:pt x="11044" y="4570"/>
                </a:lnTo>
                <a:lnTo>
                  <a:pt x="11050" y="4578"/>
                </a:lnTo>
                <a:lnTo>
                  <a:pt x="11054" y="4582"/>
                </a:lnTo>
                <a:lnTo>
                  <a:pt x="11058" y="4584"/>
                </a:lnTo>
                <a:lnTo>
                  <a:pt x="11062" y="4590"/>
                </a:lnTo>
                <a:lnTo>
                  <a:pt x="11064" y="4598"/>
                </a:lnTo>
                <a:lnTo>
                  <a:pt x="11066" y="4598"/>
                </a:lnTo>
                <a:lnTo>
                  <a:pt x="11068" y="4598"/>
                </a:lnTo>
                <a:lnTo>
                  <a:pt x="11072" y="4596"/>
                </a:lnTo>
                <a:lnTo>
                  <a:pt x="11076" y="4590"/>
                </a:lnTo>
                <a:lnTo>
                  <a:pt x="11078" y="4588"/>
                </a:lnTo>
                <a:lnTo>
                  <a:pt x="11078" y="4584"/>
                </a:lnTo>
                <a:lnTo>
                  <a:pt x="11074" y="4574"/>
                </a:lnTo>
                <a:lnTo>
                  <a:pt x="11072" y="4564"/>
                </a:lnTo>
                <a:lnTo>
                  <a:pt x="11072" y="4560"/>
                </a:lnTo>
                <a:lnTo>
                  <a:pt x="11074" y="4554"/>
                </a:lnTo>
                <a:lnTo>
                  <a:pt x="11076" y="4548"/>
                </a:lnTo>
                <a:lnTo>
                  <a:pt x="11076" y="4542"/>
                </a:lnTo>
                <a:lnTo>
                  <a:pt x="11078" y="4538"/>
                </a:lnTo>
                <a:lnTo>
                  <a:pt x="11082" y="4530"/>
                </a:lnTo>
                <a:close/>
                <a:moveTo>
                  <a:pt x="11084" y="4428"/>
                </a:moveTo>
                <a:lnTo>
                  <a:pt x="11084" y="4428"/>
                </a:lnTo>
                <a:lnTo>
                  <a:pt x="11082" y="4428"/>
                </a:lnTo>
                <a:lnTo>
                  <a:pt x="11078" y="4428"/>
                </a:lnTo>
                <a:lnTo>
                  <a:pt x="11076" y="4428"/>
                </a:lnTo>
                <a:lnTo>
                  <a:pt x="11076" y="4430"/>
                </a:lnTo>
                <a:lnTo>
                  <a:pt x="11076" y="4436"/>
                </a:lnTo>
                <a:lnTo>
                  <a:pt x="11076" y="4442"/>
                </a:lnTo>
                <a:lnTo>
                  <a:pt x="11070" y="4456"/>
                </a:lnTo>
                <a:lnTo>
                  <a:pt x="11070" y="4458"/>
                </a:lnTo>
                <a:lnTo>
                  <a:pt x="11072" y="4456"/>
                </a:lnTo>
                <a:lnTo>
                  <a:pt x="11076" y="4454"/>
                </a:lnTo>
                <a:lnTo>
                  <a:pt x="11084" y="4444"/>
                </a:lnTo>
                <a:lnTo>
                  <a:pt x="11086" y="4444"/>
                </a:lnTo>
                <a:lnTo>
                  <a:pt x="11088" y="4444"/>
                </a:lnTo>
                <a:lnTo>
                  <a:pt x="11090" y="4450"/>
                </a:lnTo>
                <a:lnTo>
                  <a:pt x="11094" y="4456"/>
                </a:lnTo>
                <a:lnTo>
                  <a:pt x="11094" y="4458"/>
                </a:lnTo>
                <a:lnTo>
                  <a:pt x="11096" y="4458"/>
                </a:lnTo>
                <a:lnTo>
                  <a:pt x="11102" y="4462"/>
                </a:lnTo>
                <a:lnTo>
                  <a:pt x="11106" y="4464"/>
                </a:lnTo>
                <a:lnTo>
                  <a:pt x="11110" y="4468"/>
                </a:lnTo>
                <a:lnTo>
                  <a:pt x="11108" y="4464"/>
                </a:lnTo>
                <a:lnTo>
                  <a:pt x="11106" y="4458"/>
                </a:lnTo>
                <a:lnTo>
                  <a:pt x="11104" y="4450"/>
                </a:lnTo>
                <a:lnTo>
                  <a:pt x="11102" y="4446"/>
                </a:lnTo>
                <a:lnTo>
                  <a:pt x="11098" y="4442"/>
                </a:lnTo>
                <a:lnTo>
                  <a:pt x="11094" y="4438"/>
                </a:lnTo>
                <a:lnTo>
                  <a:pt x="11090" y="4434"/>
                </a:lnTo>
                <a:lnTo>
                  <a:pt x="11086" y="4430"/>
                </a:lnTo>
                <a:lnTo>
                  <a:pt x="11084" y="4428"/>
                </a:lnTo>
                <a:close/>
                <a:moveTo>
                  <a:pt x="11108" y="4522"/>
                </a:moveTo>
                <a:lnTo>
                  <a:pt x="11108" y="4522"/>
                </a:lnTo>
                <a:lnTo>
                  <a:pt x="11108" y="4518"/>
                </a:lnTo>
                <a:lnTo>
                  <a:pt x="11108" y="4512"/>
                </a:lnTo>
                <a:lnTo>
                  <a:pt x="11110" y="4510"/>
                </a:lnTo>
                <a:lnTo>
                  <a:pt x="11110" y="4506"/>
                </a:lnTo>
                <a:lnTo>
                  <a:pt x="11108" y="4500"/>
                </a:lnTo>
                <a:lnTo>
                  <a:pt x="11108" y="4492"/>
                </a:lnTo>
                <a:lnTo>
                  <a:pt x="11108" y="4490"/>
                </a:lnTo>
                <a:lnTo>
                  <a:pt x="11106" y="4488"/>
                </a:lnTo>
                <a:lnTo>
                  <a:pt x="11104" y="4498"/>
                </a:lnTo>
                <a:lnTo>
                  <a:pt x="11098" y="4512"/>
                </a:lnTo>
                <a:lnTo>
                  <a:pt x="11096" y="4516"/>
                </a:lnTo>
                <a:lnTo>
                  <a:pt x="11094" y="4524"/>
                </a:lnTo>
                <a:lnTo>
                  <a:pt x="11092" y="4534"/>
                </a:lnTo>
                <a:lnTo>
                  <a:pt x="11088" y="4542"/>
                </a:lnTo>
                <a:lnTo>
                  <a:pt x="11084" y="4548"/>
                </a:lnTo>
                <a:lnTo>
                  <a:pt x="11082" y="4552"/>
                </a:lnTo>
                <a:lnTo>
                  <a:pt x="11080" y="4562"/>
                </a:lnTo>
                <a:lnTo>
                  <a:pt x="11078" y="4574"/>
                </a:lnTo>
                <a:lnTo>
                  <a:pt x="11080" y="4578"/>
                </a:lnTo>
                <a:lnTo>
                  <a:pt x="11080" y="4580"/>
                </a:lnTo>
                <a:lnTo>
                  <a:pt x="11080" y="4578"/>
                </a:lnTo>
                <a:lnTo>
                  <a:pt x="11084" y="4574"/>
                </a:lnTo>
                <a:lnTo>
                  <a:pt x="11086" y="4568"/>
                </a:lnTo>
                <a:lnTo>
                  <a:pt x="11088" y="4562"/>
                </a:lnTo>
                <a:lnTo>
                  <a:pt x="11090" y="4558"/>
                </a:lnTo>
                <a:lnTo>
                  <a:pt x="11092" y="4556"/>
                </a:lnTo>
                <a:lnTo>
                  <a:pt x="11092" y="4550"/>
                </a:lnTo>
                <a:lnTo>
                  <a:pt x="11092" y="4548"/>
                </a:lnTo>
                <a:lnTo>
                  <a:pt x="11094" y="4544"/>
                </a:lnTo>
                <a:lnTo>
                  <a:pt x="11100" y="4538"/>
                </a:lnTo>
                <a:lnTo>
                  <a:pt x="11106" y="4532"/>
                </a:lnTo>
                <a:lnTo>
                  <a:pt x="11108" y="4528"/>
                </a:lnTo>
                <a:lnTo>
                  <a:pt x="11108" y="4522"/>
                </a:lnTo>
                <a:close/>
                <a:moveTo>
                  <a:pt x="11114" y="4542"/>
                </a:moveTo>
                <a:lnTo>
                  <a:pt x="11114" y="4542"/>
                </a:lnTo>
                <a:lnTo>
                  <a:pt x="11110" y="4548"/>
                </a:lnTo>
                <a:lnTo>
                  <a:pt x="11104" y="4554"/>
                </a:lnTo>
                <a:lnTo>
                  <a:pt x="11102" y="4556"/>
                </a:lnTo>
                <a:lnTo>
                  <a:pt x="11100" y="4558"/>
                </a:lnTo>
                <a:lnTo>
                  <a:pt x="11098" y="4562"/>
                </a:lnTo>
                <a:lnTo>
                  <a:pt x="11100" y="4568"/>
                </a:lnTo>
                <a:lnTo>
                  <a:pt x="11102" y="4570"/>
                </a:lnTo>
                <a:lnTo>
                  <a:pt x="11106" y="4572"/>
                </a:lnTo>
                <a:lnTo>
                  <a:pt x="11112" y="4572"/>
                </a:lnTo>
                <a:lnTo>
                  <a:pt x="11118" y="4570"/>
                </a:lnTo>
                <a:lnTo>
                  <a:pt x="11122" y="4568"/>
                </a:lnTo>
                <a:lnTo>
                  <a:pt x="11126" y="4566"/>
                </a:lnTo>
                <a:lnTo>
                  <a:pt x="11128" y="4564"/>
                </a:lnTo>
                <a:lnTo>
                  <a:pt x="11130" y="4564"/>
                </a:lnTo>
                <a:lnTo>
                  <a:pt x="11128" y="4560"/>
                </a:lnTo>
                <a:lnTo>
                  <a:pt x="11128" y="4556"/>
                </a:lnTo>
                <a:lnTo>
                  <a:pt x="11130" y="4550"/>
                </a:lnTo>
                <a:lnTo>
                  <a:pt x="11130" y="4546"/>
                </a:lnTo>
                <a:lnTo>
                  <a:pt x="11130" y="4544"/>
                </a:lnTo>
                <a:lnTo>
                  <a:pt x="11128" y="4544"/>
                </a:lnTo>
                <a:lnTo>
                  <a:pt x="11128" y="4546"/>
                </a:lnTo>
                <a:lnTo>
                  <a:pt x="11126" y="4546"/>
                </a:lnTo>
                <a:lnTo>
                  <a:pt x="11122" y="4546"/>
                </a:lnTo>
                <a:lnTo>
                  <a:pt x="11120" y="4544"/>
                </a:lnTo>
                <a:lnTo>
                  <a:pt x="11118" y="4542"/>
                </a:lnTo>
                <a:lnTo>
                  <a:pt x="11116" y="4540"/>
                </a:lnTo>
                <a:lnTo>
                  <a:pt x="11114" y="4542"/>
                </a:lnTo>
                <a:close/>
                <a:moveTo>
                  <a:pt x="11168" y="4562"/>
                </a:moveTo>
                <a:lnTo>
                  <a:pt x="11168" y="4562"/>
                </a:lnTo>
                <a:lnTo>
                  <a:pt x="11164" y="4560"/>
                </a:lnTo>
                <a:lnTo>
                  <a:pt x="11162" y="4560"/>
                </a:lnTo>
                <a:lnTo>
                  <a:pt x="11162" y="4562"/>
                </a:lnTo>
                <a:lnTo>
                  <a:pt x="11166" y="4582"/>
                </a:lnTo>
                <a:lnTo>
                  <a:pt x="11166" y="4596"/>
                </a:lnTo>
                <a:lnTo>
                  <a:pt x="11166" y="4600"/>
                </a:lnTo>
                <a:lnTo>
                  <a:pt x="11164" y="4602"/>
                </a:lnTo>
                <a:lnTo>
                  <a:pt x="11160" y="4600"/>
                </a:lnTo>
                <a:lnTo>
                  <a:pt x="11156" y="4598"/>
                </a:lnTo>
                <a:lnTo>
                  <a:pt x="11154" y="4598"/>
                </a:lnTo>
                <a:lnTo>
                  <a:pt x="11152" y="4598"/>
                </a:lnTo>
                <a:lnTo>
                  <a:pt x="11152" y="4604"/>
                </a:lnTo>
                <a:lnTo>
                  <a:pt x="11150" y="4608"/>
                </a:lnTo>
                <a:lnTo>
                  <a:pt x="11148" y="4608"/>
                </a:lnTo>
                <a:lnTo>
                  <a:pt x="11146" y="4604"/>
                </a:lnTo>
                <a:lnTo>
                  <a:pt x="11142" y="4600"/>
                </a:lnTo>
                <a:lnTo>
                  <a:pt x="11140" y="4600"/>
                </a:lnTo>
                <a:lnTo>
                  <a:pt x="11138" y="4600"/>
                </a:lnTo>
                <a:lnTo>
                  <a:pt x="11138" y="4604"/>
                </a:lnTo>
                <a:lnTo>
                  <a:pt x="11136" y="4622"/>
                </a:lnTo>
                <a:lnTo>
                  <a:pt x="11136" y="4626"/>
                </a:lnTo>
                <a:lnTo>
                  <a:pt x="11134" y="4626"/>
                </a:lnTo>
                <a:lnTo>
                  <a:pt x="11128" y="4622"/>
                </a:lnTo>
                <a:lnTo>
                  <a:pt x="11126" y="4620"/>
                </a:lnTo>
                <a:lnTo>
                  <a:pt x="11122" y="4620"/>
                </a:lnTo>
                <a:lnTo>
                  <a:pt x="11120" y="4622"/>
                </a:lnTo>
                <a:lnTo>
                  <a:pt x="11118" y="4628"/>
                </a:lnTo>
                <a:lnTo>
                  <a:pt x="11114" y="4636"/>
                </a:lnTo>
                <a:lnTo>
                  <a:pt x="11112" y="4640"/>
                </a:lnTo>
                <a:lnTo>
                  <a:pt x="11110" y="4640"/>
                </a:lnTo>
                <a:lnTo>
                  <a:pt x="11104" y="4644"/>
                </a:lnTo>
                <a:lnTo>
                  <a:pt x="11098" y="4646"/>
                </a:lnTo>
                <a:lnTo>
                  <a:pt x="11098" y="4644"/>
                </a:lnTo>
                <a:lnTo>
                  <a:pt x="11100" y="4640"/>
                </a:lnTo>
                <a:lnTo>
                  <a:pt x="11100" y="4632"/>
                </a:lnTo>
                <a:lnTo>
                  <a:pt x="11098" y="4624"/>
                </a:lnTo>
                <a:lnTo>
                  <a:pt x="11096" y="4620"/>
                </a:lnTo>
                <a:lnTo>
                  <a:pt x="11092" y="4618"/>
                </a:lnTo>
                <a:lnTo>
                  <a:pt x="11088" y="4618"/>
                </a:lnTo>
                <a:lnTo>
                  <a:pt x="11086" y="4618"/>
                </a:lnTo>
                <a:lnTo>
                  <a:pt x="11086" y="4616"/>
                </a:lnTo>
                <a:lnTo>
                  <a:pt x="11086" y="4614"/>
                </a:lnTo>
                <a:lnTo>
                  <a:pt x="11084" y="4614"/>
                </a:lnTo>
                <a:lnTo>
                  <a:pt x="11082" y="4614"/>
                </a:lnTo>
                <a:lnTo>
                  <a:pt x="11080" y="4618"/>
                </a:lnTo>
                <a:lnTo>
                  <a:pt x="11078" y="4622"/>
                </a:lnTo>
                <a:lnTo>
                  <a:pt x="11074" y="4622"/>
                </a:lnTo>
                <a:lnTo>
                  <a:pt x="11070" y="4624"/>
                </a:lnTo>
                <a:lnTo>
                  <a:pt x="11066" y="4628"/>
                </a:lnTo>
                <a:lnTo>
                  <a:pt x="11064" y="4632"/>
                </a:lnTo>
                <a:lnTo>
                  <a:pt x="11066" y="4636"/>
                </a:lnTo>
                <a:lnTo>
                  <a:pt x="11066" y="4640"/>
                </a:lnTo>
                <a:lnTo>
                  <a:pt x="11064" y="4642"/>
                </a:lnTo>
                <a:lnTo>
                  <a:pt x="11058" y="4642"/>
                </a:lnTo>
                <a:lnTo>
                  <a:pt x="11054" y="4642"/>
                </a:lnTo>
                <a:lnTo>
                  <a:pt x="11052" y="4640"/>
                </a:lnTo>
                <a:lnTo>
                  <a:pt x="11050" y="4642"/>
                </a:lnTo>
                <a:lnTo>
                  <a:pt x="11048" y="4644"/>
                </a:lnTo>
                <a:lnTo>
                  <a:pt x="11044" y="4646"/>
                </a:lnTo>
                <a:lnTo>
                  <a:pt x="11038" y="4648"/>
                </a:lnTo>
                <a:lnTo>
                  <a:pt x="11034" y="4652"/>
                </a:lnTo>
                <a:lnTo>
                  <a:pt x="11030" y="4658"/>
                </a:lnTo>
                <a:lnTo>
                  <a:pt x="11030" y="4662"/>
                </a:lnTo>
                <a:lnTo>
                  <a:pt x="11028" y="4672"/>
                </a:lnTo>
                <a:lnTo>
                  <a:pt x="11026" y="4678"/>
                </a:lnTo>
                <a:lnTo>
                  <a:pt x="11022" y="4686"/>
                </a:lnTo>
                <a:lnTo>
                  <a:pt x="11022" y="4692"/>
                </a:lnTo>
                <a:lnTo>
                  <a:pt x="11022" y="4694"/>
                </a:lnTo>
                <a:lnTo>
                  <a:pt x="11024" y="4700"/>
                </a:lnTo>
                <a:lnTo>
                  <a:pt x="11028" y="4702"/>
                </a:lnTo>
                <a:lnTo>
                  <a:pt x="11030" y="4704"/>
                </a:lnTo>
                <a:lnTo>
                  <a:pt x="11032" y="4700"/>
                </a:lnTo>
                <a:lnTo>
                  <a:pt x="11036" y="4686"/>
                </a:lnTo>
                <a:lnTo>
                  <a:pt x="11040" y="4680"/>
                </a:lnTo>
                <a:lnTo>
                  <a:pt x="11040" y="4676"/>
                </a:lnTo>
                <a:lnTo>
                  <a:pt x="11040" y="4674"/>
                </a:lnTo>
                <a:lnTo>
                  <a:pt x="11042" y="4674"/>
                </a:lnTo>
                <a:lnTo>
                  <a:pt x="11044" y="4672"/>
                </a:lnTo>
                <a:lnTo>
                  <a:pt x="11046" y="4668"/>
                </a:lnTo>
                <a:lnTo>
                  <a:pt x="11046" y="4666"/>
                </a:lnTo>
                <a:lnTo>
                  <a:pt x="11048" y="4662"/>
                </a:lnTo>
                <a:lnTo>
                  <a:pt x="11052" y="4658"/>
                </a:lnTo>
                <a:lnTo>
                  <a:pt x="11056" y="4660"/>
                </a:lnTo>
                <a:lnTo>
                  <a:pt x="11058" y="4666"/>
                </a:lnTo>
                <a:lnTo>
                  <a:pt x="11056" y="4670"/>
                </a:lnTo>
                <a:lnTo>
                  <a:pt x="11058" y="4674"/>
                </a:lnTo>
                <a:lnTo>
                  <a:pt x="11060" y="4674"/>
                </a:lnTo>
                <a:lnTo>
                  <a:pt x="11066" y="4670"/>
                </a:lnTo>
                <a:lnTo>
                  <a:pt x="11070" y="4664"/>
                </a:lnTo>
                <a:lnTo>
                  <a:pt x="11072" y="4662"/>
                </a:lnTo>
                <a:lnTo>
                  <a:pt x="11072" y="4666"/>
                </a:lnTo>
                <a:lnTo>
                  <a:pt x="11072" y="4672"/>
                </a:lnTo>
                <a:lnTo>
                  <a:pt x="11072" y="4674"/>
                </a:lnTo>
                <a:lnTo>
                  <a:pt x="11074" y="4674"/>
                </a:lnTo>
                <a:lnTo>
                  <a:pt x="11080" y="4678"/>
                </a:lnTo>
                <a:lnTo>
                  <a:pt x="11084" y="4678"/>
                </a:lnTo>
                <a:lnTo>
                  <a:pt x="11082" y="4674"/>
                </a:lnTo>
                <a:lnTo>
                  <a:pt x="11082" y="4670"/>
                </a:lnTo>
                <a:lnTo>
                  <a:pt x="11084" y="4666"/>
                </a:lnTo>
                <a:lnTo>
                  <a:pt x="11086" y="4664"/>
                </a:lnTo>
                <a:lnTo>
                  <a:pt x="11084" y="4662"/>
                </a:lnTo>
                <a:lnTo>
                  <a:pt x="11082" y="4658"/>
                </a:lnTo>
                <a:lnTo>
                  <a:pt x="11084" y="4656"/>
                </a:lnTo>
                <a:lnTo>
                  <a:pt x="11088" y="4656"/>
                </a:lnTo>
                <a:lnTo>
                  <a:pt x="11094" y="4660"/>
                </a:lnTo>
                <a:lnTo>
                  <a:pt x="11098" y="4662"/>
                </a:lnTo>
                <a:lnTo>
                  <a:pt x="11104" y="4664"/>
                </a:lnTo>
                <a:lnTo>
                  <a:pt x="11108" y="4666"/>
                </a:lnTo>
                <a:lnTo>
                  <a:pt x="11110" y="4672"/>
                </a:lnTo>
                <a:lnTo>
                  <a:pt x="11112" y="4676"/>
                </a:lnTo>
                <a:lnTo>
                  <a:pt x="11112" y="4678"/>
                </a:lnTo>
                <a:lnTo>
                  <a:pt x="11114" y="4678"/>
                </a:lnTo>
                <a:lnTo>
                  <a:pt x="11114" y="4680"/>
                </a:lnTo>
                <a:lnTo>
                  <a:pt x="11112" y="4686"/>
                </a:lnTo>
                <a:lnTo>
                  <a:pt x="11108" y="4692"/>
                </a:lnTo>
                <a:lnTo>
                  <a:pt x="11104" y="4698"/>
                </a:lnTo>
                <a:lnTo>
                  <a:pt x="11104" y="4702"/>
                </a:lnTo>
                <a:lnTo>
                  <a:pt x="11104" y="4706"/>
                </a:lnTo>
                <a:lnTo>
                  <a:pt x="11106" y="4718"/>
                </a:lnTo>
                <a:lnTo>
                  <a:pt x="11108" y="4726"/>
                </a:lnTo>
                <a:lnTo>
                  <a:pt x="11110" y="4730"/>
                </a:lnTo>
                <a:lnTo>
                  <a:pt x="11112" y="4734"/>
                </a:lnTo>
                <a:lnTo>
                  <a:pt x="11114" y="4736"/>
                </a:lnTo>
                <a:lnTo>
                  <a:pt x="11116" y="4738"/>
                </a:lnTo>
                <a:lnTo>
                  <a:pt x="11122" y="4742"/>
                </a:lnTo>
                <a:lnTo>
                  <a:pt x="11140" y="4752"/>
                </a:lnTo>
                <a:lnTo>
                  <a:pt x="11146" y="4752"/>
                </a:lnTo>
                <a:lnTo>
                  <a:pt x="11150" y="4748"/>
                </a:lnTo>
                <a:lnTo>
                  <a:pt x="11152" y="4742"/>
                </a:lnTo>
                <a:lnTo>
                  <a:pt x="11154" y="4742"/>
                </a:lnTo>
                <a:lnTo>
                  <a:pt x="11156" y="4744"/>
                </a:lnTo>
                <a:lnTo>
                  <a:pt x="11156" y="4748"/>
                </a:lnTo>
                <a:lnTo>
                  <a:pt x="11154" y="4756"/>
                </a:lnTo>
                <a:lnTo>
                  <a:pt x="11156" y="4764"/>
                </a:lnTo>
                <a:lnTo>
                  <a:pt x="11158" y="4766"/>
                </a:lnTo>
                <a:lnTo>
                  <a:pt x="11160" y="4768"/>
                </a:lnTo>
                <a:lnTo>
                  <a:pt x="11162" y="4766"/>
                </a:lnTo>
                <a:lnTo>
                  <a:pt x="11166" y="4762"/>
                </a:lnTo>
                <a:lnTo>
                  <a:pt x="11170" y="4754"/>
                </a:lnTo>
                <a:lnTo>
                  <a:pt x="11174" y="4746"/>
                </a:lnTo>
                <a:lnTo>
                  <a:pt x="11174" y="4738"/>
                </a:lnTo>
                <a:lnTo>
                  <a:pt x="11172" y="4732"/>
                </a:lnTo>
                <a:lnTo>
                  <a:pt x="11170" y="4722"/>
                </a:lnTo>
                <a:lnTo>
                  <a:pt x="11166" y="4718"/>
                </a:lnTo>
                <a:lnTo>
                  <a:pt x="11164" y="4716"/>
                </a:lnTo>
                <a:lnTo>
                  <a:pt x="11162" y="4716"/>
                </a:lnTo>
                <a:lnTo>
                  <a:pt x="11162" y="4714"/>
                </a:lnTo>
                <a:lnTo>
                  <a:pt x="11162" y="4706"/>
                </a:lnTo>
                <a:lnTo>
                  <a:pt x="11164" y="4700"/>
                </a:lnTo>
                <a:lnTo>
                  <a:pt x="11168" y="4696"/>
                </a:lnTo>
                <a:lnTo>
                  <a:pt x="11172" y="4694"/>
                </a:lnTo>
                <a:lnTo>
                  <a:pt x="11172" y="4690"/>
                </a:lnTo>
                <a:lnTo>
                  <a:pt x="11172" y="4686"/>
                </a:lnTo>
                <a:lnTo>
                  <a:pt x="11176" y="4682"/>
                </a:lnTo>
                <a:lnTo>
                  <a:pt x="11180" y="4682"/>
                </a:lnTo>
                <a:lnTo>
                  <a:pt x="11182" y="4688"/>
                </a:lnTo>
                <a:lnTo>
                  <a:pt x="11184" y="4696"/>
                </a:lnTo>
                <a:lnTo>
                  <a:pt x="11184" y="4700"/>
                </a:lnTo>
                <a:lnTo>
                  <a:pt x="11188" y="4706"/>
                </a:lnTo>
                <a:lnTo>
                  <a:pt x="11190" y="4708"/>
                </a:lnTo>
                <a:lnTo>
                  <a:pt x="11188" y="4712"/>
                </a:lnTo>
                <a:lnTo>
                  <a:pt x="11188" y="4718"/>
                </a:lnTo>
                <a:lnTo>
                  <a:pt x="11192" y="4728"/>
                </a:lnTo>
                <a:lnTo>
                  <a:pt x="11192" y="4730"/>
                </a:lnTo>
                <a:lnTo>
                  <a:pt x="11194" y="4730"/>
                </a:lnTo>
                <a:lnTo>
                  <a:pt x="11196" y="4726"/>
                </a:lnTo>
                <a:lnTo>
                  <a:pt x="11196" y="4716"/>
                </a:lnTo>
                <a:lnTo>
                  <a:pt x="11194" y="4706"/>
                </a:lnTo>
                <a:lnTo>
                  <a:pt x="11194" y="4702"/>
                </a:lnTo>
                <a:lnTo>
                  <a:pt x="11196" y="4702"/>
                </a:lnTo>
                <a:lnTo>
                  <a:pt x="11198" y="4704"/>
                </a:lnTo>
                <a:lnTo>
                  <a:pt x="11200" y="4704"/>
                </a:lnTo>
                <a:lnTo>
                  <a:pt x="11200" y="4702"/>
                </a:lnTo>
                <a:lnTo>
                  <a:pt x="11198" y="4698"/>
                </a:lnTo>
                <a:lnTo>
                  <a:pt x="11200" y="4698"/>
                </a:lnTo>
                <a:lnTo>
                  <a:pt x="11204" y="4698"/>
                </a:lnTo>
                <a:lnTo>
                  <a:pt x="11208" y="4692"/>
                </a:lnTo>
                <a:lnTo>
                  <a:pt x="11210" y="4686"/>
                </a:lnTo>
                <a:lnTo>
                  <a:pt x="11210" y="4682"/>
                </a:lnTo>
                <a:lnTo>
                  <a:pt x="11210" y="4668"/>
                </a:lnTo>
                <a:lnTo>
                  <a:pt x="11208" y="4662"/>
                </a:lnTo>
                <a:lnTo>
                  <a:pt x="11206" y="4660"/>
                </a:lnTo>
                <a:lnTo>
                  <a:pt x="11204" y="4660"/>
                </a:lnTo>
                <a:lnTo>
                  <a:pt x="11202" y="4656"/>
                </a:lnTo>
                <a:lnTo>
                  <a:pt x="11202" y="4652"/>
                </a:lnTo>
                <a:lnTo>
                  <a:pt x="11204" y="4646"/>
                </a:lnTo>
                <a:lnTo>
                  <a:pt x="11206" y="4640"/>
                </a:lnTo>
                <a:lnTo>
                  <a:pt x="11204" y="4636"/>
                </a:lnTo>
                <a:lnTo>
                  <a:pt x="11202" y="4632"/>
                </a:lnTo>
                <a:lnTo>
                  <a:pt x="11202" y="4628"/>
                </a:lnTo>
                <a:lnTo>
                  <a:pt x="11200" y="4624"/>
                </a:lnTo>
                <a:lnTo>
                  <a:pt x="11200" y="4622"/>
                </a:lnTo>
                <a:lnTo>
                  <a:pt x="11196" y="4622"/>
                </a:lnTo>
                <a:lnTo>
                  <a:pt x="11192" y="4622"/>
                </a:lnTo>
                <a:lnTo>
                  <a:pt x="11190" y="4620"/>
                </a:lnTo>
                <a:lnTo>
                  <a:pt x="11190" y="4618"/>
                </a:lnTo>
                <a:lnTo>
                  <a:pt x="11192" y="4618"/>
                </a:lnTo>
                <a:lnTo>
                  <a:pt x="11196" y="4614"/>
                </a:lnTo>
                <a:lnTo>
                  <a:pt x="11198" y="4610"/>
                </a:lnTo>
                <a:lnTo>
                  <a:pt x="11200" y="4606"/>
                </a:lnTo>
                <a:lnTo>
                  <a:pt x="11198" y="4600"/>
                </a:lnTo>
                <a:lnTo>
                  <a:pt x="11194" y="4594"/>
                </a:lnTo>
                <a:lnTo>
                  <a:pt x="11194" y="4588"/>
                </a:lnTo>
                <a:lnTo>
                  <a:pt x="11194" y="4586"/>
                </a:lnTo>
                <a:lnTo>
                  <a:pt x="11192" y="4586"/>
                </a:lnTo>
                <a:lnTo>
                  <a:pt x="11188" y="4588"/>
                </a:lnTo>
                <a:lnTo>
                  <a:pt x="11186" y="4584"/>
                </a:lnTo>
                <a:lnTo>
                  <a:pt x="11184" y="4578"/>
                </a:lnTo>
                <a:lnTo>
                  <a:pt x="11182" y="4576"/>
                </a:lnTo>
                <a:lnTo>
                  <a:pt x="11178" y="4574"/>
                </a:lnTo>
                <a:lnTo>
                  <a:pt x="11172" y="4570"/>
                </a:lnTo>
                <a:lnTo>
                  <a:pt x="11170" y="4568"/>
                </a:lnTo>
                <a:lnTo>
                  <a:pt x="11170" y="4566"/>
                </a:lnTo>
                <a:lnTo>
                  <a:pt x="11168" y="4562"/>
                </a:lnTo>
                <a:close/>
                <a:moveTo>
                  <a:pt x="11152" y="4426"/>
                </a:moveTo>
                <a:lnTo>
                  <a:pt x="11152" y="4426"/>
                </a:lnTo>
                <a:lnTo>
                  <a:pt x="11146" y="4424"/>
                </a:lnTo>
                <a:lnTo>
                  <a:pt x="11138" y="4426"/>
                </a:lnTo>
                <a:lnTo>
                  <a:pt x="11130" y="4428"/>
                </a:lnTo>
                <a:lnTo>
                  <a:pt x="11122" y="4426"/>
                </a:lnTo>
                <a:lnTo>
                  <a:pt x="11118" y="4426"/>
                </a:lnTo>
                <a:lnTo>
                  <a:pt x="11116" y="4426"/>
                </a:lnTo>
                <a:lnTo>
                  <a:pt x="11118" y="4434"/>
                </a:lnTo>
                <a:lnTo>
                  <a:pt x="11122" y="4444"/>
                </a:lnTo>
                <a:lnTo>
                  <a:pt x="11130" y="4452"/>
                </a:lnTo>
                <a:lnTo>
                  <a:pt x="11134" y="4456"/>
                </a:lnTo>
                <a:lnTo>
                  <a:pt x="11136" y="4460"/>
                </a:lnTo>
                <a:lnTo>
                  <a:pt x="11138" y="4462"/>
                </a:lnTo>
                <a:lnTo>
                  <a:pt x="11142" y="4464"/>
                </a:lnTo>
                <a:lnTo>
                  <a:pt x="11146" y="4466"/>
                </a:lnTo>
                <a:lnTo>
                  <a:pt x="11148" y="4468"/>
                </a:lnTo>
                <a:lnTo>
                  <a:pt x="11146" y="4472"/>
                </a:lnTo>
                <a:lnTo>
                  <a:pt x="11142" y="4474"/>
                </a:lnTo>
                <a:lnTo>
                  <a:pt x="11142" y="4476"/>
                </a:lnTo>
                <a:lnTo>
                  <a:pt x="11142" y="4478"/>
                </a:lnTo>
                <a:lnTo>
                  <a:pt x="11144" y="4480"/>
                </a:lnTo>
                <a:lnTo>
                  <a:pt x="11150" y="4486"/>
                </a:lnTo>
                <a:lnTo>
                  <a:pt x="11152" y="4496"/>
                </a:lnTo>
                <a:lnTo>
                  <a:pt x="11154" y="4498"/>
                </a:lnTo>
                <a:lnTo>
                  <a:pt x="11156" y="4498"/>
                </a:lnTo>
                <a:lnTo>
                  <a:pt x="11160" y="4498"/>
                </a:lnTo>
                <a:lnTo>
                  <a:pt x="11164" y="4498"/>
                </a:lnTo>
                <a:lnTo>
                  <a:pt x="11168" y="4498"/>
                </a:lnTo>
                <a:lnTo>
                  <a:pt x="11170" y="4500"/>
                </a:lnTo>
                <a:lnTo>
                  <a:pt x="11174" y="4502"/>
                </a:lnTo>
                <a:lnTo>
                  <a:pt x="11176" y="4500"/>
                </a:lnTo>
                <a:lnTo>
                  <a:pt x="11174" y="4494"/>
                </a:lnTo>
                <a:lnTo>
                  <a:pt x="11172" y="4492"/>
                </a:lnTo>
                <a:lnTo>
                  <a:pt x="11170" y="4488"/>
                </a:lnTo>
                <a:lnTo>
                  <a:pt x="11170" y="4486"/>
                </a:lnTo>
                <a:lnTo>
                  <a:pt x="11170" y="4484"/>
                </a:lnTo>
                <a:lnTo>
                  <a:pt x="11166" y="4480"/>
                </a:lnTo>
                <a:lnTo>
                  <a:pt x="11164" y="4476"/>
                </a:lnTo>
                <a:lnTo>
                  <a:pt x="11164" y="4472"/>
                </a:lnTo>
                <a:lnTo>
                  <a:pt x="11164" y="4458"/>
                </a:lnTo>
                <a:lnTo>
                  <a:pt x="11166" y="4446"/>
                </a:lnTo>
                <a:lnTo>
                  <a:pt x="11164" y="4442"/>
                </a:lnTo>
                <a:lnTo>
                  <a:pt x="11162" y="4440"/>
                </a:lnTo>
                <a:lnTo>
                  <a:pt x="11158" y="4436"/>
                </a:lnTo>
                <a:lnTo>
                  <a:pt x="11158" y="4432"/>
                </a:lnTo>
                <a:lnTo>
                  <a:pt x="11156" y="4428"/>
                </a:lnTo>
                <a:lnTo>
                  <a:pt x="11152" y="4426"/>
                </a:lnTo>
                <a:close/>
                <a:moveTo>
                  <a:pt x="11024" y="4468"/>
                </a:moveTo>
                <a:lnTo>
                  <a:pt x="11024" y="4468"/>
                </a:lnTo>
                <a:lnTo>
                  <a:pt x="11026" y="4470"/>
                </a:lnTo>
                <a:lnTo>
                  <a:pt x="11028" y="4472"/>
                </a:lnTo>
                <a:lnTo>
                  <a:pt x="11028" y="4478"/>
                </a:lnTo>
                <a:lnTo>
                  <a:pt x="11026" y="4486"/>
                </a:lnTo>
                <a:lnTo>
                  <a:pt x="11028" y="4494"/>
                </a:lnTo>
                <a:lnTo>
                  <a:pt x="11028" y="4502"/>
                </a:lnTo>
                <a:lnTo>
                  <a:pt x="11026" y="4506"/>
                </a:lnTo>
                <a:lnTo>
                  <a:pt x="11022" y="4510"/>
                </a:lnTo>
                <a:lnTo>
                  <a:pt x="11022" y="4522"/>
                </a:lnTo>
                <a:lnTo>
                  <a:pt x="11022" y="4528"/>
                </a:lnTo>
                <a:lnTo>
                  <a:pt x="11024" y="4530"/>
                </a:lnTo>
                <a:lnTo>
                  <a:pt x="11026" y="4530"/>
                </a:lnTo>
                <a:lnTo>
                  <a:pt x="11028" y="4528"/>
                </a:lnTo>
                <a:lnTo>
                  <a:pt x="11034" y="4522"/>
                </a:lnTo>
                <a:lnTo>
                  <a:pt x="11036" y="4520"/>
                </a:lnTo>
                <a:lnTo>
                  <a:pt x="11040" y="4520"/>
                </a:lnTo>
                <a:lnTo>
                  <a:pt x="11046" y="4516"/>
                </a:lnTo>
                <a:lnTo>
                  <a:pt x="11054" y="4512"/>
                </a:lnTo>
                <a:lnTo>
                  <a:pt x="11066" y="4498"/>
                </a:lnTo>
                <a:lnTo>
                  <a:pt x="11070" y="4494"/>
                </a:lnTo>
                <a:lnTo>
                  <a:pt x="11072" y="4490"/>
                </a:lnTo>
                <a:lnTo>
                  <a:pt x="11072" y="4482"/>
                </a:lnTo>
                <a:lnTo>
                  <a:pt x="11070" y="4476"/>
                </a:lnTo>
                <a:lnTo>
                  <a:pt x="11068" y="4476"/>
                </a:lnTo>
                <a:lnTo>
                  <a:pt x="11066" y="4478"/>
                </a:lnTo>
                <a:lnTo>
                  <a:pt x="11064" y="4478"/>
                </a:lnTo>
                <a:lnTo>
                  <a:pt x="11060" y="4474"/>
                </a:lnTo>
                <a:lnTo>
                  <a:pt x="11056" y="4472"/>
                </a:lnTo>
                <a:lnTo>
                  <a:pt x="11054" y="4474"/>
                </a:lnTo>
                <a:lnTo>
                  <a:pt x="11050" y="4474"/>
                </a:lnTo>
                <a:lnTo>
                  <a:pt x="11048" y="4474"/>
                </a:lnTo>
                <a:lnTo>
                  <a:pt x="11042" y="4470"/>
                </a:lnTo>
                <a:lnTo>
                  <a:pt x="11036" y="4464"/>
                </a:lnTo>
                <a:lnTo>
                  <a:pt x="11028" y="4458"/>
                </a:lnTo>
                <a:lnTo>
                  <a:pt x="11020" y="4458"/>
                </a:lnTo>
                <a:lnTo>
                  <a:pt x="11018" y="4460"/>
                </a:lnTo>
                <a:lnTo>
                  <a:pt x="11018" y="4464"/>
                </a:lnTo>
                <a:lnTo>
                  <a:pt x="11024" y="4468"/>
                </a:lnTo>
                <a:close/>
                <a:moveTo>
                  <a:pt x="10976" y="4378"/>
                </a:moveTo>
                <a:lnTo>
                  <a:pt x="10976" y="4378"/>
                </a:lnTo>
                <a:lnTo>
                  <a:pt x="10964" y="4378"/>
                </a:lnTo>
                <a:lnTo>
                  <a:pt x="10958" y="4380"/>
                </a:lnTo>
                <a:lnTo>
                  <a:pt x="10956" y="4382"/>
                </a:lnTo>
                <a:lnTo>
                  <a:pt x="10960" y="4384"/>
                </a:lnTo>
                <a:lnTo>
                  <a:pt x="10964" y="4386"/>
                </a:lnTo>
                <a:lnTo>
                  <a:pt x="10966" y="4390"/>
                </a:lnTo>
                <a:lnTo>
                  <a:pt x="10966" y="4392"/>
                </a:lnTo>
                <a:lnTo>
                  <a:pt x="10970" y="4396"/>
                </a:lnTo>
                <a:lnTo>
                  <a:pt x="10974" y="4400"/>
                </a:lnTo>
                <a:lnTo>
                  <a:pt x="10976" y="4410"/>
                </a:lnTo>
                <a:lnTo>
                  <a:pt x="10980" y="4424"/>
                </a:lnTo>
                <a:lnTo>
                  <a:pt x="10986" y="4436"/>
                </a:lnTo>
                <a:lnTo>
                  <a:pt x="10990" y="4442"/>
                </a:lnTo>
                <a:lnTo>
                  <a:pt x="10992" y="4444"/>
                </a:lnTo>
                <a:lnTo>
                  <a:pt x="10996" y="4444"/>
                </a:lnTo>
                <a:lnTo>
                  <a:pt x="11000" y="4440"/>
                </a:lnTo>
                <a:lnTo>
                  <a:pt x="11004" y="4430"/>
                </a:lnTo>
                <a:lnTo>
                  <a:pt x="11006" y="4424"/>
                </a:lnTo>
                <a:lnTo>
                  <a:pt x="11006" y="4420"/>
                </a:lnTo>
                <a:lnTo>
                  <a:pt x="11004" y="4416"/>
                </a:lnTo>
                <a:lnTo>
                  <a:pt x="11006" y="4408"/>
                </a:lnTo>
                <a:lnTo>
                  <a:pt x="11006" y="4402"/>
                </a:lnTo>
                <a:lnTo>
                  <a:pt x="11004" y="4398"/>
                </a:lnTo>
                <a:lnTo>
                  <a:pt x="11002" y="4394"/>
                </a:lnTo>
                <a:lnTo>
                  <a:pt x="11000" y="4388"/>
                </a:lnTo>
                <a:lnTo>
                  <a:pt x="10988" y="4382"/>
                </a:lnTo>
                <a:lnTo>
                  <a:pt x="10976" y="4378"/>
                </a:lnTo>
                <a:close/>
                <a:moveTo>
                  <a:pt x="10900" y="4536"/>
                </a:moveTo>
                <a:lnTo>
                  <a:pt x="10900" y="4536"/>
                </a:lnTo>
                <a:lnTo>
                  <a:pt x="10884" y="4562"/>
                </a:lnTo>
                <a:lnTo>
                  <a:pt x="10866" y="4584"/>
                </a:lnTo>
                <a:lnTo>
                  <a:pt x="10848" y="4600"/>
                </a:lnTo>
                <a:lnTo>
                  <a:pt x="10840" y="4612"/>
                </a:lnTo>
                <a:lnTo>
                  <a:pt x="10836" y="4618"/>
                </a:lnTo>
                <a:lnTo>
                  <a:pt x="10834" y="4628"/>
                </a:lnTo>
                <a:lnTo>
                  <a:pt x="10832" y="4630"/>
                </a:lnTo>
                <a:lnTo>
                  <a:pt x="10834" y="4632"/>
                </a:lnTo>
                <a:lnTo>
                  <a:pt x="10836" y="4632"/>
                </a:lnTo>
                <a:lnTo>
                  <a:pt x="10838" y="4632"/>
                </a:lnTo>
                <a:lnTo>
                  <a:pt x="10844" y="4626"/>
                </a:lnTo>
                <a:lnTo>
                  <a:pt x="10848" y="4620"/>
                </a:lnTo>
                <a:lnTo>
                  <a:pt x="10858" y="4610"/>
                </a:lnTo>
                <a:lnTo>
                  <a:pt x="10882" y="4586"/>
                </a:lnTo>
                <a:lnTo>
                  <a:pt x="10890" y="4578"/>
                </a:lnTo>
                <a:lnTo>
                  <a:pt x="10894" y="4572"/>
                </a:lnTo>
                <a:lnTo>
                  <a:pt x="10896" y="4566"/>
                </a:lnTo>
                <a:lnTo>
                  <a:pt x="10898" y="4562"/>
                </a:lnTo>
                <a:lnTo>
                  <a:pt x="10898" y="4558"/>
                </a:lnTo>
                <a:lnTo>
                  <a:pt x="10900" y="4556"/>
                </a:lnTo>
                <a:lnTo>
                  <a:pt x="10904" y="4554"/>
                </a:lnTo>
                <a:lnTo>
                  <a:pt x="10910" y="4552"/>
                </a:lnTo>
                <a:lnTo>
                  <a:pt x="10914" y="4550"/>
                </a:lnTo>
                <a:lnTo>
                  <a:pt x="10916" y="4544"/>
                </a:lnTo>
                <a:lnTo>
                  <a:pt x="10918" y="4538"/>
                </a:lnTo>
                <a:lnTo>
                  <a:pt x="10920" y="4536"/>
                </a:lnTo>
                <a:lnTo>
                  <a:pt x="10922" y="4534"/>
                </a:lnTo>
                <a:lnTo>
                  <a:pt x="10928" y="4534"/>
                </a:lnTo>
                <a:lnTo>
                  <a:pt x="10930" y="4530"/>
                </a:lnTo>
                <a:lnTo>
                  <a:pt x="10932" y="4524"/>
                </a:lnTo>
                <a:lnTo>
                  <a:pt x="10930" y="4516"/>
                </a:lnTo>
                <a:lnTo>
                  <a:pt x="10928" y="4510"/>
                </a:lnTo>
                <a:lnTo>
                  <a:pt x="10928" y="4506"/>
                </a:lnTo>
                <a:lnTo>
                  <a:pt x="10928" y="4496"/>
                </a:lnTo>
                <a:lnTo>
                  <a:pt x="10928" y="4488"/>
                </a:lnTo>
                <a:lnTo>
                  <a:pt x="10928" y="4484"/>
                </a:lnTo>
                <a:lnTo>
                  <a:pt x="10924" y="4484"/>
                </a:lnTo>
                <a:lnTo>
                  <a:pt x="10922" y="4484"/>
                </a:lnTo>
                <a:lnTo>
                  <a:pt x="10920" y="4486"/>
                </a:lnTo>
                <a:lnTo>
                  <a:pt x="10920" y="4492"/>
                </a:lnTo>
                <a:lnTo>
                  <a:pt x="10918" y="4500"/>
                </a:lnTo>
                <a:lnTo>
                  <a:pt x="10918" y="4504"/>
                </a:lnTo>
                <a:lnTo>
                  <a:pt x="10914" y="4506"/>
                </a:lnTo>
                <a:lnTo>
                  <a:pt x="10912" y="4506"/>
                </a:lnTo>
                <a:lnTo>
                  <a:pt x="10912" y="4508"/>
                </a:lnTo>
                <a:lnTo>
                  <a:pt x="10914" y="4512"/>
                </a:lnTo>
                <a:lnTo>
                  <a:pt x="10916" y="4518"/>
                </a:lnTo>
                <a:lnTo>
                  <a:pt x="10916" y="4522"/>
                </a:lnTo>
                <a:lnTo>
                  <a:pt x="10914" y="4526"/>
                </a:lnTo>
                <a:lnTo>
                  <a:pt x="10912" y="4528"/>
                </a:lnTo>
                <a:lnTo>
                  <a:pt x="10908" y="4528"/>
                </a:lnTo>
                <a:lnTo>
                  <a:pt x="10906" y="4528"/>
                </a:lnTo>
                <a:lnTo>
                  <a:pt x="10900" y="4536"/>
                </a:lnTo>
                <a:close/>
                <a:moveTo>
                  <a:pt x="10936" y="4240"/>
                </a:moveTo>
                <a:lnTo>
                  <a:pt x="10936" y="4240"/>
                </a:lnTo>
                <a:lnTo>
                  <a:pt x="10934" y="4240"/>
                </a:lnTo>
                <a:lnTo>
                  <a:pt x="10932" y="4242"/>
                </a:lnTo>
                <a:lnTo>
                  <a:pt x="10930" y="4248"/>
                </a:lnTo>
                <a:lnTo>
                  <a:pt x="10932" y="4256"/>
                </a:lnTo>
                <a:lnTo>
                  <a:pt x="10934" y="4260"/>
                </a:lnTo>
                <a:lnTo>
                  <a:pt x="10938" y="4264"/>
                </a:lnTo>
                <a:lnTo>
                  <a:pt x="10938" y="4268"/>
                </a:lnTo>
                <a:lnTo>
                  <a:pt x="10940" y="4298"/>
                </a:lnTo>
                <a:lnTo>
                  <a:pt x="10942" y="4316"/>
                </a:lnTo>
                <a:lnTo>
                  <a:pt x="10944" y="4318"/>
                </a:lnTo>
                <a:lnTo>
                  <a:pt x="10946" y="4320"/>
                </a:lnTo>
                <a:lnTo>
                  <a:pt x="10950" y="4320"/>
                </a:lnTo>
                <a:lnTo>
                  <a:pt x="10952" y="4320"/>
                </a:lnTo>
                <a:lnTo>
                  <a:pt x="10954" y="4326"/>
                </a:lnTo>
                <a:lnTo>
                  <a:pt x="10958" y="4334"/>
                </a:lnTo>
                <a:lnTo>
                  <a:pt x="10962" y="4336"/>
                </a:lnTo>
                <a:lnTo>
                  <a:pt x="10964" y="4334"/>
                </a:lnTo>
                <a:lnTo>
                  <a:pt x="10966" y="4326"/>
                </a:lnTo>
                <a:lnTo>
                  <a:pt x="10966" y="4320"/>
                </a:lnTo>
                <a:lnTo>
                  <a:pt x="10966" y="4318"/>
                </a:lnTo>
                <a:lnTo>
                  <a:pt x="10970" y="4318"/>
                </a:lnTo>
                <a:lnTo>
                  <a:pt x="10974" y="4322"/>
                </a:lnTo>
                <a:lnTo>
                  <a:pt x="10980" y="4326"/>
                </a:lnTo>
                <a:lnTo>
                  <a:pt x="10980" y="4330"/>
                </a:lnTo>
                <a:lnTo>
                  <a:pt x="10978" y="4334"/>
                </a:lnTo>
                <a:lnTo>
                  <a:pt x="10974" y="4338"/>
                </a:lnTo>
                <a:lnTo>
                  <a:pt x="10968" y="4346"/>
                </a:lnTo>
                <a:lnTo>
                  <a:pt x="10966" y="4356"/>
                </a:lnTo>
                <a:lnTo>
                  <a:pt x="10966" y="4364"/>
                </a:lnTo>
                <a:lnTo>
                  <a:pt x="10968" y="4366"/>
                </a:lnTo>
                <a:lnTo>
                  <a:pt x="10970" y="4364"/>
                </a:lnTo>
                <a:lnTo>
                  <a:pt x="10974" y="4364"/>
                </a:lnTo>
                <a:lnTo>
                  <a:pt x="10976" y="4364"/>
                </a:lnTo>
                <a:lnTo>
                  <a:pt x="10980" y="4368"/>
                </a:lnTo>
                <a:lnTo>
                  <a:pt x="10984" y="4374"/>
                </a:lnTo>
                <a:lnTo>
                  <a:pt x="10988" y="4376"/>
                </a:lnTo>
                <a:lnTo>
                  <a:pt x="10992" y="4376"/>
                </a:lnTo>
                <a:lnTo>
                  <a:pt x="11000" y="4376"/>
                </a:lnTo>
                <a:lnTo>
                  <a:pt x="11000" y="4372"/>
                </a:lnTo>
                <a:lnTo>
                  <a:pt x="11000" y="4368"/>
                </a:lnTo>
                <a:lnTo>
                  <a:pt x="11002" y="4366"/>
                </a:lnTo>
                <a:lnTo>
                  <a:pt x="11004" y="4362"/>
                </a:lnTo>
                <a:lnTo>
                  <a:pt x="11008" y="4360"/>
                </a:lnTo>
                <a:lnTo>
                  <a:pt x="11012" y="4360"/>
                </a:lnTo>
                <a:lnTo>
                  <a:pt x="11028" y="4370"/>
                </a:lnTo>
                <a:lnTo>
                  <a:pt x="11032" y="4376"/>
                </a:lnTo>
                <a:lnTo>
                  <a:pt x="11036" y="4380"/>
                </a:lnTo>
                <a:lnTo>
                  <a:pt x="11040" y="4388"/>
                </a:lnTo>
                <a:lnTo>
                  <a:pt x="11042" y="4394"/>
                </a:lnTo>
                <a:lnTo>
                  <a:pt x="11044" y="4396"/>
                </a:lnTo>
                <a:lnTo>
                  <a:pt x="11048" y="4398"/>
                </a:lnTo>
                <a:lnTo>
                  <a:pt x="11050" y="4396"/>
                </a:lnTo>
                <a:lnTo>
                  <a:pt x="11050" y="4394"/>
                </a:lnTo>
                <a:lnTo>
                  <a:pt x="11050" y="4388"/>
                </a:lnTo>
                <a:lnTo>
                  <a:pt x="11042" y="4368"/>
                </a:lnTo>
                <a:lnTo>
                  <a:pt x="11042" y="4366"/>
                </a:lnTo>
                <a:lnTo>
                  <a:pt x="11044" y="4364"/>
                </a:lnTo>
                <a:lnTo>
                  <a:pt x="11048" y="4364"/>
                </a:lnTo>
                <a:lnTo>
                  <a:pt x="11054" y="4368"/>
                </a:lnTo>
                <a:lnTo>
                  <a:pt x="11056" y="4374"/>
                </a:lnTo>
                <a:lnTo>
                  <a:pt x="11060" y="4378"/>
                </a:lnTo>
                <a:lnTo>
                  <a:pt x="11064" y="4382"/>
                </a:lnTo>
                <a:lnTo>
                  <a:pt x="11068" y="4386"/>
                </a:lnTo>
                <a:lnTo>
                  <a:pt x="11072" y="4390"/>
                </a:lnTo>
                <a:lnTo>
                  <a:pt x="11074" y="4396"/>
                </a:lnTo>
                <a:lnTo>
                  <a:pt x="11074" y="4400"/>
                </a:lnTo>
                <a:lnTo>
                  <a:pt x="11078" y="4404"/>
                </a:lnTo>
                <a:lnTo>
                  <a:pt x="11086" y="4410"/>
                </a:lnTo>
                <a:lnTo>
                  <a:pt x="11094" y="4414"/>
                </a:lnTo>
                <a:lnTo>
                  <a:pt x="11098" y="4418"/>
                </a:lnTo>
                <a:lnTo>
                  <a:pt x="11100" y="4422"/>
                </a:lnTo>
                <a:lnTo>
                  <a:pt x="11102" y="4428"/>
                </a:lnTo>
                <a:lnTo>
                  <a:pt x="11104" y="4430"/>
                </a:lnTo>
                <a:lnTo>
                  <a:pt x="11106" y="4428"/>
                </a:lnTo>
                <a:lnTo>
                  <a:pt x="11108" y="4422"/>
                </a:lnTo>
                <a:lnTo>
                  <a:pt x="11110" y="4414"/>
                </a:lnTo>
                <a:lnTo>
                  <a:pt x="11110" y="4408"/>
                </a:lnTo>
                <a:lnTo>
                  <a:pt x="11110" y="4404"/>
                </a:lnTo>
                <a:lnTo>
                  <a:pt x="11106" y="4400"/>
                </a:lnTo>
                <a:lnTo>
                  <a:pt x="11098" y="4400"/>
                </a:lnTo>
                <a:lnTo>
                  <a:pt x="11094" y="4398"/>
                </a:lnTo>
                <a:lnTo>
                  <a:pt x="11094" y="4396"/>
                </a:lnTo>
                <a:lnTo>
                  <a:pt x="11094" y="4394"/>
                </a:lnTo>
                <a:lnTo>
                  <a:pt x="11094" y="4390"/>
                </a:lnTo>
                <a:lnTo>
                  <a:pt x="11092" y="4386"/>
                </a:lnTo>
                <a:lnTo>
                  <a:pt x="11088" y="4380"/>
                </a:lnTo>
                <a:lnTo>
                  <a:pt x="11084" y="4376"/>
                </a:lnTo>
                <a:lnTo>
                  <a:pt x="11082" y="4374"/>
                </a:lnTo>
                <a:lnTo>
                  <a:pt x="11084" y="4374"/>
                </a:lnTo>
                <a:lnTo>
                  <a:pt x="11088" y="4372"/>
                </a:lnTo>
                <a:lnTo>
                  <a:pt x="11096" y="4372"/>
                </a:lnTo>
                <a:lnTo>
                  <a:pt x="11098" y="4372"/>
                </a:lnTo>
                <a:lnTo>
                  <a:pt x="11100" y="4370"/>
                </a:lnTo>
                <a:lnTo>
                  <a:pt x="11102" y="4366"/>
                </a:lnTo>
                <a:lnTo>
                  <a:pt x="11098" y="4364"/>
                </a:lnTo>
                <a:lnTo>
                  <a:pt x="11082" y="4356"/>
                </a:lnTo>
                <a:lnTo>
                  <a:pt x="11078" y="4354"/>
                </a:lnTo>
                <a:lnTo>
                  <a:pt x="11076" y="4354"/>
                </a:lnTo>
                <a:lnTo>
                  <a:pt x="11074" y="4358"/>
                </a:lnTo>
                <a:lnTo>
                  <a:pt x="11074" y="4362"/>
                </a:lnTo>
                <a:lnTo>
                  <a:pt x="11072" y="4368"/>
                </a:lnTo>
                <a:lnTo>
                  <a:pt x="11070" y="4370"/>
                </a:lnTo>
                <a:lnTo>
                  <a:pt x="11068" y="4370"/>
                </a:lnTo>
                <a:lnTo>
                  <a:pt x="11066" y="4368"/>
                </a:lnTo>
                <a:lnTo>
                  <a:pt x="11064" y="4364"/>
                </a:lnTo>
                <a:lnTo>
                  <a:pt x="11064" y="4358"/>
                </a:lnTo>
                <a:lnTo>
                  <a:pt x="11064" y="4354"/>
                </a:lnTo>
                <a:lnTo>
                  <a:pt x="11062" y="4350"/>
                </a:lnTo>
                <a:lnTo>
                  <a:pt x="11058" y="4346"/>
                </a:lnTo>
                <a:lnTo>
                  <a:pt x="11052" y="4342"/>
                </a:lnTo>
                <a:lnTo>
                  <a:pt x="11046" y="4340"/>
                </a:lnTo>
                <a:lnTo>
                  <a:pt x="11042" y="4338"/>
                </a:lnTo>
                <a:lnTo>
                  <a:pt x="11040" y="4340"/>
                </a:lnTo>
                <a:lnTo>
                  <a:pt x="11038" y="4342"/>
                </a:lnTo>
                <a:lnTo>
                  <a:pt x="11038" y="4344"/>
                </a:lnTo>
                <a:lnTo>
                  <a:pt x="11036" y="4346"/>
                </a:lnTo>
                <a:lnTo>
                  <a:pt x="11032" y="4346"/>
                </a:lnTo>
                <a:lnTo>
                  <a:pt x="11030" y="4346"/>
                </a:lnTo>
                <a:lnTo>
                  <a:pt x="11030" y="4352"/>
                </a:lnTo>
                <a:lnTo>
                  <a:pt x="11030" y="4356"/>
                </a:lnTo>
                <a:lnTo>
                  <a:pt x="11028" y="4358"/>
                </a:lnTo>
                <a:lnTo>
                  <a:pt x="11024" y="4358"/>
                </a:lnTo>
                <a:lnTo>
                  <a:pt x="11020" y="4356"/>
                </a:lnTo>
                <a:lnTo>
                  <a:pt x="11016" y="4352"/>
                </a:lnTo>
                <a:lnTo>
                  <a:pt x="11010" y="4342"/>
                </a:lnTo>
                <a:lnTo>
                  <a:pt x="11008" y="4330"/>
                </a:lnTo>
                <a:lnTo>
                  <a:pt x="11008" y="4322"/>
                </a:lnTo>
                <a:lnTo>
                  <a:pt x="11008" y="4320"/>
                </a:lnTo>
                <a:lnTo>
                  <a:pt x="11008" y="4314"/>
                </a:lnTo>
                <a:lnTo>
                  <a:pt x="11004" y="4304"/>
                </a:lnTo>
                <a:lnTo>
                  <a:pt x="11000" y="4292"/>
                </a:lnTo>
                <a:lnTo>
                  <a:pt x="11002" y="4286"/>
                </a:lnTo>
                <a:lnTo>
                  <a:pt x="11004" y="4280"/>
                </a:lnTo>
                <a:lnTo>
                  <a:pt x="11008" y="4272"/>
                </a:lnTo>
                <a:lnTo>
                  <a:pt x="11008" y="4266"/>
                </a:lnTo>
                <a:lnTo>
                  <a:pt x="11008" y="4260"/>
                </a:lnTo>
                <a:lnTo>
                  <a:pt x="11014" y="4254"/>
                </a:lnTo>
                <a:lnTo>
                  <a:pt x="11016" y="4250"/>
                </a:lnTo>
                <a:lnTo>
                  <a:pt x="11018" y="4250"/>
                </a:lnTo>
                <a:lnTo>
                  <a:pt x="11020" y="4250"/>
                </a:lnTo>
                <a:lnTo>
                  <a:pt x="11022" y="4252"/>
                </a:lnTo>
                <a:lnTo>
                  <a:pt x="11024" y="4256"/>
                </a:lnTo>
                <a:lnTo>
                  <a:pt x="11026" y="4254"/>
                </a:lnTo>
                <a:lnTo>
                  <a:pt x="11032" y="4246"/>
                </a:lnTo>
                <a:lnTo>
                  <a:pt x="11036" y="4232"/>
                </a:lnTo>
                <a:lnTo>
                  <a:pt x="11042" y="4208"/>
                </a:lnTo>
                <a:lnTo>
                  <a:pt x="11042" y="4204"/>
                </a:lnTo>
                <a:lnTo>
                  <a:pt x="11040" y="4200"/>
                </a:lnTo>
                <a:lnTo>
                  <a:pt x="11034" y="4190"/>
                </a:lnTo>
                <a:lnTo>
                  <a:pt x="11032" y="4184"/>
                </a:lnTo>
                <a:lnTo>
                  <a:pt x="11030" y="4178"/>
                </a:lnTo>
                <a:lnTo>
                  <a:pt x="11030" y="4168"/>
                </a:lnTo>
                <a:lnTo>
                  <a:pt x="11032" y="4158"/>
                </a:lnTo>
                <a:lnTo>
                  <a:pt x="11036" y="4144"/>
                </a:lnTo>
                <a:lnTo>
                  <a:pt x="11036" y="4136"/>
                </a:lnTo>
                <a:lnTo>
                  <a:pt x="11034" y="4134"/>
                </a:lnTo>
                <a:lnTo>
                  <a:pt x="11032" y="4134"/>
                </a:lnTo>
                <a:lnTo>
                  <a:pt x="11028" y="4136"/>
                </a:lnTo>
                <a:lnTo>
                  <a:pt x="11024" y="4140"/>
                </a:lnTo>
                <a:lnTo>
                  <a:pt x="11020" y="4144"/>
                </a:lnTo>
                <a:lnTo>
                  <a:pt x="11016" y="4144"/>
                </a:lnTo>
                <a:lnTo>
                  <a:pt x="11010" y="4142"/>
                </a:lnTo>
                <a:lnTo>
                  <a:pt x="11004" y="4138"/>
                </a:lnTo>
                <a:lnTo>
                  <a:pt x="10988" y="4128"/>
                </a:lnTo>
                <a:lnTo>
                  <a:pt x="10982" y="4126"/>
                </a:lnTo>
                <a:lnTo>
                  <a:pt x="10974" y="4128"/>
                </a:lnTo>
                <a:lnTo>
                  <a:pt x="10966" y="4132"/>
                </a:lnTo>
                <a:lnTo>
                  <a:pt x="10964" y="4134"/>
                </a:lnTo>
                <a:lnTo>
                  <a:pt x="10964" y="4138"/>
                </a:lnTo>
                <a:lnTo>
                  <a:pt x="10964" y="4146"/>
                </a:lnTo>
                <a:lnTo>
                  <a:pt x="10962" y="4150"/>
                </a:lnTo>
                <a:lnTo>
                  <a:pt x="10960" y="4158"/>
                </a:lnTo>
                <a:lnTo>
                  <a:pt x="10958" y="4166"/>
                </a:lnTo>
                <a:lnTo>
                  <a:pt x="10956" y="4172"/>
                </a:lnTo>
                <a:lnTo>
                  <a:pt x="10958" y="4186"/>
                </a:lnTo>
                <a:lnTo>
                  <a:pt x="10958" y="4200"/>
                </a:lnTo>
                <a:lnTo>
                  <a:pt x="10958" y="4208"/>
                </a:lnTo>
                <a:lnTo>
                  <a:pt x="10954" y="4218"/>
                </a:lnTo>
                <a:lnTo>
                  <a:pt x="10952" y="4226"/>
                </a:lnTo>
                <a:lnTo>
                  <a:pt x="10950" y="4232"/>
                </a:lnTo>
                <a:lnTo>
                  <a:pt x="10952" y="4236"/>
                </a:lnTo>
                <a:lnTo>
                  <a:pt x="10954" y="4240"/>
                </a:lnTo>
                <a:lnTo>
                  <a:pt x="10958" y="4246"/>
                </a:lnTo>
                <a:lnTo>
                  <a:pt x="10958" y="4248"/>
                </a:lnTo>
                <a:lnTo>
                  <a:pt x="10956" y="4254"/>
                </a:lnTo>
                <a:lnTo>
                  <a:pt x="10954" y="4258"/>
                </a:lnTo>
                <a:lnTo>
                  <a:pt x="10952" y="4258"/>
                </a:lnTo>
                <a:lnTo>
                  <a:pt x="10948" y="4256"/>
                </a:lnTo>
                <a:lnTo>
                  <a:pt x="10946" y="4252"/>
                </a:lnTo>
                <a:lnTo>
                  <a:pt x="10942" y="4244"/>
                </a:lnTo>
                <a:lnTo>
                  <a:pt x="10938" y="4240"/>
                </a:lnTo>
                <a:lnTo>
                  <a:pt x="10936" y="4240"/>
                </a:lnTo>
                <a:close/>
                <a:moveTo>
                  <a:pt x="9396" y="4654"/>
                </a:moveTo>
                <a:lnTo>
                  <a:pt x="9396" y="4654"/>
                </a:lnTo>
                <a:lnTo>
                  <a:pt x="9392" y="4644"/>
                </a:lnTo>
                <a:lnTo>
                  <a:pt x="9386" y="4630"/>
                </a:lnTo>
                <a:lnTo>
                  <a:pt x="9380" y="4616"/>
                </a:lnTo>
                <a:lnTo>
                  <a:pt x="9372" y="4604"/>
                </a:lnTo>
                <a:lnTo>
                  <a:pt x="9366" y="4596"/>
                </a:lnTo>
                <a:lnTo>
                  <a:pt x="9364" y="4588"/>
                </a:lnTo>
                <a:lnTo>
                  <a:pt x="9360" y="4580"/>
                </a:lnTo>
                <a:lnTo>
                  <a:pt x="9352" y="4570"/>
                </a:lnTo>
                <a:lnTo>
                  <a:pt x="9344" y="4562"/>
                </a:lnTo>
                <a:lnTo>
                  <a:pt x="9336" y="4560"/>
                </a:lnTo>
                <a:lnTo>
                  <a:pt x="9330" y="4560"/>
                </a:lnTo>
                <a:lnTo>
                  <a:pt x="9326" y="4562"/>
                </a:lnTo>
                <a:lnTo>
                  <a:pt x="9326" y="4564"/>
                </a:lnTo>
                <a:lnTo>
                  <a:pt x="9330" y="4566"/>
                </a:lnTo>
                <a:lnTo>
                  <a:pt x="9332" y="4572"/>
                </a:lnTo>
                <a:lnTo>
                  <a:pt x="9334" y="4580"/>
                </a:lnTo>
                <a:lnTo>
                  <a:pt x="9334" y="4590"/>
                </a:lnTo>
                <a:lnTo>
                  <a:pt x="9332" y="4598"/>
                </a:lnTo>
                <a:lnTo>
                  <a:pt x="9328" y="4604"/>
                </a:lnTo>
                <a:lnTo>
                  <a:pt x="9328" y="4610"/>
                </a:lnTo>
                <a:lnTo>
                  <a:pt x="9328" y="4618"/>
                </a:lnTo>
                <a:lnTo>
                  <a:pt x="9326" y="4630"/>
                </a:lnTo>
                <a:lnTo>
                  <a:pt x="9324" y="4636"/>
                </a:lnTo>
                <a:lnTo>
                  <a:pt x="9324" y="4638"/>
                </a:lnTo>
                <a:lnTo>
                  <a:pt x="9324" y="4636"/>
                </a:lnTo>
                <a:lnTo>
                  <a:pt x="9322" y="4630"/>
                </a:lnTo>
                <a:lnTo>
                  <a:pt x="9320" y="4630"/>
                </a:lnTo>
                <a:lnTo>
                  <a:pt x="9320" y="4632"/>
                </a:lnTo>
                <a:lnTo>
                  <a:pt x="9318" y="4640"/>
                </a:lnTo>
                <a:lnTo>
                  <a:pt x="9320" y="4654"/>
                </a:lnTo>
                <a:lnTo>
                  <a:pt x="9322" y="4676"/>
                </a:lnTo>
                <a:lnTo>
                  <a:pt x="9322" y="4700"/>
                </a:lnTo>
                <a:lnTo>
                  <a:pt x="9324" y="4712"/>
                </a:lnTo>
                <a:lnTo>
                  <a:pt x="9326" y="4722"/>
                </a:lnTo>
                <a:lnTo>
                  <a:pt x="9332" y="4734"/>
                </a:lnTo>
                <a:lnTo>
                  <a:pt x="9338" y="4742"/>
                </a:lnTo>
                <a:lnTo>
                  <a:pt x="9346" y="4748"/>
                </a:lnTo>
                <a:lnTo>
                  <a:pt x="9352" y="4750"/>
                </a:lnTo>
                <a:lnTo>
                  <a:pt x="9358" y="4750"/>
                </a:lnTo>
                <a:lnTo>
                  <a:pt x="9364" y="4748"/>
                </a:lnTo>
                <a:lnTo>
                  <a:pt x="9376" y="4740"/>
                </a:lnTo>
                <a:lnTo>
                  <a:pt x="9390" y="4732"/>
                </a:lnTo>
                <a:lnTo>
                  <a:pt x="9396" y="4726"/>
                </a:lnTo>
                <a:lnTo>
                  <a:pt x="9402" y="4718"/>
                </a:lnTo>
                <a:lnTo>
                  <a:pt x="9404" y="4710"/>
                </a:lnTo>
                <a:lnTo>
                  <a:pt x="9406" y="4700"/>
                </a:lnTo>
                <a:lnTo>
                  <a:pt x="9406" y="4682"/>
                </a:lnTo>
                <a:lnTo>
                  <a:pt x="9406" y="4676"/>
                </a:lnTo>
                <a:lnTo>
                  <a:pt x="9404" y="4672"/>
                </a:lnTo>
                <a:lnTo>
                  <a:pt x="9400" y="4666"/>
                </a:lnTo>
                <a:lnTo>
                  <a:pt x="9400" y="4662"/>
                </a:lnTo>
                <a:lnTo>
                  <a:pt x="9400" y="4658"/>
                </a:lnTo>
                <a:lnTo>
                  <a:pt x="9396" y="4654"/>
                </a:lnTo>
                <a:close/>
                <a:moveTo>
                  <a:pt x="9854" y="4376"/>
                </a:moveTo>
                <a:lnTo>
                  <a:pt x="9854" y="4376"/>
                </a:lnTo>
                <a:lnTo>
                  <a:pt x="9854" y="4374"/>
                </a:lnTo>
                <a:lnTo>
                  <a:pt x="9852" y="4376"/>
                </a:lnTo>
                <a:lnTo>
                  <a:pt x="9848" y="4384"/>
                </a:lnTo>
                <a:lnTo>
                  <a:pt x="9846" y="4400"/>
                </a:lnTo>
                <a:lnTo>
                  <a:pt x="9844" y="4422"/>
                </a:lnTo>
                <a:lnTo>
                  <a:pt x="9842" y="4442"/>
                </a:lnTo>
                <a:lnTo>
                  <a:pt x="9840" y="4452"/>
                </a:lnTo>
                <a:lnTo>
                  <a:pt x="9838" y="4460"/>
                </a:lnTo>
                <a:lnTo>
                  <a:pt x="9840" y="4472"/>
                </a:lnTo>
                <a:lnTo>
                  <a:pt x="9842" y="4478"/>
                </a:lnTo>
                <a:lnTo>
                  <a:pt x="9844" y="4480"/>
                </a:lnTo>
                <a:lnTo>
                  <a:pt x="9846" y="4474"/>
                </a:lnTo>
                <a:lnTo>
                  <a:pt x="9850" y="4448"/>
                </a:lnTo>
                <a:lnTo>
                  <a:pt x="9850" y="4440"/>
                </a:lnTo>
                <a:lnTo>
                  <a:pt x="9850" y="4436"/>
                </a:lnTo>
                <a:lnTo>
                  <a:pt x="9850" y="4434"/>
                </a:lnTo>
                <a:lnTo>
                  <a:pt x="9852" y="4430"/>
                </a:lnTo>
                <a:lnTo>
                  <a:pt x="9854" y="4428"/>
                </a:lnTo>
                <a:lnTo>
                  <a:pt x="9854" y="4424"/>
                </a:lnTo>
                <a:lnTo>
                  <a:pt x="9852" y="4416"/>
                </a:lnTo>
                <a:lnTo>
                  <a:pt x="9852" y="4410"/>
                </a:lnTo>
                <a:lnTo>
                  <a:pt x="9852" y="4406"/>
                </a:lnTo>
                <a:lnTo>
                  <a:pt x="9854" y="4404"/>
                </a:lnTo>
                <a:lnTo>
                  <a:pt x="9856" y="4398"/>
                </a:lnTo>
                <a:lnTo>
                  <a:pt x="9858" y="4390"/>
                </a:lnTo>
                <a:lnTo>
                  <a:pt x="9858" y="4382"/>
                </a:lnTo>
                <a:lnTo>
                  <a:pt x="9854" y="4376"/>
                </a:lnTo>
                <a:close/>
                <a:moveTo>
                  <a:pt x="9834" y="4508"/>
                </a:moveTo>
                <a:lnTo>
                  <a:pt x="9834" y="4508"/>
                </a:lnTo>
                <a:lnTo>
                  <a:pt x="9832" y="4510"/>
                </a:lnTo>
                <a:lnTo>
                  <a:pt x="9828" y="4516"/>
                </a:lnTo>
                <a:lnTo>
                  <a:pt x="9828" y="4522"/>
                </a:lnTo>
                <a:lnTo>
                  <a:pt x="9830" y="4526"/>
                </a:lnTo>
                <a:lnTo>
                  <a:pt x="9832" y="4526"/>
                </a:lnTo>
                <a:lnTo>
                  <a:pt x="9834" y="4526"/>
                </a:lnTo>
                <a:lnTo>
                  <a:pt x="9838" y="4520"/>
                </a:lnTo>
                <a:lnTo>
                  <a:pt x="9838" y="4512"/>
                </a:lnTo>
                <a:lnTo>
                  <a:pt x="9836" y="4510"/>
                </a:lnTo>
                <a:lnTo>
                  <a:pt x="9834" y="4508"/>
                </a:lnTo>
                <a:close/>
                <a:moveTo>
                  <a:pt x="9884" y="4688"/>
                </a:moveTo>
                <a:lnTo>
                  <a:pt x="9884" y="4688"/>
                </a:lnTo>
                <a:lnTo>
                  <a:pt x="9882" y="4690"/>
                </a:lnTo>
                <a:lnTo>
                  <a:pt x="9882" y="4694"/>
                </a:lnTo>
                <a:lnTo>
                  <a:pt x="9882" y="4702"/>
                </a:lnTo>
                <a:lnTo>
                  <a:pt x="9886" y="4708"/>
                </a:lnTo>
                <a:lnTo>
                  <a:pt x="9888" y="4710"/>
                </a:lnTo>
                <a:lnTo>
                  <a:pt x="9890" y="4708"/>
                </a:lnTo>
                <a:lnTo>
                  <a:pt x="9892" y="4704"/>
                </a:lnTo>
                <a:lnTo>
                  <a:pt x="9892" y="4700"/>
                </a:lnTo>
                <a:lnTo>
                  <a:pt x="9892" y="4692"/>
                </a:lnTo>
                <a:lnTo>
                  <a:pt x="9888" y="4688"/>
                </a:lnTo>
                <a:lnTo>
                  <a:pt x="9886" y="4686"/>
                </a:lnTo>
                <a:lnTo>
                  <a:pt x="9884" y="4688"/>
                </a:lnTo>
                <a:close/>
                <a:moveTo>
                  <a:pt x="9842" y="4586"/>
                </a:moveTo>
                <a:lnTo>
                  <a:pt x="9842" y="4586"/>
                </a:lnTo>
                <a:lnTo>
                  <a:pt x="9840" y="4590"/>
                </a:lnTo>
                <a:lnTo>
                  <a:pt x="9840" y="4592"/>
                </a:lnTo>
                <a:lnTo>
                  <a:pt x="9844" y="4594"/>
                </a:lnTo>
                <a:lnTo>
                  <a:pt x="9846" y="4596"/>
                </a:lnTo>
                <a:lnTo>
                  <a:pt x="9848" y="4592"/>
                </a:lnTo>
                <a:lnTo>
                  <a:pt x="9848" y="4590"/>
                </a:lnTo>
                <a:lnTo>
                  <a:pt x="9846" y="4586"/>
                </a:lnTo>
                <a:lnTo>
                  <a:pt x="9844" y="4586"/>
                </a:lnTo>
                <a:lnTo>
                  <a:pt x="9842" y="4586"/>
                </a:lnTo>
                <a:close/>
                <a:moveTo>
                  <a:pt x="9868" y="4654"/>
                </a:moveTo>
                <a:lnTo>
                  <a:pt x="9868" y="4654"/>
                </a:lnTo>
                <a:lnTo>
                  <a:pt x="9872" y="4654"/>
                </a:lnTo>
                <a:lnTo>
                  <a:pt x="9870" y="4648"/>
                </a:lnTo>
                <a:lnTo>
                  <a:pt x="9868" y="4646"/>
                </a:lnTo>
                <a:lnTo>
                  <a:pt x="9868" y="4648"/>
                </a:lnTo>
                <a:lnTo>
                  <a:pt x="9866" y="4650"/>
                </a:lnTo>
                <a:lnTo>
                  <a:pt x="9868" y="4654"/>
                </a:lnTo>
                <a:close/>
                <a:moveTo>
                  <a:pt x="7488" y="3256"/>
                </a:moveTo>
                <a:lnTo>
                  <a:pt x="7488" y="3256"/>
                </a:lnTo>
                <a:lnTo>
                  <a:pt x="7494" y="3250"/>
                </a:lnTo>
                <a:lnTo>
                  <a:pt x="7496" y="3246"/>
                </a:lnTo>
                <a:lnTo>
                  <a:pt x="7496" y="3244"/>
                </a:lnTo>
                <a:lnTo>
                  <a:pt x="7492" y="3246"/>
                </a:lnTo>
                <a:lnTo>
                  <a:pt x="7486" y="3252"/>
                </a:lnTo>
                <a:lnTo>
                  <a:pt x="7474" y="3258"/>
                </a:lnTo>
                <a:lnTo>
                  <a:pt x="7460" y="3262"/>
                </a:lnTo>
                <a:lnTo>
                  <a:pt x="7454" y="3262"/>
                </a:lnTo>
                <a:lnTo>
                  <a:pt x="7446" y="3262"/>
                </a:lnTo>
                <a:lnTo>
                  <a:pt x="7438" y="3260"/>
                </a:lnTo>
                <a:lnTo>
                  <a:pt x="7436" y="3262"/>
                </a:lnTo>
                <a:lnTo>
                  <a:pt x="7434" y="3264"/>
                </a:lnTo>
                <a:lnTo>
                  <a:pt x="7432" y="3266"/>
                </a:lnTo>
                <a:lnTo>
                  <a:pt x="7432" y="3270"/>
                </a:lnTo>
                <a:lnTo>
                  <a:pt x="7430" y="3272"/>
                </a:lnTo>
                <a:lnTo>
                  <a:pt x="7428" y="3272"/>
                </a:lnTo>
                <a:lnTo>
                  <a:pt x="7420" y="3272"/>
                </a:lnTo>
                <a:lnTo>
                  <a:pt x="7416" y="3274"/>
                </a:lnTo>
                <a:lnTo>
                  <a:pt x="7414" y="3278"/>
                </a:lnTo>
                <a:lnTo>
                  <a:pt x="7410" y="3278"/>
                </a:lnTo>
                <a:lnTo>
                  <a:pt x="7406" y="3278"/>
                </a:lnTo>
                <a:lnTo>
                  <a:pt x="7406" y="3280"/>
                </a:lnTo>
                <a:lnTo>
                  <a:pt x="7410" y="3292"/>
                </a:lnTo>
                <a:lnTo>
                  <a:pt x="7412" y="3296"/>
                </a:lnTo>
                <a:lnTo>
                  <a:pt x="7416" y="3298"/>
                </a:lnTo>
                <a:lnTo>
                  <a:pt x="7422" y="3300"/>
                </a:lnTo>
                <a:lnTo>
                  <a:pt x="7426" y="3300"/>
                </a:lnTo>
                <a:lnTo>
                  <a:pt x="7432" y="3300"/>
                </a:lnTo>
                <a:lnTo>
                  <a:pt x="7436" y="3302"/>
                </a:lnTo>
                <a:lnTo>
                  <a:pt x="7438" y="3302"/>
                </a:lnTo>
                <a:lnTo>
                  <a:pt x="7438" y="3300"/>
                </a:lnTo>
                <a:lnTo>
                  <a:pt x="7440" y="3298"/>
                </a:lnTo>
                <a:lnTo>
                  <a:pt x="7442" y="3298"/>
                </a:lnTo>
                <a:lnTo>
                  <a:pt x="7448" y="3296"/>
                </a:lnTo>
                <a:lnTo>
                  <a:pt x="7456" y="3294"/>
                </a:lnTo>
                <a:lnTo>
                  <a:pt x="7458" y="3290"/>
                </a:lnTo>
                <a:lnTo>
                  <a:pt x="7462" y="3286"/>
                </a:lnTo>
                <a:lnTo>
                  <a:pt x="7464" y="3284"/>
                </a:lnTo>
                <a:lnTo>
                  <a:pt x="7468" y="3282"/>
                </a:lnTo>
                <a:lnTo>
                  <a:pt x="7474" y="3282"/>
                </a:lnTo>
                <a:lnTo>
                  <a:pt x="7480" y="3280"/>
                </a:lnTo>
                <a:lnTo>
                  <a:pt x="7478" y="3276"/>
                </a:lnTo>
                <a:lnTo>
                  <a:pt x="7474" y="3270"/>
                </a:lnTo>
                <a:lnTo>
                  <a:pt x="7474" y="3266"/>
                </a:lnTo>
                <a:lnTo>
                  <a:pt x="7480" y="3262"/>
                </a:lnTo>
                <a:lnTo>
                  <a:pt x="7488" y="3256"/>
                </a:lnTo>
                <a:close/>
                <a:moveTo>
                  <a:pt x="6684" y="3228"/>
                </a:moveTo>
                <a:lnTo>
                  <a:pt x="6684" y="3228"/>
                </a:lnTo>
                <a:lnTo>
                  <a:pt x="6684" y="3230"/>
                </a:lnTo>
                <a:lnTo>
                  <a:pt x="6686" y="3234"/>
                </a:lnTo>
                <a:lnTo>
                  <a:pt x="6688" y="3238"/>
                </a:lnTo>
                <a:lnTo>
                  <a:pt x="6692" y="3238"/>
                </a:lnTo>
                <a:lnTo>
                  <a:pt x="6692" y="3234"/>
                </a:lnTo>
                <a:lnTo>
                  <a:pt x="6690" y="3230"/>
                </a:lnTo>
                <a:lnTo>
                  <a:pt x="6688" y="3228"/>
                </a:lnTo>
                <a:lnTo>
                  <a:pt x="6684" y="3228"/>
                </a:lnTo>
                <a:close/>
                <a:moveTo>
                  <a:pt x="6456" y="4860"/>
                </a:moveTo>
                <a:lnTo>
                  <a:pt x="6456" y="4860"/>
                </a:lnTo>
                <a:lnTo>
                  <a:pt x="6448" y="4872"/>
                </a:lnTo>
                <a:lnTo>
                  <a:pt x="6446" y="4874"/>
                </a:lnTo>
                <a:lnTo>
                  <a:pt x="6448" y="4878"/>
                </a:lnTo>
                <a:lnTo>
                  <a:pt x="6448" y="4880"/>
                </a:lnTo>
                <a:lnTo>
                  <a:pt x="6452" y="4882"/>
                </a:lnTo>
                <a:lnTo>
                  <a:pt x="6456" y="4884"/>
                </a:lnTo>
                <a:lnTo>
                  <a:pt x="6456" y="4882"/>
                </a:lnTo>
                <a:lnTo>
                  <a:pt x="6464" y="4870"/>
                </a:lnTo>
                <a:lnTo>
                  <a:pt x="6466" y="4864"/>
                </a:lnTo>
                <a:lnTo>
                  <a:pt x="6466" y="4860"/>
                </a:lnTo>
                <a:lnTo>
                  <a:pt x="6466" y="4858"/>
                </a:lnTo>
                <a:lnTo>
                  <a:pt x="6464" y="4856"/>
                </a:lnTo>
                <a:lnTo>
                  <a:pt x="6460" y="4856"/>
                </a:lnTo>
                <a:lnTo>
                  <a:pt x="6456" y="4860"/>
                </a:lnTo>
                <a:close/>
                <a:moveTo>
                  <a:pt x="6376" y="5018"/>
                </a:moveTo>
                <a:lnTo>
                  <a:pt x="6376" y="5018"/>
                </a:lnTo>
                <a:lnTo>
                  <a:pt x="6372" y="5018"/>
                </a:lnTo>
                <a:lnTo>
                  <a:pt x="6370" y="5020"/>
                </a:lnTo>
                <a:lnTo>
                  <a:pt x="6368" y="5026"/>
                </a:lnTo>
                <a:lnTo>
                  <a:pt x="6366" y="5032"/>
                </a:lnTo>
                <a:lnTo>
                  <a:pt x="6368" y="5038"/>
                </a:lnTo>
                <a:lnTo>
                  <a:pt x="6370" y="5038"/>
                </a:lnTo>
                <a:lnTo>
                  <a:pt x="6372" y="5036"/>
                </a:lnTo>
                <a:lnTo>
                  <a:pt x="6376" y="5030"/>
                </a:lnTo>
                <a:lnTo>
                  <a:pt x="6378" y="5024"/>
                </a:lnTo>
                <a:lnTo>
                  <a:pt x="6378" y="5020"/>
                </a:lnTo>
                <a:lnTo>
                  <a:pt x="6376" y="5018"/>
                </a:lnTo>
                <a:close/>
                <a:moveTo>
                  <a:pt x="5466" y="4460"/>
                </a:moveTo>
                <a:lnTo>
                  <a:pt x="5466" y="4460"/>
                </a:lnTo>
                <a:lnTo>
                  <a:pt x="5466" y="4458"/>
                </a:lnTo>
                <a:lnTo>
                  <a:pt x="5464" y="4458"/>
                </a:lnTo>
                <a:lnTo>
                  <a:pt x="5462" y="4458"/>
                </a:lnTo>
                <a:lnTo>
                  <a:pt x="5458" y="4460"/>
                </a:lnTo>
                <a:lnTo>
                  <a:pt x="5458" y="4462"/>
                </a:lnTo>
                <a:lnTo>
                  <a:pt x="5462" y="4464"/>
                </a:lnTo>
                <a:lnTo>
                  <a:pt x="5466" y="4460"/>
                </a:lnTo>
                <a:close/>
                <a:moveTo>
                  <a:pt x="5468" y="4472"/>
                </a:moveTo>
                <a:lnTo>
                  <a:pt x="5468" y="4472"/>
                </a:lnTo>
                <a:lnTo>
                  <a:pt x="5466" y="4472"/>
                </a:lnTo>
                <a:lnTo>
                  <a:pt x="5464" y="4474"/>
                </a:lnTo>
                <a:lnTo>
                  <a:pt x="5462" y="4476"/>
                </a:lnTo>
                <a:lnTo>
                  <a:pt x="5462" y="4478"/>
                </a:lnTo>
                <a:lnTo>
                  <a:pt x="5466" y="4478"/>
                </a:lnTo>
                <a:lnTo>
                  <a:pt x="5468" y="4476"/>
                </a:lnTo>
                <a:lnTo>
                  <a:pt x="5468" y="4472"/>
                </a:lnTo>
                <a:close/>
                <a:moveTo>
                  <a:pt x="5454" y="4498"/>
                </a:moveTo>
                <a:lnTo>
                  <a:pt x="5454" y="4498"/>
                </a:lnTo>
                <a:lnTo>
                  <a:pt x="5456" y="4500"/>
                </a:lnTo>
                <a:lnTo>
                  <a:pt x="5458" y="4500"/>
                </a:lnTo>
                <a:lnTo>
                  <a:pt x="5460" y="4500"/>
                </a:lnTo>
                <a:lnTo>
                  <a:pt x="5462" y="4496"/>
                </a:lnTo>
                <a:lnTo>
                  <a:pt x="5460" y="4492"/>
                </a:lnTo>
                <a:lnTo>
                  <a:pt x="5458" y="4492"/>
                </a:lnTo>
                <a:lnTo>
                  <a:pt x="5456" y="4494"/>
                </a:lnTo>
                <a:lnTo>
                  <a:pt x="5454" y="4498"/>
                </a:lnTo>
                <a:close/>
                <a:moveTo>
                  <a:pt x="5466" y="4492"/>
                </a:moveTo>
                <a:lnTo>
                  <a:pt x="5466" y="4492"/>
                </a:lnTo>
                <a:lnTo>
                  <a:pt x="5464" y="4492"/>
                </a:lnTo>
                <a:lnTo>
                  <a:pt x="5464" y="4496"/>
                </a:lnTo>
                <a:lnTo>
                  <a:pt x="5466" y="4498"/>
                </a:lnTo>
                <a:lnTo>
                  <a:pt x="5468" y="4498"/>
                </a:lnTo>
                <a:lnTo>
                  <a:pt x="5470" y="4496"/>
                </a:lnTo>
                <a:lnTo>
                  <a:pt x="5468" y="4494"/>
                </a:lnTo>
                <a:lnTo>
                  <a:pt x="5466" y="4492"/>
                </a:lnTo>
                <a:close/>
                <a:moveTo>
                  <a:pt x="5474" y="4492"/>
                </a:moveTo>
                <a:lnTo>
                  <a:pt x="5474" y="4492"/>
                </a:lnTo>
                <a:lnTo>
                  <a:pt x="5476" y="4492"/>
                </a:lnTo>
                <a:lnTo>
                  <a:pt x="5478" y="4490"/>
                </a:lnTo>
                <a:lnTo>
                  <a:pt x="5478" y="4488"/>
                </a:lnTo>
                <a:lnTo>
                  <a:pt x="5478" y="4486"/>
                </a:lnTo>
                <a:lnTo>
                  <a:pt x="5476" y="4486"/>
                </a:lnTo>
                <a:lnTo>
                  <a:pt x="5474" y="4488"/>
                </a:lnTo>
                <a:lnTo>
                  <a:pt x="5474" y="4492"/>
                </a:lnTo>
                <a:close/>
                <a:moveTo>
                  <a:pt x="5456" y="4486"/>
                </a:moveTo>
                <a:lnTo>
                  <a:pt x="5456" y="4486"/>
                </a:lnTo>
                <a:lnTo>
                  <a:pt x="5454" y="4486"/>
                </a:lnTo>
                <a:lnTo>
                  <a:pt x="5454" y="4488"/>
                </a:lnTo>
                <a:lnTo>
                  <a:pt x="5454" y="4490"/>
                </a:lnTo>
                <a:lnTo>
                  <a:pt x="5456" y="4490"/>
                </a:lnTo>
                <a:lnTo>
                  <a:pt x="5458" y="4488"/>
                </a:lnTo>
                <a:lnTo>
                  <a:pt x="5456" y="4486"/>
                </a:lnTo>
                <a:close/>
                <a:moveTo>
                  <a:pt x="5448" y="4476"/>
                </a:moveTo>
                <a:lnTo>
                  <a:pt x="5448" y="4476"/>
                </a:lnTo>
                <a:lnTo>
                  <a:pt x="5450" y="4476"/>
                </a:lnTo>
                <a:lnTo>
                  <a:pt x="5454" y="4474"/>
                </a:lnTo>
                <a:lnTo>
                  <a:pt x="5454" y="4472"/>
                </a:lnTo>
                <a:lnTo>
                  <a:pt x="5450" y="4472"/>
                </a:lnTo>
                <a:lnTo>
                  <a:pt x="5448" y="4474"/>
                </a:lnTo>
                <a:lnTo>
                  <a:pt x="5448" y="4476"/>
                </a:lnTo>
                <a:close/>
                <a:moveTo>
                  <a:pt x="5480" y="4474"/>
                </a:moveTo>
                <a:lnTo>
                  <a:pt x="5480" y="4474"/>
                </a:lnTo>
                <a:lnTo>
                  <a:pt x="5484" y="4474"/>
                </a:lnTo>
                <a:lnTo>
                  <a:pt x="5484" y="4472"/>
                </a:lnTo>
                <a:lnTo>
                  <a:pt x="5482" y="4470"/>
                </a:lnTo>
                <a:lnTo>
                  <a:pt x="5480" y="4472"/>
                </a:lnTo>
                <a:lnTo>
                  <a:pt x="5480" y="4474"/>
                </a:lnTo>
                <a:close/>
                <a:moveTo>
                  <a:pt x="6488" y="2842"/>
                </a:moveTo>
                <a:lnTo>
                  <a:pt x="6488" y="2842"/>
                </a:lnTo>
                <a:lnTo>
                  <a:pt x="6484" y="2842"/>
                </a:lnTo>
                <a:lnTo>
                  <a:pt x="6484" y="2844"/>
                </a:lnTo>
                <a:lnTo>
                  <a:pt x="6484" y="2852"/>
                </a:lnTo>
                <a:lnTo>
                  <a:pt x="6482" y="2858"/>
                </a:lnTo>
                <a:lnTo>
                  <a:pt x="6482" y="2860"/>
                </a:lnTo>
                <a:lnTo>
                  <a:pt x="6480" y="2860"/>
                </a:lnTo>
                <a:lnTo>
                  <a:pt x="6476" y="2858"/>
                </a:lnTo>
                <a:lnTo>
                  <a:pt x="6472" y="2860"/>
                </a:lnTo>
                <a:lnTo>
                  <a:pt x="6468" y="2862"/>
                </a:lnTo>
                <a:lnTo>
                  <a:pt x="6464" y="2866"/>
                </a:lnTo>
                <a:lnTo>
                  <a:pt x="6460" y="2868"/>
                </a:lnTo>
                <a:lnTo>
                  <a:pt x="6458" y="2868"/>
                </a:lnTo>
                <a:lnTo>
                  <a:pt x="6456" y="2872"/>
                </a:lnTo>
                <a:lnTo>
                  <a:pt x="6454" y="2884"/>
                </a:lnTo>
                <a:lnTo>
                  <a:pt x="6454" y="2898"/>
                </a:lnTo>
                <a:lnTo>
                  <a:pt x="6454" y="2902"/>
                </a:lnTo>
                <a:lnTo>
                  <a:pt x="6456" y="2904"/>
                </a:lnTo>
                <a:lnTo>
                  <a:pt x="6460" y="2904"/>
                </a:lnTo>
                <a:lnTo>
                  <a:pt x="6460" y="2906"/>
                </a:lnTo>
                <a:lnTo>
                  <a:pt x="6458" y="2910"/>
                </a:lnTo>
                <a:lnTo>
                  <a:pt x="6456" y="2912"/>
                </a:lnTo>
                <a:lnTo>
                  <a:pt x="6462" y="2914"/>
                </a:lnTo>
                <a:lnTo>
                  <a:pt x="6464" y="2916"/>
                </a:lnTo>
                <a:lnTo>
                  <a:pt x="6462" y="2918"/>
                </a:lnTo>
                <a:lnTo>
                  <a:pt x="6460" y="2922"/>
                </a:lnTo>
                <a:lnTo>
                  <a:pt x="6460" y="2924"/>
                </a:lnTo>
                <a:lnTo>
                  <a:pt x="6464" y="2924"/>
                </a:lnTo>
                <a:lnTo>
                  <a:pt x="6470" y="2930"/>
                </a:lnTo>
                <a:lnTo>
                  <a:pt x="6474" y="2932"/>
                </a:lnTo>
                <a:lnTo>
                  <a:pt x="6474" y="2934"/>
                </a:lnTo>
                <a:lnTo>
                  <a:pt x="6476" y="2934"/>
                </a:lnTo>
                <a:lnTo>
                  <a:pt x="6480" y="2932"/>
                </a:lnTo>
                <a:lnTo>
                  <a:pt x="6480" y="2930"/>
                </a:lnTo>
                <a:lnTo>
                  <a:pt x="6480" y="2926"/>
                </a:lnTo>
                <a:lnTo>
                  <a:pt x="6480" y="2924"/>
                </a:lnTo>
                <a:lnTo>
                  <a:pt x="6484" y="2922"/>
                </a:lnTo>
                <a:lnTo>
                  <a:pt x="6486" y="2918"/>
                </a:lnTo>
                <a:lnTo>
                  <a:pt x="6486" y="2904"/>
                </a:lnTo>
                <a:lnTo>
                  <a:pt x="6488" y="2900"/>
                </a:lnTo>
                <a:lnTo>
                  <a:pt x="6490" y="2896"/>
                </a:lnTo>
                <a:lnTo>
                  <a:pt x="6492" y="2890"/>
                </a:lnTo>
                <a:lnTo>
                  <a:pt x="6492" y="2880"/>
                </a:lnTo>
                <a:lnTo>
                  <a:pt x="6490" y="2870"/>
                </a:lnTo>
                <a:lnTo>
                  <a:pt x="6490" y="2864"/>
                </a:lnTo>
                <a:lnTo>
                  <a:pt x="6488" y="2860"/>
                </a:lnTo>
                <a:lnTo>
                  <a:pt x="6488" y="2858"/>
                </a:lnTo>
                <a:lnTo>
                  <a:pt x="6490" y="2848"/>
                </a:lnTo>
                <a:lnTo>
                  <a:pt x="6488" y="2844"/>
                </a:lnTo>
                <a:lnTo>
                  <a:pt x="6488" y="2842"/>
                </a:lnTo>
                <a:close/>
                <a:moveTo>
                  <a:pt x="6706" y="3110"/>
                </a:moveTo>
                <a:lnTo>
                  <a:pt x="6706" y="3110"/>
                </a:lnTo>
                <a:lnTo>
                  <a:pt x="6702" y="3110"/>
                </a:lnTo>
                <a:lnTo>
                  <a:pt x="6696" y="3112"/>
                </a:lnTo>
                <a:lnTo>
                  <a:pt x="6682" y="3118"/>
                </a:lnTo>
                <a:lnTo>
                  <a:pt x="6674" y="3120"/>
                </a:lnTo>
                <a:lnTo>
                  <a:pt x="6666" y="3120"/>
                </a:lnTo>
                <a:lnTo>
                  <a:pt x="6658" y="3118"/>
                </a:lnTo>
                <a:lnTo>
                  <a:pt x="6652" y="3114"/>
                </a:lnTo>
                <a:lnTo>
                  <a:pt x="6644" y="3108"/>
                </a:lnTo>
                <a:lnTo>
                  <a:pt x="6638" y="3108"/>
                </a:lnTo>
                <a:lnTo>
                  <a:pt x="6634" y="3108"/>
                </a:lnTo>
                <a:lnTo>
                  <a:pt x="6632" y="3112"/>
                </a:lnTo>
                <a:lnTo>
                  <a:pt x="6628" y="3116"/>
                </a:lnTo>
                <a:lnTo>
                  <a:pt x="6626" y="3116"/>
                </a:lnTo>
                <a:lnTo>
                  <a:pt x="6622" y="3112"/>
                </a:lnTo>
                <a:lnTo>
                  <a:pt x="6622" y="3110"/>
                </a:lnTo>
                <a:lnTo>
                  <a:pt x="6620" y="3110"/>
                </a:lnTo>
                <a:lnTo>
                  <a:pt x="6614" y="3112"/>
                </a:lnTo>
                <a:lnTo>
                  <a:pt x="6610" y="3120"/>
                </a:lnTo>
                <a:lnTo>
                  <a:pt x="6610" y="3132"/>
                </a:lnTo>
                <a:lnTo>
                  <a:pt x="6610" y="3136"/>
                </a:lnTo>
                <a:lnTo>
                  <a:pt x="6614" y="3140"/>
                </a:lnTo>
                <a:lnTo>
                  <a:pt x="6628" y="3144"/>
                </a:lnTo>
                <a:lnTo>
                  <a:pt x="6640" y="3150"/>
                </a:lnTo>
                <a:lnTo>
                  <a:pt x="6650" y="3158"/>
                </a:lnTo>
                <a:lnTo>
                  <a:pt x="6660" y="3164"/>
                </a:lnTo>
                <a:lnTo>
                  <a:pt x="6666" y="3166"/>
                </a:lnTo>
                <a:lnTo>
                  <a:pt x="6670" y="3168"/>
                </a:lnTo>
                <a:lnTo>
                  <a:pt x="6678" y="3170"/>
                </a:lnTo>
                <a:lnTo>
                  <a:pt x="6684" y="3176"/>
                </a:lnTo>
                <a:lnTo>
                  <a:pt x="6692" y="3182"/>
                </a:lnTo>
                <a:lnTo>
                  <a:pt x="6702" y="3186"/>
                </a:lnTo>
                <a:lnTo>
                  <a:pt x="6714" y="3192"/>
                </a:lnTo>
                <a:lnTo>
                  <a:pt x="6716" y="3190"/>
                </a:lnTo>
                <a:lnTo>
                  <a:pt x="6716" y="3186"/>
                </a:lnTo>
                <a:lnTo>
                  <a:pt x="6718" y="3178"/>
                </a:lnTo>
                <a:lnTo>
                  <a:pt x="6720" y="3170"/>
                </a:lnTo>
                <a:lnTo>
                  <a:pt x="6720" y="3162"/>
                </a:lnTo>
                <a:lnTo>
                  <a:pt x="6720" y="3158"/>
                </a:lnTo>
                <a:lnTo>
                  <a:pt x="6716" y="3154"/>
                </a:lnTo>
                <a:lnTo>
                  <a:pt x="6714" y="3152"/>
                </a:lnTo>
                <a:lnTo>
                  <a:pt x="6716" y="3146"/>
                </a:lnTo>
                <a:lnTo>
                  <a:pt x="6720" y="3130"/>
                </a:lnTo>
                <a:lnTo>
                  <a:pt x="6736" y="3104"/>
                </a:lnTo>
                <a:lnTo>
                  <a:pt x="6736" y="3102"/>
                </a:lnTo>
                <a:lnTo>
                  <a:pt x="6734" y="3102"/>
                </a:lnTo>
                <a:lnTo>
                  <a:pt x="6728" y="3106"/>
                </a:lnTo>
                <a:lnTo>
                  <a:pt x="6716" y="3110"/>
                </a:lnTo>
                <a:lnTo>
                  <a:pt x="6712" y="3110"/>
                </a:lnTo>
                <a:lnTo>
                  <a:pt x="6706" y="3110"/>
                </a:lnTo>
                <a:close/>
                <a:moveTo>
                  <a:pt x="6434" y="2968"/>
                </a:moveTo>
                <a:lnTo>
                  <a:pt x="6434" y="2968"/>
                </a:lnTo>
                <a:lnTo>
                  <a:pt x="6436" y="2972"/>
                </a:lnTo>
                <a:lnTo>
                  <a:pt x="6438" y="2976"/>
                </a:lnTo>
                <a:lnTo>
                  <a:pt x="6442" y="2982"/>
                </a:lnTo>
                <a:lnTo>
                  <a:pt x="6446" y="2990"/>
                </a:lnTo>
                <a:lnTo>
                  <a:pt x="6446" y="2996"/>
                </a:lnTo>
                <a:lnTo>
                  <a:pt x="6446" y="3004"/>
                </a:lnTo>
                <a:lnTo>
                  <a:pt x="6446" y="3012"/>
                </a:lnTo>
                <a:lnTo>
                  <a:pt x="6448" y="3016"/>
                </a:lnTo>
                <a:lnTo>
                  <a:pt x="6448" y="3020"/>
                </a:lnTo>
                <a:lnTo>
                  <a:pt x="6446" y="3030"/>
                </a:lnTo>
                <a:lnTo>
                  <a:pt x="6446" y="3046"/>
                </a:lnTo>
                <a:lnTo>
                  <a:pt x="6448" y="3058"/>
                </a:lnTo>
                <a:lnTo>
                  <a:pt x="6450" y="3064"/>
                </a:lnTo>
                <a:lnTo>
                  <a:pt x="6454" y="3068"/>
                </a:lnTo>
                <a:lnTo>
                  <a:pt x="6458" y="3070"/>
                </a:lnTo>
                <a:lnTo>
                  <a:pt x="6462" y="3070"/>
                </a:lnTo>
                <a:lnTo>
                  <a:pt x="6466" y="3068"/>
                </a:lnTo>
                <a:lnTo>
                  <a:pt x="6468" y="3066"/>
                </a:lnTo>
                <a:lnTo>
                  <a:pt x="6472" y="3060"/>
                </a:lnTo>
                <a:lnTo>
                  <a:pt x="6474" y="3054"/>
                </a:lnTo>
                <a:lnTo>
                  <a:pt x="6476" y="3054"/>
                </a:lnTo>
                <a:lnTo>
                  <a:pt x="6480" y="3056"/>
                </a:lnTo>
                <a:lnTo>
                  <a:pt x="6488" y="3058"/>
                </a:lnTo>
                <a:lnTo>
                  <a:pt x="6490" y="3056"/>
                </a:lnTo>
                <a:lnTo>
                  <a:pt x="6492" y="3054"/>
                </a:lnTo>
                <a:lnTo>
                  <a:pt x="6496" y="3044"/>
                </a:lnTo>
                <a:lnTo>
                  <a:pt x="6498" y="3024"/>
                </a:lnTo>
                <a:lnTo>
                  <a:pt x="6500" y="3016"/>
                </a:lnTo>
                <a:lnTo>
                  <a:pt x="6500" y="3008"/>
                </a:lnTo>
                <a:lnTo>
                  <a:pt x="6496" y="3000"/>
                </a:lnTo>
                <a:lnTo>
                  <a:pt x="6496" y="2996"/>
                </a:lnTo>
                <a:lnTo>
                  <a:pt x="6498" y="2990"/>
                </a:lnTo>
                <a:lnTo>
                  <a:pt x="6502" y="2984"/>
                </a:lnTo>
                <a:lnTo>
                  <a:pt x="6502" y="2980"/>
                </a:lnTo>
                <a:lnTo>
                  <a:pt x="6502" y="2968"/>
                </a:lnTo>
                <a:lnTo>
                  <a:pt x="6498" y="2958"/>
                </a:lnTo>
                <a:lnTo>
                  <a:pt x="6494" y="2950"/>
                </a:lnTo>
                <a:lnTo>
                  <a:pt x="6488" y="2944"/>
                </a:lnTo>
                <a:lnTo>
                  <a:pt x="6486" y="2942"/>
                </a:lnTo>
                <a:lnTo>
                  <a:pt x="6484" y="2942"/>
                </a:lnTo>
                <a:lnTo>
                  <a:pt x="6480" y="2944"/>
                </a:lnTo>
                <a:lnTo>
                  <a:pt x="6474" y="2946"/>
                </a:lnTo>
                <a:lnTo>
                  <a:pt x="6460" y="2956"/>
                </a:lnTo>
                <a:lnTo>
                  <a:pt x="6454" y="2962"/>
                </a:lnTo>
                <a:lnTo>
                  <a:pt x="6448" y="2962"/>
                </a:lnTo>
                <a:lnTo>
                  <a:pt x="6442" y="2962"/>
                </a:lnTo>
                <a:lnTo>
                  <a:pt x="6440" y="2960"/>
                </a:lnTo>
                <a:lnTo>
                  <a:pt x="6438" y="2958"/>
                </a:lnTo>
                <a:lnTo>
                  <a:pt x="6436" y="2958"/>
                </a:lnTo>
                <a:lnTo>
                  <a:pt x="6434" y="2968"/>
                </a:lnTo>
                <a:close/>
                <a:moveTo>
                  <a:pt x="6714" y="2136"/>
                </a:moveTo>
                <a:lnTo>
                  <a:pt x="6714" y="2136"/>
                </a:lnTo>
                <a:lnTo>
                  <a:pt x="6718" y="2134"/>
                </a:lnTo>
                <a:lnTo>
                  <a:pt x="6718" y="2132"/>
                </a:lnTo>
                <a:lnTo>
                  <a:pt x="6716" y="2128"/>
                </a:lnTo>
                <a:lnTo>
                  <a:pt x="6714" y="2124"/>
                </a:lnTo>
                <a:lnTo>
                  <a:pt x="6706" y="2120"/>
                </a:lnTo>
                <a:lnTo>
                  <a:pt x="6702" y="2118"/>
                </a:lnTo>
                <a:lnTo>
                  <a:pt x="6700" y="2118"/>
                </a:lnTo>
                <a:lnTo>
                  <a:pt x="6698" y="2122"/>
                </a:lnTo>
                <a:lnTo>
                  <a:pt x="6702" y="2130"/>
                </a:lnTo>
                <a:lnTo>
                  <a:pt x="6706" y="2136"/>
                </a:lnTo>
                <a:lnTo>
                  <a:pt x="6710" y="2136"/>
                </a:lnTo>
                <a:lnTo>
                  <a:pt x="6714" y="2136"/>
                </a:lnTo>
                <a:close/>
                <a:moveTo>
                  <a:pt x="6546" y="1994"/>
                </a:moveTo>
                <a:lnTo>
                  <a:pt x="6546" y="1994"/>
                </a:lnTo>
                <a:lnTo>
                  <a:pt x="6546" y="1996"/>
                </a:lnTo>
                <a:lnTo>
                  <a:pt x="6548" y="1996"/>
                </a:lnTo>
                <a:lnTo>
                  <a:pt x="6556" y="1992"/>
                </a:lnTo>
                <a:lnTo>
                  <a:pt x="6556" y="1990"/>
                </a:lnTo>
                <a:lnTo>
                  <a:pt x="6552" y="1990"/>
                </a:lnTo>
                <a:lnTo>
                  <a:pt x="6548" y="1992"/>
                </a:lnTo>
                <a:lnTo>
                  <a:pt x="6546" y="1994"/>
                </a:lnTo>
                <a:close/>
                <a:moveTo>
                  <a:pt x="6520" y="2132"/>
                </a:moveTo>
                <a:lnTo>
                  <a:pt x="6520" y="2132"/>
                </a:lnTo>
                <a:lnTo>
                  <a:pt x="6530" y="2134"/>
                </a:lnTo>
                <a:lnTo>
                  <a:pt x="6536" y="2132"/>
                </a:lnTo>
                <a:lnTo>
                  <a:pt x="6542" y="2128"/>
                </a:lnTo>
                <a:lnTo>
                  <a:pt x="6542" y="2126"/>
                </a:lnTo>
                <a:lnTo>
                  <a:pt x="6544" y="2124"/>
                </a:lnTo>
                <a:lnTo>
                  <a:pt x="6542" y="2118"/>
                </a:lnTo>
                <a:lnTo>
                  <a:pt x="6540" y="2112"/>
                </a:lnTo>
                <a:lnTo>
                  <a:pt x="6540" y="2108"/>
                </a:lnTo>
                <a:lnTo>
                  <a:pt x="6540" y="2104"/>
                </a:lnTo>
                <a:lnTo>
                  <a:pt x="6538" y="2102"/>
                </a:lnTo>
                <a:lnTo>
                  <a:pt x="6534" y="2100"/>
                </a:lnTo>
                <a:lnTo>
                  <a:pt x="6534" y="2102"/>
                </a:lnTo>
                <a:lnTo>
                  <a:pt x="6534" y="2104"/>
                </a:lnTo>
                <a:lnTo>
                  <a:pt x="6532" y="2104"/>
                </a:lnTo>
                <a:lnTo>
                  <a:pt x="6524" y="2100"/>
                </a:lnTo>
                <a:lnTo>
                  <a:pt x="6520" y="2100"/>
                </a:lnTo>
                <a:lnTo>
                  <a:pt x="6514" y="2102"/>
                </a:lnTo>
                <a:lnTo>
                  <a:pt x="6508" y="2104"/>
                </a:lnTo>
                <a:lnTo>
                  <a:pt x="6504" y="2104"/>
                </a:lnTo>
                <a:lnTo>
                  <a:pt x="6500" y="2104"/>
                </a:lnTo>
                <a:lnTo>
                  <a:pt x="6498" y="2104"/>
                </a:lnTo>
                <a:lnTo>
                  <a:pt x="6498" y="2108"/>
                </a:lnTo>
                <a:lnTo>
                  <a:pt x="6500" y="2110"/>
                </a:lnTo>
                <a:lnTo>
                  <a:pt x="6504" y="2114"/>
                </a:lnTo>
                <a:lnTo>
                  <a:pt x="6508" y="2122"/>
                </a:lnTo>
                <a:lnTo>
                  <a:pt x="6510" y="2126"/>
                </a:lnTo>
                <a:lnTo>
                  <a:pt x="6512" y="2124"/>
                </a:lnTo>
                <a:lnTo>
                  <a:pt x="6514" y="2126"/>
                </a:lnTo>
                <a:lnTo>
                  <a:pt x="6516" y="2126"/>
                </a:lnTo>
                <a:lnTo>
                  <a:pt x="6514" y="2128"/>
                </a:lnTo>
                <a:lnTo>
                  <a:pt x="6516" y="2130"/>
                </a:lnTo>
                <a:lnTo>
                  <a:pt x="6520" y="2132"/>
                </a:lnTo>
                <a:close/>
                <a:moveTo>
                  <a:pt x="6534" y="2078"/>
                </a:moveTo>
                <a:lnTo>
                  <a:pt x="6534" y="2078"/>
                </a:lnTo>
                <a:lnTo>
                  <a:pt x="6532" y="2078"/>
                </a:lnTo>
                <a:lnTo>
                  <a:pt x="6532" y="2080"/>
                </a:lnTo>
                <a:lnTo>
                  <a:pt x="6532" y="2086"/>
                </a:lnTo>
                <a:lnTo>
                  <a:pt x="6534" y="2090"/>
                </a:lnTo>
                <a:lnTo>
                  <a:pt x="6534" y="2088"/>
                </a:lnTo>
                <a:lnTo>
                  <a:pt x="6536" y="2086"/>
                </a:lnTo>
                <a:lnTo>
                  <a:pt x="6536" y="2082"/>
                </a:lnTo>
                <a:lnTo>
                  <a:pt x="6534" y="2078"/>
                </a:lnTo>
                <a:close/>
                <a:moveTo>
                  <a:pt x="6544" y="2134"/>
                </a:moveTo>
                <a:lnTo>
                  <a:pt x="6544" y="2134"/>
                </a:lnTo>
                <a:lnTo>
                  <a:pt x="6544" y="2132"/>
                </a:lnTo>
                <a:lnTo>
                  <a:pt x="6544" y="2130"/>
                </a:lnTo>
                <a:lnTo>
                  <a:pt x="6542" y="2132"/>
                </a:lnTo>
                <a:lnTo>
                  <a:pt x="6540" y="2134"/>
                </a:lnTo>
                <a:lnTo>
                  <a:pt x="6534" y="2144"/>
                </a:lnTo>
                <a:lnTo>
                  <a:pt x="6532" y="2148"/>
                </a:lnTo>
                <a:lnTo>
                  <a:pt x="6532" y="2152"/>
                </a:lnTo>
                <a:lnTo>
                  <a:pt x="6534" y="2154"/>
                </a:lnTo>
                <a:lnTo>
                  <a:pt x="6536" y="2154"/>
                </a:lnTo>
                <a:lnTo>
                  <a:pt x="6538" y="2148"/>
                </a:lnTo>
                <a:lnTo>
                  <a:pt x="6544" y="2134"/>
                </a:lnTo>
                <a:close/>
                <a:moveTo>
                  <a:pt x="6582" y="2150"/>
                </a:moveTo>
                <a:lnTo>
                  <a:pt x="6582" y="2150"/>
                </a:lnTo>
                <a:lnTo>
                  <a:pt x="6578" y="2144"/>
                </a:lnTo>
                <a:lnTo>
                  <a:pt x="6576" y="2142"/>
                </a:lnTo>
                <a:lnTo>
                  <a:pt x="6576" y="2144"/>
                </a:lnTo>
                <a:lnTo>
                  <a:pt x="6574" y="2146"/>
                </a:lnTo>
                <a:lnTo>
                  <a:pt x="6572" y="2146"/>
                </a:lnTo>
                <a:lnTo>
                  <a:pt x="6562" y="2140"/>
                </a:lnTo>
                <a:lnTo>
                  <a:pt x="6556" y="2138"/>
                </a:lnTo>
                <a:lnTo>
                  <a:pt x="6552" y="2140"/>
                </a:lnTo>
                <a:lnTo>
                  <a:pt x="6552" y="2144"/>
                </a:lnTo>
                <a:lnTo>
                  <a:pt x="6552" y="2148"/>
                </a:lnTo>
                <a:lnTo>
                  <a:pt x="6554" y="2152"/>
                </a:lnTo>
                <a:lnTo>
                  <a:pt x="6560" y="2156"/>
                </a:lnTo>
                <a:lnTo>
                  <a:pt x="6570" y="2158"/>
                </a:lnTo>
                <a:lnTo>
                  <a:pt x="6578" y="2158"/>
                </a:lnTo>
                <a:lnTo>
                  <a:pt x="6582" y="2158"/>
                </a:lnTo>
                <a:lnTo>
                  <a:pt x="6584" y="2156"/>
                </a:lnTo>
                <a:lnTo>
                  <a:pt x="6582" y="2150"/>
                </a:lnTo>
                <a:close/>
                <a:moveTo>
                  <a:pt x="6566" y="2088"/>
                </a:moveTo>
                <a:lnTo>
                  <a:pt x="6566" y="2088"/>
                </a:lnTo>
                <a:lnTo>
                  <a:pt x="6560" y="2090"/>
                </a:lnTo>
                <a:lnTo>
                  <a:pt x="6554" y="2090"/>
                </a:lnTo>
                <a:lnTo>
                  <a:pt x="6550" y="2090"/>
                </a:lnTo>
                <a:lnTo>
                  <a:pt x="6546" y="2090"/>
                </a:lnTo>
                <a:lnTo>
                  <a:pt x="6544" y="2092"/>
                </a:lnTo>
                <a:lnTo>
                  <a:pt x="6546" y="2094"/>
                </a:lnTo>
                <a:lnTo>
                  <a:pt x="6550" y="2096"/>
                </a:lnTo>
                <a:lnTo>
                  <a:pt x="6554" y="2100"/>
                </a:lnTo>
                <a:lnTo>
                  <a:pt x="6556" y="2100"/>
                </a:lnTo>
                <a:lnTo>
                  <a:pt x="6554" y="2102"/>
                </a:lnTo>
                <a:lnTo>
                  <a:pt x="6554" y="2106"/>
                </a:lnTo>
                <a:lnTo>
                  <a:pt x="6556" y="2108"/>
                </a:lnTo>
                <a:lnTo>
                  <a:pt x="6558" y="2110"/>
                </a:lnTo>
                <a:lnTo>
                  <a:pt x="6556" y="2114"/>
                </a:lnTo>
                <a:lnTo>
                  <a:pt x="6554" y="2116"/>
                </a:lnTo>
                <a:lnTo>
                  <a:pt x="6556" y="2116"/>
                </a:lnTo>
                <a:lnTo>
                  <a:pt x="6558" y="2118"/>
                </a:lnTo>
                <a:lnTo>
                  <a:pt x="6560" y="2122"/>
                </a:lnTo>
                <a:lnTo>
                  <a:pt x="6560" y="2124"/>
                </a:lnTo>
                <a:lnTo>
                  <a:pt x="6564" y="2124"/>
                </a:lnTo>
                <a:lnTo>
                  <a:pt x="6566" y="2124"/>
                </a:lnTo>
                <a:lnTo>
                  <a:pt x="6570" y="2124"/>
                </a:lnTo>
                <a:lnTo>
                  <a:pt x="6574" y="2124"/>
                </a:lnTo>
                <a:lnTo>
                  <a:pt x="6576" y="2124"/>
                </a:lnTo>
                <a:lnTo>
                  <a:pt x="6578" y="2124"/>
                </a:lnTo>
                <a:lnTo>
                  <a:pt x="6580" y="2128"/>
                </a:lnTo>
                <a:lnTo>
                  <a:pt x="6580" y="2130"/>
                </a:lnTo>
                <a:lnTo>
                  <a:pt x="6578" y="2132"/>
                </a:lnTo>
                <a:lnTo>
                  <a:pt x="6576" y="2132"/>
                </a:lnTo>
                <a:lnTo>
                  <a:pt x="6574" y="2132"/>
                </a:lnTo>
                <a:lnTo>
                  <a:pt x="6576" y="2134"/>
                </a:lnTo>
                <a:lnTo>
                  <a:pt x="6580" y="2136"/>
                </a:lnTo>
                <a:lnTo>
                  <a:pt x="6582" y="2138"/>
                </a:lnTo>
                <a:lnTo>
                  <a:pt x="6582" y="2140"/>
                </a:lnTo>
                <a:lnTo>
                  <a:pt x="6580" y="2140"/>
                </a:lnTo>
                <a:lnTo>
                  <a:pt x="6580" y="2144"/>
                </a:lnTo>
                <a:lnTo>
                  <a:pt x="6586" y="2150"/>
                </a:lnTo>
                <a:lnTo>
                  <a:pt x="6588" y="2154"/>
                </a:lnTo>
                <a:lnTo>
                  <a:pt x="6588" y="2158"/>
                </a:lnTo>
                <a:lnTo>
                  <a:pt x="6588" y="2160"/>
                </a:lnTo>
                <a:lnTo>
                  <a:pt x="6590" y="2164"/>
                </a:lnTo>
                <a:lnTo>
                  <a:pt x="6592" y="2164"/>
                </a:lnTo>
                <a:lnTo>
                  <a:pt x="6592" y="2160"/>
                </a:lnTo>
                <a:lnTo>
                  <a:pt x="6592" y="2156"/>
                </a:lnTo>
                <a:lnTo>
                  <a:pt x="6594" y="2150"/>
                </a:lnTo>
                <a:lnTo>
                  <a:pt x="6596" y="2148"/>
                </a:lnTo>
                <a:lnTo>
                  <a:pt x="6598" y="2146"/>
                </a:lnTo>
                <a:lnTo>
                  <a:pt x="6592" y="2142"/>
                </a:lnTo>
                <a:lnTo>
                  <a:pt x="6586" y="2140"/>
                </a:lnTo>
                <a:lnTo>
                  <a:pt x="6588" y="2138"/>
                </a:lnTo>
                <a:lnTo>
                  <a:pt x="6590" y="2138"/>
                </a:lnTo>
                <a:lnTo>
                  <a:pt x="6594" y="2138"/>
                </a:lnTo>
                <a:lnTo>
                  <a:pt x="6596" y="2136"/>
                </a:lnTo>
                <a:lnTo>
                  <a:pt x="6596" y="2134"/>
                </a:lnTo>
                <a:lnTo>
                  <a:pt x="6596" y="2130"/>
                </a:lnTo>
                <a:lnTo>
                  <a:pt x="6596" y="2126"/>
                </a:lnTo>
                <a:lnTo>
                  <a:pt x="6596" y="2124"/>
                </a:lnTo>
                <a:lnTo>
                  <a:pt x="6604" y="2122"/>
                </a:lnTo>
                <a:lnTo>
                  <a:pt x="6608" y="2120"/>
                </a:lnTo>
                <a:lnTo>
                  <a:pt x="6610" y="2118"/>
                </a:lnTo>
                <a:lnTo>
                  <a:pt x="6608" y="2114"/>
                </a:lnTo>
                <a:lnTo>
                  <a:pt x="6602" y="2112"/>
                </a:lnTo>
                <a:lnTo>
                  <a:pt x="6598" y="2108"/>
                </a:lnTo>
                <a:lnTo>
                  <a:pt x="6598" y="2104"/>
                </a:lnTo>
                <a:lnTo>
                  <a:pt x="6602" y="2102"/>
                </a:lnTo>
                <a:lnTo>
                  <a:pt x="6608" y="2100"/>
                </a:lnTo>
                <a:lnTo>
                  <a:pt x="6610" y="2098"/>
                </a:lnTo>
                <a:lnTo>
                  <a:pt x="6612" y="2096"/>
                </a:lnTo>
                <a:lnTo>
                  <a:pt x="6614" y="2088"/>
                </a:lnTo>
                <a:lnTo>
                  <a:pt x="6614" y="2080"/>
                </a:lnTo>
                <a:lnTo>
                  <a:pt x="6614" y="2074"/>
                </a:lnTo>
                <a:lnTo>
                  <a:pt x="6616" y="2072"/>
                </a:lnTo>
                <a:lnTo>
                  <a:pt x="6614" y="2070"/>
                </a:lnTo>
                <a:lnTo>
                  <a:pt x="6604" y="2066"/>
                </a:lnTo>
                <a:lnTo>
                  <a:pt x="6598" y="2066"/>
                </a:lnTo>
                <a:lnTo>
                  <a:pt x="6592" y="2070"/>
                </a:lnTo>
                <a:lnTo>
                  <a:pt x="6588" y="2074"/>
                </a:lnTo>
                <a:lnTo>
                  <a:pt x="6588" y="2078"/>
                </a:lnTo>
                <a:lnTo>
                  <a:pt x="6588" y="2080"/>
                </a:lnTo>
                <a:lnTo>
                  <a:pt x="6588" y="2082"/>
                </a:lnTo>
                <a:lnTo>
                  <a:pt x="6586" y="2090"/>
                </a:lnTo>
                <a:lnTo>
                  <a:pt x="6584" y="2094"/>
                </a:lnTo>
                <a:lnTo>
                  <a:pt x="6582" y="2094"/>
                </a:lnTo>
                <a:lnTo>
                  <a:pt x="6580" y="2092"/>
                </a:lnTo>
                <a:lnTo>
                  <a:pt x="6580" y="2088"/>
                </a:lnTo>
                <a:lnTo>
                  <a:pt x="6582" y="2078"/>
                </a:lnTo>
                <a:lnTo>
                  <a:pt x="6580" y="2076"/>
                </a:lnTo>
                <a:lnTo>
                  <a:pt x="6578" y="2078"/>
                </a:lnTo>
                <a:lnTo>
                  <a:pt x="6574" y="2078"/>
                </a:lnTo>
                <a:lnTo>
                  <a:pt x="6568" y="2076"/>
                </a:lnTo>
                <a:lnTo>
                  <a:pt x="6564" y="2074"/>
                </a:lnTo>
                <a:lnTo>
                  <a:pt x="6562" y="2074"/>
                </a:lnTo>
                <a:lnTo>
                  <a:pt x="6560" y="2076"/>
                </a:lnTo>
                <a:lnTo>
                  <a:pt x="6562" y="2076"/>
                </a:lnTo>
                <a:lnTo>
                  <a:pt x="6566" y="2078"/>
                </a:lnTo>
                <a:lnTo>
                  <a:pt x="6570" y="2082"/>
                </a:lnTo>
                <a:lnTo>
                  <a:pt x="6568" y="2084"/>
                </a:lnTo>
                <a:lnTo>
                  <a:pt x="6566" y="2088"/>
                </a:lnTo>
                <a:close/>
                <a:moveTo>
                  <a:pt x="6598" y="2138"/>
                </a:moveTo>
                <a:lnTo>
                  <a:pt x="6598" y="2138"/>
                </a:lnTo>
                <a:lnTo>
                  <a:pt x="6596" y="2142"/>
                </a:lnTo>
                <a:lnTo>
                  <a:pt x="6598" y="2142"/>
                </a:lnTo>
                <a:lnTo>
                  <a:pt x="6604" y="2142"/>
                </a:lnTo>
                <a:lnTo>
                  <a:pt x="6610" y="2138"/>
                </a:lnTo>
                <a:lnTo>
                  <a:pt x="6610" y="2136"/>
                </a:lnTo>
                <a:lnTo>
                  <a:pt x="6610" y="2134"/>
                </a:lnTo>
                <a:lnTo>
                  <a:pt x="6606" y="2134"/>
                </a:lnTo>
                <a:lnTo>
                  <a:pt x="6602" y="2134"/>
                </a:lnTo>
                <a:lnTo>
                  <a:pt x="6598" y="2138"/>
                </a:lnTo>
                <a:close/>
                <a:moveTo>
                  <a:pt x="6552" y="2166"/>
                </a:moveTo>
                <a:lnTo>
                  <a:pt x="6552" y="2166"/>
                </a:lnTo>
                <a:lnTo>
                  <a:pt x="6552" y="2168"/>
                </a:lnTo>
                <a:lnTo>
                  <a:pt x="6556" y="2172"/>
                </a:lnTo>
                <a:lnTo>
                  <a:pt x="6560" y="2172"/>
                </a:lnTo>
                <a:lnTo>
                  <a:pt x="6564" y="2172"/>
                </a:lnTo>
                <a:lnTo>
                  <a:pt x="6562" y="2168"/>
                </a:lnTo>
                <a:lnTo>
                  <a:pt x="6560" y="2166"/>
                </a:lnTo>
                <a:lnTo>
                  <a:pt x="6556" y="2164"/>
                </a:lnTo>
                <a:lnTo>
                  <a:pt x="6552" y="2166"/>
                </a:lnTo>
                <a:close/>
                <a:moveTo>
                  <a:pt x="6636" y="2164"/>
                </a:moveTo>
                <a:lnTo>
                  <a:pt x="6636" y="2164"/>
                </a:lnTo>
                <a:lnTo>
                  <a:pt x="6636" y="2166"/>
                </a:lnTo>
                <a:lnTo>
                  <a:pt x="6638" y="2168"/>
                </a:lnTo>
                <a:lnTo>
                  <a:pt x="6640" y="2172"/>
                </a:lnTo>
                <a:lnTo>
                  <a:pt x="6638" y="2174"/>
                </a:lnTo>
                <a:lnTo>
                  <a:pt x="6636" y="2176"/>
                </a:lnTo>
                <a:lnTo>
                  <a:pt x="6638" y="2178"/>
                </a:lnTo>
                <a:lnTo>
                  <a:pt x="6644" y="2182"/>
                </a:lnTo>
                <a:lnTo>
                  <a:pt x="6646" y="2184"/>
                </a:lnTo>
                <a:lnTo>
                  <a:pt x="6648" y="2184"/>
                </a:lnTo>
                <a:lnTo>
                  <a:pt x="6648" y="2182"/>
                </a:lnTo>
                <a:lnTo>
                  <a:pt x="6648" y="2180"/>
                </a:lnTo>
                <a:lnTo>
                  <a:pt x="6650" y="2176"/>
                </a:lnTo>
                <a:lnTo>
                  <a:pt x="6652" y="2176"/>
                </a:lnTo>
                <a:lnTo>
                  <a:pt x="6656" y="2178"/>
                </a:lnTo>
                <a:lnTo>
                  <a:pt x="6660" y="2180"/>
                </a:lnTo>
                <a:lnTo>
                  <a:pt x="6662" y="2180"/>
                </a:lnTo>
                <a:lnTo>
                  <a:pt x="6660" y="2178"/>
                </a:lnTo>
                <a:lnTo>
                  <a:pt x="6658" y="2174"/>
                </a:lnTo>
                <a:lnTo>
                  <a:pt x="6656" y="2174"/>
                </a:lnTo>
                <a:lnTo>
                  <a:pt x="6656" y="2172"/>
                </a:lnTo>
                <a:lnTo>
                  <a:pt x="6658" y="2168"/>
                </a:lnTo>
                <a:lnTo>
                  <a:pt x="6658" y="2164"/>
                </a:lnTo>
                <a:lnTo>
                  <a:pt x="6658" y="2162"/>
                </a:lnTo>
                <a:lnTo>
                  <a:pt x="6654" y="2162"/>
                </a:lnTo>
                <a:lnTo>
                  <a:pt x="6650" y="2160"/>
                </a:lnTo>
                <a:lnTo>
                  <a:pt x="6648" y="2156"/>
                </a:lnTo>
                <a:lnTo>
                  <a:pt x="6644" y="2156"/>
                </a:lnTo>
                <a:lnTo>
                  <a:pt x="6640" y="2158"/>
                </a:lnTo>
                <a:lnTo>
                  <a:pt x="6640" y="2160"/>
                </a:lnTo>
                <a:lnTo>
                  <a:pt x="6642" y="2162"/>
                </a:lnTo>
                <a:lnTo>
                  <a:pt x="6648" y="2164"/>
                </a:lnTo>
                <a:lnTo>
                  <a:pt x="6650" y="2166"/>
                </a:lnTo>
                <a:lnTo>
                  <a:pt x="6650" y="2168"/>
                </a:lnTo>
                <a:lnTo>
                  <a:pt x="6646" y="2166"/>
                </a:lnTo>
                <a:lnTo>
                  <a:pt x="6636" y="2164"/>
                </a:lnTo>
                <a:close/>
                <a:moveTo>
                  <a:pt x="6990" y="1916"/>
                </a:moveTo>
                <a:lnTo>
                  <a:pt x="6990" y="1916"/>
                </a:lnTo>
                <a:lnTo>
                  <a:pt x="6988" y="1916"/>
                </a:lnTo>
                <a:lnTo>
                  <a:pt x="6988" y="1918"/>
                </a:lnTo>
                <a:lnTo>
                  <a:pt x="6990" y="1920"/>
                </a:lnTo>
                <a:lnTo>
                  <a:pt x="6992" y="1924"/>
                </a:lnTo>
                <a:lnTo>
                  <a:pt x="6992" y="1926"/>
                </a:lnTo>
                <a:lnTo>
                  <a:pt x="6988" y="1928"/>
                </a:lnTo>
                <a:lnTo>
                  <a:pt x="6986" y="1930"/>
                </a:lnTo>
                <a:lnTo>
                  <a:pt x="6988" y="1932"/>
                </a:lnTo>
                <a:lnTo>
                  <a:pt x="6994" y="1936"/>
                </a:lnTo>
                <a:lnTo>
                  <a:pt x="7000" y="1938"/>
                </a:lnTo>
                <a:lnTo>
                  <a:pt x="7000" y="1942"/>
                </a:lnTo>
                <a:lnTo>
                  <a:pt x="6996" y="1946"/>
                </a:lnTo>
                <a:lnTo>
                  <a:pt x="6994" y="1948"/>
                </a:lnTo>
                <a:lnTo>
                  <a:pt x="6992" y="1950"/>
                </a:lnTo>
                <a:lnTo>
                  <a:pt x="6994" y="1952"/>
                </a:lnTo>
                <a:lnTo>
                  <a:pt x="6998" y="1952"/>
                </a:lnTo>
                <a:lnTo>
                  <a:pt x="7000" y="1950"/>
                </a:lnTo>
                <a:lnTo>
                  <a:pt x="7002" y="1946"/>
                </a:lnTo>
                <a:lnTo>
                  <a:pt x="7006" y="1938"/>
                </a:lnTo>
                <a:lnTo>
                  <a:pt x="7010" y="1934"/>
                </a:lnTo>
                <a:lnTo>
                  <a:pt x="7012" y="1934"/>
                </a:lnTo>
                <a:lnTo>
                  <a:pt x="7014" y="1934"/>
                </a:lnTo>
                <a:lnTo>
                  <a:pt x="7018" y="1934"/>
                </a:lnTo>
                <a:lnTo>
                  <a:pt x="7024" y="1932"/>
                </a:lnTo>
                <a:lnTo>
                  <a:pt x="7032" y="1928"/>
                </a:lnTo>
                <a:lnTo>
                  <a:pt x="7038" y="1922"/>
                </a:lnTo>
                <a:lnTo>
                  <a:pt x="7040" y="1920"/>
                </a:lnTo>
                <a:lnTo>
                  <a:pt x="7042" y="1920"/>
                </a:lnTo>
                <a:lnTo>
                  <a:pt x="7044" y="1920"/>
                </a:lnTo>
                <a:lnTo>
                  <a:pt x="7046" y="1920"/>
                </a:lnTo>
                <a:lnTo>
                  <a:pt x="7048" y="1920"/>
                </a:lnTo>
                <a:lnTo>
                  <a:pt x="7048" y="1918"/>
                </a:lnTo>
                <a:lnTo>
                  <a:pt x="7038" y="1914"/>
                </a:lnTo>
                <a:lnTo>
                  <a:pt x="7032" y="1910"/>
                </a:lnTo>
                <a:lnTo>
                  <a:pt x="7026" y="1910"/>
                </a:lnTo>
                <a:lnTo>
                  <a:pt x="7022" y="1910"/>
                </a:lnTo>
                <a:lnTo>
                  <a:pt x="7018" y="1910"/>
                </a:lnTo>
                <a:lnTo>
                  <a:pt x="7016" y="1908"/>
                </a:lnTo>
                <a:lnTo>
                  <a:pt x="7010" y="1908"/>
                </a:lnTo>
                <a:lnTo>
                  <a:pt x="7004" y="1912"/>
                </a:lnTo>
                <a:lnTo>
                  <a:pt x="7000" y="1918"/>
                </a:lnTo>
                <a:lnTo>
                  <a:pt x="6998" y="1920"/>
                </a:lnTo>
                <a:lnTo>
                  <a:pt x="6996" y="1918"/>
                </a:lnTo>
                <a:lnTo>
                  <a:pt x="6992" y="1916"/>
                </a:lnTo>
                <a:lnTo>
                  <a:pt x="6990" y="1916"/>
                </a:lnTo>
                <a:close/>
                <a:moveTo>
                  <a:pt x="7006" y="1892"/>
                </a:moveTo>
                <a:lnTo>
                  <a:pt x="7006" y="1892"/>
                </a:lnTo>
                <a:lnTo>
                  <a:pt x="7008" y="1892"/>
                </a:lnTo>
                <a:lnTo>
                  <a:pt x="7010" y="1894"/>
                </a:lnTo>
                <a:lnTo>
                  <a:pt x="7012" y="1898"/>
                </a:lnTo>
                <a:lnTo>
                  <a:pt x="7012" y="1902"/>
                </a:lnTo>
                <a:lnTo>
                  <a:pt x="7014" y="1904"/>
                </a:lnTo>
                <a:lnTo>
                  <a:pt x="7016" y="1904"/>
                </a:lnTo>
                <a:lnTo>
                  <a:pt x="7020" y="1904"/>
                </a:lnTo>
                <a:lnTo>
                  <a:pt x="7022" y="1902"/>
                </a:lnTo>
                <a:lnTo>
                  <a:pt x="7024" y="1898"/>
                </a:lnTo>
                <a:lnTo>
                  <a:pt x="7026" y="1898"/>
                </a:lnTo>
                <a:lnTo>
                  <a:pt x="7028" y="1898"/>
                </a:lnTo>
                <a:lnTo>
                  <a:pt x="7030" y="1898"/>
                </a:lnTo>
                <a:lnTo>
                  <a:pt x="7030" y="1896"/>
                </a:lnTo>
                <a:lnTo>
                  <a:pt x="7032" y="1896"/>
                </a:lnTo>
                <a:lnTo>
                  <a:pt x="7034" y="1896"/>
                </a:lnTo>
                <a:lnTo>
                  <a:pt x="7036" y="1894"/>
                </a:lnTo>
                <a:lnTo>
                  <a:pt x="7034" y="1892"/>
                </a:lnTo>
                <a:lnTo>
                  <a:pt x="7030" y="1888"/>
                </a:lnTo>
                <a:lnTo>
                  <a:pt x="7022" y="1880"/>
                </a:lnTo>
                <a:lnTo>
                  <a:pt x="7018" y="1880"/>
                </a:lnTo>
                <a:lnTo>
                  <a:pt x="7016" y="1882"/>
                </a:lnTo>
                <a:lnTo>
                  <a:pt x="7010" y="1886"/>
                </a:lnTo>
                <a:lnTo>
                  <a:pt x="7006" y="1886"/>
                </a:lnTo>
                <a:lnTo>
                  <a:pt x="7000" y="1886"/>
                </a:lnTo>
                <a:lnTo>
                  <a:pt x="6996" y="1888"/>
                </a:lnTo>
                <a:lnTo>
                  <a:pt x="6994" y="1890"/>
                </a:lnTo>
                <a:lnTo>
                  <a:pt x="6996" y="1890"/>
                </a:lnTo>
                <a:lnTo>
                  <a:pt x="7006" y="1892"/>
                </a:lnTo>
                <a:close/>
                <a:moveTo>
                  <a:pt x="7048" y="1914"/>
                </a:moveTo>
                <a:lnTo>
                  <a:pt x="7048" y="1914"/>
                </a:lnTo>
                <a:lnTo>
                  <a:pt x="7048" y="1910"/>
                </a:lnTo>
                <a:lnTo>
                  <a:pt x="7044" y="1906"/>
                </a:lnTo>
                <a:lnTo>
                  <a:pt x="7042" y="1904"/>
                </a:lnTo>
                <a:lnTo>
                  <a:pt x="7038" y="1906"/>
                </a:lnTo>
                <a:lnTo>
                  <a:pt x="7038" y="1910"/>
                </a:lnTo>
                <a:lnTo>
                  <a:pt x="7042" y="1914"/>
                </a:lnTo>
                <a:lnTo>
                  <a:pt x="7046" y="1914"/>
                </a:lnTo>
                <a:lnTo>
                  <a:pt x="7048" y="1914"/>
                </a:lnTo>
                <a:close/>
                <a:moveTo>
                  <a:pt x="7050" y="1884"/>
                </a:moveTo>
                <a:lnTo>
                  <a:pt x="7050" y="1884"/>
                </a:lnTo>
                <a:lnTo>
                  <a:pt x="7048" y="1884"/>
                </a:lnTo>
                <a:lnTo>
                  <a:pt x="7044" y="1882"/>
                </a:lnTo>
                <a:lnTo>
                  <a:pt x="7040" y="1882"/>
                </a:lnTo>
                <a:lnTo>
                  <a:pt x="7042" y="1886"/>
                </a:lnTo>
                <a:lnTo>
                  <a:pt x="7044" y="1886"/>
                </a:lnTo>
                <a:lnTo>
                  <a:pt x="7048" y="1886"/>
                </a:lnTo>
                <a:lnTo>
                  <a:pt x="7050" y="1884"/>
                </a:lnTo>
                <a:close/>
                <a:moveTo>
                  <a:pt x="6872" y="1954"/>
                </a:moveTo>
                <a:lnTo>
                  <a:pt x="6872" y="1954"/>
                </a:lnTo>
                <a:lnTo>
                  <a:pt x="6864" y="1958"/>
                </a:lnTo>
                <a:lnTo>
                  <a:pt x="6860" y="1956"/>
                </a:lnTo>
                <a:lnTo>
                  <a:pt x="6858" y="1956"/>
                </a:lnTo>
                <a:lnTo>
                  <a:pt x="6850" y="1962"/>
                </a:lnTo>
                <a:lnTo>
                  <a:pt x="6840" y="1974"/>
                </a:lnTo>
                <a:lnTo>
                  <a:pt x="6836" y="1984"/>
                </a:lnTo>
                <a:lnTo>
                  <a:pt x="6836" y="1992"/>
                </a:lnTo>
                <a:lnTo>
                  <a:pt x="6838" y="2000"/>
                </a:lnTo>
                <a:lnTo>
                  <a:pt x="6840" y="2004"/>
                </a:lnTo>
                <a:lnTo>
                  <a:pt x="6840" y="2006"/>
                </a:lnTo>
                <a:lnTo>
                  <a:pt x="6838" y="2014"/>
                </a:lnTo>
                <a:lnTo>
                  <a:pt x="6838" y="2018"/>
                </a:lnTo>
                <a:lnTo>
                  <a:pt x="6840" y="2018"/>
                </a:lnTo>
                <a:lnTo>
                  <a:pt x="6842" y="2016"/>
                </a:lnTo>
                <a:lnTo>
                  <a:pt x="6846" y="2014"/>
                </a:lnTo>
                <a:lnTo>
                  <a:pt x="6850" y="2008"/>
                </a:lnTo>
                <a:lnTo>
                  <a:pt x="6856" y="2000"/>
                </a:lnTo>
                <a:lnTo>
                  <a:pt x="6864" y="1992"/>
                </a:lnTo>
                <a:lnTo>
                  <a:pt x="6866" y="1986"/>
                </a:lnTo>
                <a:lnTo>
                  <a:pt x="6868" y="1984"/>
                </a:lnTo>
                <a:lnTo>
                  <a:pt x="6866" y="1978"/>
                </a:lnTo>
                <a:lnTo>
                  <a:pt x="6864" y="1976"/>
                </a:lnTo>
                <a:lnTo>
                  <a:pt x="6864" y="1972"/>
                </a:lnTo>
                <a:lnTo>
                  <a:pt x="6866" y="1968"/>
                </a:lnTo>
                <a:lnTo>
                  <a:pt x="6870" y="1964"/>
                </a:lnTo>
                <a:lnTo>
                  <a:pt x="6878" y="1954"/>
                </a:lnTo>
                <a:lnTo>
                  <a:pt x="6882" y="1950"/>
                </a:lnTo>
                <a:lnTo>
                  <a:pt x="6882" y="1948"/>
                </a:lnTo>
                <a:lnTo>
                  <a:pt x="6880" y="1948"/>
                </a:lnTo>
                <a:lnTo>
                  <a:pt x="6872" y="1954"/>
                </a:lnTo>
                <a:close/>
                <a:moveTo>
                  <a:pt x="6794" y="1990"/>
                </a:moveTo>
                <a:lnTo>
                  <a:pt x="6794" y="1990"/>
                </a:lnTo>
                <a:lnTo>
                  <a:pt x="6790" y="1990"/>
                </a:lnTo>
                <a:lnTo>
                  <a:pt x="6788" y="1992"/>
                </a:lnTo>
                <a:lnTo>
                  <a:pt x="6786" y="2000"/>
                </a:lnTo>
                <a:lnTo>
                  <a:pt x="6784" y="2010"/>
                </a:lnTo>
                <a:lnTo>
                  <a:pt x="6780" y="2018"/>
                </a:lnTo>
                <a:lnTo>
                  <a:pt x="6774" y="2026"/>
                </a:lnTo>
                <a:lnTo>
                  <a:pt x="6770" y="2038"/>
                </a:lnTo>
                <a:lnTo>
                  <a:pt x="6768" y="2052"/>
                </a:lnTo>
                <a:lnTo>
                  <a:pt x="6768" y="2056"/>
                </a:lnTo>
                <a:lnTo>
                  <a:pt x="6770" y="2060"/>
                </a:lnTo>
                <a:lnTo>
                  <a:pt x="6776" y="2050"/>
                </a:lnTo>
                <a:lnTo>
                  <a:pt x="6786" y="2026"/>
                </a:lnTo>
                <a:lnTo>
                  <a:pt x="6792" y="2002"/>
                </a:lnTo>
                <a:lnTo>
                  <a:pt x="6794" y="1992"/>
                </a:lnTo>
                <a:lnTo>
                  <a:pt x="6794" y="1990"/>
                </a:lnTo>
                <a:close/>
                <a:moveTo>
                  <a:pt x="6856" y="1798"/>
                </a:moveTo>
                <a:lnTo>
                  <a:pt x="6856" y="1798"/>
                </a:lnTo>
                <a:lnTo>
                  <a:pt x="6856" y="1796"/>
                </a:lnTo>
                <a:lnTo>
                  <a:pt x="6854" y="1790"/>
                </a:lnTo>
                <a:lnTo>
                  <a:pt x="6852" y="1786"/>
                </a:lnTo>
                <a:lnTo>
                  <a:pt x="6848" y="1786"/>
                </a:lnTo>
                <a:lnTo>
                  <a:pt x="6848" y="1788"/>
                </a:lnTo>
                <a:lnTo>
                  <a:pt x="6848" y="1792"/>
                </a:lnTo>
                <a:lnTo>
                  <a:pt x="6852" y="1796"/>
                </a:lnTo>
                <a:lnTo>
                  <a:pt x="6856" y="1798"/>
                </a:lnTo>
                <a:close/>
                <a:moveTo>
                  <a:pt x="7008" y="1802"/>
                </a:moveTo>
                <a:lnTo>
                  <a:pt x="7008" y="1802"/>
                </a:lnTo>
                <a:lnTo>
                  <a:pt x="7006" y="1800"/>
                </a:lnTo>
                <a:lnTo>
                  <a:pt x="7002" y="1798"/>
                </a:lnTo>
                <a:lnTo>
                  <a:pt x="6998" y="1798"/>
                </a:lnTo>
                <a:lnTo>
                  <a:pt x="6996" y="1800"/>
                </a:lnTo>
                <a:lnTo>
                  <a:pt x="6998" y="1802"/>
                </a:lnTo>
                <a:lnTo>
                  <a:pt x="7002" y="1804"/>
                </a:lnTo>
                <a:lnTo>
                  <a:pt x="7006" y="1804"/>
                </a:lnTo>
                <a:lnTo>
                  <a:pt x="7008" y="1802"/>
                </a:lnTo>
                <a:close/>
                <a:moveTo>
                  <a:pt x="6986" y="1790"/>
                </a:moveTo>
                <a:lnTo>
                  <a:pt x="6986" y="1790"/>
                </a:lnTo>
                <a:lnTo>
                  <a:pt x="6984" y="1792"/>
                </a:lnTo>
                <a:lnTo>
                  <a:pt x="6984" y="1796"/>
                </a:lnTo>
                <a:lnTo>
                  <a:pt x="6986" y="1798"/>
                </a:lnTo>
                <a:lnTo>
                  <a:pt x="6990" y="1800"/>
                </a:lnTo>
                <a:lnTo>
                  <a:pt x="6992" y="1798"/>
                </a:lnTo>
                <a:lnTo>
                  <a:pt x="6992" y="1796"/>
                </a:lnTo>
                <a:lnTo>
                  <a:pt x="6990" y="1792"/>
                </a:lnTo>
                <a:lnTo>
                  <a:pt x="6986" y="1790"/>
                </a:lnTo>
                <a:close/>
                <a:moveTo>
                  <a:pt x="6980" y="1810"/>
                </a:moveTo>
                <a:lnTo>
                  <a:pt x="6980" y="1810"/>
                </a:lnTo>
                <a:lnTo>
                  <a:pt x="6978" y="1808"/>
                </a:lnTo>
                <a:lnTo>
                  <a:pt x="6976" y="1808"/>
                </a:lnTo>
                <a:lnTo>
                  <a:pt x="6974" y="1812"/>
                </a:lnTo>
                <a:lnTo>
                  <a:pt x="6976" y="1814"/>
                </a:lnTo>
                <a:lnTo>
                  <a:pt x="6978" y="1814"/>
                </a:lnTo>
                <a:lnTo>
                  <a:pt x="6980" y="1812"/>
                </a:lnTo>
                <a:lnTo>
                  <a:pt x="6980" y="1810"/>
                </a:lnTo>
                <a:close/>
                <a:moveTo>
                  <a:pt x="6992" y="1810"/>
                </a:moveTo>
                <a:lnTo>
                  <a:pt x="6992" y="1810"/>
                </a:lnTo>
                <a:lnTo>
                  <a:pt x="6992" y="1812"/>
                </a:lnTo>
                <a:lnTo>
                  <a:pt x="6994" y="1810"/>
                </a:lnTo>
                <a:lnTo>
                  <a:pt x="6996" y="1810"/>
                </a:lnTo>
                <a:lnTo>
                  <a:pt x="6996" y="1808"/>
                </a:lnTo>
                <a:lnTo>
                  <a:pt x="6994" y="1808"/>
                </a:lnTo>
                <a:lnTo>
                  <a:pt x="6992" y="1808"/>
                </a:lnTo>
                <a:lnTo>
                  <a:pt x="6992" y="1810"/>
                </a:lnTo>
                <a:close/>
                <a:moveTo>
                  <a:pt x="6982" y="1810"/>
                </a:moveTo>
                <a:lnTo>
                  <a:pt x="6982" y="1810"/>
                </a:lnTo>
                <a:lnTo>
                  <a:pt x="6984" y="1810"/>
                </a:lnTo>
                <a:lnTo>
                  <a:pt x="6986" y="1810"/>
                </a:lnTo>
                <a:lnTo>
                  <a:pt x="6988" y="1810"/>
                </a:lnTo>
                <a:lnTo>
                  <a:pt x="6988" y="1808"/>
                </a:lnTo>
                <a:lnTo>
                  <a:pt x="6986" y="1806"/>
                </a:lnTo>
                <a:lnTo>
                  <a:pt x="6984" y="1806"/>
                </a:lnTo>
                <a:lnTo>
                  <a:pt x="6982" y="1810"/>
                </a:lnTo>
                <a:close/>
                <a:moveTo>
                  <a:pt x="6916" y="1814"/>
                </a:moveTo>
                <a:lnTo>
                  <a:pt x="6916" y="1814"/>
                </a:lnTo>
                <a:lnTo>
                  <a:pt x="6916" y="1816"/>
                </a:lnTo>
                <a:lnTo>
                  <a:pt x="6918" y="1820"/>
                </a:lnTo>
                <a:lnTo>
                  <a:pt x="6920" y="1820"/>
                </a:lnTo>
                <a:lnTo>
                  <a:pt x="6922" y="1820"/>
                </a:lnTo>
                <a:lnTo>
                  <a:pt x="6922" y="1818"/>
                </a:lnTo>
                <a:lnTo>
                  <a:pt x="6920" y="1816"/>
                </a:lnTo>
                <a:lnTo>
                  <a:pt x="6918" y="1814"/>
                </a:lnTo>
                <a:lnTo>
                  <a:pt x="6916" y="1814"/>
                </a:lnTo>
                <a:close/>
                <a:moveTo>
                  <a:pt x="6902" y="1802"/>
                </a:moveTo>
                <a:lnTo>
                  <a:pt x="6902" y="1802"/>
                </a:lnTo>
                <a:lnTo>
                  <a:pt x="6898" y="1804"/>
                </a:lnTo>
                <a:lnTo>
                  <a:pt x="6894" y="1806"/>
                </a:lnTo>
                <a:lnTo>
                  <a:pt x="6894" y="1808"/>
                </a:lnTo>
                <a:lnTo>
                  <a:pt x="6894" y="1812"/>
                </a:lnTo>
                <a:lnTo>
                  <a:pt x="6896" y="1810"/>
                </a:lnTo>
                <a:lnTo>
                  <a:pt x="6898" y="1810"/>
                </a:lnTo>
                <a:lnTo>
                  <a:pt x="6902" y="1812"/>
                </a:lnTo>
                <a:lnTo>
                  <a:pt x="6904" y="1814"/>
                </a:lnTo>
                <a:lnTo>
                  <a:pt x="6906" y="1816"/>
                </a:lnTo>
                <a:lnTo>
                  <a:pt x="6910" y="1816"/>
                </a:lnTo>
                <a:lnTo>
                  <a:pt x="6914" y="1814"/>
                </a:lnTo>
                <a:lnTo>
                  <a:pt x="6914" y="1812"/>
                </a:lnTo>
                <a:lnTo>
                  <a:pt x="6914" y="1810"/>
                </a:lnTo>
                <a:lnTo>
                  <a:pt x="6914" y="1808"/>
                </a:lnTo>
                <a:lnTo>
                  <a:pt x="6914" y="1806"/>
                </a:lnTo>
                <a:lnTo>
                  <a:pt x="6916" y="1806"/>
                </a:lnTo>
                <a:lnTo>
                  <a:pt x="6918" y="1808"/>
                </a:lnTo>
                <a:lnTo>
                  <a:pt x="6920" y="1808"/>
                </a:lnTo>
                <a:lnTo>
                  <a:pt x="6924" y="1804"/>
                </a:lnTo>
                <a:lnTo>
                  <a:pt x="6926" y="1802"/>
                </a:lnTo>
                <a:lnTo>
                  <a:pt x="6924" y="1800"/>
                </a:lnTo>
                <a:lnTo>
                  <a:pt x="6910" y="1794"/>
                </a:lnTo>
                <a:lnTo>
                  <a:pt x="6904" y="1794"/>
                </a:lnTo>
                <a:lnTo>
                  <a:pt x="6906" y="1796"/>
                </a:lnTo>
                <a:lnTo>
                  <a:pt x="6908" y="1800"/>
                </a:lnTo>
                <a:lnTo>
                  <a:pt x="6908" y="1802"/>
                </a:lnTo>
                <a:lnTo>
                  <a:pt x="6908" y="1804"/>
                </a:lnTo>
                <a:lnTo>
                  <a:pt x="6906" y="1806"/>
                </a:lnTo>
                <a:lnTo>
                  <a:pt x="6904" y="1804"/>
                </a:lnTo>
                <a:lnTo>
                  <a:pt x="6904" y="1802"/>
                </a:lnTo>
                <a:lnTo>
                  <a:pt x="6902" y="1802"/>
                </a:lnTo>
                <a:close/>
                <a:moveTo>
                  <a:pt x="7118" y="1484"/>
                </a:moveTo>
                <a:lnTo>
                  <a:pt x="7118" y="1484"/>
                </a:lnTo>
                <a:lnTo>
                  <a:pt x="7120" y="1484"/>
                </a:lnTo>
                <a:lnTo>
                  <a:pt x="7118" y="1482"/>
                </a:lnTo>
                <a:lnTo>
                  <a:pt x="7108" y="1480"/>
                </a:lnTo>
                <a:lnTo>
                  <a:pt x="7104" y="1480"/>
                </a:lnTo>
                <a:lnTo>
                  <a:pt x="7102" y="1480"/>
                </a:lnTo>
                <a:lnTo>
                  <a:pt x="7100" y="1484"/>
                </a:lnTo>
                <a:lnTo>
                  <a:pt x="7100" y="1488"/>
                </a:lnTo>
                <a:lnTo>
                  <a:pt x="7104" y="1490"/>
                </a:lnTo>
                <a:lnTo>
                  <a:pt x="7108" y="1488"/>
                </a:lnTo>
                <a:lnTo>
                  <a:pt x="7110" y="1488"/>
                </a:lnTo>
                <a:lnTo>
                  <a:pt x="7114" y="1486"/>
                </a:lnTo>
                <a:lnTo>
                  <a:pt x="7118" y="1484"/>
                </a:lnTo>
                <a:close/>
                <a:moveTo>
                  <a:pt x="6972" y="1606"/>
                </a:moveTo>
                <a:lnTo>
                  <a:pt x="6972" y="1606"/>
                </a:lnTo>
                <a:lnTo>
                  <a:pt x="6972" y="1604"/>
                </a:lnTo>
                <a:lnTo>
                  <a:pt x="6970" y="1604"/>
                </a:lnTo>
                <a:lnTo>
                  <a:pt x="6964" y="1604"/>
                </a:lnTo>
                <a:lnTo>
                  <a:pt x="6962" y="1604"/>
                </a:lnTo>
                <a:lnTo>
                  <a:pt x="6960" y="1606"/>
                </a:lnTo>
                <a:lnTo>
                  <a:pt x="6960" y="1608"/>
                </a:lnTo>
                <a:lnTo>
                  <a:pt x="6964" y="1610"/>
                </a:lnTo>
                <a:lnTo>
                  <a:pt x="6966" y="1612"/>
                </a:lnTo>
                <a:lnTo>
                  <a:pt x="6968" y="1612"/>
                </a:lnTo>
                <a:lnTo>
                  <a:pt x="6972" y="1606"/>
                </a:lnTo>
                <a:close/>
                <a:moveTo>
                  <a:pt x="6758" y="1246"/>
                </a:moveTo>
                <a:lnTo>
                  <a:pt x="6758" y="1246"/>
                </a:lnTo>
                <a:lnTo>
                  <a:pt x="6758" y="1248"/>
                </a:lnTo>
                <a:lnTo>
                  <a:pt x="6762" y="1248"/>
                </a:lnTo>
                <a:lnTo>
                  <a:pt x="6766" y="1246"/>
                </a:lnTo>
                <a:lnTo>
                  <a:pt x="6770" y="1244"/>
                </a:lnTo>
                <a:lnTo>
                  <a:pt x="6768" y="1242"/>
                </a:lnTo>
                <a:lnTo>
                  <a:pt x="6766" y="1240"/>
                </a:lnTo>
                <a:lnTo>
                  <a:pt x="6760" y="1242"/>
                </a:lnTo>
                <a:lnTo>
                  <a:pt x="6758" y="1246"/>
                </a:lnTo>
                <a:close/>
                <a:moveTo>
                  <a:pt x="6586" y="426"/>
                </a:moveTo>
                <a:lnTo>
                  <a:pt x="6586" y="426"/>
                </a:lnTo>
                <a:lnTo>
                  <a:pt x="6586" y="432"/>
                </a:lnTo>
                <a:lnTo>
                  <a:pt x="6588" y="438"/>
                </a:lnTo>
                <a:lnTo>
                  <a:pt x="6590" y="440"/>
                </a:lnTo>
                <a:lnTo>
                  <a:pt x="6594" y="444"/>
                </a:lnTo>
                <a:lnTo>
                  <a:pt x="6596" y="444"/>
                </a:lnTo>
                <a:lnTo>
                  <a:pt x="6596" y="446"/>
                </a:lnTo>
                <a:lnTo>
                  <a:pt x="6584" y="446"/>
                </a:lnTo>
                <a:lnTo>
                  <a:pt x="6570" y="448"/>
                </a:lnTo>
                <a:lnTo>
                  <a:pt x="6568" y="450"/>
                </a:lnTo>
                <a:lnTo>
                  <a:pt x="6570" y="452"/>
                </a:lnTo>
                <a:lnTo>
                  <a:pt x="6582" y="464"/>
                </a:lnTo>
                <a:lnTo>
                  <a:pt x="6608" y="488"/>
                </a:lnTo>
                <a:lnTo>
                  <a:pt x="6622" y="502"/>
                </a:lnTo>
                <a:lnTo>
                  <a:pt x="6634" y="508"/>
                </a:lnTo>
                <a:lnTo>
                  <a:pt x="6644" y="512"/>
                </a:lnTo>
                <a:lnTo>
                  <a:pt x="6654" y="510"/>
                </a:lnTo>
                <a:lnTo>
                  <a:pt x="6664" y="506"/>
                </a:lnTo>
                <a:lnTo>
                  <a:pt x="6676" y="498"/>
                </a:lnTo>
                <a:lnTo>
                  <a:pt x="6702" y="480"/>
                </a:lnTo>
                <a:lnTo>
                  <a:pt x="6722" y="470"/>
                </a:lnTo>
                <a:lnTo>
                  <a:pt x="6724" y="470"/>
                </a:lnTo>
                <a:lnTo>
                  <a:pt x="6726" y="472"/>
                </a:lnTo>
                <a:lnTo>
                  <a:pt x="6728" y="474"/>
                </a:lnTo>
                <a:lnTo>
                  <a:pt x="6732" y="478"/>
                </a:lnTo>
                <a:lnTo>
                  <a:pt x="6740" y="482"/>
                </a:lnTo>
                <a:lnTo>
                  <a:pt x="6756" y="484"/>
                </a:lnTo>
                <a:lnTo>
                  <a:pt x="6772" y="484"/>
                </a:lnTo>
                <a:lnTo>
                  <a:pt x="6780" y="486"/>
                </a:lnTo>
                <a:lnTo>
                  <a:pt x="6780" y="488"/>
                </a:lnTo>
                <a:lnTo>
                  <a:pt x="6778" y="490"/>
                </a:lnTo>
                <a:lnTo>
                  <a:pt x="6772" y="494"/>
                </a:lnTo>
                <a:lnTo>
                  <a:pt x="6742" y="504"/>
                </a:lnTo>
                <a:lnTo>
                  <a:pt x="6698" y="516"/>
                </a:lnTo>
                <a:lnTo>
                  <a:pt x="6678" y="522"/>
                </a:lnTo>
                <a:lnTo>
                  <a:pt x="6664" y="528"/>
                </a:lnTo>
                <a:lnTo>
                  <a:pt x="6656" y="534"/>
                </a:lnTo>
                <a:lnTo>
                  <a:pt x="6654" y="536"/>
                </a:lnTo>
                <a:lnTo>
                  <a:pt x="6656" y="538"/>
                </a:lnTo>
                <a:lnTo>
                  <a:pt x="6660" y="540"/>
                </a:lnTo>
                <a:lnTo>
                  <a:pt x="6674" y="542"/>
                </a:lnTo>
                <a:lnTo>
                  <a:pt x="6692" y="540"/>
                </a:lnTo>
                <a:lnTo>
                  <a:pt x="6718" y="538"/>
                </a:lnTo>
                <a:lnTo>
                  <a:pt x="6742" y="536"/>
                </a:lnTo>
                <a:lnTo>
                  <a:pt x="6756" y="538"/>
                </a:lnTo>
                <a:lnTo>
                  <a:pt x="6758" y="538"/>
                </a:lnTo>
                <a:lnTo>
                  <a:pt x="6760" y="540"/>
                </a:lnTo>
                <a:lnTo>
                  <a:pt x="6756" y="544"/>
                </a:lnTo>
                <a:lnTo>
                  <a:pt x="6748" y="550"/>
                </a:lnTo>
                <a:lnTo>
                  <a:pt x="6734" y="554"/>
                </a:lnTo>
                <a:lnTo>
                  <a:pt x="6720" y="558"/>
                </a:lnTo>
                <a:lnTo>
                  <a:pt x="6704" y="562"/>
                </a:lnTo>
                <a:lnTo>
                  <a:pt x="6678" y="568"/>
                </a:lnTo>
                <a:lnTo>
                  <a:pt x="6672" y="570"/>
                </a:lnTo>
                <a:lnTo>
                  <a:pt x="6668" y="574"/>
                </a:lnTo>
                <a:lnTo>
                  <a:pt x="6670" y="576"/>
                </a:lnTo>
                <a:lnTo>
                  <a:pt x="6676" y="580"/>
                </a:lnTo>
                <a:lnTo>
                  <a:pt x="6698" y="592"/>
                </a:lnTo>
                <a:lnTo>
                  <a:pt x="6712" y="596"/>
                </a:lnTo>
                <a:lnTo>
                  <a:pt x="6720" y="602"/>
                </a:lnTo>
                <a:lnTo>
                  <a:pt x="6732" y="614"/>
                </a:lnTo>
                <a:lnTo>
                  <a:pt x="6738" y="620"/>
                </a:lnTo>
                <a:lnTo>
                  <a:pt x="6744" y="624"/>
                </a:lnTo>
                <a:lnTo>
                  <a:pt x="6756" y="630"/>
                </a:lnTo>
                <a:lnTo>
                  <a:pt x="6774" y="636"/>
                </a:lnTo>
                <a:lnTo>
                  <a:pt x="6782" y="636"/>
                </a:lnTo>
                <a:lnTo>
                  <a:pt x="6790" y="636"/>
                </a:lnTo>
                <a:lnTo>
                  <a:pt x="6794" y="636"/>
                </a:lnTo>
                <a:lnTo>
                  <a:pt x="6798" y="632"/>
                </a:lnTo>
                <a:lnTo>
                  <a:pt x="6800" y="628"/>
                </a:lnTo>
                <a:lnTo>
                  <a:pt x="6802" y="624"/>
                </a:lnTo>
                <a:lnTo>
                  <a:pt x="6804" y="612"/>
                </a:lnTo>
                <a:lnTo>
                  <a:pt x="6804" y="598"/>
                </a:lnTo>
                <a:lnTo>
                  <a:pt x="6808" y="586"/>
                </a:lnTo>
                <a:lnTo>
                  <a:pt x="6812" y="580"/>
                </a:lnTo>
                <a:lnTo>
                  <a:pt x="6816" y="574"/>
                </a:lnTo>
                <a:lnTo>
                  <a:pt x="6822" y="570"/>
                </a:lnTo>
                <a:lnTo>
                  <a:pt x="6830" y="566"/>
                </a:lnTo>
                <a:lnTo>
                  <a:pt x="6844" y="560"/>
                </a:lnTo>
                <a:lnTo>
                  <a:pt x="6850" y="554"/>
                </a:lnTo>
                <a:lnTo>
                  <a:pt x="6850" y="548"/>
                </a:lnTo>
                <a:lnTo>
                  <a:pt x="6848" y="542"/>
                </a:lnTo>
                <a:lnTo>
                  <a:pt x="6846" y="536"/>
                </a:lnTo>
                <a:lnTo>
                  <a:pt x="6846" y="530"/>
                </a:lnTo>
                <a:lnTo>
                  <a:pt x="6848" y="528"/>
                </a:lnTo>
                <a:lnTo>
                  <a:pt x="6850" y="526"/>
                </a:lnTo>
                <a:lnTo>
                  <a:pt x="6860" y="522"/>
                </a:lnTo>
                <a:lnTo>
                  <a:pt x="6866" y="520"/>
                </a:lnTo>
                <a:lnTo>
                  <a:pt x="6872" y="516"/>
                </a:lnTo>
                <a:lnTo>
                  <a:pt x="6874" y="514"/>
                </a:lnTo>
                <a:lnTo>
                  <a:pt x="6876" y="510"/>
                </a:lnTo>
                <a:lnTo>
                  <a:pt x="6878" y="502"/>
                </a:lnTo>
                <a:lnTo>
                  <a:pt x="6878" y="494"/>
                </a:lnTo>
                <a:lnTo>
                  <a:pt x="6880" y="488"/>
                </a:lnTo>
                <a:lnTo>
                  <a:pt x="6882" y="484"/>
                </a:lnTo>
                <a:lnTo>
                  <a:pt x="6886" y="482"/>
                </a:lnTo>
                <a:lnTo>
                  <a:pt x="6890" y="478"/>
                </a:lnTo>
                <a:lnTo>
                  <a:pt x="6898" y="476"/>
                </a:lnTo>
                <a:lnTo>
                  <a:pt x="6918" y="474"/>
                </a:lnTo>
                <a:lnTo>
                  <a:pt x="6956" y="468"/>
                </a:lnTo>
                <a:lnTo>
                  <a:pt x="6968" y="466"/>
                </a:lnTo>
                <a:lnTo>
                  <a:pt x="6974" y="464"/>
                </a:lnTo>
                <a:lnTo>
                  <a:pt x="6974" y="462"/>
                </a:lnTo>
                <a:lnTo>
                  <a:pt x="6974" y="460"/>
                </a:lnTo>
                <a:lnTo>
                  <a:pt x="6970" y="456"/>
                </a:lnTo>
                <a:lnTo>
                  <a:pt x="6958" y="452"/>
                </a:lnTo>
                <a:lnTo>
                  <a:pt x="6944" y="448"/>
                </a:lnTo>
                <a:lnTo>
                  <a:pt x="6928" y="444"/>
                </a:lnTo>
                <a:lnTo>
                  <a:pt x="6920" y="440"/>
                </a:lnTo>
                <a:lnTo>
                  <a:pt x="6910" y="434"/>
                </a:lnTo>
                <a:lnTo>
                  <a:pt x="6908" y="432"/>
                </a:lnTo>
                <a:lnTo>
                  <a:pt x="6904" y="432"/>
                </a:lnTo>
                <a:lnTo>
                  <a:pt x="6886" y="430"/>
                </a:lnTo>
                <a:lnTo>
                  <a:pt x="6876" y="430"/>
                </a:lnTo>
                <a:lnTo>
                  <a:pt x="6870" y="428"/>
                </a:lnTo>
                <a:lnTo>
                  <a:pt x="6868" y="424"/>
                </a:lnTo>
                <a:lnTo>
                  <a:pt x="6868" y="418"/>
                </a:lnTo>
                <a:lnTo>
                  <a:pt x="6868" y="414"/>
                </a:lnTo>
                <a:lnTo>
                  <a:pt x="6866" y="406"/>
                </a:lnTo>
                <a:lnTo>
                  <a:pt x="6862" y="400"/>
                </a:lnTo>
                <a:lnTo>
                  <a:pt x="6856" y="394"/>
                </a:lnTo>
                <a:lnTo>
                  <a:pt x="6846" y="392"/>
                </a:lnTo>
                <a:lnTo>
                  <a:pt x="6840" y="394"/>
                </a:lnTo>
                <a:lnTo>
                  <a:pt x="6836" y="398"/>
                </a:lnTo>
                <a:lnTo>
                  <a:pt x="6832" y="404"/>
                </a:lnTo>
                <a:lnTo>
                  <a:pt x="6830" y="414"/>
                </a:lnTo>
                <a:lnTo>
                  <a:pt x="6828" y="414"/>
                </a:lnTo>
                <a:lnTo>
                  <a:pt x="6826" y="410"/>
                </a:lnTo>
                <a:lnTo>
                  <a:pt x="6824" y="402"/>
                </a:lnTo>
                <a:lnTo>
                  <a:pt x="6824" y="396"/>
                </a:lnTo>
                <a:lnTo>
                  <a:pt x="6826" y="390"/>
                </a:lnTo>
                <a:lnTo>
                  <a:pt x="6830" y="388"/>
                </a:lnTo>
                <a:lnTo>
                  <a:pt x="6834" y="382"/>
                </a:lnTo>
                <a:lnTo>
                  <a:pt x="6836" y="382"/>
                </a:lnTo>
                <a:lnTo>
                  <a:pt x="6836" y="380"/>
                </a:lnTo>
                <a:lnTo>
                  <a:pt x="6816" y="370"/>
                </a:lnTo>
                <a:lnTo>
                  <a:pt x="6808" y="368"/>
                </a:lnTo>
                <a:lnTo>
                  <a:pt x="6792" y="368"/>
                </a:lnTo>
                <a:lnTo>
                  <a:pt x="6784" y="368"/>
                </a:lnTo>
                <a:lnTo>
                  <a:pt x="6778" y="366"/>
                </a:lnTo>
                <a:lnTo>
                  <a:pt x="6768" y="360"/>
                </a:lnTo>
                <a:lnTo>
                  <a:pt x="6766" y="358"/>
                </a:lnTo>
                <a:lnTo>
                  <a:pt x="6760" y="356"/>
                </a:lnTo>
                <a:lnTo>
                  <a:pt x="6754" y="358"/>
                </a:lnTo>
                <a:lnTo>
                  <a:pt x="6746" y="362"/>
                </a:lnTo>
                <a:lnTo>
                  <a:pt x="6742" y="366"/>
                </a:lnTo>
                <a:lnTo>
                  <a:pt x="6740" y="370"/>
                </a:lnTo>
                <a:lnTo>
                  <a:pt x="6740" y="376"/>
                </a:lnTo>
                <a:lnTo>
                  <a:pt x="6740" y="382"/>
                </a:lnTo>
                <a:lnTo>
                  <a:pt x="6746" y="396"/>
                </a:lnTo>
                <a:lnTo>
                  <a:pt x="6752" y="412"/>
                </a:lnTo>
                <a:lnTo>
                  <a:pt x="6768" y="438"/>
                </a:lnTo>
                <a:lnTo>
                  <a:pt x="6770" y="446"/>
                </a:lnTo>
                <a:lnTo>
                  <a:pt x="6770" y="448"/>
                </a:lnTo>
                <a:lnTo>
                  <a:pt x="6768" y="450"/>
                </a:lnTo>
                <a:lnTo>
                  <a:pt x="6764" y="450"/>
                </a:lnTo>
                <a:lnTo>
                  <a:pt x="6760" y="446"/>
                </a:lnTo>
                <a:lnTo>
                  <a:pt x="6752" y="438"/>
                </a:lnTo>
                <a:lnTo>
                  <a:pt x="6732" y="412"/>
                </a:lnTo>
                <a:lnTo>
                  <a:pt x="6720" y="400"/>
                </a:lnTo>
                <a:lnTo>
                  <a:pt x="6710" y="388"/>
                </a:lnTo>
                <a:lnTo>
                  <a:pt x="6704" y="386"/>
                </a:lnTo>
                <a:lnTo>
                  <a:pt x="6698" y="382"/>
                </a:lnTo>
                <a:lnTo>
                  <a:pt x="6694" y="382"/>
                </a:lnTo>
                <a:lnTo>
                  <a:pt x="6688" y="382"/>
                </a:lnTo>
                <a:lnTo>
                  <a:pt x="6684" y="384"/>
                </a:lnTo>
                <a:lnTo>
                  <a:pt x="6680" y="388"/>
                </a:lnTo>
                <a:lnTo>
                  <a:pt x="6674" y="396"/>
                </a:lnTo>
                <a:lnTo>
                  <a:pt x="6672" y="406"/>
                </a:lnTo>
                <a:lnTo>
                  <a:pt x="6670" y="414"/>
                </a:lnTo>
                <a:lnTo>
                  <a:pt x="6670" y="424"/>
                </a:lnTo>
                <a:lnTo>
                  <a:pt x="6668" y="424"/>
                </a:lnTo>
                <a:lnTo>
                  <a:pt x="6666" y="416"/>
                </a:lnTo>
                <a:lnTo>
                  <a:pt x="6660" y="408"/>
                </a:lnTo>
                <a:lnTo>
                  <a:pt x="6652" y="402"/>
                </a:lnTo>
                <a:lnTo>
                  <a:pt x="6644" y="398"/>
                </a:lnTo>
                <a:lnTo>
                  <a:pt x="6638" y="396"/>
                </a:lnTo>
                <a:lnTo>
                  <a:pt x="6634" y="394"/>
                </a:lnTo>
                <a:lnTo>
                  <a:pt x="6634" y="392"/>
                </a:lnTo>
                <a:lnTo>
                  <a:pt x="6646" y="390"/>
                </a:lnTo>
                <a:lnTo>
                  <a:pt x="6656" y="386"/>
                </a:lnTo>
                <a:lnTo>
                  <a:pt x="6664" y="384"/>
                </a:lnTo>
                <a:lnTo>
                  <a:pt x="6668" y="380"/>
                </a:lnTo>
                <a:lnTo>
                  <a:pt x="6668" y="376"/>
                </a:lnTo>
                <a:lnTo>
                  <a:pt x="6668" y="374"/>
                </a:lnTo>
                <a:lnTo>
                  <a:pt x="6662" y="374"/>
                </a:lnTo>
                <a:lnTo>
                  <a:pt x="6654" y="374"/>
                </a:lnTo>
                <a:lnTo>
                  <a:pt x="6642" y="376"/>
                </a:lnTo>
                <a:lnTo>
                  <a:pt x="6630" y="380"/>
                </a:lnTo>
                <a:lnTo>
                  <a:pt x="6622" y="380"/>
                </a:lnTo>
                <a:lnTo>
                  <a:pt x="6618" y="378"/>
                </a:lnTo>
                <a:lnTo>
                  <a:pt x="6614" y="376"/>
                </a:lnTo>
                <a:lnTo>
                  <a:pt x="6612" y="374"/>
                </a:lnTo>
                <a:lnTo>
                  <a:pt x="6610" y="374"/>
                </a:lnTo>
                <a:lnTo>
                  <a:pt x="6606" y="374"/>
                </a:lnTo>
                <a:lnTo>
                  <a:pt x="6600" y="378"/>
                </a:lnTo>
                <a:lnTo>
                  <a:pt x="6594" y="382"/>
                </a:lnTo>
                <a:lnTo>
                  <a:pt x="6590" y="382"/>
                </a:lnTo>
                <a:lnTo>
                  <a:pt x="6586" y="380"/>
                </a:lnTo>
                <a:lnTo>
                  <a:pt x="6584" y="378"/>
                </a:lnTo>
                <a:lnTo>
                  <a:pt x="6580" y="376"/>
                </a:lnTo>
                <a:lnTo>
                  <a:pt x="6576" y="374"/>
                </a:lnTo>
                <a:lnTo>
                  <a:pt x="6568" y="376"/>
                </a:lnTo>
                <a:lnTo>
                  <a:pt x="6558" y="382"/>
                </a:lnTo>
                <a:lnTo>
                  <a:pt x="6548" y="388"/>
                </a:lnTo>
                <a:lnTo>
                  <a:pt x="6542" y="394"/>
                </a:lnTo>
                <a:lnTo>
                  <a:pt x="6538" y="400"/>
                </a:lnTo>
                <a:lnTo>
                  <a:pt x="6538" y="404"/>
                </a:lnTo>
                <a:lnTo>
                  <a:pt x="6542" y="410"/>
                </a:lnTo>
                <a:lnTo>
                  <a:pt x="6546" y="416"/>
                </a:lnTo>
                <a:lnTo>
                  <a:pt x="6556" y="428"/>
                </a:lnTo>
                <a:lnTo>
                  <a:pt x="6562" y="434"/>
                </a:lnTo>
                <a:lnTo>
                  <a:pt x="6568" y="434"/>
                </a:lnTo>
                <a:lnTo>
                  <a:pt x="6574" y="432"/>
                </a:lnTo>
                <a:lnTo>
                  <a:pt x="6580" y="428"/>
                </a:lnTo>
                <a:lnTo>
                  <a:pt x="6586" y="420"/>
                </a:lnTo>
                <a:lnTo>
                  <a:pt x="6588" y="420"/>
                </a:lnTo>
                <a:lnTo>
                  <a:pt x="6586" y="426"/>
                </a:lnTo>
                <a:close/>
                <a:moveTo>
                  <a:pt x="6576" y="498"/>
                </a:moveTo>
                <a:lnTo>
                  <a:pt x="6576" y="498"/>
                </a:lnTo>
                <a:lnTo>
                  <a:pt x="6590" y="504"/>
                </a:lnTo>
                <a:lnTo>
                  <a:pt x="6596" y="506"/>
                </a:lnTo>
                <a:lnTo>
                  <a:pt x="6598" y="504"/>
                </a:lnTo>
                <a:lnTo>
                  <a:pt x="6596" y="498"/>
                </a:lnTo>
                <a:lnTo>
                  <a:pt x="6590" y="492"/>
                </a:lnTo>
                <a:lnTo>
                  <a:pt x="6584" y="486"/>
                </a:lnTo>
                <a:lnTo>
                  <a:pt x="6578" y="482"/>
                </a:lnTo>
                <a:lnTo>
                  <a:pt x="6572" y="480"/>
                </a:lnTo>
                <a:lnTo>
                  <a:pt x="6566" y="478"/>
                </a:lnTo>
                <a:lnTo>
                  <a:pt x="6562" y="474"/>
                </a:lnTo>
                <a:lnTo>
                  <a:pt x="6554" y="462"/>
                </a:lnTo>
                <a:lnTo>
                  <a:pt x="6550" y="456"/>
                </a:lnTo>
                <a:lnTo>
                  <a:pt x="6546" y="452"/>
                </a:lnTo>
                <a:lnTo>
                  <a:pt x="6540" y="448"/>
                </a:lnTo>
                <a:lnTo>
                  <a:pt x="6534" y="450"/>
                </a:lnTo>
                <a:lnTo>
                  <a:pt x="6530" y="454"/>
                </a:lnTo>
                <a:lnTo>
                  <a:pt x="6532" y="458"/>
                </a:lnTo>
                <a:lnTo>
                  <a:pt x="6544" y="480"/>
                </a:lnTo>
                <a:lnTo>
                  <a:pt x="6550" y="490"/>
                </a:lnTo>
                <a:lnTo>
                  <a:pt x="6552" y="492"/>
                </a:lnTo>
                <a:lnTo>
                  <a:pt x="6554" y="490"/>
                </a:lnTo>
                <a:lnTo>
                  <a:pt x="6556" y="490"/>
                </a:lnTo>
                <a:lnTo>
                  <a:pt x="6560" y="490"/>
                </a:lnTo>
                <a:lnTo>
                  <a:pt x="6568" y="492"/>
                </a:lnTo>
                <a:lnTo>
                  <a:pt x="6576" y="498"/>
                </a:lnTo>
                <a:close/>
                <a:moveTo>
                  <a:pt x="6840" y="358"/>
                </a:moveTo>
                <a:lnTo>
                  <a:pt x="6840" y="358"/>
                </a:lnTo>
                <a:lnTo>
                  <a:pt x="6848" y="362"/>
                </a:lnTo>
                <a:lnTo>
                  <a:pt x="6850" y="364"/>
                </a:lnTo>
                <a:lnTo>
                  <a:pt x="6848" y="366"/>
                </a:lnTo>
                <a:lnTo>
                  <a:pt x="6846" y="366"/>
                </a:lnTo>
                <a:lnTo>
                  <a:pt x="6844" y="368"/>
                </a:lnTo>
                <a:lnTo>
                  <a:pt x="6846" y="370"/>
                </a:lnTo>
                <a:lnTo>
                  <a:pt x="6850" y="374"/>
                </a:lnTo>
                <a:lnTo>
                  <a:pt x="6860" y="380"/>
                </a:lnTo>
                <a:lnTo>
                  <a:pt x="6870" y="384"/>
                </a:lnTo>
                <a:lnTo>
                  <a:pt x="6880" y="386"/>
                </a:lnTo>
                <a:lnTo>
                  <a:pt x="6888" y="386"/>
                </a:lnTo>
                <a:lnTo>
                  <a:pt x="6898" y="384"/>
                </a:lnTo>
                <a:lnTo>
                  <a:pt x="6922" y="380"/>
                </a:lnTo>
                <a:lnTo>
                  <a:pt x="6936" y="378"/>
                </a:lnTo>
                <a:lnTo>
                  <a:pt x="6954" y="376"/>
                </a:lnTo>
                <a:lnTo>
                  <a:pt x="6980" y="376"/>
                </a:lnTo>
                <a:lnTo>
                  <a:pt x="6982" y="378"/>
                </a:lnTo>
                <a:lnTo>
                  <a:pt x="6980" y="380"/>
                </a:lnTo>
                <a:lnTo>
                  <a:pt x="6958" y="384"/>
                </a:lnTo>
                <a:lnTo>
                  <a:pt x="6920" y="392"/>
                </a:lnTo>
                <a:lnTo>
                  <a:pt x="6904" y="396"/>
                </a:lnTo>
                <a:lnTo>
                  <a:pt x="6900" y="398"/>
                </a:lnTo>
                <a:lnTo>
                  <a:pt x="6900" y="400"/>
                </a:lnTo>
                <a:lnTo>
                  <a:pt x="6902" y="402"/>
                </a:lnTo>
                <a:lnTo>
                  <a:pt x="6904" y="402"/>
                </a:lnTo>
                <a:lnTo>
                  <a:pt x="6916" y="406"/>
                </a:lnTo>
                <a:lnTo>
                  <a:pt x="6954" y="410"/>
                </a:lnTo>
                <a:lnTo>
                  <a:pt x="6992" y="412"/>
                </a:lnTo>
                <a:lnTo>
                  <a:pt x="7008" y="414"/>
                </a:lnTo>
                <a:lnTo>
                  <a:pt x="7022" y="418"/>
                </a:lnTo>
                <a:lnTo>
                  <a:pt x="7044" y="428"/>
                </a:lnTo>
                <a:lnTo>
                  <a:pt x="7054" y="430"/>
                </a:lnTo>
                <a:lnTo>
                  <a:pt x="7064" y="432"/>
                </a:lnTo>
                <a:lnTo>
                  <a:pt x="7074" y="430"/>
                </a:lnTo>
                <a:lnTo>
                  <a:pt x="7086" y="424"/>
                </a:lnTo>
                <a:lnTo>
                  <a:pt x="7096" y="416"/>
                </a:lnTo>
                <a:lnTo>
                  <a:pt x="7104" y="412"/>
                </a:lnTo>
                <a:lnTo>
                  <a:pt x="7108" y="412"/>
                </a:lnTo>
                <a:lnTo>
                  <a:pt x="7114" y="412"/>
                </a:lnTo>
                <a:lnTo>
                  <a:pt x="7124" y="416"/>
                </a:lnTo>
                <a:lnTo>
                  <a:pt x="7130" y="416"/>
                </a:lnTo>
                <a:lnTo>
                  <a:pt x="7140" y="414"/>
                </a:lnTo>
                <a:lnTo>
                  <a:pt x="7148" y="410"/>
                </a:lnTo>
                <a:lnTo>
                  <a:pt x="7152" y="406"/>
                </a:lnTo>
                <a:lnTo>
                  <a:pt x="7154" y="402"/>
                </a:lnTo>
                <a:lnTo>
                  <a:pt x="7154" y="398"/>
                </a:lnTo>
                <a:lnTo>
                  <a:pt x="7156" y="394"/>
                </a:lnTo>
                <a:lnTo>
                  <a:pt x="7160" y="388"/>
                </a:lnTo>
                <a:lnTo>
                  <a:pt x="7172" y="382"/>
                </a:lnTo>
                <a:lnTo>
                  <a:pt x="7190" y="376"/>
                </a:lnTo>
                <a:lnTo>
                  <a:pt x="7202" y="370"/>
                </a:lnTo>
                <a:lnTo>
                  <a:pt x="7206" y="366"/>
                </a:lnTo>
                <a:lnTo>
                  <a:pt x="7206" y="360"/>
                </a:lnTo>
                <a:lnTo>
                  <a:pt x="7202" y="356"/>
                </a:lnTo>
                <a:lnTo>
                  <a:pt x="7194" y="350"/>
                </a:lnTo>
                <a:lnTo>
                  <a:pt x="7186" y="348"/>
                </a:lnTo>
                <a:lnTo>
                  <a:pt x="7178" y="346"/>
                </a:lnTo>
                <a:lnTo>
                  <a:pt x="7168" y="346"/>
                </a:lnTo>
                <a:lnTo>
                  <a:pt x="7152" y="346"/>
                </a:lnTo>
                <a:lnTo>
                  <a:pt x="7136" y="342"/>
                </a:lnTo>
                <a:lnTo>
                  <a:pt x="7116" y="336"/>
                </a:lnTo>
                <a:lnTo>
                  <a:pt x="7090" y="330"/>
                </a:lnTo>
                <a:lnTo>
                  <a:pt x="7080" y="330"/>
                </a:lnTo>
                <a:lnTo>
                  <a:pt x="7072" y="330"/>
                </a:lnTo>
                <a:lnTo>
                  <a:pt x="7068" y="334"/>
                </a:lnTo>
                <a:lnTo>
                  <a:pt x="7066" y="338"/>
                </a:lnTo>
                <a:lnTo>
                  <a:pt x="7062" y="344"/>
                </a:lnTo>
                <a:lnTo>
                  <a:pt x="7058" y="346"/>
                </a:lnTo>
                <a:lnTo>
                  <a:pt x="7050" y="346"/>
                </a:lnTo>
                <a:lnTo>
                  <a:pt x="7044" y="344"/>
                </a:lnTo>
                <a:lnTo>
                  <a:pt x="7042" y="342"/>
                </a:lnTo>
                <a:lnTo>
                  <a:pt x="7042" y="338"/>
                </a:lnTo>
                <a:lnTo>
                  <a:pt x="7044" y="334"/>
                </a:lnTo>
                <a:lnTo>
                  <a:pt x="7046" y="326"/>
                </a:lnTo>
                <a:lnTo>
                  <a:pt x="7046" y="324"/>
                </a:lnTo>
                <a:lnTo>
                  <a:pt x="7044" y="320"/>
                </a:lnTo>
                <a:lnTo>
                  <a:pt x="7034" y="318"/>
                </a:lnTo>
                <a:lnTo>
                  <a:pt x="7028" y="318"/>
                </a:lnTo>
                <a:lnTo>
                  <a:pt x="7024" y="318"/>
                </a:lnTo>
                <a:lnTo>
                  <a:pt x="7020" y="322"/>
                </a:lnTo>
                <a:lnTo>
                  <a:pt x="7016" y="326"/>
                </a:lnTo>
                <a:lnTo>
                  <a:pt x="7012" y="332"/>
                </a:lnTo>
                <a:lnTo>
                  <a:pt x="7012" y="340"/>
                </a:lnTo>
                <a:lnTo>
                  <a:pt x="7010" y="354"/>
                </a:lnTo>
                <a:lnTo>
                  <a:pt x="7008" y="356"/>
                </a:lnTo>
                <a:lnTo>
                  <a:pt x="7006" y="358"/>
                </a:lnTo>
                <a:lnTo>
                  <a:pt x="7002" y="356"/>
                </a:lnTo>
                <a:lnTo>
                  <a:pt x="6998" y="354"/>
                </a:lnTo>
                <a:lnTo>
                  <a:pt x="6990" y="342"/>
                </a:lnTo>
                <a:lnTo>
                  <a:pt x="6984" y="336"/>
                </a:lnTo>
                <a:lnTo>
                  <a:pt x="6980" y="334"/>
                </a:lnTo>
                <a:lnTo>
                  <a:pt x="6976" y="334"/>
                </a:lnTo>
                <a:lnTo>
                  <a:pt x="6970" y="336"/>
                </a:lnTo>
                <a:lnTo>
                  <a:pt x="6964" y="336"/>
                </a:lnTo>
                <a:lnTo>
                  <a:pt x="6952" y="336"/>
                </a:lnTo>
                <a:lnTo>
                  <a:pt x="6938" y="332"/>
                </a:lnTo>
                <a:lnTo>
                  <a:pt x="6918" y="326"/>
                </a:lnTo>
                <a:lnTo>
                  <a:pt x="6900" y="320"/>
                </a:lnTo>
                <a:lnTo>
                  <a:pt x="6894" y="318"/>
                </a:lnTo>
                <a:lnTo>
                  <a:pt x="6892" y="320"/>
                </a:lnTo>
                <a:lnTo>
                  <a:pt x="6892" y="322"/>
                </a:lnTo>
                <a:lnTo>
                  <a:pt x="6896" y="328"/>
                </a:lnTo>
                <a:lnTo>
                  <a:pt x="6900" y="334"/>
                </a:lnTo>
                <a:lnTo>
                  <a:pt x="6902" y="338"/>
                </a:lnTo>
                <a:lnTo>
                  <a:pt x="6900" y="340"/>
                </a:lnTo>
                <a:lnTo>
                  <a:pt x="6898" y="338"/>
                </a:lnTo>
                <a:lnTo>
                  <a:pt x="6884" y="334"/>
                </a:lnTo>
                <a:lnTo>
                  <a:pt x="6872" y="328"/>
                </a:lnTo>
                <a:lnTo>
                  <a:pt x="6868" y="328"/>
                </a:lnTo>
                <a:lnTo>
                  <a:pt x="6868" y="332"/>
                </a:lnTo>
                <a:lnTo>
                  <a:pt x="6872" y="336"/>
                </a:lnTo>
                <a:lnTo>
                  <a:pt x="6876" y="342"/>
                </a:lnTo>
                <a:lnTo>
                  <a:pt x="6878" y="346"/>
                </a:lnTo>
                <a:lnTo>
                  <a:pt x="6878" y="348"/>
                </a:lnTo>
                <a:lnTo>
                  <a:pt x="6876" y="348"/>
                </a:lnTo>
                <a:lnTo>
                  <a:pt x="6864" y="346"/>
                </a:lnTo>
                <a:lnTo>
                  <a:pt x="6850" y="342"/>
                </a:lnTo>
                <a:lnTo>
                  <a:pt x="6840" y="342"/>
                </a:lnTo>
                <a:lnTo>
                  <a:pt x="6832" y="342"/>
                </a:lnTo>
                <a:lnTo>
                  <a:pt x="6828" y="344"/>
                </a:lnTo>
                <a:lnTo>
                  <a:pt x="6826" y="346"/>
                </a:lnTo>
                <a:lnTo>
                  <a:pt x="6828" y="350"/>
                </a:lnTo>
                <a:lnTo>
                  <a:pt x="6832" y="354"/>
                </a:lnTo>
                <a:lnTo>
                  <a:pt x="6840" y="358"/>
                </a:lnTo>
                <a:close/>
                <a:moveTo>
                  <a:pt x="7084" y="1064"/>
                </a:moveTo>
                <a:lnTo>
                  <a:pt x="7084" y="1064"/>
                </a:lnTo>
                <a:lnTo>
                  <a:pt x="7080" y="1062"/>
                </a:lnTo>
                <a:lnTo>
                  <a:pt x="7076" y="1062"/>
                </a:lnTo>
                <a:lnTo>
                  <a:pt x="7074" y="1062"/>
                </a:lnTo>
                <a:lnTo>
                  <a:pt x="7074" y="1064"/>
                </a:lnTo>
                <a:lnTo>
                  <a:pt x="7078" y="1066"/>
                </a:lnTo>
                <a:lnTo>
                  <a:pt x="7082" y="1068"/>
                </a:lnTo>
                <a:lnTo>
                  <a:pt x="7086" y="1066"/>
                </a:lnTo>
                <a:lnTo>
                  <a:pt x="7084" y="1064"/>
                </a:lnTo>
                <a:close/>
                <a:moveTo>
                  <a:pt x="6940" y="1148"/>
                </a:moveTo>
                <a:lnTo>
                  <a:pt x="6940" y="1148"/>
                </a:lnTo>
                <a:lnTo>
                  <a:pt x="6944" y="1144"/>
                </a:lnTo>
                <a:lnTo>
                  <a:pt x="6946" y="1140"/>
                </a:lnTo>
                <a:lnTo>
                  <a:pt x="6944" y="1138"/>
                </a:lnTo>
                <a:lnTo>
                  <a:pt x="6942" y="1138"/>
                </a:lnTo>
                <a:lnTo>
                  <a:pt x="6940" y="1142"/>
                </a:lnTo>
                <a:lnTo>
                  <a:pt x="6938" y="1146"/>
                </a:lnTo>
                <a:lnTo>
                  <a:pt x="6938" y="1148"/>
                </a:lnTo>
                <a:lnTo>
                  <a:pt x="6940" y="1148"/>
                </a:lnTo>
                <a:close/>
                <a:moveTo>
                  <a:pt x="6956" y="1136"/>
                </a:moveTo>
                <a:lnTo>
                  <a:pt x="6956" y="1136"/>
                </a:lnTo>
                <a:lnTo>
                  <a:pt x="6958" y="1136"/>
                </a:lnTo>
                <a:lnTo>
                  <a:pt x="6958" y="1134"/>
                </a:lnTo>
                <a:lnTo>
                  <a:pt x="6954" y="1132"/>
                </a:lnTo>
                <a:lnTo>
                  <a:pt x="6952" y="1130"/>
                </a:lnTo>
                <a:lnTo>
                  <a:pt x="6948" y="1132"/>
                </a:lnTo>
                <a:lnTo>
                  <a:pt x="6948" y="1134"/>
                </a:lnTo>
                <a:lnTo>
                  <a:pt x="6950" y="1136"/>
                </a:lnTo>
                <a:lnTo>
                  <a:pt x="6956" y="1136"/>
                </a:lnTo>
                <a:close/>
                <a:moveTo>
                  <a:pt x="6912" y="1136"/>
                </a:moveTo>
                <a:lnTo>
                  <a:pt x="6912" y="1136"/>
                </a:lnTo>
                <a:lnTo>
                  <a:pt x="6910" y="1134"/>
                </a:lnTo>
                <a:lnTo>
                  <a:pt x="6906" y="1136"/>
                </a:lnTo>
                <a:lnTo>
                  <a:pt x="6902" y="1138"/>
                </a:lnTo>
                <a:lnTo>
                  <a:pt x="6898" y="1142"/>
                </a:lnTo>
                <a:lnTo>
                  <a:pt x="6898" y="1144"/>
                </a:lnTo>
                <a:lnTo>
                  <a:pt x="6900" y="1144"/>
                </a:lnTo>
                <a:lnTo>
                  <a:pt x="6904" y="1142"/>
                </a:lnTo>
                <a:lnTo>
                  <a:pt x="6908" y="1138"/>
                </a:lnTo>
                <a:lnTo>
                  <a:pt x="6912" y="1136"/>
                </a:lnTo>
                <a:close/>
                <a:moveTo>
                  <a:pt x="6886" y="1114"/>
                </a:moveTo>
                <a:lnTo>
                  <a:pt x="6886" y="1114"/>
                </a:lnTo>
                <a:lnTo>
                  <a:pt x="6882" y="1116"/>
                </a:lnTo>
                <a:lnTo>
                  <a:pt x="6880" y="1118"/>
                </a:lnTo>
                <a:lnTo>
                  <a:pt x="6878" y="1122"/>
                </a:lnTo>
                <a:lnTo>
                  <a:pt x="6878" y="1124"/>
                </a:lnTo>
                <a:lnTo>
                  <a:pt x="6880" y="1124"/>
                </a:lnTo>
                <a:lnTo>
                  <a:pt x="6884" y="1122"/>
                </a:lnTo>
                <a:lnTo>
                  <a:pt x="6886" y="1120"/>
                </a:lnTo>
                <a:lnTo>
                  <a:pt x="6886" y="1118"/>
                </a:lnTo>
                <a:lnTo>
                  <a:pt x="6886" y="1114"/>
                </a:lnTo>
                <a:close/>
                <a:moveTo>
                  <a:pt x="6874" y="1126"/>
                </a:moveTo>
                <a:lnTo>
                  <a:pt x="6874" y="1126"/>
                </a:lnTo>
                <a:lnTo>
                  <a:pt x="6872" y="1124"/>
                </a:lnTo>
                <a:lnTo>
                  <a:pt x="6870" y="1126"/>
                </a:lnTo>
                <a:lnTo>
                  <a:pt x="6868" y="1126"/>
                </a:lnTo>
                <a:lnTo>
                  <a:pt x="6866" y="1126"/>
                </a:lnTo>
                <a:lnTo>
                  <a:pt x="6864" y="1126"/>
                </a:lnTo>
                <a:lnTo>
                  <a:pt x="6862" y="1128"/>
                </a:lnTo>
                <a:lnTo>
                  <a:pt x="6862" y="1130"/>
                </a:lnTo>
                <a:lnTo>
                  <a:pt x="6862" y="1132"/>
                </a:lnTo>
                <a:lnTo>
                  <a:pt x="6864" y="1132"/>
                </a:lnTo>
                <a:lnTo>
                  <a:pt x="6868" y="1130"/>
                </a:lnTo>
                <a:lnTo>
                  <a:pt x="6872" y="1128"/>
                </a:lnTo>
                <a:lnTo>
                  <a:pt x="6874" y="1126"/>
                </a:lnTo>
                <a:close/>
                <a:moveTo>
                  <a:pt x="6800" y="1216"/>
                </a:moveTo>
                <a:lnTo>
                  <a:pt x="6800" y="1216"/>
                </a:lnTo>
                <a:lnTo>
                  <a:pt x="6804" y="1216"/>
                </a:lnTo>
                <a:lnTo>
                  <a:pt x="6808" y="1216"/>
                </a:lnTo>
                <a:lnTo>
                  <a:pt x="6810" y="1214"/>
                </a:lnTo>
                <a:lnTo>
                  <a:pt x="6808" y="1212"/>
                </a:lnTo>
                <a:lnTo>
                  <a:pt x="6804" y="1210"/>
                </a:lnTo>
                <a:lnTo>
                  <a:pt x="6802" y="1212"/>
                </a:lnTo>
                <a:lnTo>
                  <a:pt x="6800" y="1214"/>
                </a:lnTo>
                <a:lnTo>
                  <a:pt x="6800" y="1216"/>
                </a:lnTo>
                <a:close/>
                <a:moveTo>
                  <a:pt x="6786" y="1222"/>
                </a:moveTo>
                <a:lnTo>
                  <a:pt x="6786" y="1222"/>
                </a:lnTo>
                <a:lnTo>
                  <a:pt x="6786" y="1224"/>
                </a:lnTo>
                <a:lnTo>
                  <a:pt x="6788" y="1226"/>
                </a:lnTo>
                <a:lnTo>
                  <a:pt x="6796" y="1224"/>
                </a:lnTo>
                <a:lnTo>
                  <a:pt x="6798" y="1224"/>
                </a:lnTo>
                <a:lnTo>
                  <a:pt x="6798" y="1222"/>
                </a:lnTo>
                <a:lnTo>
                  <a:pt x="6796" y="1220"/>
                </a:lnTo>
                <a:lnTo>
                  <a:pt x="6790" y="1218"/>
                </a:lnTo>
                <a:lnTo>
                  <a:pt x="6788" y="1220"/>
                </a:lnTo>
                <a:lnTo>
                  <a:pt x="6786" y="1222"/>
                </a:lnTo>
                <a:close/>
                <a:moveTo>
                  <a:pt x="6714" y="1284"/>
                </a:moveTo>
                <a:lnTo>
                  <a:pt x="6714" y="1284"/>
                </a:lnTo>
                <a:lnTo>
                  <a:pt x="6718" y="1282"/>
                </a:lnTo>
                <a:lnTo>
                  <a:pt x="6714" y="1278"/>
                </a:lnTo>
                <a:lnTo>
                  <a:pt x="6712" y="1278"/>
                </a:lnTo>
                <a:lnTo>
                  <a:pt x="6710" y="1280"/>
                </a:lnTo>
                <a:lnTo>
                  <a:pt x="6710" y="1282"/>
                </a:lnTo>
                <a:lnTo>
                  <a:pt x="6714" y="1284"/>
                </a:lnTo>
                <a:close/>
                <a:moveTo>
                  <a:pt x="6764" y="1208"/>
                </a:moveTo>
                <a:lnTo>
                  <a:pt x="6764" y="1208"/>
                </a:lnTo>
                <a:lnTo>
                  <a:pt x="6764" y="1210"/>
                </a:lnTo>
                <a:lnTo>
                  <a:pt x="6768" y="1212"/>
                </a:lnTo>
                <a:lnTo>
                  <a:pt x="6772" y="1214"/>
                </a:lnTo>
                <a:lnTo>
                  <a:pt x="6776" y="1212"/>
                </a:lnTo>
                <a:lnTo>
                  <a:pt x="6776" y="1210"/>
                </a:lnTo>
                <a:lnTo>
                  <a:pt x="6772" y="1208"/>
                </a:lnTo>
                <a:lnTo>
                  <a:pt x="6768" y="1208"/>
                </a:lnTo>
                <a:lnTo>
                  <a:pt x="6764" y="1208"/>
                </a:lnTo>
                <a:close/>
                <a:moveTo>
                  <a:pt x="6900" y="1126"/>
                </a:moveTo>
                <a:lnTo>
                  <a:pt x="6900" y="1126"/>
                </a:lnTo>
                <a:lnTo>
                  <a:pt x="6900" y="1124"/>
                </a:lnTo>
                <a:lnTo>
                  <a:pt x="6896" y="1122"/>
                </a:lnTo>
                <a:lnTo>
                  <a:pt x="6894" y="1120"/>
                </a:lnTo>
                <a:lnTo>
                  <a:pt x="6890" y="1122"/>
                </a:lnTo>
                <a:lnTo>
                  <a:pt x="6890" y="1124"/>
                </a:lnTo>
                <a:lnTo>
                  <a:pt x="6894" y="1126"/>
                </a:lnTo>
                <a:lnTo>
                  <a:pt x="6898" y="1126"/>
                </a:lnTo>
                <a:lnTo>
                  <a:pt x="6900" y="1126"/>
                </a:lnTo>
                <a:close/>
                <a:moveTo>
                  <a:pt x="6680" y="1258"/>
                </a:moveTo>
                <a:lnTo>
                  <a:pt x="6680" y="1258"/>
                </a:lnTo>
                <a:lnTo>
                  <a:pt x="6680" y="1256"/>
                </a:lnTo>
                <a:lnTo>
                  <a:pt x="6678" y="1254"/>
                </a:lnTo>
                <a:lnTo>
                  <a:pt x="6676" y="1254"/>
                </a:lnTo>
                <a:lnTo>
                  <a:pt x="6674" y="1256"/>
                </a:lnTo>
                <a:lnTo>
                  <a:pt x="6674" y="1258"/>
                </a:lnTo>
                <a:lnTo>
                  <a:pt x="6676" y="1260"/>
                </a:lnTo>
                <a:lnTo>
                  <a:pt x="6678" y="1260"/>
                </a:lnTo>
                <a:lnTo>
                  <a:pt x="6680" y="1258"/>
                </a:lnTo>
                <a:close/>
                <a:moveTo>
                  <a:pt x="7072" y="1080"/>
                </a:moveTo>
                <a:lnTo>
                  <a:pt x="7072" y="1080"/>
                </a:lnTo>
                <a:lnTo>
                  <a:pt x="7068" y="1080"/>
                </a:lnTo>
                <a:lnTo>
                  <a:pt x="7066" y="1080"/>
                </a:lnTo>
                <a:lnTo>
                  <a:pt x="7064" y="1084"/>
                </a:lnTo>
                <a:lnTo>
                  <a:pt x="7064" y="1086"/>
                </a:lnTo>
                <a:lnTo>
                  <a:pt x="7068" y="1094"/>
                </a:lnTo>
                <a:lnTo>
                  <a:pt x="7070" y="1096"/>
                </a:lnTo>
                <a:lnTo>
                  <a:pt x="7072" y="1096"/>
                </a:lnTo>
                <a:lnTo>
                  <a:pt x="7078" y="1094"/>
                </a:lnTo>
                <a:lnTo>
                  <a:pt x="7080" y="1088"/>
                </a:lnTo>
                <a:lnTo>
                  <a:pt x="7080" y="1086"/>
                </a:lnTo>
                <a:lnTo>
                  <a:pt x="7080" y="1084"/>
                </a:lnTo>
                <a:lnTo>
                  <a:pt x="7078" y="1082"/>
                </a:lnTo>
                <a:lnTo>
                  <a:pt x="7072" y="1080"/>
                </a:lnTo>
                <a:close/>
                <a:moveTo>
                  <a:pt x="7054" y="1108"/>
                </a:moveTo>
                <a:lnTo>
                  <a:pt x="7054" y="1108"/>
                </a:lnTo>
                <a:lnTo>
                  <a:pt x="7062" y="1098"/>
                </a:lnTo>
                <a:lnTo>
                  <a:pt x="7064" y="1094"/>
                </a:lnTo>
                <a:lnTo>
                  <a:pt x="7064" y="1092"/>
                </a:lnTo>
                <a:lnTo>
                  <a:pt x="7060" y="1090"/>
                </a:lnTo>
                <a:lnTo>
                  <a:pt x="7056" y="1086"/>
                </a:lnTo>
                <a:lnTo>
                  <a:pt x="7056" y="1088"/>
                </a:lnTo>
                <a:lnTo>
                  <a:pt x="7054" y="1090"/>
                </a:lnTo>
                <a:lnTo>
                  <a:pt x="7048" y="1094"/>
                </a:lnTo>
                <a:lnTo>
                  <a:pt x="7038" y="1098"/>
                </a:lnTo>
                <a:lnTo>
                  <a:pt x="7034" y="1100"/>
                </a:lnTo>
                <a:lnTo>
                  <a:pt x="7034" y="1102"/>
                </a:lnTo>
                <a:lnTo>
                  <a:pt x="7034" y="1106"/>
                </a:lnTo>
                <a:lnTo>
                  <a:pt x="7040" y="1110"/>
                </a:lnTo>
                <a:lnTo>
                  <a:pt x="7048" y="1112"/>
                </a:lnTo>
                <a:lnTo>
                  <a:pt x="7050" y="1112"/>
                </a:lnTo>
                <a:lnTo>
                  <a:pt x="7054" y="1108"/>
                </a:lnTo>
                <a:close/>
                <a:moveTo>
                  <a:pt x="7036" y="1110"/>
                </a:moveTo>
                <a:lnTo>
                  <a:pt x="7036" y="1110"/>
                </a:lnTo>
                <a:lnTo>
                  <a:pt x="7032" y="1108"/>
                </a:lnTo>
                <a:lnTo>
                  <a:pt x="7028" y="1106"/>
                </a:lnTo>
                <a:lnTo>
                  <a:pt x="7022" y="1106"/>
                </a:lnTo>
                <a:lnTo>
                  <a:pt x="7014" y="1108"/>
                </a:lnTo>
                <a:lnTo>
                  <a:pt x="7012" y="1110"/>
                </a:lnTo>
                <a:lnTo>
                  <a:pt x="7014" y="1112"/>
                </a:lnTo>
                <a:lnTo>
                  <a:pt x="7024" y="1114"/>
                </a:lnTo>
                <a:lnTo>
                  <a:pt x="7034" y="1114"/>
                </a:lnTo>
                <a:lnTo>
                  <a:pt x="7036" y="1112"/>
                </a:lnTo>
                <a:lnTo>
                  <a:pt x="7036" y="1110"/>
                </a:lnTo>
                <a:close/>
                <a:moveTo>
                  <a:pt x="7010" y="1098"/>
                </a:moveTo>
                <a:lnTo>
                  <a:pt x="7010" y="1098"/>
                </a:lnTo>
                <a:lnTo>
                  <a:pt x="7014" y="1096"/>
                </a:lnTo>
                <a:lnTo>
                  <a:pt x="7018" y="1094"/>
                </a:lnTo>
                <a:lnTo>
                  <a:pt x="7022" y="1092"/>
                </a:lnTo>
                <a:lnTo>
                  <a:pt x="7026" y="1094"/>
                </a:lnTo>
                <a:lnTo>
                  <a:pt x="7030" y="1094"/>
                </a:lnTo>
                <a:lnTo>
                  <a:pt x="7034" y="1094"/>
                </a:lnTo>
                <a:lnTo>
                  <a:pt x="7048" y="1082"/>
                </a:lnTo>
                <a:lnTo>
                  <a:pt x="7056" y="1076"/>
                </a:lnTo>
                <a:lnTo>
                  <a:pt x="7056" y="1074"/>
                </a:lnTo>
                <a:lnTo>
                  <a:pt x="7052" y="1072"/>
                </a:lnTo>
                <a:lnTo>
                  <a:pt x="7046" y="1074"/>
                </a:lnTo>
                <a:lnTo>
                  <a:pt x="7042" y="1076"/>
                </a:lnTo>
                <a:lnTo>
                  <a:pt x="7042" y="1078"/>
                </a:lnTo>
                <a:lnTo>
                  <a:pt x="7040" y="1080"/>
                </a:lnTo>
                <a:lnTo>
                  <a:pt x="7034" y="1080"/>
                </a:lnTo>
                <a:lnTo>
                  <a:pt x="7032" y="1080"/>
                </a:lnTo>
                <a:lnTo>
                  <a:pt x="7030" y="1080"/>
                </a:lnTo>
                <a:lnTo>
                  <a:pt x="7028" y="1084"/>
                </a:lnTo>
                <a:lnTo>
                  <a:pt x="7026" y="1086"/>
                </a:lnTo>
                <a:lnTo>
                  <a:pt x="7024" y="1086"/>
                </a:lnTo>
                <a:lnTo>
                  <a:pt x="7022" y="1084"/>
                </a:lnTo>
                <a:lnTo>
                  <a:pt x="7018" y="1084"/>
                </a:lnTo>
                <a:lnTo>
                  <a:pt x="7002" y="1088"/>
                </a:lnTo>
                <a:lnTo>
                  <a:pt x="6998" y="1090"/>
                </a:lnTo>
                <a:lnTo>
                  <a:pt x="7002" y="1092"/>
                </a:lnTo>
                <a:lnTo>
                  <a:pt x="7006" y="1094"/>
                </a:lnTo>
                <a:lnTo>
                  <a:pt x="7004" y="1096"/>
                </a:lnTo>
                <a:lnTo>
                  <a:pt x="7004" y="1098"/>
                </a:lnTo>
                <a:lnTo>
                  <a:pt x="7010" y="1098"/>
                </a:lnTo>
                <a:close/>
                <a:moveTo>
                  <a:pt x="6948" y="1122"/>
                </a:moveTo>
                <a:lnTo>
                  <a:pt x="6948" y="1122"/>
                </a:lnTo>
                <a:lnTo>
                  <a:pt x="6948" y="1118"/>
                </a:lnTo>
                <a:lnTo>
                  <a:pt x="6946" y="1116"/>
                </a:lnTo>
                <a:lnTo>
                  <a:pt x="6942" y="1116"/>
                </a:lnTo>
                <a:lnTo>
                  <a:pt x="6936" y="1118"/>
                </a:lnTo>
                <a:lnTo>
                  <a:pt x="6932" y="1122"/>
                </a:lnTo>
                <a:lnTo>
                  <a:pt x="6932" y="1126"/>
                </a:lnTo>
                <a:lnTo>
                  <a:pt x="6934" y="1128"/>
                </a:lnTo>
                <a:lnTo>
                  <a:pt x="6940" y="1130"/>
                </a:lnTo>
                <a:lnTo>
                  <a:pt x="6944" y="1130"/>
                </a:lnTo>
                <a:lnTo>
                  <a:pt x="6946" y="1130"/>
                </a:lnTo>
                <a:lnTo>
                  <a:pt x="6948" y="1122"/>
                </a:lnTo>
                <a:close/>
                <a:moveTo>
                  <a:pt x="6920" y="1126"/>
                </a:moveTo>
                <a:lnTo>
                  <a:pt x="6920" y="1126"/>
                </a:lnTo>
                <a:lnTo>
                  <a:pt x="6922" y="1124"/>
                </a:lnTo>
                <a:lnTo>
                  <a:pt x="6922" y="1122"/>
                </a:lnTo>
                <a:lnTo>
                  <a:pt x="6912" y="1118"/>
                </a:lnTo>
                <a:lnTo>
                  <a:pt x="6908" y="1116"/>
                </a:lnTo>
                <a:lnTo>
                  <a:pt x="6904" y="1114"/>
                </a:lnTo>
                <a:lnTo>
                  <a:pt x="6900" y="1112"/>
                </a:lnTo>
                <a:lnTo>
                  <a:pt x="6900" y="1114"/>
                </a:lnTo>
                <a:lnTo>
                  <a:pt x="6900" y="1120"/>
                </a:lnTo>
                <a:lnTo>
                  <a:pt x="6906" y="1124"/>
                </a:lnTo>
                <a:lnTo>
                  <a:pt x="6912" y="1126"/>
                </a:lnTo>
                <a:lnTo>
                  <a:pt x="6920" y="1126"/>
                </a:lnTo>
                <a:close/>
                <a:moveTo>
                  <a:pt x="6898" y="1140"/>
                </a:moveTo>
                <a:lnTo>
                  <a:pt x="6898" y="1140"/>
                </a:lnTo>
                <a:lnTo>
                  <a:pt x="6904" y="1134"/>
                </a:lnTo>
                <a:lnTo>
                  <a:pt x="6902" y="1132"/>
                </a:lnTo>
                <a:lnTo>
                  <a:pt x="6900" y="1130"/>
                </a:lnTo>
                <a:lnTo>
                  <a:pt x="6896" y="1130"/>
                </a:lnTo>
                <a:lnTo>
                  <a:pt x="6892" y="1130"/>
                </a:lnTo>
                <a:lnTo>
                  <a:pt x="6890" y="1130"/>
                </a:lnTo>
                <a:lnTo>
                  <a:pt x="6886" y="1128"/>
                </a:lnTo>
                <a:lnTo>
                  <a:pt x="6884" y="1128"/>
                </a:lnTo>
                <a:lnTo>
                  <a:pt x="6882" y="1128"/>
                </a:lnTo>
                <a:lnTo>
                  <a:pt x="6880" y="1130"/>
                </a:lnTo>
                <a:lnTo>
                  <a:pt x="6876" y="1130"/>
                </a:lnTo>
                <a:lnTo>
                  <a:pt x="6874" y="1130"/>
                </a:lnTo>
                <a:lnTo>
                  <a:pt x="6872" y="1132"/>
                </a:lnTo>
                <a:lnTo>
                  <a:pt x="6872" y="1134"/>
                </a:lnTo>
                <a:lnTo>
                  <a:pt x="6868" y="1136"/>
                </a:lnTo>
                <a:lnTo>
                  <a:pt x="6866" y="1140"/>
                </a:lnTo>
                <a:lnTo>
                  <a:pt x="6870" y="1140"/>
                </a:lnTo>
                <a:lnTo>
                  <a:pt x="6874" y="1142"/>
                </a:lnTo>
                <a:lnTo>
                  <a:pt x="6880" y="1146"/>
                </a:lnTo>
                <a:lnTo>
                  <a:pt x="6884" y="1148"/>
                </a:lnTo>
                <a:lnTo>
                  <a:pt x="6888" y="1146"/>
                </a:lnTo>
                <a:lnTo>
                  <a:pt x="6898" y="1140"/>
                </a:lnTo>
                <a:close/>
                <a:moveTo>
                  <a:pt x="6854" y="1166"/>
                </a:moveTo>
                <a:lnTo>
                  <a:pt x="6854" y="1166"/>
                </a:lnTo>
                <a:lnTo>
                  <a:pt x="6860" y="1166"/>
                </a:lnTo>
                <a:lnTo>
                  <a:pt x="6864" y="1164"/>
                </a:lnTo>
                <a:lnTo>
                  <a:pt x="6866" y="1162"/>
                </a:lnTo>
                <a:lnTo>
                  <a:pt x="6868" y="1158"/>
                </a:lnTo>
                <a:lnTo>
                  <a:pt x="6874" y="1154"/>
                </a:lnTo>
                <a:lnTo>
                  <a:pt x="6876" y="1152"/>
                </a:lnTo>
                <a:lnTo>
                  <a:pt x="6876" y="1150"/>
                </a:lnTo>
                <a:lnTo>
                  <a:pt x="6876" y="1148"/>
                </a:lnTo>
                <a:lnTo>
                  <a:pt x="6872" y="1144"/>
                </a:lnTo>
                <a:lnTo>
                  <a:pt x="6866" y="1142"/>
                </a:lnTo>
                <a:lnTo>
                  <a:pt x="6864" y="1144"/>
                </a:lnTo>
                <a:lnTo>
                  <a:pt x="6864" y="1146"/>
                </a:lnTo>
                <a:lnTo>
                  <a:pt x="6862" y="1146"/>
                </a:lnTo>
                <a:lnTo>
                  <a:pt x="6858" y="1148"/>
                </a:lnTo>
                <a:lnTo>
                  <a:pt x="6856" y="1148"/>
                </a:lnTo>
                <a:lnTo>
                  <a:pt x="6856" y="1150"/>
                </a:lnTo>
                <a:lnTo>
                  <a:pt x="6854" y="1150"/>
                </a:lnTo>
                <a:lnTo>
                  <a:pt x="6852" y="1148"/>
                </a:lnTo>
                <a:lnTo>
                  <a:pt x="6848" y="1150"/>
                </a:lnTo>
                <a:lnTo>
                  <a:pt x="6846" y="1152"/>
                </a:lnTo>
                <a:lnTo>
                  <a:pt x="6846" y="1156"/>
                </a:lnTo>
                <a:lnTo>
                  <a:pt x="6844" y="1160"/>
                </a:lnTo>
                <a:lnTo>
                  <a:pt x="6840" y="1160"/>
                </a:lnTo>
                <a:lnTo>
                  <a:pt x="6838" y="1160"/>
                </a:lnTo>
                <a:lnTo>
                  <a:pt x="6836" y="1162"/>
                </a:lnTo>
                <a:lnTo>
                  <a:pt x="6836" y="1164"/>
                </a:lnTo>
                <a:lnTo>
                  <a:pt x="6838" y="1166"/>
                </a:lnTo>
                <a:lnTo>
                  <a:pt x="6854" y="1166"/>
                </a:lnTo>
                <a:close/>
                <a:moveTo>
                  <a:pt x="6834" y="1168"/>
                </a:moveTo>
                <a:lnTo>
                  <a:pt x="6834" y="1168"/>
                </a:lnTo>
                <a:lnTo>
                  <a:pt x="6832" y="1168"/>
                </a:lnTo>
                <a:lnTo>
                  <a:pt x="6832" y="1166"/>
                </a:lnTo>
                <a:lnTo>
                  <a:pt x="6830" y="1164"/>
                </a:lnTo>
                <a:lnTo>
                  <a:pt x="6828" y="1164"/>
                </a:lnTo>
                <a:lnTo>
                  <a:pt x="6826" y="1166"/>
                </a:lnTo>
                <a:lnTo>
                  <a:pt x="6824" y="1164"/>
                </a:lnTo>
                <a:lnTo>
                  <a:pt x="6822" y="1162"/>
                </a:lnTo>
                <a:lnTo>
                  <a:pt x="6822" y="1164"/>
                </a:lnTo>
                <a:lnTo>
                  <a:pt x="6820" y="1166"/>
                </a:lnTo>
                <a:lnTo>
                  <a:pt x="6818" y="1164"/>
                </a:lnTo>
                <a:lnTo>
                  <a:pt x="6814" y="1164"/>
                </a:lnTo>
                <a:lnTo>
                  <a:pt x="6814" y="1166"/>
                </a:lnTo>
                <a:lnTo>
                  <a:pt x="6814" y="1168"/>
                </a:lnTo>
                <a:lnTo>
                  <a:pt x="6812" y="1168"/>
                </a:lnTo>
                <a:lnTo>
                  <a:pt x="6810" y="1168"/>
                </a:lnTo>
                <a:lnTo>
                  <a:pt x="6804" y="1168"/>
                </a:lnTo>
                <a:lnTo>
                  <a:pt x="6804" y="1170"/>
                </a:lnTo>
                <a:lnTo>
                  <a:pt x="6806" y="1172"/>
                </a:lnTo>
                <a:lnTo>
                  <a:pt x="6808" y="1174"/>
                </a:lnTo>
                <a:lnTo>
                  <a:pt x="6808" y="1176"/>
                </a:lnTo>
                <a:lnTo>
                  <a:pt x="6804" y="1176"/>
                </a:lnTo>
                <a:lnTo>
                  <a:pt x="6798" y="1178"/>
                </a:lnTo>
                <a:lnTo>
                  <a:pt x="6794" y="1178"/>
                </a:lnTo>
                <a:lnTo>
                  <a:pt x="6792" y="1180"/>
                </a:lnTo>
                <a:lnTo>
                  <a:pt x="6794" y="1180"/>
                </a:lnTo>
                <a:lnTo>
                  <a:pt x="6796" y="1182"/>
                </a:lnTo>
                <a:lnTo>
                  <a:pt x="6794" y="1182"/>
                </a:lnTo>
                <a:lnTo>
                  <a:pt x="6792" y="1184"/>
                </a:lnTo>
                <a:lnTo>
                  <a:pt x="6792" y="1186"/>
                </a:lnTo>
                <a:lnTo>
                  <a:pt x="6794" y="1188"/>
                </a:lnTo>
                <a:lnTo>
                  <a:pt x="6792" y="1188"/>
                </a:lnTo>
                <a:lnTo>
                  <a:pt x="6792" y="1192"/>
                </a:lnTo>
                <a:lnTo>
                  <a:pt x="6792" y="1194"/>
                </a:lnTo>
                <a:lnTo>
                  <a:pt x="6790" y="1198"/>
                </a:lnTo>
                <a:lnTo>
                  <a:pt x="6788" y="1200"/>
                </a:lnTo>
                <a:lnTo>
                  <a:pt x="6792" y="1200"/>
                </a:lnTo>
                <a:lnTo>
                  <a:pt x="6798" y="1200"/>
                </a:lnTo>
                <a:lnTo>
                  <a:pt x="6798" y="1202"/>
                </a:lnTo>
                <a:lnTo>
                  <a:pt x="6798" y="1204"/>
                </a:lnTo>
                <a:lnTo>
                  <a:pt x="6800" y="1204"/>
                </a:lnTo>
                <a:lnTo>
                  <a:pt x="6804" y="1202"/>
                </a:lnTo>
                <a:lnTo>
                  <a:pt x="6808" y="1198"/>
                </a:lnTo>
                <a:lnTo>
                  <a:pt x="6810" y="1194"/>
                </a:lnTo>
                <a:lnTo>
                  <a:pt x="6814" y="1192"/>
                </a:lnTo>
                <a:lnTo>
                  <a:pt x="6816" y="1192"/>
                </a:lnTo>
                <a:lnTo>
                  <a:pt x="6816" y="1194"/>
                </a:lnTo>
                <a:lnTo>
                  <a:pt x="6818" y="1196"/>
                </a:lnTo>
                <a:lnTo>
                  <a:pt x="6826" y="1196"/>
                </a:lnTo>
                <a:lnTo>
                  <a:pt x="6832" y="1194"/>
                </a:lnTo>
                <a:lnTo>
                  <a:pt x="6832" y="1192"/>
                </a:lnTo>
                <a:lnTo>
                  <a:pt x="6830" y="1188"/>
                </a:lnTo>
                <a:lnTo>
                  <a:pt x="6830" y="1184"/>
                </a:lnTo>
                <a:lnTo>
                  <a:pt x="6832" y="1180"/>
                </a:lnTo>
                <a:lnTo>
                  <a:pt x="6834" y="1178"/>
                </a:lnTo>
                <a:lnTo>
                  <a:pt x="6834" y="1176"/>
                </a:lnTo>
                <a:lnTo>
                  <a:pt x="6836" y="1170"/>
                </a:lnTo>
                <a:lnTo>
                  <a:pt x="6836" y="1168"/>
                </a:lnTo>
                <a:lnTo>
                  <a:pt x="6834" y="1168"/>
                </a:lnTo>
                <a:close/>
                <a:moveTo>
                  <a:pt x="6690" y="1264"/>
                </a:moveTo>
                <a:lnTo>
                  <a:pt x="6690" y="1264"/>
                </a:lnTo>
                <a:lnTo>
                  <a:pt x="6700" y="1260"/>
                </a:lnTo>
                <a:lnTo>
                  <a:pt x="6712" y="1252"/>
                </a:lnTo>
                <a:lnTo>
                  <a:pt x="6716" y="1248"/>
                </a:lnTo>
                <a:lnTo>
                  <a:pt x="6710" y="1248"/>
                </a:lnTo>
                <a:lnTo>
                  <a:pt x="6702" y="1248"/>
                </a:lnTo>
                <a:lnTo>
                  <a:pt x="6692" y="1250"/>
                </a:lnTo>
                <a:lnTo>
                  <a:pt x="6690" y="1252"/>
                </a:lnTo>
                <a:lnTo>
                  <a:pt x="6690" y="1254"/>
                </a:lnTo>
                <a:lnTo>
                  <a:pt x="6686" y="1256"/>
                </a:lnTo>
                <a:lnTo>
                  <a:pt x="6684" y="1256"/>
                </a:lnTo>
                <a:lnTo>
                  <a:pt x="6684" y="1258"/>
                </a:lnTo>
                <a:lnTo>
                  <a:pt x="6684" y="1260"/>
                </a:lnTo>
                <a:lnTo>
                  <a:pt x="6682" y="1262"/>
                </a:lnTo>
                <a:lnTo>
                  <a:pt x="6680" y="1264"/>
                </a:lnTo>
                <a:lnTo>
                  <a:pt x="6680" y="1266"/>
                </a:lnTo>
                <a:lnTo>
                  <a:pt x="6684" y="1266"/>
                </a:lnTo>
                <a:lnTo>
                  <a:pt x="6690" y="1264"/>
                </a:lnTo>
                <a:close/>
                <a:moveTo>
                  <a:pt x="6712" y="1218"/>
                </a:moveTo>
                <a:lnTo>
                  <a:pt x="6712" y="1218"/>
                </a:lnTo>
                <a:lnTo>
                  <a:pt x="6708" y="1218"/>
                </a:lnTo>
                <a:lnTo>
                  <a:pt x="6706" y="1220"/>
                </a:lnTo>
                <a:lnTo>
                  <a:pt x="6706" y="1222"/>
                </a:lnTo>
                <a:lnTo>
                  <a:pt x="6704" y="1222"/>
                </a:lnTo>
                <a:lnTo>
                  <a:pt x="6700" y="1222"/>
                </a:lnTo>
                <a:lnTo>
                  <a:pt x="6698" y="1220"/>
                </a:lnTo>
                <a:lnTo>
                  <a:pt x="6698" y="1218"/>
                </a:lnTo>
                <a:lnTo>
                  <a:pt x="6696" y="1220"/>
                </a:lnTo>
                <a:lnTo>
                  <a:pt x="6694" y="1220"/>
                </a:lnTo>
                <a:lnTo>
                  <a:pt x="6692" y="1222"/>
                </a:lnTo>
                <a:lnTo>
                  <a:pt x="6690" y="1222"/>
                </a:lnTo>
                <a:lnTo>
                  <a:pt x="6690" y="1224"/>
                </a:lnTo>
                <a:lnTo>
                  <a:pt x="6688" y="1226"/>
                </a:lnTo>
                <a:lnTo>
                  <a:pt x="6686" y="1228"/>
                </a:lnTo>
                <a:lnTo>
                  <a:pt x="6686" y="1230"/>
                </a:lnTo>
                <a:lnTo>
                  <a:pt x="6688" y="1234"/>
                </a:lnTo>
                <a:lnTo>
                  <a:pt x="6694" y="1236"/>
                </a:lnTo>
                <a:lnTo>
                  <a:pt x="6696" y="1234"/>
                </a:lnTo>
                <a:lnTo>
                  <a:pt x="6700" y="1230"/>
                </a:lnTo>
                <a:lnTo>
                  <a:pt x="6710" y="1228"/>
                </a:lnTo>
                <a:lnTo>
                  <a:pt x="6716" y="1228"/>
                </a:lnTo>
                <a:lnTo>
                  <a:pt x="6710" y="1230"/>
                </a:lnTo>
                <a:lnTo>
                  <a:pt x="6704" y="1234"/>
                </a:lnTo>
                <a:lnTo>
                  <a:pt x="6704" y="1236"/>
                </a:lnTo>
                <a:lnTo>
                  <a:pt x="6714" y="1236"/>
                </a:lnTo>
                <a:lnTo>
                  <a:pt x="6724" y="1232"/>
                </a:lnTo>
                <a:lnTo>
                  <a:pt x="6726" y="1232"/>
                </a:lnTo>
                <a:lnTo>
                  <a:pt x="6726" y="1230"/>
                </a:lnTo>
                <a:lnTo>
                  <a:pt x="6726" y="1226"/>
                </a:lnTo>
                <a:lnTo>
                  <a:pt x="6724" y="1224"/>
                </a:lnTo>
                <a:lnTo>
                  <a:pt x="6724" y="1222"/>
                </a:lnTo>
                <a:lnTo>
                  <a:pt x="6726" y="1220"/>
                </a:lnTo>
                <a:lnTo>
                  <a:pt x="6726" y="1218"/>
                </a:lnTo>
                <a:lnTo>
                  <a:pt x="6724" y="1212"/>
                </a:lnTo>
                <a:lnTo>
                  <a:pt x="6718" y="1208"/>
                </a:lnTo>
                <a:lnTo>
                  <a:pt x="6716" y="1206"/>
                </a:lnTo>
                <a:lnTo>
                  <a:pt x="6714" y="1206"/>
                </a:lnTo>
                <a:lnTo>
                  <a:pt x="6712" y="1208"/>
                </a:lnTo>
                <a:lnTo>
                  <a:pt x="6712" y="1210"/>
                </a:lnTo>
                <a:lnTo>
                  <a:pt x="6714" y="1214"/>
                </a:lnTo>
                <a:lnTo>
                  <a:pt x="6716" y="1216"/>
                </a:lnTo>
                <a:lnTo>
                  <a:pt x="6712" y="1218"/>
                </a:lnTo>
                <a:close/>
                <a:moveTo>
                  <a:pt x="6740" y="1208"/>
                </a:moveTo>
                <a:lnTo>
                  <a:pt x="6740" y="1208"/>
                </a:lnTo>
                <a:lnTo>
                  <a:pt x="6744" y="1206"/>
                </a:lnTo>
                <a:lnTo>
                  <a:pt x="6746" y="1204"/>
                </a:lnTo>
                <a:lnTo>
                  <a:pt x="6752" y="1196"/>
                </a:lnTo>
                <a:lnTo>
                  <a:pt x="6756" y="1190"/>
                </a:lnTo>
                <a:lnTo>
                  <a:pt x="6758" y="1186"/>
                </a:lnTo>
                <a:lnTo>
                  <a:pt x="6756" y="1184"/>
                </a:lnTo>
                <a:lnTo>
                  <a:pt x="6750" y="1186"/>
                </a:lnTo>
                <a:lnTo>
                  <a:pt x="6740" y="1194"/>
                </a:lnTo>
                <a:lnTo>
                  <a:pt x="6734" y="1200"/>
                </a:lnTo>
                <a:lnTo>
                  <a:pt x="6730" y="1206"/>
                </a:lnTo>
                <a:lnTo>
                  <a:pt x="6728" y="1212"/>
                </a:lnTo>
                <a:lnTo>
                  <a:pt x="6728" y="1214"/>
                </a:lnTo>
                <a:lnTo>
                  <a:pt x="6730" y="1216"/>
                </a:lnTo>
                <a:lnTo>
                  <a:pt x="6732" y="1214"/>
                </a:lnTo>
                <a:lnTo>
                  <a:pt x="6734" y="1212"/>
                </a:lnTo>
                <a:lnTo>
                  <a:pt x="6736" y="1208"/>
                </a:lnTo>
                <a:lnTo>
                  <a:pt x="6740" y="1208"/>
                </a:lnTo>
                <a:close/>
                <a:moveTo>
                  <a:pt x="6766" y="1216"/>
                </a:moveTo>
                <a:lnTo>
                  <a:pt x="6766" y="1216"/>
                </a:lnTo>
                <a:lnTo>
                  <a:pt x="6762" y="1214"/>
                </a:lnTo>
                <a:lnTo>
                  <a:pt x="6758" y="1216"/>
                </a:lnTo>
                <a:lnTo>
                  <a:pt x="6756" y="1220"/>
                </a:lnTo>
                <a:lnTo>
                  <a:pt x="6756" y="1222"/>
                </a:lnTo>
                <a:lnTo>
                  <a:pt x="6756" y="1226"/>
                </a:lnTo>
                <a:lnTo>
                  <a:pt x="6750" y="1232"/>
                </a:lnTo>
                <a:lnTo>
                  <a:pt x="6746" y="1234"/>
                </a:lnTo>
                <a:lnTo>
                  <a:pt x="6748" y="1230"/>
                </a:lnTo>
                <a:lnTo>
                  <a:pt x="6750" y="1226"/>
                </a:lnTo>
                <a:lnTo>
                  <a:pt x="6746" y="1224"/>
                </a:lnTo>
                <a:lnTo>
                  <a:pt x="6744" y="1224"/>
                </a:lnTo>
                <a:lnTo>
                  <a:pt x="6746" y="1220"/>
                </a:lnTo>
                <a:lnTo>
                  <a:pt x="6750" y="1214"/>
                </a:lnTo>
                <a:lnTo>
                  <a:pt x="6750" y="1212"/>
                </a:lnTo>
                <a:lnTo>
                  <a:pt x="6748" y="1210"/>
                </a:lnTo>
                <a:lnTo>
                  <a:pt x="6742" y="1210"/>
                </a:lnTo>
                <a:lnTo>
                  <a:pt x="6738" y="1214"/>
                </a:lnTo>
                <a:lnTo>
                  <a:pt x="6734" y="1218"/>
                </a:lnTo>
                <a:lnTo>
                  <a:pt x="6730" y="1224"/>
                </a:lnTo>
                <a:lnTo>
                  <a:pt x="6730" y="1228"/>
                </a:lnTo>
                <a:lnTo>
                  <a:pt x="6732" y="1232"/>
                </a:lnTo>
                <a:lnTo>
                  <a:pt x="6730" y="1236"/>
                </a:lnTo>
                <a:lnTo>
                  <a:pt x="6726" y="1238"/>
                </a:lnTo>
                <a:lnTo>
                  <a:pt x="6722" y="1240"/>
                </a:lnTo>
                <a:lnTo>
                  <a:pt x="6720" y="1242"/>
                </a:lnTo>
                <a:lnTo>
                  <a:pt x="6720" y="1246"/>
                </a:lnTo>
                <a:lnTo>
                  <a:pt x="6716" y="1254"/>
                </a:lnTo>
                <a:lnTo>
                  <a:pt x="6714" y="1260"/>
                </a:lnTo>
                <a:lnTo>
                  <a:pt x="6718" y="1258"/>
                </a:lnTo>
                <a:lnTo>
                  <a:pt x="6726" y="1256"/>
                </a:lnTo>
                <a:lnTo>
                  <a:pt x="6728" y="1256"/>
                </a:lnTo>
                <a:lnTo>
                  <a:pt x="6732" y="1256"/>
                </a:lnTo>
                <a:lnTo>
                  <a:pt x="6734" y="1258"/>
                </a:lnTo>
                <a:lnTo>
                  <a:pt x="6736" y="1258"/>
                </a:lnTo>
                <a:lnTo>
                  <a:pt x="6738" y="1254"/>
                </a:lnTo>
                <a:lnTo>
                  <a:pt x="6742" y="1250"/>
                </a:lnTo>
                <a:lnTo>
                  <a:pt x="6744" y="1250"/>
                </a:lnTo>
                <a:lnTo>
                  <a:pt x="6746" y="1252"/>
                </a:lnTo>
                <a:lnTo>
                  <a:pt x="6748" y="1252"/>
                </a:lnTo>
                <a:lnTo>
                  <a:pt x="6752" y="1248"/>
                </a:lnTo>
                <a:lnTo>
                  <a:pt x="6754" y="1244"/>
                </a:lnTo>
                <a:lnTo>
                  <a:pt x="6756" y="1240"/>
                </a:lnTo>
                <a:lnTo>
                  <a:pt x="6760" y="1238"/>
                </a:lnTo>
                <a:lnTo>
                  <a:pt x="6768" y="1236"/>
                </a:lnTo>
                <a:lnTo>
                  <a:pt x="6772" y="1236"/>
                </a:lnTo>
                <a:lnTo>
                  <a:pt x="6774" y="1234"/>
                </a:lnTo>
                <a:lnTo>
                  <a:pt x="6774" y="1230"/>
                </a:lnTo>
                <a:lnTo>
                  <a:pt x="6774" y="1228"/>
                </a:lnTo>
                <a:lnTo>
                  <a:pt x="6770" y="1220"/>
                </a:lnTo>
                <a:lnTo>
                  <a:pt x="6766" y="1216"/>
                </a:lnTo>
                <a:close/>
                <a:moveTo>
                  <a:pt x="6654" y="1274"/>
                </a:moveTo>
                <a:lnTo>
                  <a:pt x="6654" y="1274"/>
                </a:lnTo>
                <a:lnTo>
                  <a:pt x="6656" y="1272"/>
                </a:lnTo>
                <a:lnTo>
                  <a:pt x="6658" y="1272"/>
                </a:lnTo>
                <a:lnTo>
                  <a:pt x="6660" y="1272"/>
                </a:lnTo>
                <a:lnTo>
                  <a:pt x="6664" y="1272"/>
                </a:lnTo>
                <a:lnTo>
                  <a:pt x="6666" y="1270"/>
                </a:lnTo>
                <a:lnTo>
                  <a:pt x="6668" y="1266"/>
                </a:lnTo>
                <a:lnTo>
                  <a:pt x="6672" y="1264"/>
                </a:lnTo>
                <a:lnTo>
                  <a:pt x="6676" y="1262"/>
                </a:lnTo>
                <a:lnTo>
                  <a:pt x="6674" y="1262"/>
                </a:lnTo>
                <a:lnTo>
                  <a:pt x="6664" y="1260"/>
                </a:lnTo>
                <a:lnTo>
                  <a:pt x="6660" y="1258"/>
                </a:lnTo>
                <a:lnTo>
                  <a:pt x="6656" y="1258"/>
                </a:lnTo>
                <a:lnTo>
                  <a:pt x="6654" y="1262"/>
                </a:lnTo>
                <a:lnTo>
                  <a:pt x="6650" y="1266"/>
                </a:lnTo>
                <a:lnTo>
                  <a:pt x="6652" y="1268"/>
                </a:lnTo>
                <a:lnTo>
                  <a:pt x="6650" y="1272"/>
                </a:lnTo>
                <a:lnTo>
                  <a:pt x="6650" y="1274"/>
                </a:lnTo>
                <a:lnTo>
                  <a:pt x="6652" y="1276"/>
                </a:lnTo>
                <a:lnTo>
                  <a:pt x="6654" y="1274"/>
                </a:lnTo>
                <a:close/>
                <a:moveTo>
                  <a:pt x="6642" y="1270"/>
                </a:moveTo>
                <a:lnTo>
                  <a:pt x="6642" y="1270"/>
                </a:lnTo>
                <a:lnTo>
                  <a:pt x="6642" y="1272"/>
                </a:lnTo>
                <a:lnTo>
                  <a:pt x="6640" y="1274"/>
                </a:lnTo>
                <a:lnTo>
                  <a:pt x="6638" y="1274"/>
                </a:lnTo>
                <a:lnTo>
                  <a:pt x="6638" y="1278"/>
                </a:lnTo>
                <a:lnTo>
                  <a:pt x="6640" y="1280"/>
                </a:lnTo>
                <a:lnTo>
                  <a:pt x="6642" y="1280"/>
                </a:lnTo>
                <a:lnTo>
                  <a:pt x="6646" y="1274"/>
                </a:lnTo>
                <a:lnTo>
                  <a:pt x="6648" y="1270"/>
                </a:lnTo>
                <a:lnTo>
                  <a:pt x="6646" y="1268"/>
                </a:lnTo>
                <a:lnTo>
                  <a:pt x="6644" y="1268"/>
                </a:lnTo>
                <a:lnTo>
                  <a:pt x="6642" y="1270"/>
                </a:lnTo>
                <a:close/>
                <a:moveTo>
                  <a:pt x="6634" y="1276"/>
                </a:moveTo>
                <a:lnTo>
                  <a:pt x="6634" y="1276"/>
                </a:lnTo>
                <a:lnTo>
                  <a:pt x="6634" y="1272"/>
                </a:lnTo>
                <a:lnTo>
                  <a:pt x="6632" y="1272"/>
                </a:lnTo>
                <a:lnTo>
                  <a:pt x="6626" y="1282"/>
                </a:lnTo>
                <a:lnTo>
                  <a:pt x="6624" y="1290"/>
                </a:lnTo>
                <a:lnTo>
                  <a:pt x="6630" y="1288"/>
                </a:lnTo>
                <a:lnTo>
                  <a:pt x="6634" y="1284"/>
                </a:lnTo>
                <a:lnTo>
                  <a:pt x="6634" y="1282"/>
                </a:lnTo>
                <a:lnTo>
                  <a:pt x="6634" y="1276"/>
                </a:lnTo>
                <a:close/>
                <a:moveTo>
                  <a:pt x="6742" y="1278"/>
                </a:moveTo>
                <a:lnTo>
                  <a:pt x="6742" y="1278"/>
                </a:lnTo>
                <a:lnTo>
                  <a:pt x="6736" y="1278"/>
                </a:lnTo>
                <a:lnTo>
                  <a:pt x="6732" y="1278"/>
                </a:lnTo>
                <a:lnTo>
                  <a:pt x="6730" y="1280"/>
                </a:lnTo>
                <a:lnTo>
                  <a:pt x="6732" y="1282"/>
                </a:lnTo>
                <a:lnTo>
                  <a:pt x="6738" y="1280"/>
                </a:lnTo>
                <a:lnTo>
                  <a:pt x="6742" y="1280"/>
                </a:lnTo>
                <a:lnTo>
                  <a:pt x="6742" y="1278"/>
                </a:lnTo>
                <a:close/>
                <a:moveTo>
                  <a:pt x="6610" y="1406"/>
                </a:moveTo>
                <a:lnTo>
                  <a:pt x="6610" y="1406"/>
                </a:lnTo>
                <a:lnTo>
                  <a:pt x="6608" y="1410"/>
                </a:lnTo>
                <a:lnTo>
                  <a:pt x="6606" y="1414"/>
                </a:lnTo>
                <a:lnTo>
                  <a:pt x="6604" y="1416"/>
                </a:lnTo>
                <a:lnTo>
                  <a:pt x="6606" y="1416"/>
                </a:lnTo>
                <a:lnTo>
                  <a:pt x="6612" y="1414"/>
                </a:lnTo>
                <a:lnTo>
                  <a:pt x="6614" y="1412"/>
                </a:lnTo>
                <a:lnTo>
                  <a:pt x="6616" y="1408"/>
                </a:lnTo>
                <a:lnTo>
                  <a:pt x="6616" y="1404"/>
                </a:lnTo>
                <a:lnTo>
                  <a:pt x="6614" y="1404"/>
                </a:lnTo>
                <a:lnTo>
                  <a:pt x="6610" y="1404"/>
                </a:lnTo>
                <a:lnTo>
                  <a:pt x="6610" y="1406"/>
                </a:lnTo>
                <a:close/>
                <a:moveTo>
                  <a:pt x="6608" y="1424"/>
                </a:moveTo>
                <a:lnTo>
                  <a:pt x="6608" y="1424"/>
                </a:lnTo>
                <a:lnTo>
                  <a:pt x="6608" y="1426"/>
                </a:lnTo>
                <a:lnTo>
                  <a:pt x="6610" y="1426"/>
                </a:lnTo>
                <a:lnTo>
                  <a:pt x="6618" y="1422"/>
                </a:lnTo>
                <a:lnTo>
                  <a:pt x="6624" y="1418"/>
                </a:lnTo>
                <a:lnTo>
                  <a:pt x="6620" y="1418"/>
                </a:lnTo>
                <a:lnTo>
                  <a:pt x="6612" y="1418"/>
                </a:lnTo>
                <a:lnTo>
                  <a:pt x="6610" y="1420"/>
                </a:lnTo>
                <a:lnTo>
                  <a:pt x="6608" y="1424"/>
                </a:lnTo>
                <a:close/>
                <a:moveTo>
                  <a:pt x="6606" y="1454"/>
                </a:moveTo>
                <a:lnTo>
                  <a:pt x="6606" y="1454"/>
                </a:lnTo>
                <a:lnTo>
                  <a:pt x="6602" y="1450"/>
                </a:lnTo>
                <a:lnTo>
                  <a:pt x="6600" y="1450"/>
                </a:lnTo>
                <a:lnTo>
                  <a:pt x="6600" y="1454"/>
                </a:lnTo>
                <a:lnTo>
                  <a:pt x="6600" y="1456"/>
                </a:lnTo>
                <a:lnTo>
                  <a:pt x="6598" y="1458"/>
                </a:lnTo>
                <a:lnTo>
                  <a:pt x="6596" y="1460"/>
                </a:lnTo>
                <a:lnTo>
                  <a:pt x="6596" y="1462"/>
                </a:lnTo>
                <a:lnTo>
                  <a:pt x="6594" y="1466"/>
                </a:lnTo>
                <a:lnTo>
                  <a:pt x="6592" y="1470"/>
                </a:lnTo>
                <a:lnTo>
                  <a:pt x="6592" y="1472"/>
                </a:lnTo>
                <a:lnTo>
                  <a:pt x="6594" y="1472"/>
                </a:lnTo>
                <a:lnTo>
                  <a:pt x="6598" y="1470"/>
                </a:lnTo>
                <a:lnTo>
                  <a:pt x="6598" y="1468"/>
                </a:lnTo>
                <a:lnTo>
                  <a:pt x="6600" y="1464"/>
                </a:lnTo>
                <a:lnTo>
                  <a:pt x="6602" y="1462"/>
                </a:lnTo>
                <a:lnTo>
                  <a:pt x="6608" y="1460"/>
                </a:lnTo>
                <a:lnTo>
                  <a:pt x="6608" y="1458"/>
                </a:lnTo>
                <a:lnTo>
                  <a:pt x="6606" y="1454"/>
                </a:lnTo>
                <a:close/>
                <a:moveTo>
                  <a:pt x="6590" y="1440"/>
                </a:moveTo>
                <a:lnTo>
                  <a:pt x="6590" y="1440"/>
                </a:lnTo>
                <a:lnTo>
                  <a:pt x="6588" y="1438"/>
                </a:lnTo>
                <a:lnTo>
                  <a:pt x="6584" y="1438"/>
                </a:lnTo>
                <a:lnTo>
                  <a:pt x="6580" y="1440"/>
                </a:lnTo>
                <a:lnTo>
                  <a:pt x="6580" y="1444"/>
                </a:lnTo>
                <a:lnTo>
                  <a:pt x="6582" y="1446"/>
                </a:lnTo>
                <a:lnTo>
                  <a:pt x="6586" y="1444"/>
                </a:lnTo>
                <a:lnTo>
                  <a:pt x="6590" y="1442"/>
                </a:lnTo>
                <a:lnTo>
                  <a:pt x="6590" y="1440"/>
                </a:lnTo>
                <a:close/>
                <a:moveTo>
                  <a:pt x="6602" y="1480"/>
                </a:moveTo>
                <a:lnTo>
                  <a:pt x="6602" y="1480"/>
                </a:lnTo>
                <a:lnTo>
                  <a:pt x="6604" y="1476"/>
                </a:lnTo>
                <a:lnTo>
                  <a:pt x="6602" y="1474"/>
                </a:lnTo>
                <a:lnTo>
                  <a:pt x="6598" y="1474"/>
                </a:lnTo>
                <a:lnTo>
                  <a:pt x="6596" y="1474"/>
                </a:lnTo>
                <a:lnTo>
                  <a:pt x="6594" y="1476"/>
                </a:lnTo>
                <a:lnTo>
                  <a:pt x="6590" y="1480"/>
                </a:lnTo>
                <a:lnTo>
                  <a:pt x="6592" y="1482"/>
                </a:lnTo>
                <a:lnTo>
                  <a:pt x="6596" y="1480"/>
                </a:lnTo>
                <a:lnTo>
                  <a:pt x="6602" y="1480"/>
                </a:lnTo>
                <a:close/>
                <a:moveTo>
                  <a:pt x="6572" y="1482"/>
                </a:moveTo>
                <a:lnTo>
                  <a:pt x="6572" y="1482"/>
                </a:lnTo>
                <a:lnTo>
                  <a:pt x="6574" y="1484"/>
                </a:lnTo>
                <a:lnTo>
                  <a:pt x="6582" y="1480"/>
                </a:lnTo>
                <a:lnTo>
                  <a:pt x="6584" y="1480"/>
                </a:lnTo>
                <a:lnTo>
                  <a:pt x="6582" y="1478"/>
                </a:lnTo>
                <a:lnTo>
                  <a:pt x="6576" y="1478"/>
                </a:lnTo>
                <a:lnTo>
                  <a:pt x="6572" y="1482"/>
                </a:lnTo>
                <a:close/>
                <a:moveTo>
                  <a:pt x="6564" y="1522"/>
                </a:moveTo>
                <a:lnTo>
                  <a:pt x="6564" y="1522"/>
                </a:lnTo>
                <a:lnTo>
                  <a:pt x="6566" y="1522"/>
                </a:lnTo>
                <a:lnTo>
                  <a:pt x="6568" y="1520"/>
                </a:lnTo>
                <a:lnTo>
                  <a:pt x="6566" y="1518"/>
                </a:lnTo>
                <a:lnTo>
                  <a:pt x="6564" y="1518"/>
                </a:lnTo>
                <a:lnTo>
                  <a:pt x="6562" y="1516"/>
                </a:lnTo>
                <a:lnTo>
                  <a:pt x="6560" y="1514"/>
                </a:lnTo>
                <a:lnTo>
                  <a:pt x="6558" y="1514"/>
                </a:lnTo>
                <a:lnTo>
                  <a:pt x="6556" y="1514"/>
                </a:lnTo>
                <a:lnTo>
                  <a:pt x="6556" y="1516"/>
                </a:lnTo>
                <a:lnTo>
                  <a:pt x="6556" y="1520"/>
                </a:lnTo>
                <a:lnTo>
                  <a:pt x="6560" y="1520"/>
                </a:lnTo>
                <a:lnTo>
                  <a:pt x="6564" y="1522"/>
                </a:lnTo>
                <a:close/>
                <a:moveTo>
                  <a:pt x="6564" y="1514"/>
                </a:moveTo>
                <a:lnTo>
                  <a:pt x="6564" y="1514"/>
                </a:lnTo>
                <a:lnTo>
                  <a:pt x="6566" y="1512"/>
                </a:lnTo>
                <a:lnTo>
                  <a:pt x="6564" y="1510"/>
                </a:lnTo>
                <a:lnTo>
                  <a:pt x="6560" y="1508"/>
                </a:lnTo>
                <a:lnTo>
                  <a:pt x="6558" y="1508"/>
                </a:lnTo>
                <a:lnTo>
                  <a:pt x="6560" y="1510"/>
                </a:lnTo>
                <a:lnTo>
                  <a:pt x="6562" y="1512"/>
                </a:lnTo>
                <a:lnTo>
                  <a:pt x="6564" y="1514"/>
                </a:lnTo>
                <a:close/>
                <a:moveTo>
                  <a:pt x="6550" y="1510"/>
                </a:moveTo>
                <a:lnTo>
                  <a:pt x="6550" y="1510"/>
                </a:lnTo>
                <a:lnTo>
                  <a:pt x="6550" y="1512"/>
                </a:lnTo>
                <a:lnTo>
                  <a:pt x="6552" y="1512"/>
                </a:lnTo>
                <a:lnTo>
                  <a:pt x="6556" y="1512"/>
                </a:lnTo>
                <a:lnTo>
                  <a:pt x="6556" y="1510"/>
                </a:lnTo>
                <a:lnTo>
                  <a:pt x="6554" y="1508"/>
                </a:lnTo>
                <a:lnTo>
                  <a:pt x="6552" y="1508"/>
                </a:lnTo>
                <a:lnTo>
                  <a:pt x="6550" y="1510"/>
                </a:lnTo>
                <a:close/>
                <a:moveTo>
                  <a:pt x="6620" y="1402"/>
                </a:moveTo>
                <a:lnTo>
                  <a:pt x="6620" y="1402"/>
                </a:lnTo>
                <a:lnTo>
                  <a:pt x="6622" y="1404"/>
                </a:lnTo>
                <a:lnTo>
                  <a:pt x="6626" y="1402"/>
                </a:lnTo>
                <a:lnTo>
                  <a:pt x="6626" y="1400"/>
                </a:lnTo>
                <a:lnTo>
                  <a:pt x="6626" y="1398"/>
                </a:lnTo>
                <a:lnTo>
                  <a:pt x="6624" y="1398"/>
                </a:lnTo>
                <a:lnTo>
                  <a:pt x="6620" y="1398"/>
                </a:lnTo>
                <a:lnTo>
                  <a:pt x="6620" y="1400"/>
                </a:lnTo>
                <a:lnTo>
                  <a:pt x="6620" y="1402"/>
                </a:lnTo>
                <a:close/>
                <a:moveTo>
                  <a:pt x="6436" y="1594"/>
                </a:moveTo>
                <a:lnTo>
                  <a:pt x="6436" y="1594"/>
                </a:lnTo>
                <a:lnTo>
                  <a:pt x="6434" y="1592"/>
                </a:lnTo>
                <a:lnTo>
                  <a:pt x="6428" y="1592"/>
                </a:lnTo>
                <a:lnTo>
                  <a:pt x="6422" y="1594"/>
                </a:lnTo>
                <a:lnTo>
                  <a:pt x="6420" y="1594"/>
                </a:lnTo>
                <a:lnTo>
                  <a:pt x="6420" y="1596"/>
                </a:lnTo>
                <a:lnTo>
                  <a:pt x="6426" y="1598"/>
                </a:lnTo>
                <a:lnTo>
                  <a:pt x="6432" y="1598"/>
                </a:lnTo>
                <a:lnTo>
                  <a:pt x="6436" y="1596"/>
                </a:lnTo>
                <a:lnTo>
                  <a:pt x="6436" y="1594"/>
                </a:lnTo>
                <a:close/>
                <a:moveTo>
                  <a:pt x="6460" y="1576"/>
                </a:moveTo>
                <a:lnTo>
                  <a:pt x="6460" y="1576"/>
                </a:lnTo>
                <a:lnTo>
                  <a:pt x="6464" y="1574"/>
                </a:lnTo>
                <a:lnTo>
                  <a:pt x="6464" y="1570"/>
                </a:lnTo>
                <a:lnTo>
                  <a:pt x="6462" y="1568"/>
                </a:lnTo>
                <a:lnTo>
                  <a:pt x="6460" y="1568"/>
                </a:lnTo>
                <a:lnTo>
                  <a:pt x="6456" y="1572"/>
                </a:lnTo>
                <a:lnTo>
                  <a:pt x="6450" y="1572"/>
                </a:lnTo>
                <a:lnTo>
                  <a:pt x="6444" y="1574"/>
                </a:lnTo>
                <a:lnTo>
                  <a:pt x="6442" y="1576"/>
                </a:lnTo>
                <a:lnTo>
                  <a:pt x="6442" y="1578"/>
                </a:lnTo>
                <a:lnTo>
                  <a:pt x="6448" y="1578"/>
                </a:lnTo>
                <a:lnTo>
                  <a:pt x="6460" y="1576"/>
                </a:lnTo>
                <a:close/>
                <a:moveTo>
                  <a:pt x="6456" y="1592"/>
                </a:moveTo>
                <a:lnTo>
                  <a:pt x="6456" y="1592"/>
                </a:lnTo>
                <a:lnTo>
                  <a:pt x="6468" y="1588"/>
                </a:lnTo>
                <a:lnTo>
                  <a:pt x="6474" y="1586"/>
                </a:lnTo>
                <a:lnTo>
                  <a:pt x="6476" y="1586"/>
                </a:lnTo>
                <a:lnTo>
                  <a:pt x="6476" y="1582"/>
                </a:lnTo>
                <a:lnTo>
                  <a:pt x="6472" y="1582"/>
                </a:lnTo>
                <a:lnTo>
                  <a:pt x="6470" y="1582"/>
                </a:lnTo>
                <a:lnTo>
                  <a:pt x="6470" y="1580"/>
                </a:lnTo>
                <a:lnTo>
                  <a:pt x="6470" y="1578"/>
                </a:lnTo>
                <a:lnTo>
                  <a:pt x="6468" y="1578"/>
                </a:lnTo>
                <a:lnTo>
                  <a:pt x="6464" y="1580"/>
                </a:lnTo>
                <a:lnTo>
                  <a:pt x="6452" y="1584"/>
                </a:lnTo>
                <a:lnTo>
                  <a:pt x="6444" y="1586"/>
                </a:lnTo>
                <a:lnTo>
                  <a:pt x="6442" y="1588"/>
                </a:lnTo>
                <a:lnTo>
                  <a:pt x="6442" y="1592"/>
                </a:lnTo>
                <a:lnTo>
                  <a:pt x="6446" y="1594"/>
                </a:lnTo>
                <a:lnTo>
                  <a:pt x="6456" y="1592"/>
                </a:lnTo>
                <a:close/>
                <a:moveTo>
                  <a:pt x="6428" y="1610"/>
                </a:moveTo>
                <a:lnTo>
                  <a:pt x="6428" y="1610"/>
                </a:lnTo>
                <a:lnTo>
                  <a:pt x="6430" y="1612"/>
                </a:lnTo>
                <a:lnTo>
                  <a:pt x="6432" y="1612"/>
                </a:lnTo>
                <a:lnTo>
                  <a:pt x="6436" y="1612"/>
                </a:lnTo>
                <a:lnTo>
                  <a:pt x="6436" y="1608"/>
                </a:lnTo>
                <a:lnTo>
                  <a:pt x="6434" y="1606"/>
                </a:lnTo>
                <a:lnTo>
                  <a:pt x="6430" y="1606"/>
                </a:lnTo>
                <a:lnTo>
                  <a:pt x="6428" y="1608"/>
                </a:lnTo>
                <a:lnTo>
                  <a:pt x="6428" y="1610"/>
                </a:lnTo>
                <a:close/>
                <a:moveTo>
                  <a:pt x="6418" y="1622"/>
                </a:moveTo>
                <a:lnTo>
                  <a:pt x="6418" y="1622"/>
                </a:lnTo>
                <a:lnTo>
                  <a:pt x="6418" y="1620"/>
                </a:lnTo>
                <a:lnTo>
                  <a:pt x="6418" y="1618"/>
                </a:lnTo>
                <a:lnTo>
                  <a:pt x="6414" y="1616"/>
                </a:lnTo>
                <a:lnTo>
                  <a:pt x="6412" y="1618"/>
                </a:lnTo>
                <a:lnTo>
                  <a:pt x="6410" y="1618"/>
                </a:lnTo>
                <a:lnTo>
                  <a:pt x="6408" y="1618"/>
                </a:lnTo>
                <a:lnTo>
                  <a:pt x="6406" y="1618"/>
                </a:lnTo>
                <a:lnTo>
                  <a:pt x="6404" y="1620"/>
                </a:lnTo>
                <a:lnTo>
                  <a:pt x="6404" y="1622"/>
                </a:lnTo>
                <a:lnTo>
                  <a:pt x="6408" y="1622"/>
                </a:lnTo>
                <a:lnTo>
                  <a:pt x="6418" y="1622"/>
                </a:lnTo>
                <a:close/>
                <a:moveTo>
                  <a:pt x="6384" y="1640"/>
                </a:moveTo>
                <a:lnTo>
                  <a:pt x="6384" y="1640"/>
                </a:lnTo>
                <a:lnTo>
                  <a:pt x="6382" y="1638"/>
                </a:lnTo>
                <a:lnTo>
                  <a:pt x="6378" y="1638"/>
                </a:lnTo>
                <a:lnTo>
                  <a:pt x="6374" y="1640"/>
                </a:lnTo>
                <a:lnTo>
                  <a:pt x="6374" y="1644"/>
                </a:lnTo>
                <a:lnTo>
                  <a:pt x="6376" y="1644"/>
                </a:lnTo>
                <a:lnTo>
                  <a:pt x="6380" y="1644"/>
                </a:lnTo>
                <a:lnTo>
                  <a:pt x="6384" y="1644"/>
                </a:lnTo>
                <a:lnTo>
                  <a:pt x="6386" y="1642"/>
                </a:lnTo>
                <a:lnTo>
                  <a:pt x="6384" y="1640"/>
                </a:lnTo>
                <a:close/>
                <a:moveTo>
                  <a:pt x="6346" y="1662"/>
                </a:moveTo>
                <a:lnTo>
                  <a:pt x="6346" y="1662"/>
                </a:lnTo>
                <a:lnTo>
                  <a:pt x="6344" y="1662"/>
                </a:lnTo>
                <a:lnTo>
                  <a:pt x="6342" y="1664"/>
                </a:lnTo>
                <a:lnTo>
                  <a:pt x="6340" y="1668"/>
                </a:lnTo>
                <a:lnTo>
                  <a:pt x="6340" y="1672"/>
                </a:lnTo>
                <a:lnTo>
                  <a:pt x="6344" y="1672"/>
                </a:lnTo>
                <a:lnTo>
                  <a:pt x="6348" y="1668"/>
                </a:lnTo>
                <a:lnTo>
                  <a:pt x="6350" y="1664"/>
                </a:lnTo>
                <a:lnTo>
                  <a:pt x="6348" y="1662"/>
                </a:lnTo>
                <a:lnTo>
                  <a:pt x="6346" y="1662"/>
                </a:lnTo>
                <a:close/>
                <a:moveTo>
                  <a:pt x="6336" y="1670"/>
                </a:moveTo>
                <a:lnTo>
                  <a:pt x="6336" y="1670"/>
                </a:lnTo>
                <a:lnTo>
                  <a:pt x="6332" y="1668"/>
                </a:lnTo>
                <a:lnTo>
                  <a:pt x="6330" y="1670"/>
                </a:lnTo>
                <a:lnTo>
                  <a:pt x="6328" y="1672"/>
                </a:lnTo>
                <a:lnTo>
                  <a:pt x="6330" y="1674"/>
                </a:lnTo>
                <a:lnTo>
                  <a:pt x="6332" y="1674"/>
                </a:lnTo>
                <a:lnTo>
                  <a:pt x="6336" y="1672"/>
                </a:lnTo>
                <a:lnTo>
                  <a:pt x="6336" y="1670"/>
                </a:lnTo>
                <a:close/>
                <a:moveTo>
                  <a:pt x="6302" y="1700"/>
                </a:moveTo>
                <a:lnTo>
                  <a:pt x="6302" y="1700"/>
                </a:lnTo>
                <a:lnTo>
                  <a:pt x="6306" y="1702"/>
                </a:lnTo>
                <a:lnTo>
                  <a:pt x="6310" y="1700"/>
                </a:lnTo>
                <a:lnTo>
                  <a:pt x="6312" y="1698"/>
                </a:lnTo>
                <a:lnTo>
                  <a:pt x="6312" y="1696"/>
                </a:lnTo>
                <a:lnTo>
                  <a:pt x="6308" y="1696"/>
                </a:lnTo>
                <a:lnTo>
                  <a:pt x="6302" y="1696"/>
                </a:lnTo>
                <a:lnTo>
                  <a:pt x="6300" y="1698"/>
                </a:lnTo>
                <a:lnTo>
                  <a:pt x="6302" y="1700"/>
                </a:lnTo>
                <a:close/>
                <a:moveTo>
                  <a:pt x="6302" y="1750"/>
                </a:moveTo>
                <a:lnTo>
                  <a:pt x="6302" y="1750"/>
                </a:lnTo>
                <a:lnTo>
                  <a:pt x="6306" y="1750"/>
                </a:lnTo>
                <a:lnTo>
                  <a:pt x="6306" y="1748"/>
                </a:lnTo>
                <a:lnTo>
                  <a:pt x="6306" y="1744"/>
                </a:lnTo>
                <a:lnTo>
                  <a:pt x="6304" y="1744"/>
                </a:lnTo>
                <a:lnTo>
                  <a:pt x="6300" y="1746"/>
                </a:lnTo>
                <a:lnTo>
                  <a:pt x="6300" y="1748"/>
                </a:lnTo>
                <a:lnTo>
                  <a:pt x="6302" y="1750"/>
                </a:lnTo>
                <a:close/>
                <a:moveTo>
                  <a:pt x="6330" y="1826"/>
                </a:moveTo>
                <a:lnTo>
                  <a:pt x="6330" y="1826"/>
                </a:lnTo>
                <a:lnTo>
                  <a:pt x="6332" y="1826"/>
                </a:lnTo>
                <a:lnTo>
                  <a:pt x="6334" y="1818"/>
                </a:lnTo>
                <a:lnTo>
                  <a:pt x="6334" y="1816"/>
                </a:lnTo>
                <a:lnTo>
                  <a:pt x="6334" y="1814"/>
                </a:lnTo>
                <a:lnTo>
                  <a:pt x="6330" y="1814"/>
                </a:lnTo>
                <a:lnTo>
                  <a:pt x="6324" y="1818"/>
                </a:lnTo>
                <a:lnTo>
                  <a:pt x="6320" y="1822"/>
                </a:lnTo>
                <a:lnTo>
                  <a:pt x="6318" y="1826"/>
                </a:lnTo>
                <a:lnTo>
                  <a:pt x="6320" y="1830"/>
                </a:lnTo>
                <a:lnTo>
                  <a:pt x="6322" y="1834"/>
                </a:lnTo>
                <a:lnTo>
                  <a:pt x="6328" y="1834"/>
                </a:lnTo>
                <a:lnTo>
                  <a:pt x="6328" y="1832"/>
                </a:lnTo>
                <a:lnTo>
                  <a:pt x="6326" y="1826"/>
                </a:lnTo>
                <a:lnTo>
                  <a:pt x="6324" y="1824"/>
                </a:lnTo>
                <a:lnTo>
                  <a:pt x="6326" y="1822"/>
                </a:lnTo>
                <a:lnTo>
                  <a:pt x="6330" y="1826"/>
                </a:lnTo>
                <a:close/>
                <a:moveTo>
                  <a:pt x="6316" y="1876"/>
                </a:moveTo>
                <a:lnTo>
                  <a:pt x="6316" y="1876"/>
                </a:lnTo>
                <a:lnTo>
                  <a:pt x="6318" y="1874"/>
                </a:lnTo>
                <a:lnTo>
                  <a:pt x="6318" y="1872"/>
                </a:lnTo>
                <a:lnTo>
                  <a:pt x="6318" y="1864"/>
                </a:lnTo>
                <a:lnTo>
                  <a:pt x="6316" y="1860"/>
                </a:lnTo>
                <a:lnTo>
                  <a:pt x="6314" y="1860"/>
                </a:lnTo>
                <a:lnTo>
                  <a:pt x="6314" y="1862"/>
                </a:lnTo>
                <a:lnTo>
                  <a:pt x="6314" y="1872"/>
                </a:lnTo>
                <a:lnTo>
                  <a:pt x="6314" y="1874"/>
                </a:lnTo>
                <a:lnTo>
                  <a:pt x="6316" y="1876"/>
                </a:lnTo>
                <a:close/>
                <a:moveTo>
                  <a:pt x="6314" y="1844"/>
                </a:moveTo>
                <a:lnTo>
                  <a:pt x="6314" y="1846"/>
                </a:lnTo>
                <a:lnTo>
                  <a:pt x="6314" y="1844"/>
                </a:lnTo>
                <a:lnTo>
                  <a:pt x="6316" y="1840"/>
                </a:lnTo>
                <a:lnTo>
                  <a:pt x="6318" y="1836"/>
                </a:lnTo>
                <a:lnTo>
                  <a:pt x="6318" y="1838"/>
                </a:lnTo>
                <a:lnTo>
                  <a:pt x="6320" y="1838"/>
                </a:lnTo>
                <a:lnTo>
                  <a:pt x="6320" y="1840"/>
                </a:lnTo>
                <a:lnTo>
                  <a:pt x="6322" y="1840"/>
                </a:lnTo>
                <a:lnTo>
                  <a:pt x="6322" y="1838"/>
                </a:lnTo>
                <a:lnTo>
                  <a:pt x="6322" y="1836"/>
                </a:lnTo>
                <a:lnTo>
                  <a:pt x="6316" y="1830"/>
                </a:lnTo>
                <a:lnTo>
                  <a:pt x="6314" y="1830"/>
                </a:lnTo>
                <a:lnTo>
                  <a:pt x="6312" y="1834"/>
                </a:lnTo>
                <a:lnTo>
                  <a:pt x="6314" y="1844"/>
                </a:lnTo>
                <a:close/>
                <a:moveTo>
                  <a:pt x="6308" y="1808"/>
                </a:moveTo>
                <a:lnTo>
                  <a:pt x="6308" y="1808"/>
                </a:lnTo>
                <a:lnTo>
                  <a:pt x="6310" y="1808"/>
                </a:lnTo>
                <a:lnTo>
                  <a:pt x="6312" y="1806"/>
                </a:lnTo>
                <a:lnTo>
                  <a:pt x="6312" y="1802"/>
                </a:lnTo>
                <a:lnTo>
                  <a:pt x="6308" y="1792"/>
                </a:lnTo>
                <a:lnTo>
                  <a:pt x="6306" y="1792"/>
                </a:lnTo>
                <a:lnTo>
                  <a:pt x="6306" y="1798"/>
                </a:lnTo>
                <a:lnTo>
                  <a:pt x="6306" y="1804"/>
                </a:lnTo>
                <a:lnTo>
                  <a:pt x="6308" y="1806"/>
                </a:lnTo>
                <a:lnTo>
                  <a:pt x="6308" y="1808"/>
                </a:lnTo>
                <a:close/>
                <a:moveTo>
                  <a:pt x="6314" y="1792"/>
                </a:moveTo>
                <a:lnTo>
                  <a:pt x="6314" y="1792"/>
                </a:lnTo>
                <a:lnTo>
                  <a:pt x="6310" y="1786"/>
                </a:lnTo>
                <a:lnTo>
                  <a:pt x="6308" y="1784"/>
                </a:lnTo>
                <a:lnTo>
                  <a:pt x="6306" y="1784"/>
                </a:lnTo>
                <a:lnTo>
                  <a:pt x="6310" y="1792"/>
                </a:lnTo>
                <a:lnTo>
                  <a:pt x="6312" y="1792"/>
                </a:lnTo>
                <a:lnTo>
                  <a:pt x="6314" y="1792"/>
                </a:lnTo>
                <a:close/>
                <a:moveTo>
                  <a:pt x="6304" y="1772"/>
                </a:moveTo>
                <a:lnTo>
                  <a:pt x="6304" y="1772"/>
                </a:lnTo>
                <a:lnTo>
                  <a:pt x="6300" y="1772"/>
                </a:lnTo>
                <a:lnTo>
                  <a:pt x="6302" y="1774"/>
                </a:lnTo>
                <a:lnTo>
                  <a:pt x="6308" y="1780"/>
                </a:lnTo>
                <a:lnTo>
                  <a:pt x="6310" y="1780"/>
                </a:lnTo>
                <a:lnTo>
                  <a:pt x="6310" y="1778"/>
                </a:lnTo>
                <a:lnTo>
                  <a:pt x="6308" y="1776"/>
                </a:lnTo>
                <a:lnTo>
                  <a:pt x="6304" y="1772"/>
                </a:lnTo>
                <a:close/>
                <a:moveTo>
                  <a:pt x="6046" y="2400"/>
                </a:moveTo>
                <a:lnTo>
                  <a:pt x="6046" y="2400"/>
                </a:lnTo>
                <a:lnTo>
                  <a:pt x="6054" y="2404"/>
                </a:lnTo>
                <a:lnTo>
                  <a:pt x="6060" y="2406"/>
                </a:lnTo>
                <a:lnTo>
                  <a:pt x="6064" y="2402"/>
                </a:lnTo>
                <a:lnTo>
                  <a:pt x="6064" y="2400"/>
                </a:lnTo>
                <a:lnTo>
                  <a:pt x="6060" y="2396"/>
                </a:lnTo>
                <a:lnTo>
                  <a:pt x="6056" y="2396"/>
                </a:lnTo>
                <a:lnTo>
                  <a:pt x="6052" y="2398"/>
                </a:lnTo>
                <a:lnTo>
                  <a:pt x="6046" y="2400"/>
                </a:lnTo>
                <a:close/>
                <a:moveTo>
                  <a:pt x="5812" y="1988"/>
                </a:moveTo>
                <a:lnTo>
                  <a:pt x="5812" y="1988"/>
                </a:lnTo>
                <a:lnTo>
                  <a:pt x="5810" y="1988"/>
                </a:lnTo>
                <a:lnTo>
                  <a:pt x="5808" y="1988"/>
                </a:lnTo>
                <a:lnTo>
                  <a:pt x="5808" y="1996"/>
                </a:lnTo>
                <a:lnTo>
                  <a:pt x="5810" y="2002"/>
                </a:lnTo>
                <a:lnTo>
                  <a:pt x="5810" y="2006"/>
                </a:lnTo>
                <a:lnTo>
                  <a:pt x="5812" y="2006"/>
                </a:lnTo>
                <a:lnTo>
                  <a:pt x="5814" y="2004"/>
                </a:lnTo>
                <a:lnTo>
                  <a:pt x="5814" y="2002"/>
                </a:lnTo>
                <a:lnTo>
                  <a:pt x="5812" y="1998"/>
                </a:lnTo>
                <a:lnTo>
                  <a:pt x="5812" y="1996"/>
                </a:lnTo>
                <a:lnTo>
                  <a:pt x="5816" y="1994"/>
                </a:lnTo>
                <a:lnTo>
                  <a:pt x="5816" y="1992"/>
                </a:lnTo>
                <a:lnTo>
                  <a:pt x="5814" y="1988"/>
                </a:lnTo>
                <a:lnTo>
                  <a:pt x="5812" y="1988"/>
                </a:lnTo>
                <a:close/>
                <a:moveTo>
                  <a:pt x="5874" y="2066"/>
                </a:moveTo>
                <a:lnTo>
                  <a:pt x="5874" y="2066"/>
                </a:lnTo>
                <a:lnTo>
                  <a:pt x="5870" y="2068"/>
                </a:lnTo>
                <a:lnTo>
                  <a:pt x="5866" y="2074"/>
                </a:lnTo>
                <a:lnTo>
                  <a:pt x="5862" y="2080"/>
                </a:lnTo>
                <a:lnTo>
                  <a:pt x="5864" y="2084"/>
                </a:lnTo>
                <a:lnTo>
                  <a:pt x="5864" y="2086"/>
                </a:lnTo>
                <a:lnTo>
                  <a:pt x="5868" y="2084"/>
                </a:lnTo>
                <a:lnTo>
                  <a:pt x="5872" y="2076"/>
                </a:lnTo>
                <a:lnTo>
                  <a:pt x="5876" y="2068"/>
                </a:lnTo>
                <a:lnTo>
                  <a:pt x="5876" y="2066"/>
                </a:lnTo>
                <a:lnTo>
                  <a:pt x="5874" y="2066"/>
                </a:lnTo>
                <a:close/>
                <a:moveTo>
                  <a:pt x="5978" y="1898"/>
                </a:moveTo>
                <a:lnTo>
                  <a:pt x="5978" y="1898"/>
                </a:lnTo>
                <a:lnTo>
                  <a:pt x="5980" y="1898"/>
                </a:lnTo>
                <a:lnTo>
                  <a:pt x="5978" y="1894"/>
                </a:lnTo>
                <a:lnTo>
                  <a:pt x="5974" y="1890"/>
                </a:lnTo>
                <a:lnTo>
                  <a:pt x="5972" y="1888"/>
                </a:lnTo>
                <a:lnTo>
                  <a:pt x="5970" y="1890"/>
                </a:lnTo>
                <a:lnTo>
                  <a:pt x="5972" y="1894"/>
                </a:lnTo>
                <a:lnTo>
                  <a:pt x="5974" y="1898"/>
                </a:lnTo>
                <a:lnTo>
                  <a:pt x="5978" y="1898"/>
                </a:lnTo>
                <a:close/>
                <a:moveTo>
                  <a:pt x="5986" y="1894"/>
                </a:moveTo>
                <a:lnTo>
                  <a:pt x="5986" y="1894"/>
                </a:lnTo>
                <a:lnTo>
                  <a:pt x="5986" y="1896"/>
                </a:lnTo>
                <a:lnTo>
                  <a:pt x="5986" y="1898"/>
                </a:lnTo>
                <a:lnTo>
                  <a:pt x="5986" y="1900"/>
                </a:lnTo>
                <a:lnTo>
                  <a:pt x="5988" y="1900"/>
                </a:lnTo>
                <a:lnTo>
                  <a:pt x="5990" y="1900"/>
                </a:lnTo>
                <a:lnTo>
                  <a:pt x="5990" y="1898"/>
                </a:lnTo>
                <a:lnTo>
                  <a:pt x="5988" y="1896"/>
                </a:lnTo>
                <a:lnTo>
                  <a:pt x="5986" y="1894"/>
                </a:lnTo>
                <a:close/>
                <a:moveTo>
                  <a:pt x="6004" y="1864"/>
                </a:moveTo>
                <a:lnTo>
                  <a:pt x="6004" y="1864"/>
                </a:lnTo>
                <a:lnTo>
                  <a:pt x="6002" y="1864"/>
                </a:lnTo>
                <a:lnTo>
                  <a:pt x="6000" y="1864"/>
                </a:lnTo>
                <a:lnTo>
                  <a:pt x="5998" y="1864"/>
                </a:lnTo>
                <a:lnTo>
                  <a:pt x="5996" y="1868"/>
                </a:lnTo>
                <a:lnTo>
                  <a:pt x="5996" y="1870"/>
                </a:lnTo>
                <a:lnTo>
                  <a:pt x="5998" y="1870"/>
                </a:lnTo>
                <a:lnTo>
                  <a:pt x="6002" y="1868"/>
                </a:lnTo>
                <a:lnTo>
                  <a:pt x="6004" y="1868"/>
                </a:lnTo>
                <a:lnTo>
                  <a:pt x="6006" y="1866"/>
                </a:lnTo>
                <a:lnTo>
                  <a:pt x="6006" y="1864"/>
                </a:lnTo>
                <a:lnTo>
                  <a:pt x="6004" y="1864"/>
                </a:lnTo>
                <a:close/>
                <a:moveTo>
                  <a:pt x="5996" y="1876"/>
                </a:moveTo>
                <a:lnTo>
                  <a:pt x="5996" y="1876"/>
                </a:lnTo>
                <a:lnTo>
                  <a:pt x="5998" y="1878"/>
                </a:lnTo>
                <a:lnTo>
                  <a:pt x="6002" y="1878"/>
                </a:lnTo>
                <a:lnTo>
                  <a:pt x="6000" y="1874"/>
                </a:lnTo>
                <a:lnTo>
                  <a:pt x="5998" y="1874"/>
                </a:lnTo>
                <a:lnTo>
                  <a:pt x="5996" y="1876"/>
                </a:lnTo>
                <a:close/>
                <a:moveTo>
                  <a:pt x="5990" y="1868"/>
                </a:moveTo>
                <a:lnTo>
                  <a:pt x="5990" y="1868"/>
                </a:lnTo>
                <a:lnTo>
                  <a:pt x="5990" y="1862"/>
                </a:lnTo>
                <a:lnTo>
                  <a:pt x="5988" y="1860"/>
                </a:lnTo>
                <a:lnTo>
                  <a:pt x="5984" y="1860"/>
                </a:lnTo>
                <a:lnTo>
                  <a:pt x="5984" y="1862"/>
                </a:lnTo>
                <a:lnTo>
                  <a:pt x="5986" y="1866"/>
                </a:lnTo>
                <a:lnTo>
                  <a:pt x="5990" y="1868"/>
                </a:lnTo>
                <a:close/>
                <a:moveTo>
                  <a:pt x="6040" y="1804"/>
                </a:moveTo>
                <a:lnTo>
                  <a:pt x="6040" y="1804"/>
                </a:lnTo>
                <a:lnTo>
                  <a:pt x="6040" y="1806"/>
                </a:lnTo>
                <a:lnTo>
                  <a:pt x="6042" y="1806"/>
                </a:lnTo>
                <a:lnTo>
                  <a:pt x="6044" y="1806"/>
                </a:lnTo>
                <a:lnTo>
                  <a:pt x="6046" y="1808"/>
                </a:lnTo>
                <a:lnTo>
                  <a:pt x="6048" y="1810"/>
                </a:lnTo>
                <a:lnTo>
                  <a:pt x="6050" y="1808"/>
                </a:lnTo>
                <a:lnTo>
                  <a:pt x="6052" y="1806"/>
                </a:lnTo>
                <a:lnTo>
                  <a:pt x="6054" y="1808"/>
                </a:lnTo>
                <a:lnTo>
                  <a:pt x="6056" y="1808"/>
                </a:lnTo>
                <a:lnTo>
                  <a:pt x="6056" y="1812"/>
                </a:lnTo>
                <a:lnTo>
                  <a:pt x="6054" y="1816"/>
                </a:lnTo>
                <a:lnTo>
                  <a:pt x="6052" y="1824"/>
                </a:lnTo>
                <a:lnTo>
                  <a:pt x="6052" y="1826"/>
                </a:lnTo>
                <a:lnTo>
                  <a:pt x="6054" y="1828"/>
                </a:lnTo>
                <a:lnTo>
                  <a:pt x="6056" y="1830"/>
                </a:lnTo>
                <a:lnTo>
                  <a:pt x="6056" y="1826"/>
                </a:lnTo>
                <a:lnTo>
                  <a:pt x="6058" y="1818"/>
                </a:lnTo>
                <a:lnTo>
                  <a:pt x="6060" y="1814"/>
                </a:lnTo>
                <a:lnTo>
                  <a:pt x="6060" y="1806"/>
                </a:lnTo>
                <a:lnTo>
                  <a:pt x="6058" y="1804"/>
                </a:lnTo>
                <a:lnTo>
                  <a:pt x="6060" y="1802"/>
                </a:lnTo>
                <a:lnTo>
                  <a:pt x="6064" y="1792"/>
                </a:lnTo>
                <a:lnTo>
                  <a:pt x="6064" y="1790"/>
                </a:lnTo>
                <a:lnTo>
                  <a:pt x="6062" y="1790"/>
                </a:lnTo>
                <a:lnTo>
                  <a:pt x="6060" y="1792"/>
                </a:lnTo>
                <a:lnTo>
                  <a:pt x="6060" y="1790"/>
                </a:lnTo>
                <a:lnTo>
                  <a:pt x="6058" y="1788"/>
                </a:lnTo>
                <a:lnTo>
                  <a:pt x="6058" y="1786"/>
                </a:lnTo>
                <a:lnTo>
                  <a:pt x="6056" y="1790"/>
                </a:lnTo>
                <a:lnTo>
                  <a:pt x="6054" y="1790"/>
                </a:lnTo>
                <a:lnTo>
                  <a:pt x="6054" y="1788"/>
                </a:lnTo>
                <a:lnTo>
                  <a:pt x="6054" y="1780"/>
                </a:lnTo>
                <a:lnTo>
                  <a:pt x="6054" y="1778"/>
                </a:lnTo>
                <a:lnTo>
                  <a:pt x="6052" y="1778"/>
                </a:lnTo>
                <a:lnTo>
                  <a:pt x="6048" y="1780"/>
                </a:lnTo>
                <a:lnTo>
                  <a:pt x="6042" y="1786"/>
                </a:lnTo>
                <a:lnTo>
                  <a:pt x="6042" y="1788"/>
                </a:lnTo>
                <a:lnTo>
                  <a:pt x="6050" y="1792"/>
                </a:lnTo>
                <a:lnTo>
                  <a:pt x="6052" y="1794"/>
                </a:lnTo>
                <a:lnTo>
                  <a:pt x="6052" y="1796"/>
                </a:lnTo>
                <a:lnTo>
                  <a:pt x="6050" y="1798"/>
                </a:lnTo>
                <a:lnTo>
                  <a:pt x="6046" y="1800"/>
                </a:lnTo>
                <a:lnTo>
                  <a:pt x="6042" y="1800"/>
                </a:lnTo>
                <a:lnTo>
                  <a:pt x="6040" y="1802"/>
                </a:lnTo>
                <a:lnTo>
                  <a:pt x="6040" y="1804"/>
                </a:lnTo>
                <a:close/>
                <a:moveTo>
                  <a:pt x="6064" y="1778"/>
                </a:moveTo>
                <a:lnTo>
                  <a:pt x="6064" y="1778"/>
                </a:lnTo>
                <a:lnTo>
                  <a:pt x="6066" y="1776"/>
                </a:lnTo>
                <a:lnTo>
                  <a:pt x="6066" y="1774"/>
                </a:lnTo>
                <a:lnTo>
                  <a:pt x="6066" y="1772"/>
                </a:lnTo>
                <a:lnTo>
                  <a:pt x="6064" y="1770"/>
                </a:lnTo>
                <a:lnTo>
                  <a:pt x="6062" y="1772"/>
                </a:lnTo>
                <a:lnTo>
                  <a:pt x="6060" y="1776"/>
                </a:lnTo>
                <a:lnTo>
                  <a:pt x="6058" y="1780"/>
                </a:lnTo>
                <a:lnTo>
                  <a:pt x="6060" y="1784"/>
                </a:lnTo>
                <a:lnTo>
                  <a:pt x="6062" y="1786"/>
                </a:lnTo>
                <a:lnTo>
                  <a:pt x="6062" y="1784"/>
                </a:lnTo>
                <a:lnTo>
                  <a:pt x="6064" y="1780"/>
                </a:lnTo>
                <a:lnTo>
                  <a:pt x="6064" y="1778"/>
                </a:lnTo>
                <a:close/>
                <a:moveTo>
                  <a:pt x="6072" y="1764"/>
                </a:moveTo>
                <a:lnTo>
                  <a:pt x="6072" y="1764"/>
                </a:lnTo>
                <a:lnTo>
                  <a:pt x="6070" y="1764"/>
                </a:lnTo>
                <a:lnTo>
                  <a:pt x="6068" y="1768"/>
                </a:lnTo>
                <a:lnTo>
                  <a:pt x="6068" y="1770"/>
                </a:lnTo>
                <a:lnTo>
                  <a:pt x="6070" y="1772"/>
                </a:lnTo>
                <a:lnTo>
                  <a:pt x="6072" y="1772"/>
                </a:lnTo>
                <a:lnTo>
                  <a:pt x="6074" y="1768"/>
                </a:lnTo>
                <a:lnTo>
                  <a:pt x="6074" y="1766"/>
                </a:lnTo>
                <a:lnTo>
                  <a:pt x="6072" y="1764"/>
                </a:lnTo>
                <a:close/>
                <a:moveTo>
                  <a:pt x="5808" y="1678"/>
                </a:moveTo>
                <a:lnTo>
                  <a:pt x="5808" y="1678"/>
                </a:lnTo>
                <a:lnTo>
                  <a:pt x="5808" y="1680"/>
                </a:lnTo>
                <a:lnTo>
                  <a:pt x="5816" y="1686"/>
                </a:lnTo>
                <a:lnTo>
                  <a:pt x="5820" y="1686"/>
                </a:lnTo>
                <a:lnTo>
                  <a:pt x="5822" y="1686"/>
                </a:lnTo>
                <a:lnTo>
                  <a:pt x="5822" y="1684"/>
                </a:lnTo>
                <a:lnTo>
                  <a:pt x="5820" y="1680"/>
                </a:lnTo>
                <a:lnTo>
                  <a:pt x="5816" y="1676"/>
                </a:lnTo>
                <a:lnTo>
                  <a:pt x="5814" y="1676"/>
                </a:lnTo>
                <a:lnTo>
                  <a:pt x="5808" y="1678"/>
                </a:lnTo>
                <a:close/>
                <a:moveTo>
                  <a:pt x="5838" y="1702"/>
                </a:moveTo>
                <a:lnTo>
                  <a:pt x="5838" y="1702"/>
                </a:lnTo>
                <a:lnTo>
                  <a:pt x="5842" y="1704"/>
                </a:lnTo>
                <a:lnTo>
                  <a:pt x="5844" y="1702"/>
                </a:lnTo>
                <a:lnTo>
                  <a:pt x="5842" y="1700"/>
                </a:lnTo>
                <a:lnTo>
                  <a:pt x="5838" y="1696"/>
                </a:lnTo>
                <a:lnTo>
                  <a:pt x="5834" y="1694"/>
                </a:lnTo>
                <a:lnTo>
                  <a:pt x="5832" y="1694"/>
                </a:lnTo>
                <a:lnTo>
                  <a:pt x="5832" y="1696"/>
                </a:lnTo>
                <a:lnTo>
                  <a:pt x="5834" y="1700"/>
                </a:lnTo>
                <a:lnTo>
                  <a:pt x="5838" y="1702"/>
                </a:lnTo>
                <a:close/>
                <a:moveTo>
                  <a:pt x="5830" y="1712"/>
                </a:moveTo>
                <a:lnTo>
                  <a:pt x="5830" y="1712"/>
                </a:lnTo>
                <a:lnTo>
                  <a:pt x="5830" y="1716"/>
                </a:lnTo>
                <a:lnTo>
                  <a:pt x="5830" y="1718"/>
                </a:lnTo>
                <a:lnTo>
                  <a:pt x="5836" y="1728"/>
                </a:lnTo>
                <a:lnTo>
                  <a:pt x="5840" y="1730"/>
                </a:lnTo>
                <a:lnTo>
                  <a:pt x="5842" y="1730"/>
                </a:lnTo>
                <a:lnTo>
                  <a:pt x="5842" y="1728"/>
                </a:lnTo>
                <a:lnTo>
                  <a:pt x="5840" y="1726"/>
                </a:lnTo>
                <a:lnTo>
                  <a:pt x="5840" y="1722"/>
                </a:lnTo>
                <a:lnTo>
                  <a:pt x="5838" y="1718"/>
                </a:lnTo>
                <a:lnTo>
                  <a:pt x="5836" y="1716"/>
                </a:lnTo>
                <a:lnTo>
                  <a:pt x="5832" y="1714"/>
                </a:lnTo>
                <a:lnTo>
                  <a:pt x="5832" y="1712"/>
                </a:lnTo>
                <a:lnTo>
                  <a:pt x="5830" y="1712"/>
                </a:lnTo>
                <a:close/>
                <a:moveTo>
                  <a:pt x="5818" y="1668"/>
                </a:moveTo>
                <a:lnTo>
                  <a:pt x="5818" y="1668"/>
                </a:lnTo>
                <a:lnTo>
                  <a:pt x="5820" y="1670"/>
                </a:lnTo>
                <a:lnTo>
                  <a:pt x="5818" y="1672"/>
                </a:lnTo>
                <a:lnTo>
                  <a:pt x="5818" y="1674"/>
                </a:lnTo>
                <a:lnTo>
                  <a:pt x="5822" y="1678"/>
                </a:lnTo>
                <a:lnTo>
                  <a:pt x="5824" y="1678"/>
                </a:lnTo>
                <a:lnTo>
                  <a:pt x="5826" y="1678"/>
                </a:lnTo>
                <a:lnTo>
                  <a:pt x="5828" y="1682"/>
                </a:lnTo>
                <a:lnTo>
                  <a:pt x="5834" y="1688"/>
                </a:lnTo>
                <a:lnTo>
                  <a:pt x="5838" y="1692"/>
                </a:lnTo>
                <a:lnTo>
                  <a:pt x="5840" y="1692"/>
                </a:lnTo>
                <a:lnTo>
                  <a:pt x="5838" y="1688"/>
                </a:lnTo>
                <a:lnTo>
                  <a:pt x="5836" y="1682"/>
                </a:lnTo>
                <a:lnTo>
                  <a:pt x="5832" y="1676"/>
                </a:lnTo>
                <a:lnTo>
                  <a:pt x="5830" y="1676"/>
                </a:lnTo>
                <a:lnTo>
                  <a:pt x="5828" y="1674"/>
                </a:lnTo>
                <a:lnTo>
                  <a:pt x="5826" y="1672"/>
                </a:lnTo>
                <a:lnTo>
                  <a:pt x="5824" y="1668"/>
                </a:lnTo>
                <a:lnTo>
                  <a:pt x="5820" y="1666"/>
                </a:lnTo>
                <a:lnTo>
                  <a:pt x="5818" y="1666"/>
                </a:lnTo>
                <a:lnTo>
                  <a:pt x="5818" y="1668"/>
                </a:lnTo>
                <a:close/>
                <a:moveTo>
                  <a:pt x="5830" y="1664"/>
                </a:moveTo>
                <a:lnTo>
                  <a:pt x="5830" y="1664"/>
                </a:lnTo>
                <a:lnTo>
                  <a:pt x="5826" y="1664"/>
                </a:lnTo>
                <a:lnTo>
                  <a:pt x="5828" y="1668"/>
                </a:lnTo>
                <a:lnTo>
                  <a:pt x="5832" y="1674"/>
                </a:lnTo>
                <a:lnTo>
                  <a:pt x="5838" y="1680"/>
                </a:lnTo>
                <a:lnTo>
                  <a:pt x="5842" y="1682"/>
                </a:lnTo>
                <a:lnTo>
                  <a:pt x="5844" y="1680"/>
                </a:lnTo>
                <a:lnTo>
                  <a:pt x="5846" y="1678"/>
                </a:lnTo>
                <a:lnTo>
                  <a:pt x="5844" y="1676"/>
                </a:lnTo>
                <a:lnTo>
                  <a:pt x="5842" y="1676"/>
                </a:lnTo>
                <a:lnTo>
                  <a:pt x="5844" y="1674"/>
                </a:lnTo>
                <a:lnTo>
                  <a:pt x="5842" y="1672"/>
                </a:lnTo>
                <a:lnTo>
                  <a:pt x="5840" y="1672"/>
                </a:lnTo>
                <a:lnTo>
                  <a:pt x="5838" y="1670"/>
                </a:lnTo>
                <a:lnTo>
                  <a:pt x="5838" y="1668"/>
                </a:lnTo>
                <a:lnTo>
                  <a:pt x="5836" y="1668"/>
                </a:lnTo>
                <a:lnTo>
                  <a:pt x="5834" y="1666"/>
                </a:lnTo>
                <a:lnTo>
                  <a:pt x="5832" y="1664"/>
                </a:lnTo>
                <a:lnTo>
                  <a:pt x="5830" y="1664"/>
                </a:lnTo>
                <a:close/>
                <a:moveTo>
                  <a:pt x="5848" y="1674"/>
                </a:moveTo>
                <a:lnTo>
                  <a:pt x="5848" y="1676"/>
                </a:lnTo>
                <a:lnTo>
                  <a:pt x="5850" y="1674"/>
                </a:lnTo>
                <a:lnTo>
                  <a:pt x="5852" y="1674"/>
                </a:lnTo>
                <a:lnTo>
                  <a:pt x="5854" y="1674"/>
                </a:lnTo>
                <a:lnTo>
                  <a:pt x="5856" y="1672"/>
                </a:lnTo>
                <a:lnTo>
                  <a:pt x="5856" y="1670"/>
                </a:lnTo>
                <a:lnTo>
                  <a:pt x="5852" y="1668"/>
                </a:lnTo>
                <a:lnTo>
                  <a:pt x="5848" y="1664"/>
                </a:lnTo>
                <a:lnTo>
                  <a:pt x="5848" y="1666"/>
                </a:lnTo>
                <a:lnTo>
                  <a:pt x="5848" y="1668"/>
                </a:lnTo>
                <a:lnTo>
                  <a:pt x="5848" y="1670"/>
                </a:lnTo>
                <a:lnTo>
                  <a:pt x="5848" y="1672"/>
                </a:lnTo>
                <a:lnTo>
                  <a:pt x="5848" y="1674"/>
                </a:lnTo>
                <a:close/>
                <a:moveTo>
                  <a:pt x="5844" y="1662"/>
                </a:moveTo>
                <a:lnTo>
                  <a:pt x="5844" y="1662"/>
                </a:lnTo>
                <a:lnTo>
                  <a:pt x="5844" y="1666"/>
                </a:lnTo>
                <a:lnTo>
                  <a:pt x="5844" y="1668"/>
                </a:lnTo>
                <a:lnTo>
                  <a:pt x="5846" y="1670"/>
                </a:lnTo>
                <a:lnTo>
                  <a:pt x="5846" y="1664"/>
                </a:lnTo>
                <a:lnTo>
                  <a:pt x="5844" y="1662"/>
                </a:lnTo>
                <a:close/>
                <a:moveTo>
                  <a:pt x="5858" y="1670"/>
                </a:moveTo>
                <a:lnTo>
                  <a:pt x="5858" y="1670"/>
                </a:lnTo>
                <a:lnTo>
                  <a:pt x="5860" y="1668"/>
                </a:lnTo>
                <a:lnTo>
                  <a:pt x="5860" y="1666"/>
                </a:lnTo>
                <a:lnTo>
                  <a:pt x="5858" y="1666"/>
                </a:lnTo>
                <a:lnTo>
                  <a:pt x="5858" y="1668"/>
                </a:lnTo>
                <a:lnTo>
                  <a:pt x="5858" y="1670"/>
                </a:lnTo>
                <a:close/>
                <a:moveTo>
                  <a:pt x="6210" y="3036"/>
                </a:moveTo>
                <a:lnTo>
                  <a:pt x="6210" y="3036"/>
                </a:lnTo>
                <a:lnTo>
                  <a:pt x="6214" y="3034"/>
                </a:lnTo>
                <a:lnTo>
                  <a:pt x="6218" y="3038"/>
                </a:lnTo>
                <a:lnTo>
                  <a:pt x="6220" y="3042"/>
                </a:lnTo>
                <a:lnTo>
                  <a:pt x="6226" y="3048"/>
                </a:lnTo>
                <a:lnTo>
                  <a:pt x="6230" y="3050"/>
                </a:lnTo>
                <a:lnTo>
                  <a:pt x="6232" y="3048"/>
                </a:lnTo>
                <a:lnTo>
                  <a:pt x="6238" y="3044"/>
                </a:lnTo>
                <a:lnTo>
                  <a:pt x="6246" y="3026"/>
                </a:lnTo>
                <a:lnTo>
                  <a:pt x="6248" y="3022"/>
                </a:lnTo>
                <a:lnTo>
                  <a:pt x="6242" y="3022"/>
                </a:lnTo>
                <a:lnTo>
                  <a:pt x="6238" y="3022"/>
                </a:lnTo>
                <a:lnTo>
                  <a:pt x="6234" y="3020"/>
                </a:lnTo>
                <a:lnTo>
                  <a:pt x="6234" y="3018"/>
                </a:lnTo>
                <a:lnTo>
                  <a:pt x="6232" y="3014"/>
                </a:lnTo>
                <a:lnTo>
                  <a:pt x="6228" y="3014"/>
                </a:lnTo>
                <a:lnTo>
                  <a:pt x="6222" y="3016"/>
                </a:lnTo>
                <a:lnTo>
                  <a:pt x="6216" y="3020"/>
                </a:lnTo>
                <a:lnTo>
                  <a:pt x="6206" y="3028"/>
                </a:lnTo>
                <a:lnTo>
                  <a:pt x="6202" y="3032"/>
                </a:lnTo>
                <a:lnTo>
                  <a:pt x="6204" y="3036"/>
                </a:lnTo>
                <a:lnTo>
                  <a:pt x="6204" y="3038"/>
                </a:lnTo>
                <a:lnTo>
                  <a:pt x="6210" y="3036"/>
                </a:lnTo>
                <a:close/>
                <a:moveTo>
                  <a:pt x="6272" y="3016"/>
                </a:moveTo>
                <a:lnTo>
                  <a:pt x="6272" y="3016"/>
                </a:lnTo>
                <a:lnTo>
                  <a:pt x="6278" y="3018"/>
                </a:lnTo>
                <a:lnTo>
                  <a:pt x="6280" y="3018"/>
                </a:lnTo>
                <a:lnTo>
                  <a:pt x="6280" y="3014"/>
                </a:lnTo>
                <a:lnTo>
                  <a:pt x="6278" y="3010"/>
                </a:lnTo>
                <a:lnTo>
                  <a:pt x="6278" y="3006"/>
                </a:lnTo>
                <a:lnTo>
                  <a:pt x="6276" y="3006"/>
                </a:lnTo>
                <a:lnTo>
                  <a:pt x="6268" y="3004"/>
                </a:lnTo>
                <a:lnTo>
                  <a:pt x="6262" y="3006"/>
                </a:lnTo>
                <a:lnTo>
                  <a:pt x="6260" y="3008"/>
                </a:lnTo>
                <a:lnTo>
                  <a:pt x="6260" y="3010"/>
                </a:lnTo>
                <a:lnTo>
                  <a:pt x="6262" y="3012"/>
                </a:lnTo>
                <a:lnTo>
                  <a:pt x="6264" y="3014"/>
                </a:lnTo>
                <a:lnTo>
                  <a:pt x="6268" y="3014"/>
                </a:lnTo>
                <a:lnTo>
                  <a:pt x="6272" y="3016"/>
                </a:lnTo>
                <a:close/>
                <a:moveTo>
                  <a:pt x="6168" y="3058"/>
                </a:moveTo>
                <a:lnTo>
                  <a:pt x="6168" y="3058"/>
                </a:lnTo>
                <a:lnTo>
                  <a:pt x="6166" y="3056"/>
                </a:lnTo>
                <a:lnTo>
                  <a:pt x="6164" y="3058"/>
                </a:lnTo>
                <a:lnTo>
                  <a:pt x="6158" y="3062"/>
                </a:lnTo>
                <a:lnTo>
                  <a:pt x="6154" y="3068"/>
                </a:lnTo>
                <a:lnTo>
                  <a:pt x="6154" y="3070"/>
                </a:lnTo>
                <a:lnTo>
                  <a:pt x="6156" y="3072"/>
                </a:lnTo>
                <a:lnTo>
                  <a:pt x="6158" y="3074"/>
                </a:lnTo>
                <a:lnTo>
                  <a:pt x="6160" y="3072"/>
                </a:lnTo>
                <a:lnTo>
                  <a:pt x="6166" y="3068"/>
                </a:lnTo>
                <a:lnTo>
                  <a:pt x="6170" y="3064"/>
                </a:lnTo>
                <a:lnTo>
                  <a:pt x="6170" y="3060"/>
                </a:lnTo>
                <a:lnTo>
                  <a:pt x="6168" y="3058"/>
                </a:lnTo>
                <a:close/>
                <a:moveTo>
                  <a:pt x="11926" y="5416"/>
                </a:moveTo>
                <a:lnTo>
                  <a:pt x="11926" y="5416"/>
                </a:lnTo>
                <a:lnTo>
                  <a:pt x="11940" y="5412"/>
                </a:lnTo>
                <a:lnTo>
                  <a:pt x="11942" y="5414"/>
                </a:lnTo>
                <a:lnTo>
                  <a:pt x="11942" y="5416"/>
                </a:lnTo>
                <a:lnTo>
                  <a:pt x="11944" y="5418"/>
                </a:lnTo>
                <a:lnTo>
                  <a:pt x="11948" y="5420"/>
                </a:lnTo>
                <a:lnTo>
                  <a:pt x="11954" y="5424"/>
                </a:lnTo>
                <a:lnTo>
                  <a:pt x="11966" y="5426"/>
                </a:lnTo>
                <a:lnTo>
                  <a:pt x="11978" y="5428"/>
                </a:lnTo>
                <a:lnTo>
                  <a:pt x="11988" y="5432"/>
                </a:lnTo>
                <a:lnTo>
                  <a:pt x="11994" y="5438"/>
                </a:lnTo>
                <a:lnTo>
                  <a:pt x="12000" y="5446"/>
                </a:lnTo>
                <a:lnTo>
                  <a:pt x="12010" y="5464"/>
                </a:lnTo>
                <a:lnTo>
                  <a:pt x="12018" y="5476"/>
                </a:lnTo>
                <a:lnTo>
                  <a:pt x="12028" y="5490"/>
                </a:lnTo>
                <a:lnTo>
                  <a:pt x="12044" y="5512"/>
                </a:lnTo>
                <a:lnTo>
                  <a:pt x="12050" y="5520"/>
                </a:lnTo>
                <a:lnTo>
                  <a:pt x="12056" y="5524"/>
                </a:lnTo>
                <a:lnTo>
                  <a:pt x="12062" y="5528"/>
                </a:lnTo>
                <a:lnTo>
                  <a:pt x="12072" y="5532"/>
                </a:lnTo>
                <a:lnTo>
                  <a:pt x="12102" y="5538"/>
                </a:lnTo>
                <a:lnTo>
                  <a:pt x="12120" y="5542"/>
                </a:lnTo>
                <a:lnTo>
                  <a:pt x="12132" y="5546"/>
                </a:lnTo>
                <a:lnTo>
                  <a:pt x="12140" y="5548"/>
                </a:lnTo>
                <a:lnTo>
                  <a:pt x="12146" y="5552"/>
                </a:lnTo>
                <a:lnTo>
                  <a:pt x="12154" y="5558"/>
                </a:lnTo>
                <a:lnTo>
                  <a:pt x="12158" y="5560"/>
                </a:lnTo>
                <a:lnTo>
                  <a:pt x="12164" y="5560"/>
                </a:lnTo>
                <a:lnTo>
                  <a:pt x="12170" y="5558"/>
                </a:lnTo>
                <a:lnTo>
                  <a:pt x="12176" y="5556"/>
                </a:lnTo>
                <a:lnTo>
                  <a:pt x="12182" y="5554"/>
                </a:lnTo>
                <a:lnTo>
                  <a:pt x="12184" y="5550"/>
                </a:lnTo>
                <a:lnTo>
                  <a:pt x="12186" y="5546"/>
                </a:lnTo>
                <a:lnTo>
                  <a:pt x="12182" y="5540"/>
                </a:lnTo>
                <a:lnTo>
                  <a:pt x="12178" y="5536"/>
                </a:lnTo>
                <a:lnTo>
                  <a:pt x="12168" y="5534"/>
                </a:lnTo>
                <a:lnTo>
                  <a:pt x="12152" y="5528"/>
                </a:lnTo>
                <a:lnTo>
                  <a:pt x="12144" y="5524"/>
                </a:lnTo>
                <a:lnTo>
                  <a:pt x="12142" y="5522"/>
                </a:lnTo>
                <a:lnTo>
                  <a:pt x="12142" y="5520"/>
                </a:lnTo>
                <a:lnTo>
                  <a:pt x="12146" y="5516"/>
                </a:lnTo>
                <a:lnTo>
                  <a:pt x="12148" y="5512"/>
                </a:lnTo>
                <a:lnTo>
                  <a:pt x="12150" y="5508"/>
                </a:lnTo>
                <a:lnTo>
                  <a:pt x="12146" y="5506"/>
                </a:lnTo>
                <a:lnTo>
                  <a:pt x="12134" y="5504"/>
                </a:lnTo>
                <a:lnTo>
                  <a:pt x="12124" y="5502"/>
                </a:lnTo>
                <a:lnTo>
                  <a:pt x="12120" y="5500"/>
                </a:lnTo>
                <a:lnTo>
                  <a:pt x="12120" y="5498"/>
                </a:lnTo>
                <a:lnTo>
                  <a:pt x="12120" y="5492"/>
                </a:lnTo>
                <a:lnTo>
                  <a:pt x="12122" y="5486"/>
                </a:lnTo>
                <a:lnTo>
                  <a:pt x="12124" y="5482"/>
                </a:lnTo>
                <a:lnTo>
                  <a:pt x="12124" y="5478"/>
                </a:lnTo>
                <a:lnTo>
                  <a:pt x="12118" y="5476"/>
                </a:lnTo>
                <a:lnTo>
                  <a:pt x="12108" y="5478"/>
                </a:lnTo>
                <a:lnTo>
                  <a:pt x="12102" y="5478"/>
                </a:lnTo>
                <a:lnTo>
                  <a:pt x="12098" y="5478"/>
                </a:lnTo>
                <a:lnTo>
                  <a:pt x="12092" y="5474"/>
                </a:lnTo>
                <a:lnTo>
                  <a:pt x="12086" y="5468"/>
                </a:lnTo>
                <a:lnTo>
                  <a:pt x="12084" y="5458"/>
                </a:lnTo>
                <a:lnTo>
                  <a:pt x="12078" y="5440"/>
                </a:lnTo>
                <a:lnTo>
                  <a:pt x="12074" y="5432"/>
                </a:lnTo>
                <a:lnTo>
                  <a:pt x="12070" y="5428"/>
                </a:lnTo>
                <a:lnTo>
                  <a:pt x="12064" y="5424"/>
                </a:lnTo>
                <a:lnTo>
                  <a:pt x="12058" y="5418"/>
                </a:lnTo>
                <a:lnTo>
                  <a:pt x="12040" y="5398"/>
                </a:lnTo>
                <a:lnTo>
                  <a:pt x="12034" y="5390"/>
                </a:lnTo>
                <a:lnTo>
                  <a:pt x="12028" y="5380"/>
                </a:lnTo>
                <a:lnTo>
                  <a:pt x="12026" y="5374"/>
                </a:lnTo>
                <a:lnTo>
                  <a:pt x="12026" y="5370"/>
                </a:lnTo>
                <a:lnTo>
                  <a:pt x="12028" y="5368"/>
                </a:lnTo>
                <a:lnTo>
                  <a:pt x="12032" y="5366"/>
                </a:lnTo>
                <a:lnTo>
                  <a:pt x="12036" y="5366"/>
                </a:lnTo>
                <a:lnTo>
                  <a:pt x="12048" y="5366"/>
                </a:lnTo>
                <a:lnTo>
                  <a:pt x="12058" y="5366"/>
                </a:lnTo>
                <a:lnTo>
                  <a:pt x="12062" y="5366"/>
                </a:lnTo>
                <a:lnTo>
                  <a:pt x="12064" y="5362"/>
                </a:lnTo>
                <a:lnTo>
                  <a:pt x="12066" y="5358"/>
                </a:lnTo>
                <a:lnTo>
                  <a:pt x="12066" y="5354"/>
                </a:lnTo>
                <a:lnTo>
                  <a:pt x="12060" y="5342"/>
                </a:lnTo>
                <a:lnTo>
                  <a:pt x="12056" y="5336"/>
                </a:lnTo>
                <a:lnTo>
                  <a:pt x="12050" y="5332"/>
                </a:lnTo>
                <a:lnTo>
                  <a:pt x="12046" y="5328"/>
                </a:lnTo>
                <a:lnTo>
                  <a:pt x="12040" y="5328"/>
                </a:lnTo>
                <a:lnTo>
                  <a:pt x="12034" y="5330"/>
                </a:lnTo>
                <a:lnTo>
                  <a:pt x="12030" y="5328"/>
                </a:lnTo>
                <a:lnTo>
                  <a:pt x="12024" y="5324"/>
                </a:lnTo>
                <a:lnTo>
                  <a:pt x="12016" y="5316"/>
                </a:lnTo>
                <a:lnTo>
                  <a:pt x="12008" y="5312"/>
                </a:lnTo>
                <a:lnTo>
                  <a:pt x="11998" y="5308"/>
                </a:lnTo>
                <a:lnTo>
                  <a:pt x="11984" y="5304"/>
                </a:lnTo>
                <a:lnTo>
                  <a:pt x="11980" y="5302"/>
                </a:lnTo>
                <a:lnTo>
                  <a:pt x="11978" y="5300"/>
                </a:lnTo>
                <a:lnTo>
                  <a:pt x="11980" y="5294"/>
                </a:lnTo>
                <a:lnTo>
                  <a:pt x="11984" y="5286"/>
                </a:lnTo>
                <a:lnTo>
                  <a:pt x="11982" y="5278"/>
                </a:lnTo>
                <a:lnTo>
                  <a:pt x="11978" y="5270"/>
                </a:lnTo>
                <a:lnTo>
                  <a:pt x="11970" y="5258"/>
                </a:lnTo>
                <a:lnTo>
                  <a:pt x="11958" y="5248"/>
                </a:lnTo>
                <a:lnTo>
                  <a:pt x="11948" y="5240"/>
                </a:lnTo>
                <a:lnTo>
                  <a:pt x="11936" y="5232"/>
                </a:lnTo>
                <a:lnTo>
                  <a:pt x="11926" y="5226"/>
                </a:lnTo>
                <a:lnTo>
                  <a:pt x="11918" y="5226"/>
                </a:lnTo>
                <a:lnTo>
                  <a:pt x="11914" y="5224"/>
                </a:lnTo>
                <a:lnTo>
                  <a:pt x="11908" y="5222"/>
                </a:lnTo>
                <a:lnTo>
                  <a:pt x="11902" y="5216"/>
                </a:lnTo>
                <a:lnTo>
                  <a:pt x="11892" y="5208"/>
                </a:lnTo>
                <a:lnTo>
                  <a:pt x="11884" y="5204"/>
                </a:lnTo>
                <a:lnTo>
                  <a:pt x="11874" y="5202"/>
                </a:lnTo>
                <a:lnTo>
                  <a:pt x="11860" y="5198"/>
                </a:lnTo>
                <a:lnTo>
                  <a:pt x="11844" y="5190"/>
                </a:lnTo>
                <a:lnTo>
                  <a:pt x="11810" y="5174"/>
                </a:lnTo>
                <a:lnTo>
                  <a:pt x="11776" y="5160"/>
                </a:lnTo>
                <a:lnTo>
                  <a:pt x="11762" y="5156"/>
                </a:lnTo>
                <a:lnTo>
                  <a:pt x="11750" y="5154"/>
                </a:lnTo>
                <a:lnTo>
                  <a:pt x="11752" y="5444"/>
                </a:lnTo>
                <a:lnTo>
                  <a:pt x="11764" y="5454"/>
                </a:lnTo>
                <a:lnTo>
                  <a:pt x="11774" y="5466"/>
                </a:lnTo>
                <a:lnTo>
                  <a:pt x="11788" y="5486"/>
                </a:lnTo>
                <a:lnTo>
                  <a:pt x="11792" y="5488"/>
                </a:lnTo>
                <a:lnTo>
                  <a:pt x="11798" y="5488"/>
                </a:lnTo>
                <a:lnTo>
                  <a:pt x="11812" y="5488"/>
                </a:lnTo>
                <a:lnTo>
                  <a:pt x="11828" y="5488"/>
                </a:lnTo>
                <a:lnTo>
                  <a:pt x="11836" y="5488"/>
                </a:lnTo>
                <a:lnTo>
                  <a:pt x="11844" y="5492"/>
                </a:lnTo>
                <a:lnTo>
                  <a:pt x="11850" y="5494"/>
                </a:lnTo>
                <a:lnTo>
                  <a:pt x="11856" y="5494"/>
                </a:lnTo>
                <a:lnTo>
                  <a:pt x="11860" y="5492"/>
                </a:lnTo>
                <a:lnTo>
                  <a:pt x="11866" y="5488"/>
                </a:lnTo>
                <a:lnTo>
                  <a:pt x="11874" y="5482"/>
                </a:lnTo>
                <a:lnTo>
                  <a:pt x="11878" y="5480"/>
                </a:lnTo>
                <a:lnTo>
                  <a:pt x="11882" y="5480"/>
                </a:lnTo>
                <a:lnTo>
                  <a:pt x="11886" y="5478"/>
                </a:lnTo>
                <a:lnTo>
                  <a:pt x="11888" y="5476"/>
                </a:lnTo>
                <a:lnTo>
                  <a:pt x="11890" y="5472"/>
                </a:lnTo>
                <a:lnTo>
                  <a:pt x="11888" y="5468"/>
                </a:lnTo>
                <a:lnTo>
                  <a:pt x="11884" y="5460"/>
                </a:lnTo>
                <a:lnTo>
                  <a:pt x="11876" y="5452"/>
                </a:lnTo>
                <a:lnTo>
                  <a:pt x="11870" y="5448"/>
                </a:lnTo>
                <a:lnTo>
                  <a:pt x="11868" y="5446"/>
                </a:lnTo>
                <a:lnTo>
                  <a:pt x="11872" y="5444"/>
                </a:lnTo>
                <a:lnTo>
                  <a:pt x="11876" y="5444"/>
                </a:lnTo>
                <a:lnTo>
                  <a:pt x="11888" y="5440"/>
                </a:lnTo>
                <a:lnTo>
                  <a:pt x="11892" y="5438"/>
                </a:lnTo>
                <a:lnTo>
                  <a:pt x="11892" y="5434"/>
                </a:lnTo>
                <a:lnTo>
                  <a:pt x="11894" y="5430"/>
                </a:lnTo>
                <a:lnTo>
                  <a:pt x="11900" y="5428"/>
                </a:lnTo>
                <a:lnTo>
                  <a:pt x="11902" y="5426"/>
                </a:lnTo>
                <a:lnTo>
                  <a:pt x="11902" y="5422"/>
                </a:lnTo>
                <a:lnTo>
                  <a:pt x="11902" y="5416"/>
                </a:lnTo>
                <a:lnTo>
                  <a:pt x="11898" y="5404"/>
                </a:lnTo>
                <a:lnTo>
                  <a:pt x="11906" y="5412"/>
                </a:lnTo>
                <a:lnTo>
                  <a:pt x="11910" y="5416"/>
                </a:lnTo>
                <a:lnTo>
                  <a:pt x="11918" y="5418"/>
                </a:lnTo>
                <a:lnTo>
                  <a:pt x="11926" y="5416"/>
                </a:lnTo>
                <a:close/>
                <a:moveTo>
                  <a:pt x="10506" y="4964"/>
                </a:moveTo>
                <a:lnTo>
                  <a:pt x="10506" y="4964"/>
                </a:lnTo>
                <a:lnTo>
                  <a:pt x="10502" y="4972"/>
                </a:lnTo>
                <a:lnTo>
                  <a:pt x="10498" y="4980"/>
                </a:lnTo>
                <a:lnTo>
                  <a:pt x="10494" y="5000"/>
                </a:lnTo>
                <a:lnTo>
                  <a:pt x="10494" y="5010"/>
                </a:lnTo>
                <a:lnTo>
                  <a:pt x="10496" y="5020"/>
                </a:lnTo>
                <a:lnTo>
                  <a:pt x="10498" y="5026"/>
                </a:lnTo>
                <a:lnTo>
                  <a:pt x="10504" y="5030"/>
                </a:lnTo>
                <a:lnTo>
                  <a:pt x="10508" y="5032"/>
                </a:lnTo>
                <a:lnTo>
                  <a:pt x="10508" y="5036"/>
                </a:lnTo>
                <a:lnTo>
                  <a:pt x="10504" y="5044"/>
                </a:lnTo>
                <a:lnTo>
                  <a:pt x="10502" y="5048"/>
                </a:lnTo>
                <a:lnTo>
                  <a:pt x="10502" y="5052"/>
                </a:lnTo>
                <a:lnTo>
                  <a:pt x="10502" y="5058"/>
                </a:lnTo>
                <a:lnTo>
                  <a:pt x="10506" y="5064"/>
                </a:lnTo>
                <a:lnTo>
                  <a:pt x="10510" y="5068"/>
                </a:lnTo>
                <a:lnTo>
                  <a:pt x="10512" y="5072"/>
                </a:lnTo>
                <a:lnTo>
                  <a:pt x="10512" y="5074"/>
                </a:lnTo>
                <a:lnTo>
                  <a:pt x="10510" y="5076"/>
                </a:lnTo>
                <a:lnTo>
                  <a:pt x="10510" y="5078"/>
                </a:lnTo>
                <a:lnTo>
                  <a:pt x="10514" y="5082"/>
                </a:lnTo>
                <a:lnTo>
                  <a:pt x="10520" y="5084"/>
                </a:lnTo>
                <a:lnTo>
                  <a:pt x="10520" y="5088"/>
                </a:lnTo>
                <a:lnTo>
                  <a:pt x="10520" y="5090"/>
                </a:lnTo>
                <a:lnTo>
                  <a:pt x="10518" y="5092"/>
                </a:lnTo>
                <a:lnTo>
                  <a:pt x="10516" y="5098"/>
                </a:lnTo>
                <a:lnTo>
                  <a:pt x="10516" y="5100"/>
                </a:lnTo>
                <a:lnTo>
                  <a:pt x="10516" y="5102"/>
                </a:lnTo>
                <a:lnTo>
                  <a:pt x="10520" y="5104"/>
                </a:lnTo>
                <a:lnTo>
                  <a:pt x="10522" y="5102"/>
                </a:lnTo>
                <a:lnTo>
                  <a:pt x="10530" y="5098"/>
                </a:lnTo>
                <a:lnTo>
                  <a:pt x="10536" y="5096"/>
                </a:lnTo>
                <a:lnTo>
                  <a:pt x="10538" y="5098"/>
                </a:lnTo>
                <a:lnTo>
                  <a:pt x="10540" y="5102"/>
                </a:lnTo>
                <a:lnTo>
                  <a:pt x="10540" y="5106"/>
                </a:lnTo>
                <a:lnTo>
                  <a:pt x="10540" y="5110"/>
                </a:lnTo>
                <a:lnTo>
                  <a:pt x="10538" y="5118"/>
                </a:lnTo>
                <a:lnTo>
                  <a:pt x="10536" y="5126"/>
                </a:lnTo>
                <a:lnTo>
                  <a:pt x="10538" y="5132"/>
                </a:lnTo>
                <a:lnTo>
                  <a:pt x="10540" y="5140"/>
                </a:lnTo>
                <a:lnTo>
                  <a:pt x="10546" y="5158"/>
                </a:lnTo>
                <a:lnTo>
                  <a:pt x="10548" y="5170"/>
                </a:lnTo>
                <a:lnTo>
                  <a:pt x="10548" y="5178"/>
                </a:lnTo>
                <a:lnTo>
                  <a:pt x="10548" y="5184"/>
                </a:lnTo>
                <a:lnTo>
                  <a:pt x="10548" y="5186"/>
                </a:lnTo>
                <a:lnTo>
                  <a:pt x="10554" y="5186"/>
                </a:lnTo>
                <a:lnTo>
                  <a:pt x="10566" y="5188"/>
                </a:lnTo>
                <a:lnTo>
                  <a:pt x="10574" y="5190"/>
                </a:lnTo>
                <a:lnTo>
                  <a:pt x="10580" y="5190"/>
                </a:lnTo>
                <a:lnTo>
                  <a:pt x="10586" y="5186"/>
                </a:lnTo>
                <a:lnTo>
                  <a:pt x="10590" y="5182"/>
                </a:lnTo>
                <a:lnTo>
                  <a:pt x="10594" y="5180"/>
                </a:lnTo>
                <a:lnTo>
                  <a:pt x="10600" y="5180"/>
                </a:lnTo>
                <a:lnTo>
                  <a:pt x="10604" y="5182"/>
                </a:lnTo>
                <a:lnTo>
                  <a:pt x="10608" y="5186"/>
                </a:lnTo>
                <a:lnTo>
                  <a:pt x="10612" y="5190"/>
                </a:lnTo>
                <a:lnTo>
                  <a:pt x="10612" y="5196"/>
                </a:lnTo>
                <a:lnTo>
                  <a:pt x="10612" y="5202"/>
                </a:lnTo>
                <a:lnTo>
                  <a:pt x="10612" y="5210"/>
                </a:lnTo>
                <a:lnTo>
                  <a:pt x="10614" y="5212"/>
                </a:lnTo>
                <a:lnTo>
                  <a:pt x="10616" y="5212"/>
                </a:lnTo>
                <a:lnTo>
                  <a:pt x="10622" y="5208"/>
                </a:lnTo>
                <a:lnTo>
                  <a:pt x="10628" y="5204"/>
                </a:lnTo>
                <a:lnTo>
                  <a:pt x="10630" y="5202"/>
                </a:lnTo>
                <a:lnTo>
                  <a:pt x="10634" y="5202"/>
                </a:lnTo>
                <a:lnTo>
                  <a:pt x="10642" y="5204"/>
                </a:lnTo>
                <a:lnTo>
                  <a:pt x="10646" y="5204"/>
                </a:lnTo>
                <a:lnTo>
                  <a:pt x="10650" y="5204"/>
                </a:lnTo>
                <a:lnTo>
                  <a:pt x="10652" y="5202"/>
                </a:lnTo>
                <a:lnTo>
                  <a:pt x="10656" y="5196"/>
                </a:lnTo>
                <a:lnTo>
                  <a:pt x="10658" y="5192"/>
                </a:lnTo>
                <a:lnTo>
                  <a:pt x="10662" y="5190"/>
                </a:lnTo>
                <a:lnTo>
                  <a:pt x="10664" y="5190"/>
                </a:lnTo>
                <a:lnTo>
                  <a:pt x="10668" y="5192"/>
                </a:lnTo>
                <a:lnTo>
                  <a:pt x="10674" y="5196"/>
                </a:lnTo>
                <a:lnTo>
                  <a:pt x="10676" y="5198"/>
                </a:lnTo>
                <a:lnTo>
                  <a:pt x="10680" y="5198"/>
                </a:lnTo>
                <a:lnTo>
                  <a:pt x="10682" y="5198"/>
                </a:lnTo>
                <a:lnTo>
                  <a:pt x="10684" y="5198"/>
                </a:lnTo>
                <a:lnTo>
                  <a:pt x="10684" y="5204"/>
                </a:lnTo>
                <a:lnTo>
                  <a:pt x="10684" y="5206"/>
                </a:lnTo>
                <a:lnTo>
                  <a:pt x="10686" y="5208"/>
                </a:lnTo>
                <a:lnTo>
                  <a:pt x="10690" y="5208"/>
                </a:lnTo>
                <a:lnTo>
                  <a:pt x="10696" y="5206"/>
                </a:lnTo>
                <a:lnTo>
                  <a:pt x="10702" y="5204"/>
                </a:lnTo>
                <a:lnTo>
                  <a:pt x="10708" y="5204"/>
                </a:lnTo>
                <a:lnTo>
                  <a:pt x="10714" y="5206"/>
                </a:lnTo>
                <a:lnTo>
                  <a:pt x="10718" y="5210"/>
                </a:lnTo>
                <a:lnTo>
                  <a:pt x="10722" y="5216"/>
                </a:lnTo>
                <a:lnTo>
                  <a:pt x="10724" y="5222"/>
                </a:lnTo>
                <a:lnTo>
                  <a:pt x="10726" y="5228"/>
                </a:lnTo>
                <a:lnTo>
                  <a:pt x="10724" y="5236"/>
                </a:lnTo>
                <a:lnTo>
                  <a:pt x="10724" y="5240"/>
                </a:lnTo>
                <a:lnTo>
                  <a:pt x="10728" y="5242"/>
                </a:lnTo>
                <a:lnTo>
                  <a:pt x="10734" y="5240"/>
                </a:lnTo>
                <a:lnTo>
                  <a:pt x="10742" y="5236"/>
                </a:lnTo>
                <a:lnTo>
                  <a:pt x="10758" y="5226"/>
                </a:lnTo>
                <a:lnTo>
                  <a:pt x="10764" y="5222"/>
                </a:lnTo>
                <a:lnTo>
                  <a:pt x="10770" y="5220"/>
                </a:lnTo>
                <a:lnTo>
                  <a:pt x="10774" y="5220"/>
                </a:lnTo>
                <a:lnTo>
                  <a:pt x="10778" y="5216"/>
                </a:lnTo>
                <a:lnTo>
                  <a:pt x="10782" y="5208"/>
                </a:lnTo>
                <a:lnTo>
                  <a:pt x="10784" y="5196"/>
                </a:lnTo>
                <a:lnTo>
                  <a:pt x="10786" y="5186"/>
                </a:lnTo>
                <a:lnTo>
                  <a:pt x="10788" y="5182"/>
                </a:lnTo>
                <a:lnTo>
                  <a:pt x="10790" y="5180"/>
                </a:lnTo>
                <a:lnTo>
                  <a:pt x="10792" y="5178"/>
                </a:lnTo>
                <a:lnTo>
                  <a:pt x="10794" y="5170"/>
                </a:lnTo>
                <a:lnTo>
                  <a:pt x="10796" y="5164"/>
                </a:lnTo>
                <a:lnTo>
                  <a:pt x="10798" y="5162"/>
                </a:lnTo>
                <a:lnTo>
                  <a:pt x="10804" y="5160"/>
                </a:lnTo>
                <a:lnTo>
                  <a:pt x="10806" y="5158"/>
                </a:lnTo>
                <a:lnTo>
                  <a:pt x="10806" y="5154"/>
                </a:lnTo>
                <a:lnTo>
                  <a:pt x="10806" y="5150"/>
                </a:lnTo>
                <a:lnTo>
                  <a:pt x="10804" y="5140"/>
                </a:lnTo>
                <a:lnTo>
                  <a:pt x="10802" y="5132"/>
                </a:lnTo>
                <a:lnTo>
                  <a:pt x="10802" y="5124"/>
                </a:lnTo>
                <a:lnTo>
                  <a:pt x="10806" y="5118"/>
                </a:lnTo>
                <a:lnTo>
                  <a:pt x="10810" y="5112"/>
                </a:lnTo>
                <a:lnTo>
                  <a:pt x="10818" y="5102"/>
                </a:lnTo>
                <a:lnTo>
                  <a:pt x="10822" y="5098"/>
                </a:lnTo>
                <a:lnTo>
                  <a:pt x="10826" y="5092"/>
                </a:lnTo>
                <a:lnTo>
                  <a:pt x="10828" y="5088"/>
                </a:lnTo>
                <a:lnTo>
                  <a:pt x="10832" y="5084"/>
                </a:lnTo>
                <a:lnTo>
                  <a:pt x="10840" y="5082"/>
                </a:lnTo>
                <a:lnTo>
                  <a:pt x="10844" y="5080"/>
                </a:lnTo>
                <a:lnTo>
                  <a:pt x="10846" y="5076"/>
                </a:lnTo>
                <a:lnTo>
                  <a:pt x="10846" y="5070"/>
                </a:lnTo>
                <a:lnTo>
                  <a:pt x="10846" y="5062"/>
                </a:lnTo>
                <a:lnTo>
                  <a:pt x="10846" y="5040"/>
                </a:lnTo>
                <a:lnTo>
                  <a:pt x="10846" y="5020"/>
                </a:lnTo>
                <a:lnTo>
                  <a:pt x="10850" y="5008"/>
                </a:lnTo>
                <a:lnTo>
                  <a:pt x="10852" y="5002"/>
                </a:lnTo>
                <a:lnTo>
                  <a:pt x="10856" y="5000"/>
                </a:lnTo>
                <a:lnTo>
                  <a:pt x="10860" y="4996"/>
                </a:lnTo>
                <a:lnTo>
                  <a:pt x="10862" y="4992"/>
                </a:lnTo>
                <a:lnTo>
                  <a:pt x="10866" y="4992"/>
                </a:lnTo>
                <a:lnTo>
                  <a:pt x="10872" y="4996"/>
                </a:lnTo>
                <a:lnTo>
                  <a:pt x="10876" y="4998"/>
                </a:lnTo>
                <a:lnTo>
                  <a:pt x="10880" y="5000"/>
                </a:lnTo>
                <a:lnTo>
                  <a:pt x="10890" y="5002"/>
                </a:lnTo>
                <a:lnTo>
                  <a:pt x="10898" y="5000"/>
                </a:lnTo>
                <a:lnTo>
                  <a:pt x="10900" y="4998"/>
                </a:lnTo>
                <a:lnTo>
                  <a:pt x="10902" y="4996"/>
                </a:lnTo>
                <a:lnTo>
                  <a:pt x="10900" y="4992"/>
                </a:lnTo>
                <a:lnTo>
                  <a:pt x="10894" y="4986"/>
                </a:lnTo>
                <a:lnTo>
                  <a:pt x="10876" y="4968"/>
                </a:lnTo>
                <a:lnTo>
                  <a:pt x="10868" y="4960"/>
                </a:lnTo>
                <a:lnTo>
                  <a:pt x="10862" y="4952"/>
                </a:lnTo>
                <a:lnTo>
                  <a:pt x="10858" y="4944"/>
                </a:lnTo>
                <a:lnTo>
                  <a:pt x="10858" y="4940"/>
                </a:lnTo>
                <a:lnTo>
                  <a:pt x="10860" y="4938"/>
                </a:lnTo>
                <a:lnTo>
                  <a:pt x="10862" y="4934"/>
                </a:lnTo>
                <a:lnTo>
                  <a:pt x="10864" y="4930"/>
                </a:lnTo>
                <a:lnTo>
                  <a:pt x="10862" y="4926"/>
                </a:lnTo>
                <a:lnTo>
                  <a:pt x="10860" y="4922"/>
                </a:lnTo>
                <a:lnTo>
                  <a:pt x="10856" y="4914"/>
                </a:lnTo>
                <a:lnTo>
                  <a:pt x="10852" y="4908"/>
                </a:lnTo>
                <a:lnTo>
                  <a:pt x="10850" y="4902"/>
                </a:lnTo>
                <a:lnTo>
                  <a:pt x="10850" y="4896"/>
                </a:lnTo>
                <a:lnTo>
                  <a:pt x="10848" y="4892"/>
                </a:lnTo>
                <a:lnTo>
                  <a:pt x="10842" y="4890"/>
                </a:lnTo>
                <a:lnTo>
                  <a:pt x="10838" y="4886"/>
                </a:lnTo>
                <a:lnTo>
                  <a:pt x="10838" y="4882"/>
                </a:lnTo>
                <a:lnTo>
                  <a:pt x="10838" y="4878"/>
                </a:lnTo>
                <a:lnTo>
                  <a:pt x="10838" y="4872"/>
                </a:lnTo>
                <a:lnTo>
                  <a:pt x="10842" y="4868"/>
                </a:lnTo>
                <a:lnTo>
                  <a:pt x="10844" y="4866"/>
                </a:lnTo>
                <a:lnTo>
                  <a:pt x="10846" y="4864"/>
                </a:lnTo>
                <a:lnTo>
                  <a:pt x="10852" y="4866"/>
                </a:lnTo>
                <a:lnTo>
                  <a:pt x="10854" y="4866"/>
                </a:lnTo>
                <a:lnTo>
                  <a:pt x="10856" y="4864"/>
                </a:lnTo>
                <a:lnTo>
                  <a:pt x="10854" y="4860"/>
                </a:lnTo>
                <a:lnTo>
                  <a:pt x="10852" y="4856"/>
                </a:lnTo>
                <a:lnTo>
                  <a:pt x="10844" y="4848"/>
                </a:lnTo>
                <a:lnTo>
                  <a:pt x="10842" y="4842"/>
                </a:lnTo>
                <a:lnTo>
                  <a:pt x="10842" y="4840"/>
                </a:lnTo>
                <a:lnTo>
                  <a:pt x="10844" y="4840"/>
                </a:lnTo>
                <a:lnTo>
                  <a:pt x="10844" y="4838"/>
                </a:lnTo>
                <a:lnTo>
                  <a:pt x="10848" y="4836"/>
                </a:lnTo>
                <a:lnTo>
                  <a:pt x="10848" y="4834"/>
                </a:lnTo>
                <a:lnTo>
                  <a:pt x="10848" y="4830"/>
                </a:lnTo>
                <a:lnTo>
                  <a:pt x="10848" y="4826"/>
                </a:lnTo>
                <a:lnTo>
                  <a:pt x="10854" y="4832"/>
                </a:lnTo>
                <a:lnTo>
                  <a:pt x="10860" y="4834"/>
                </a:lnTo>
                <a:lnTo>
                  <a:pt x="10864" y="4834"/>
                </a:lnTo>
                <a:lnTo>
                  <a:pt x="10868" y="4832"/>
                </a:lnTo>
                <a:lnTo>
                  <a:pt x="10874" y="4830"/>
                </a:lnTo>
                <a:lnTo>
                  <a:pt x="10880" y="4830"/>
                </a:lnTo>
                <a:lnTo>
                  <a:pt x="10886" y="4828"/>
                </a:lnTo>
                <a:lnTo>
                  <a:pt x="10886" y="4826"/>
                </a:lnTo>
                <a:lnTo>
                  <a:pt x="10886" y="4824"/>
                </a:lnTo>
                <a:lnTo>
                  <a:pt x="10880" y="4816"/>
                </a:lnTo>
                <a:lnTo>
                  <a:pt x="10872" y="4810"/>
                </a:lnTo>
                <a:lnTo>
                  <a:pt x="10868" y="4806"/>
                </a:lnTo>
                <a:lnTo>
                  <a:pt x="10870" y="4802"/>
                </a:lnTo>
                <a:lnTo>
                  <a:pt x="10874" y="4798"/>
                </a:lnTo>
                <a:lnTo>
                  <a:pt x="10876" y="4796"/>
                </a:lnTo>
                <a:lnTo>
                  <a:pt x="10880" y="4798"/>
                </a:lnTo>
                <a:lnTo>
                  <a:pt x="10882" y="4800"/>
                </a:lnTo>
                <a:lnTo>
                  <a:pt x="10892" y="4798"/>
                </a:lnTo>
                <a:lnTo>
                  <a:pt x="10902" y="4796"/>
                </a:lnTo>
                <a:lnTo>
                  <a:pt x="10908" y="4792"/>
                </a:lnTo>
                <a:lnTo>
                  <a:pt x="10912" y="4786"/>
                </a:lnTo>
                <a:lnTo>
                  <a:pt x="10912" y="4780"/>
                </a:lnTo>
                <a:lnTo>
                  <a:pt x="10912" y="4776"/>
                </a:lnTo>
                <a:lnTo>
                  <a:pt x="10910" y="4776"/>
                </a:lnTo>
                <a:lnTo>
                  <a:pt x="10906" y="4776"/>
                </a:lnTo>
                <a:lnTo>
                  <a:pt x="10902" y="4776"/>
                </a:lnTo>
                <a:lnTo>
                  <a:pt x="10900" y="4776"/>
                </a:lnTo>
                <a:lnTo>
                  <a:pt x="10898" y="4774"/>
                </a:lnTo>
                <a:lnTo>
                  <a:pt x="10894" y="4772"/>
                </a:lnTo>
                <a:lnTo>
                  <a:pt x="10892" y="4770"/>
                </a:lnTo>
                <a:lnTo>
                  <a:pt x="10888" y="4768"/>
                </a:lnTo>
                <a:lnTo>
                  <a:pt x="10886" y="4766"/>
                </a:lnTo>
                <a:lnTo>
                  <a:pt x="10882" y="4760"/>
                </a:lnTo>
                <a:lnTo>
                  <a:pt x="10878" y="4758"/>
                </a:lnTo>
                <a:lnTo>
                  <a:pt x="10872" y="4758"/>
                </a:lnTo>
                <a:lnTo>
                  <a:pt x="10870" y="4760"/>
                </a:lnTo>
                <a:lnTo>
                  <a:pt x="10864" y="4764"/>
                </a:lnTo>
                <a:lnTo>
                  <a:pt x="10862" y="4764"/>
                </a:lnTo>
                <a:lnTo>
                  <a:pt x="10860" y="4762"/>
                </a:lnTo>
                <a:lnTo>
                  <a:pt x="10860" y="4758"/>
                </a:lnTo>
                <a:lnTo>
                  <a:pt x="10862" y="4758"/>
                </a:lnTo>
                <a:lnTo>
                  <a:pt x="10864" y="4756"/>
                </a:lnTo>
                <a:lnTo>
                  <a:pt x="10864" y="4750"/>
                </a:lnTo>
                <a:lnTo>
                  <a:pt x="10862" y="4748"/>
                </a:lnTo>
                <a:lnTo>
                  <a:pt x="10862" y="4746"/>
                </a:lnTo>
                <a:lnTo>
                  <a:pt x="10856" y="4748"/>
                </a:lnTo>
                <a:lnTo>
                  <a:pt x="10852" y="4750"/>
                </a:lnTo>
                <a:lnTo>
                  <a:pt x="10850" y="4750"/>
                </a:lnTo>
                <a:lnTo>
                  <a:pt x="10848" y="4748"/>
                </a:lnTo>
                <a:lnTo>
                  <a:pt x="10848" y="4740"/>
                </a:lnTo>
                <a:lnTo>
                  <a:pt x="10848" y="4734"/>
                </a:lnTo>
                <a:lnTo>
                  <a:pt x="10850" y="4728"/>
                </a:lnTo>
                <a:lnTo>
                  <a:pt x="10846" y="4722"/>
                </a:lnTo>
                <a:lnTo>
                  <a:pt x="10842" y="4718"/>
                </a:lnTo>
                <a:lnTo>
                  <a:pt x="10840" y="4720"/>
                </a:lnTo>
                <a:lnTo>
                  <a:pt x="10838" y="4720"/>
                </a:lnTo>
                <a:lnTo>
                  <a:pt x="10834" y="4718"/>
                </a:lnTo>
                <a:lnTo>
                  <a:pt x="10832" y="4710"/>
                </a:lnTo>
                <a:lnTo>
                  <a:pt x="10830" y="4702"/>
                </a:lnTo>
                <a:lnTo>
                  <a:pt x="10828" y="4700"/>
                </a:lnTo>
                <a:lnTo>
                  <a:pt x="10826" y="4700"/>
                </a:lnTo>
                <a:lnTo>
                  <a:pt x="10824" y="4704"/>
                </a:lnTo>
                <a:lnTo>
                  <a:pt x="10822" y="4708"/>
                </a:lnTo>
                <a:lnTo>
                  <a:pt x="10820" y="4714"/>
                </a:lnTo>
                <a:lnTo>
                  <a:pt x="10816" y="4720"/>
                </a:lnTo>
                <a:lnTo>
                  <a:pt x="10814" y="4720"/>
                </a:lnTo>
                <a:lnTo>
                  <a:pt x="10814" y="4712"/>
                </a:lnTo>
                <a:lnTo>
                  <a:pt x="10816" y="4702"/>
                </a:lnTo>
                <a:lnTo>
                  <a:pt x="10814" y="4700"/>
                </a:lnTo>
                <a:lnTo>
                  <a:pt x="10812" y="4698"/>
                </a:lnTo>
                <a:lnTo>
                  <a:pt x="10808" y="4700"/>
                </a:lnTo>
                <a:lnTo>
                  <a:pt x="10808" y="4706"/>
                </a:lnTo>
                <a:lnTo>
                  <a:pt x="10804" y="4714"/>
                </a:lnTo>
                <a:lnTo>
                  <a:pt x="10798" y="4726"/>
                </a:lnTo>
                <a:lnTo>
                  <a:pt x="10792" y="4736"/>
                </a:lnTo>
                <a:lnTo>
                  <a:pt x="10788" y="4740"/>
                </a:lnTo>
                <a:lnTo>
                  <a:pt x="10786" y="4742"/>
                </a:lnTo>
                <a:lnTo>
                  <a:pt x="10784" y="4748"/>
                </a:lnTo>
                <a:lnTo>
                  <a:pt x="10782" y="4754"/>
                </a:lnTo>
                <a:lnTo>
                  <a:pt x="10780" y="4758"/>
                </a:lnTo>
                <a:lnTo>
                  <a:pt x="10778" y="4760"/>
                </a:lnTo>
                <a:lnTo>
                  <a:pt x="10778" y="4762"/>
                </a:lnTo>
                <a:lnTo>
                  <a:pt x="10776" y="4768"/>
                </a:lnTo>
                <a:lnTo>
                  <a:pt x="10774" y="4772"/>
                </a:lnTo>
                <a:lnTo>
                  <a:pt x="10770" y="4772"/>
                </a:lnTo>
                <a:lnTo>
                  <a:pt x="10768" y="4772"/>
                </a:lnTo>
                <a:lnTo>
                  <a:pt x="10766" y="4770"/>
                </a:lnTo>
                <a:lnTo>
                  <a:pt x="10762" y="4772"/>
                </a:lnTo>
                <a:lnTo>
                  <a:pt x="10756" y="4780"/>
                </a:lnTo>
                <a:lnTo>
                  <a:pt x="10756" y="4782"/>
                </a:lnTo>
                <a:lnTo>
                  <a:pt x="10758" y="4782"/>
                </a:lnTo>
                <a:lnTo>
                  <a:pt x="10762" y="4786"/>
                </a:lnTo>
                <a:lnTo>
                  <a:pt x="10764" y="4790"/>
                </a:lnTo>
                <a:lnTo>
                  <a:pt x="10764" y="4794"/>
                </a:lnTo>
                <a:lnTo>
                  <a:pt x="10760" y="4798"/>
                </a:lnTo>
                <a:lnTo>
                  <a:pt x="10756" y="4800"/>
                </a:lnTo>
                <a:lnTo>
                  <a:pt x="10754" y="4800"/>
                </a:lnTo>
                <a:lnTo>
                  <a:pt x="10750" y="4800"/>
                </a:lnTo>
                <a:lnTo>
                  <a:pt x="10746" y="4804"/>
                </a:lnTo>
                <a:lnTo>
                  <a:pt x="10742" y="4806"/>
                </a:lnTo>
                <a:lnTo>
                  <a:pt x="10742" y="4802"/>
                </a:lnTo>
                <a:lnTo>
                  <a:pt x="10744" y="4796"/>
                </a:lnTo>
                <a:lnTo>
                  <a:pt x="10744" y="4794"/>
                </a:lnTo>
                <a:lnTo>
                  <a:pt x="10742" y="4794"/>
                </a:lnTo>
                <a:lnTo>
                  <a:pt x="10738" y="4796"/>
                </a:lnTo>
                <a:lnTo>
                  <a:pt x="10732" y="4802"/>
                </a:lnTo>
                <a:lnTo>
                  <a:pt x="10724" y="4808"/>
                </a:lnTo>
                <a:lnTo>
                  <a:pt x="10716" y="4814"/>
                </a:lnTo>
                <a:lnTo>
                  <a:pt x="10710" y="4816"/>
                </a:lnTo>
                <a:lnTo>
                  <a:pt x="10704" y="4818"/>
                </a:lnTo>
                <a:lnTo>
                  <a:pt x="10702" y="4816"/>
                </a:lnTo>
                <a:lnTo>
                  <a:pt x="10700" y="4818"/>
                </a:lnTo>
                <a:lnTo>
                  <a:pt x="10700" y="4828"/>
                </a:lnTo>
                <a:lnTo>
                  <a:pt x="10698" y="4834"/>
                </a:lnTo>
                <a:lnTo>
                  <a:pt x="10696" y="4840"/>
                </a:lnTo>
                <a:lnTo>
                  <a:pt x="10686" y="4850"/>
                </a:lnTo>
                <a:lnTo>
                  <a:pt x="10674" y="4864"/>
                </a:lnTo>
                <a:lnTo>
                  <a:pt x="10670" y="4872"/>
                </a:lnTo>
                <a:lnTo>
                  <a:pt x="10666" y="4882"/>
                </a:lnTo>
                <a:lnTo>
                  <a:pt x="10662" y="4888"/>
                </a:lnTo>
                <a:lnTo>
                  <a:pt x="10654" y="4892"/>
                </a:lnTo>
                <a:lnTo>
                  <a:pt x="10634" y="4896"/>
                </a:lnTo>
                <a:lnTo>
                  <a:pt x="10612" y="4900"/>
                </a:lnTo>
                <a:lnTo>
                  <a:pt x="10604" y="4902"/>
                </a:lnTo>
                <a:lnTo>
                  <a:pt x="10600" y="4906"/>
                </a:lnTo>
                <a:lnTo>
                  <a:pt x="10598" y="4910"/>
                </a:lnTo>
                <a:lnTo>
                  <a:pt x="10598" y="4914"/>
                </a:lnTo>
                <a:lnTo>
                  <a:pt x="10598" y="4922"/>
                </a:lnTo>
                <a:lnTo>
                  <a:pt x="10598" y="4928"/>
                </a:lnTo>
                <a:lnTo>
                  <a:pt x="10596" y="4928"/>
                </a:lnTo>
                <a:lnTo>
                  <a:pt x="10592" y="4926"/>
                </a:lnTo>
                <a:lnTo>
                  <a:pt x="10590" y="4924"/>
                </a:lnTo>
                <a:lnTo>
                  <a:pt x="10588" y="4924"/>
                </a:lnTo>
                <a:lnTo>
                  <a:pt x="10586" y="4928"/>
                </a:lnTo>
                <a:lnTo>
                  <a:pt x="10586" y="4932"/>
                </a:lnTo>
                <a:lnTo>
                  <a:pt x="10588" y="4936"/>
                </a:lnTo>
                <a:lnTo>
                  <a:pt x="10590" y="4938"/>
                </a:lnTo>
                <a:lnTo>
                  <a:pt x="10590" y="4940"/>
                </a:lnTo>
                <a:lnTo>
                  <a:pt x="10588" y="4942"/>
                </a:lnTo>
                <a:lnTo>
                  <a:pt x="10586" y="4948"/>
                </a:lnTo>
                <a:lnTo>
                  <a:pt x="10584" y="4956"/>
                </a:lnTo>
                <a:lnTo>
                  <a:pt x="10582" y="4960"/>
                </a:lnTo>
                <a:lnTo>
                  <a:pt x="10580" y="4962"/>
                </a:lnTo>
                <a:lnTo>
                  <a:pt x="10584" y="4968"/>
                </a:lnTo>
                <a:lnTo>
                  <a:pt x="10586" y="4972"/>
                </a:lnTo>
                <a:lnTo>
                  <a:pt x="10586" y="4974"/>
                </a:lnTo>
                <a:lnTo>
                  <a:pt x="10578" y="4968"/>
                </a:lnTo>
                <a:lnTo>
                  <a:pt x="10572" y="4966"/>
                </a:lnTo>
                <a:lnTo>
                  <a:pt x="10566" y="4964"/>
                </a:lnTo>
                <a:lnTo>
                  <a:pt x="10562" y="4964"/>
                </a:lnTo>
                <a:lnTo>
                  <a:pt x="10560" y="4962"/>
                </a:lnTo>
                <a:lnTo>
                  <a:pt x="10560" y="4960"/>
                </a:lnTo>
                <a:lnTo>
                  <a:pt x="10562" y="4956"/>
                </a:lnTo>
                <a:lnTo>
                  <a:pt x="10560" y="4956"/>
                </a:lnTo>
                <a:lnTo>
                  <a:pt x="10558" y="4956"/>
                </a:lnTo>
                <a:lnTo>
                  <a:pt x="10554" y="4954"/>
                </a:lnTo>
                <a:lnTo>
                  <a:pt x="10552" y="4952"/>
                </a:lnTo>
                <a:lnTo>
                  <a:pt x="10552" y="4954"/>
                </a:lnTo>
                <a:lnTo>
                  <a:pt x="10550" y="4956"/>
                </a:lnTo>
                <a:lnTo>
                  <a:pt x="10546" y="4958"/>
                </a:lnTo>
                <a:lnTo>
                  <a:pt x="10540" y="4958"/>
                </a:lnTo>
                <a:lnTo>
                  <a:pt x="10534" y="4954"/>
                </a:lnTo>
                <a:lnTo>
                  <a:pt x="10528" y="4950"/>
                </a:lnTo>
                <a:lnTo>
                  <a:pt x="10526" y="4942"/>
                </a:lnTo>
                <a:lnTo>
                  <a:pt x="10520" y="4942"/>
                </a:lnTo>
                <a:lnTo>
                  <a:pt x="10516" y="4944"/>
                </a:lnTo>
                <a:lnTo>
                  <a:pt x="10512" y="4950"/>
                </a:lnTo>
                <a:lnTo>
                  <a:pt x="10508" y="4958"/>
                </a:lnTo>
                <a:lnTo>
                  <a:pt x="10506" y="4964"/>
                </a:lnTo>
                <a:close/>
                <a:moveTo>
                  <a:pt x="12348" y="4304"/>
                </a:moveTo>
                <a:lnTo>
                  <a:pt x="12348" y="4304"/>
                </a:lnTo>
                <a:lnTo>
                  <a:pt x="12352" y="4306"/>
                </a:lnTo>
                <a:lnTo>
                  <a:pt x="12354" y="4306"/>
                </a:lnTo>
                <a:lnTo>
                  <a:pt x="12358" y="4302"/>
                </a:lnTo>
                <a:lnTo>
                  <a:pt x="12362" y="4296"/>
                </a:lnTo>
                <a:lnTo>
                  <a:pt x="12366" y="4294"/>
                </a:lnTo>
                <a:lnTo>
                  <a:pt x="12368" y="4292"/>
                </a:lnTo>
                <a:lnTo>
                  <a:pt x="12370" y="4290"/>
                </a:lnTo>
                <a:lnTo>
                  <a:pt x="12372" y="4282"/>
                </a:lnTo>
                <a:lnTo>
                  <a:pt x="12376" y="4274"/>
                </a:lnTo>
                <a:lnTo>
                  <a:pt x="12376" y="4272"/>
                </a:lnTo>
                <a:lnTo>
                  <a:pt x="12374" y="4270"/>
                </a:lnTo>
                <a:lnTo>
                  <a:pt x="12370" y="4270"/>
                </a:lnTo>
                <a:lnTo>
                  <a:pt x="12370" y="4268"/>
                </a:lnTo>
                <a:lnTo>
                  <a:pt x="12368" y="4266"/>
                </a:lnTo>
                <a:lnTo>
                  <a:pt x="12366" y="4264"/>
                </a:lnTo>
                <a:lnTo>
                  <a:pt x="12362" y="4264"/>
                </a:lnTo>
                <a:lnTo>
                  <a:pt x="12358" y="4264"/>
                </a:lnTo>
                <a:lnTo>
                  <a:pt x="12348" y="4268"/>
                </a:lnTo>
                <a:lnTo>
                  <a:pt x="12338" y="4276"/>
                </a:lnTo>
                <a:lnTo>
                  <a:pt x="12336" y="4280"/>
                </a:lnTo>
                <a:lnTo>
                  <a:pt x="12336" y="4282"/>
                </a:lnTo>
                <a:lnTo>
                  <a:pt x="12334" y="4288"/>
                </a:lnTo>
                <a:lnTo>
                  <a:pt x="12332" y="4294"/>
                </a:lnTo>
                <a:lnTo>
                  <a:pt x="12328" y="4298"/>
                </a:lnTo>
                <a:lnTo>
                  <a:pt x="12326" y="4304"/>
                </a:lnTo>
                <a:lnTo>
                  <a:pt x="12328" y="4306"/>
                </a:lnTo>
                <a:lnTo>
                  <a:pt x="12332" y="4304"/>
                </a:lnTo>
                <a:lnTo>
                  <a:pt x="12338" y="4302"/>
                </a:lnTo>
                <a:lnTo>
                  <a:pt x="12348" y="4304"/>
                </a:lnTo>
                <a:close/>
                <a:moveTo>
                  <a:pt x="10758" y="5378"/>
                </a:moveTo>
                <a:lnTo>
                  <a:pt x="10758" y="5378"/>
                </a:lnTo>
                <a:lnTo>
                  <a:pt x="10760" y="5376"/>
                </a:lnTo>
                <a:lnTo>
                  <a:pt x="10762" y="5378"/>
                </a:lnTo>
                <a:lnTo>
                  <a:pt x="10764" y="5378"/>
                </a:lnTo>
                <a:lnTo>
                  <a:pt x="10766" y="5376"/>
                </a:lnTo>
                <a:lnTo>
                  <a:pt x="10766" y="5374"/>
                </a:lnTo>
                <a:lnTo>
                  <a:pt x="10764" y="5372"/>
                </a:lnTo>
                <a:lnTo>
                  <a:pt x="10760" y="5372"/>
                </a:lnTo>
                <a:lnTo>
                  <a:pt x="10754" y="5372"/>
                </a:lnTo>
                <a:lnTo>
                  <a:pt x="10752" y="5374"/>
                </a:lnTo>
                <a:lnTo>
                  <a:pt x="10752" y="5376"/>
                </a:lnTo>
                <a:lnTo>
                  <a:pt x="10754" y="5378"/>
                </a:lnTo>
                <a:lnTo>
                  <a:pt x="10758" y="5378"/>
                </a:lnTo>
                <a:close/>
                <a:moveTo>
                  <a:pt x="10962" y="5352"/>
                </a:moveTo>
                <a:lnTo>
                  <a:pt x="10962" y="5352"/>
                </a:lnTo>
                <a:lnTo>
                  <a:pt x="10964" y="5354"/>
                </a:lnTo>
                <a:lnTo>
                  <a:pt x="10966" y="5344"/>
                </a:lnTo>
                <a:lnTo>
                  <a:pt x="10966" y="5332"/>
                </a:lnTo>
                <a:lnTo>
                  <a:pt x="10964" y="5322"/>
                </a:lnTo>
                <a:lnTo>
                  <a:pt x="10962" y="5322"/>
                </a:lnTo>
                <a:lnTo>
                  <a:pt x="10962" y="5330"/>
                </a:lnTo>
                <a:lnTo>
                  <a:pt x="10960" y="5340"/>
                </a:lnTo>
                <a:lnTo>
                  <a:pt x="10962" y="5352"/>
                </a:lnTo>
                <a:close/>
                <a:moveTo>
                  <a:pt x="11064" y="5452"/>
                </a:moveTo>
                <a:lnTo>
                  <a:pt x="11064" y="5452"/>
                </a:lnTo>
                <a:lnTo>
                  <a:pt x="11060" y="5454"/>
                </a:lnTo>
                <a:lnTo>
                  <a:pt x="11060" y="5456"/>
                </a:lnTo>
                <a:lnTo>
                  <a:pt x="11064" y="5456"/>
                </a:lnTo>
                <a:lnTo>
                  <a:pt x="11068" y="5454"/>
                </a:lnTo>
                <a:lnTo>
                  <a:pt x="11070" y="5452"/>
                </a:lnTo>
                <a:lnTo>
                  <a:pt x="11070" y="5450"/>
                </a:lnTo>
                <a:lnTo>
                  <a:pt x="11064" y="5452"/>
                </a:lnTo>
                <a:close/>
                <a:moveTo>
                  <a:pt x="11078" y="5444"/>
                </a:moveTo>
                <a:lnTo>
                  <a:pt x="11078" y="5444"/>
                </a:lnTo>
                <a:lnTo>
                  <a:pt x="11076" y="5440"/>
                </a:lnTo>
                <a:lnTo>
                  <a:pt x="11074" y="5440"/>
                </a:lnTo>
                <a:lnTo>
                  <a:pt x="11070" y="5440"/>
                </a:lnTo>
                <a:lnTo>
                  <a:pt x="11068" y="5444"/>
                </a:lnTo>
                <a:lnTo>
                  <a:pt x="11066" y="5446"/>
                </a:lnTo>
                <a:lnTo>
                  <a:pt x="11066" y="5448"/>
                </a:lnTo>
                <a:lnTo>
                  <a:pt x="11072" y="5448"/>
                </a:lnTo>
                <a:lnTo>
                  <a:pt x="11076" y="5448"/>
                </a:lnTo>
                <a:lnTo>
                  <a:pt x="11078" y="5444"/>
                </a:lnTo>
                <a:close/>
                <a:moveTo>
                  <a:pt x="11112" y="5442"/>
                </a:moveTo>
                <a:lnTo>
                  <a:pt x="11112" y="5442"/>
                </a:lnTo>
                <a:lnTo>
                  <a:pt x="11108" y="5446"/>
                </a:lnTo>
                <a:lnTo>
                  <a:pt x="11106" y="5444"/>
                </a:lnTo>
                <a:lnTo>
                  <a:pt x="11104" y="5444"/>
                </a:lnTo>
                <a:lnTo>
                  <a:pt x="11102" y="5446"/>
                </a:lnTo>
                <a:lnTo>
                  <a:pt x="11102" y="5450"/>
                </a:lnTo>
                <a:lnTo>
                  <a:pt x="11106" y="5454"/>
                </a:lnTo>
                <a:lnTo>
                  <a:pt x="11108" y="5454"/>
                </a:lnTo>
                <a:lnTo>
                  <a:pt x="11110" y="5454"/>
                </a:lnTo>
                <a:lnTo>
                  <a:pt x="11112" y="5452"/>
                </a:lnTo>
                <a:lnTo>
                  <a:pt x="11116" y="5444"/>
                </a:lnTo>
                <a:lnTo>
                  <a:pt x="11116" y="5440"/>
                </a:lnTo>
                <a:lnTo>
                  <a:pt x="11116" y="5438"/>
                </a:lnTo>
                <a:lnTo>
                  <a:pt x="11112" y="5442"/>
                </a:lnTo>
                <a:close/>
                <a:moveTo>
                  <a:pt x="11080" y="5560"/>
                </a:moveTo>
                <a:lnTo>
                  <a:pt x="11080" y="5560"/>
                </a:lnTo>
                <a:lnTo>
                  <a:pt x="11082" y="5556"/>
                </a:lnTo>
                <a:lnTo>
                  <a:pt x="11082" y="5552"/>
                </a:lnTo>
                <a:lnTo>
                  <a:pt x="11080" y="5550"/>
                </a:lnTo>
                <a:lnTo>
                  <a:pt x="11078" y="5550"/>
                </a:lnTo>
                <a:lnTo>
                  <a:pt x="11076" y="5550"/>
                </a:lnTo>
                <a:lnTo>
                  <a:pt x="11074" y="5554"/>
                </a:lnTo>
                <a:lnTo>
                  <a:pt x="11068" y="5560"/>
                </a:lnTo>
                <a:lnTo>
                  <a:pt x="11062" y="5562"/>
                </a:lnTo>
                <a:lnTo>
                  <a:pt x="11058" y="5564"/>
                </a:lnTo>
                <a:lnTo>
                  <a:pt x="11056" y="5570"/>
                </a:lnTo>
                <a:lnTo>
                  <a:pt x="11056" y="5572"/>
                </a:lnTo>
                <a:lnTo>
                  <a:pt x="11058" y="5572"/>
                </a:lnTo>
                <a:lnTo>
                  <a:pt x="11066" y="5570"/>
                </a:lnTo>
                <a:lnTo>
                  <a:pt x="11080" y="5560"/>
                </a:lnTo>
                <a:close/>
                <a:moveTo>
                  <a:pt x="11070" y="5096"/>
                </a:moveTo>
                <a:lnTo>
                  <a:pt x="11070" y="5096"/>
                </a:lnTo>
                <a:lnTo>
                  <a:pt x="11064" y="5096"/>
                </a:lnTo>
                <a:lnTo>
                  <a:pt x="11060" y="5098"/>
                </a:lnTo>
                <a:lnTo>
                  <a:pt x="11058" y="5106"/>
                </a:lnTo>
                <a:lnTo>
                  <a:pt x="11060" y="5116"/>
                </a:lnTo>
                <a:lnTo>
                  <a:pt x="11062" y="5114"/>
                </a:lnTo>
                <a:lnTo>
                  <a:pt x="11068" y="5108"/>
                </a:lnTo>
                <a:lnTo>
                  <a:pt x="11072" y="5100"/>
                </a:lnTo>
                <a:lnTo>
                  <a:pt x="11072" y="5096"/>
                </a:lnTo>
                <a:lnTo>
                  <a:pt x="11070" y="5096"/>
                </a:lnTo>
                <a:close/>
                <a:moveTo>
                  <a:pt x="11084" y="5112"/>
                </a:moveTo>
                <a:lnTo>
                  <a:pt x="11084" y="5112"/>
                </a:lnTo>
                <a:lnTo>
                  <a:pt x="11086" y="5108"/>
                </a:lnTo>
                <a:lnTo>
                  <a:pt x="11088" y="5104"/>
                </a:lnTo>
                <a:lnTo>
                  <a:pt x="11086" y="5100"/>
                </a:lnTo>
                <a:lnTo>
                  <a:pt x="11080" y="5100"/>
                </a:lnTo>
                <a:lnTo>
                  <a:pt x="11078" y="5102"/>
                </a:lnTo>
                <a:lnTo>
                  <a:pt x="11078" y="5104"/>
                </a:lnTo>
                <a:lnTo>
                  <a:pt x="11078" y="5108"/>
                </a:lnTo>
                <a:lnTo>
                  <a:pt x="11080" y="5112"/>
                </a:lnTo>
                <a:lnTo>
                  <a:pt x="11082" y="5112"/>
                </a:lnTo>
                <a:lnTo>
                  <a:pt x="11084" y="5112"/>
                </a:lnTo>
                <a:close/>
                <a:moveTo>
                  <a:pt x="10794" y="5226"/>
                </a:moveTo>
                <a:lnTo>
                  <a:pt x="10794" y="5226"/>
                </a:lnTo>
                <a:lnTo>
                  <a:pt x="10796" y="5216"/>
                </a:lnTo>
                <a:lnTo>
                  <a:pt x="10794" y="5206"/>
                </a:lnTo>
                <a:lnTo>
                  <a:pt x="10792" y="5200"/>
                </a:lnTo>
                <a:lnTo>
                  <a:pt x="10790" y="5200"/>
                </a:lnTo>
                <a:lnTo>
                  <a:pt x="10788" y="5202"/>
                </a:lnTo>
                <a:lnTo>
                  <a:pt x="10786" y="5210"/>
                </a:lnTo>
                <a:lnTo>
                  <a:pt x="10786" y="5216"/>
                </a:lnTo>
                <a:lnTo>
                  <a:pt x="10786" y="5224"/>
                </a:lnTo>
                <a:lnTo>
                  <a:pt x="10784" y="5236"/>
                </a:lnTo>
                <a:lnTo>
                  <a:pt x="10784" y="5238"/>
                </a:lnTo>
                <a:lnTo>
                  <a:pt x="10788" y="5238"/>
                </a:lnTo>
                <a:lnTo>
                  <a:pt x="10790" y="5234"/>
                </a:lnTo>
                <a:lnTo>
                  <a:pt x="10794" y="5226"/>
                </a:lnTo>
                <a:close/>
                <a:moveTo>
                  <a:pt x="10466" y="4862"/>
                </a:moveTo>
                <a:lnTo>
                  <a:pt x="10466" y="4862"/>
                </a:lnTo>
                <a:lnTo>
                  <a:pt x="10470" y="4862"/>
                </a:lnTo>
                <a:lnTo>
                  <a:pt x="10472" y="4860"/>
                </a:lnTo>
                <a:lnTo>
                  <a:pt x="10474" y="4850"/>
                </a:lnTo>
                <a:lnTo>
                  <a:pt x="10472" y="4840"/>
                </a:lnTo>
                <a:lnTo>
                  <a:pt x="10470" y="4834"/>
                </a:lnTo>
                <a:lnTo>
                  <a:pt x="10466" y="4834"/>
                </a:lnTo>
                <a:lnTo>
                  <a:pt x="10462" y="4840"/>
                </a:lnTo>
                <a:lnTo>
                  <a:pt x="10460" y="4846"/>
                </a:lnTo>
                <a:lnTo>
                  <a:pt x="10460" y="4848"/>
                </a:lnTo>
                <a:lnTo>
                  <a:pt x="10462" y="4852"/>
                </a:lnTo>
                <a:lnTo>
                  <a:pt x="10466" y="4854"/>
                </a:lnTo>
                <a:lnTo>
                  <a:pt x="10464" y="4858"/>
                </a:lnTo>
                <a:lnTo>
                  <a:pt x="10462" y="4860"/>
                </a:lnTo>
                <a:lnTo>
                  <a:pt x="10466" y="4862"/>
                </a:lnTo>
                <a:close/>
                <a:moveTo>
                  <a:pt x="10118" y="5140"/>
                </a:moveTo>
                <a:lnTo>
                  <a:pt x="10118" y="5140"/>
                </a:lnTo>
                <a:lnTo>
                  <a:pt x="10118" y="5144"/>
                </a:lnTo>
                <a:lnTo>
                  <a:pt x="10118" y="5146"/>
                </a:lnTo>
                <a:lnTo>
                  <a:pt x="10122" y="5152"/>
                </a:lnTo>
                <a:lnTo>
                  <a:pt x="10128" y="5156"/>
                </a:lnTo>
                <a:lnTo>
                  <a:pt x="10130" y="5156"/>
                </a:lnTo>
                <a:lnTo>
                  <a:pt x="10132" y="5154"/>
                </a:lnTo>
                <a:lnTo>
                  <a:pt x="10132" y="5152"/>
                </a:lnTo>
                <a:lnTo>
                  <a:pt x="10132" y="5148"/>
                </a:lnTo>
                <a:lnTo>
                  <a:pt x="10130" y="5142"/>
                </a:lnTo>
                <a:lnTo>
                  <a:pt x="10124" y="5138"/>
                </a:lnTo>
                <a:lnTo>
                  <a:pt x="10122" y="5140"/>
                </a:lnTo>
                <a:lnTo>
                  <a:pt x="10118" y="5140"/>
                </a:lnTo>
                <a:close/>
                <a:moveTo>
                  <a:pt x="10136" y="5164"/>
                </a:moveTo>
                <a:lnTo>
                  <a:pt x="10136" y="5164"/>
                </a:lnTo>
                <a:lnTo>
                  <a:pt x="10134" y="5168"/>
                </a:lnTo>
                <a:lnTo>
                  <a:pt x="10134" y="5172"/>
                </a:lnTo>
                <a:lnTo>
                  <a:pt x="10136" y="5176"/>
                </a:lnTo>
                <a:lnTo>
                  <a:pt x="10140" y="5176"/>
                </a:lnTo>
                <a:lnTo>
                  <a:pt x="10142" y="5178"/>
                </a:lnTo>
                <a:lnTo>
                  <a:pt x="10144" y="5180"/>
                </a:lnTo>
                <a:lnTo>
                  <a:pt x="10148" y="5188"/>
                </a:lnTo>
                <a:lnTo>
                  <a:pt x="10150" y="5196"/>
                </a:lnTo>
                <a:lnTo>
                  <a:pt x="10152" y="5196"/>
                </a:lnTo>
                <a:lnTo>
                  <a:pt x="10154" y="5194"/>
                </a:lnTo>
                <a:lnTo>
                  <a:pt x="10154" y="5190"/>
                </a:lnTo>
                <a:lnTo>
                  <a:pt x="10154" y="5184"/>
                </a:lnTo>
                <a:lnTo>
                  <a:pt x="10148" y="5172"/>
                </a:lnTo>
                <a:lnTo>
                  <a:pt x="10142" y="5164"/>
                </a:lnTo>
                <a:lnTo>
                  <a:pt x="10138" y="5162"/>
                </a:lnTo>
                <a:lnTo>
                  <a:pt x="10136" y="5164"/>
                </a:lnTo>
                <a:close/>
                <a:moveTo>
                  <a:pt x="10316" y="5070"/>
                </a:moveTo>
                <a:lnTo>
                  <a:pt x="10316" y="5070"/>
                </a:lnTo>
                <a:lnTo>
                  <a:pt x="10320" y="5066"/>
                </a:lnTo>
                <a:lnTo>
                  <a:pt x="10322" y="5062"/>
                </a:lnTo>
                <a:lnTo>
                  <a:pt x="10322" y="5058"/>
                </a:lnTo>
                <a:lnTo>
                  <a:pt x="10320" y="5056"/>
                </a:lnTo>
                <a:lnTo>
                  <a:pt x="10318" y="5056"/>
                </a:lnTo>
                <a:lnTo>
                  <a:pt x="10314" y="5056"/>
                </a:lnTo>
                <a:lnTo>
                  <a:pt x="10312" y="5058"/>
                </a:lnTo>
                <a:lnTo>
                  <a:pt x="10308" y="5066"/>
                </a:lnTo>
                <a:lnTo>
                  <a:pt x="10308" y="5068"/>
                </a:lnTo>
                <a:lnTo>
                  <a:pt x="10310" y="5070"/>
                </a:lnTo>
                <a:lnTo>
                  <a:pt x="10312" y="5072"/>
                </a:lnTo>
                <a:lnTo>
                  <a:pt x="10316" y="5070"/>
                </a:lnTo>
                <a:close/>
                <a:moveTo>
                  <a:pt x="10338" y="5052"/>
                </a:moveTo>
                <a:lnTo>
                  <a:pt x="10338" y="5052"/>
                </a:lnTo>
                <a:lnTo>
                  <a:pt x="10332" y="5048"/>
                </a:lnTo>
                <a:lnTo>
                  <a:pt x="10322" y="5038"/>
                </a:lnTo>
                <a:lnTo>
                  <a:pt x="10318" y="5036"/>
                </a:lnTo>
                <a:lnTo>
                  <a:pt x="10316" y="5036"/>
                </a:lnTo>
                <a:lnTo>
                  <a:pt x="10318" y="5046"/>
                </a:lnTo>
                <a:lnTo>
                  <a:pt x="10318" y="5048"/>
                </a:lnTo>
                <a:lnTo>
                  <a:pt x="10320" y="5050"/>
                </a:lnTo>
                <a:lnTo>
                  <a:pt x="10328" y="5052"/>
                </a:lnTo>
                <a:lnTo>
                  <a:pt x="10334" y="5054"/>
                </a:lnTo>
                <a:lnTo>
                  <a:pt x="10338" y="5052"/>
                </a:lnTo>
                <a:close/>
                <a:moveTo>
                  <a:pt x="10204" y="4934"/>
                </a:moveTo>
                <a:lnTo>
                  <a:pt x="10204" y="4934"/>
                </a:lnTo>
                <a:lnTo>
                  <a:pt x="10202" y="4934"/>
                </a:lnTo>
                <a:lnTo>
                  <a:pt x="10198" y="4936"/>
                </a:lnTo>
                <a:lnTo>
                  <a:pt x="10196" y="4940"/>
                </a:lnTo>
                <a:lnTo>
                  <a:pt x="10194" y="4946"/>
                </a:lnTo>
                <a:lnTo>
                  <a:pt x="10196" y="4948"/>
                </a:lnTo>
                <a:lnTo>
                  <a:pt x="10198" y="4950"/>
                </a:lnTo>
                <a:lnTo>
                  <a:pt x="10200" y="4952"/>
                </a:lnTo>
                <a:lnTo>
                  <a:pt x="10202" y="4950"/>
                </a:lnTo>
                <a:lnTo>
                  <a:pt x="10206" y="4946"/>
                </a:lnTo>
                <a:lnTo>
                  <a:pt x="10208" y="4938"/>
                </a:lnTo>
                <a:lnTo>
                  <a:pt x="10206" y="4936"/>
                </a:lnTo>
                <a:lnTo>
                  <a:pt x="10204" y="4934"/>
                </a:lnTo>
                <a:close/>
                <a:moveTo>
                  <a:pt x="10274" y="4996"/>
                </a:moveTo>
                <a:lnTo>
                  <a:pt x="10274" y="4996"/>
                </a:lnTo>
                <a:lnTo>
                  <a:pt x="10272" y="4998"/>
                </a:lnTo>
                <a:lnTo>
                  <a:pt x="10272" y="5002"/>
                </a:lnTo>
                <a:lnTo>
                  <a:pt x="10274" y="5004"/>
                </a:lnTo>
                <a:lnTo>
                  <a:pt x="10278" y="5006"/>
                </a:lnTo>
                <a:lnTo>
                  <a:pt x="10280" y="5004"/>
                </a:lnTo>
                <a:lnTo>
                  <a:pt x="10280" y="5000"/>
                </a:lnTo>
                <a:lnTo>
                  <a:pt x="10276" y="4998"/>
                </a:lnTo>
                <a:lnTo>
                  <a:pt x="10274" y="4996"/>
                </a:lnTo>
                <a:close/>
                <a:moveTo>
                  <a:pt x="10218" y="4960"/>
                </a:moveTo>
                <a:lnTo>
                  <a:pt x="10218" y="4960"/>
                </a:lnTo>
                <a:lnTo>
                  <a:pt x="10220" y="4962"/>
                </a:lnTo>
                <a:lnTo>
                  <a:pt x="10222" y="4964"/>
                </a:lnTo>
                <a:lnTo>
                  <a:pt x="10230" y="4970"/>
                </a:lnTo>
                <a:lnTo>
                  <a:pt x="10236" y="4974"/>
                </a:lnTo>
                <a:lnTo>
                  <a:pt x="10238" y="4972"/>
                </a:lnTo>
                <a:lnTo>
                  <a:pt x="10238" y="4970"/>
                </a:lnTo>
                <a:lnTo>
                  <a:pt x="10238" y="4966"/>
                </a:lnTo>
                <a:lnTo>
                  <a:pt x="10236" y="4964"/>
                </a:lnTo>
                <a:lnTo>
                  <a:pt x="10228" y="4960"/>
                </a:lnTo>
                <a:lnTo>
                  <a:pt x="10222" y="4958"/>
                </a:lnTo>
                <a:lnTo>
                  <a:pt x="10220" y="4958"/>
                </a:lnTo>
                <a:lnTo>
                  <a:pt x="10218" y="4960"/>
                </a:lnTo>
                <a:close/>
                <a:moveTo>
                  <a:pt x="10232" y="4974"/>
                </a:moveTo>
                <a:lnTo>
                  <a:pt x="10232" y="4974"/>
                </a:lnTo>
                <a:lnTo>
                  <a:pt x="10230" y="4972"/>
                </a:lnTo>
                <a:lnTo>
                  <a:pt x="10228" y="4972"/>
                </a:lnTo>
                <a:lnTo>
                  <a:pt x="10226" y="4974"/>
                </a:lnTo>
                <a:lnTo>
                  <a:pt x="10226" y="4976"/>
                </a:lnTo>
                <a:lnTo>
                  <a:pt x="10230" y="4984"/>
                </a:lnTo>
                <a:lnTo>
                  <a:pt x="10232" y="4990"/>
                </a:lnTo>
                <a:lnTo>
                  <a:pt x="10234" y="4992"/>
                </a:lnTo>
                <a:lnTo>
                  <a:pt x="10236" y="4992"/>
                </a:lnTo>
                <a:lnTo>
                  <a:pt x="10236" y="4986"/>
                </a:lnTo>
                <a:lnTo>
                  <a:pt x="10236" y="4980"/>
                </a:lnTo>
                <a:lnTo>
                  <a:pt x="10234" y="4976"/>
                </a:lnTo>
                <a:lnTo>
                  <a:pt x="10232" y="4974"/>
                </a:lnTo>
                <a:close/>
                <a:moveTo>
                  <a:pt x="10242" y="4986"/>
                </a:moveTo>
                <a:lnTo>
                  <a:pt x="10242" y="4986"/>
                </a:lnTo>
                <a:lnTo>
                  <a:pt x="10240" y="4984"/>
                </a:lnTo>
                <a:lnTo>
                  <a:pt x="10238" y="4992"/>
                </a:lnTo>
                <a:lnTo>
                  <a:pt x="10236" y="4996"/>
                </a:lnTo>
                <a:lnTo>
                  <a:pt x="10238" y="4998"/>
                </a:lnTo>
                <a:lnTo>
                  <a:pt x="10240" y="5000"/>
                </a:lnTo>
                <a:lnTo>
                  <a:pt x="10246" y="5000"/>
                </a:lnTo>
                <a:lnTo>
                  <a:pt x="10254" y="5002"/>
                </a:lnTo>
                <a:lnTo>
                  <a:pt x="10258" y="5004"/>
                </a:lnTo>
                <a:lnTo>
                  <a:pt x="10262" y="5004"/>
                </a:lnTo>
                <a:lnTo>
                  <a:pt x="10262" y="5000"/>
                </a:lnTo>
                <a:lnTo>
                  <a:pt x="10260" y="4998"/>
                </a:lnTo>
                <a:lnTo>
                  <a:pt x="10258" y="4996"/>
                </a:lnTo>
                <a:lnTo>
                  <a:pt x="10252" y="4992"/>
                </a:lnTo>
                <a:lnTo>
                  <a:pt x="10246" y="4990"/>
                </a:lnTo>
                <a:lnTo>
                  <a:pt x="10242" y="4986"/>
                </a:lnTo>
                <a:close/>
                <a:moveTo>
                  <a:pt x="10264" y="4990"/>
                </a:moveTo>
                <a:lnTo>
                  <a:pt x="10264" y="4990"/>
                </a:lnTo>
                <a:lnTo>
                  <a:pt x="10260" y="4986"/>
                </a:lnTo>
                <a:lnTo>
                  <a:pt x="10254" y="4982"/>
                </a:lnTo>
                <a:lnTo>
                  <a:pt x="10248" y="4982"/>
                </a:lnTo>
                <a:lnTo>
                  <a:pt x="10246" y="4982"/>
                </a:lnTo>
                <a:lnTo>
                  <a:pt x="10246" y="4984"/>
                </a:lnTo>
                <a:lnTo>
                  <a:pt x="10246" y="4988"/>
                </a:lnTo>
                <a:lnTo>
                  <a:pt x="10252" y="4990"/>
                </a:lnTo>
                <a:lnTo>
                  <a:pt x="10260" y="4994"/>
                </a:lnTo>
                <a:lnTo>
                  <a:pt x="10262" y="4994"/>
                </a:lnTo>
                <a:lnTo>
                  <a:pt x="10264" y="4990"/>
                </a:lnTo>
                <a:close/>
                <a:moveTo>
                  <a:pt x="10266" y="5004"/>
                </a:moveTo>
                <a:lnTo>
                  <a:pt x="10266" y="5004"/>
                </a:lnTo>
                <a:lnTo>
                  <a:pt x="10264" y="5006"/>
                </a:lnTo>
                <a:lnTo>
                  <a:pt x="10264" y="5008"/>
                </a:lnTo>
                <a:lnTo>
                  <a:pt x="10264" y="5012"/>
                </a:lnTo>
                <a:lnTo>
                  <a:pt x="10268" y="5014"/>
                </a:lnTo>
                <a:lnTo>
                  <a:pt x="10270" y="5012"/>
                </a:lnTo>
                <a:lnTo>
                  <a:pt x="10270" y="5010"/>
                </a:lnTo>
                <a:lnTo>
                  <a:pt x="10268" y="5006"/>
                </a:lnTo>
                <a:lnTo>
                  <a:pt x="10266" y="5004"/>
                </a:lnTo>
                <a:close/>
                <a:moveTo>
                  <a:pt x="11334" y="5430"/>
                </a:moveTo>
                <a:lnTo>
                  <a:pt x="11334" y="5430"/>
                </a:lnTo>
                <a:lnTo>
                  <a:pt x="11336" y="5430"/>
                </a:lnTo>
                <a:lnTo>
                  <a:pt x="11338" y="5430"/>
                </a:lnTo>
                <a:lnTo>
                  <a:pt x="11340" y="5426"/>
                </a:lnTo>
                <a:lnTo>
                  <a:pt x="11340" y="5422"/>
                </a:lnTo>
                <a:lnTo>
                  <a:pt x="11336" y="5418"/>
                </a:lnTo>
                <a:lnTo>
                  <a:pt x="11332" y="5418"/>
                </a:lnTo>
                <a:lnTo>
                  <a:pt x="11330" y="5418"/>
                </a:lnTo>
                <a:lnTo>
                  <a:pt x="11328" y="5420"/>
                </a:lnTo>
                <a:lnTo>
                  <a:pt x="11330" y="5424"/>
                </a:lnTo>
                <a:lnTo>
                  <a:pt x="11334" y="5430"/>
                </a:lnTo>
                <a:close/>
                <a:moveTo>
                  <a:pt x="11454" y="5328"/>
                </a:moveTo>
                <a:lnTo>
                  <a:pt x="11454" y="5328"/>
                </a:lnTo>
                <a:lnTo>
                  <a:pt x="11456" y="5330"/>
                </a:lnTo>
                <a:lnTo>
                  <a:pt x="11458" y="5328"/>
                </a:lnTo>
                <a:lnTo>
                  <a:pt x="11460" y="5326"/>
                </a:lnTo>
                <a:lnTo>
                  <a:pt x="11460" y="5322"/>
                </a:lnTo>
                <a:lnTo>
                  <a:pt x="11458" y="5316"/>
                </a:lnTo>
                <a:lnTo>
                  <a:pt x="11454" y="5314"/>
                </a:lnTo>
                <a:lnTo>
                  <a:pt x="11452" y="5316"/>
                </a:lnTo>
                <a:lnTo>
                  <a:pt x="11454" y="5328"/>
                </a:lnTo>
                <a:close/>
                <a:moveTo>
                  <a:pt x="11464" y="5332"/>
                </a:moveTo>
                <a:lnTo>
                  <a:pt x="11464" y="5332"/>
                </a:lnTo>
                <a:lnTo>
                  <a:pt x="11470" y="5316"/>
                </a:lnTo>
                <a:lnTo>
                  <a:pt x="11476" y="5304"/>
                </a:lnTo>
                <a:lnTo>
                  <a:pt x="11476" y="5296"/>
                </a:lnTo>
                <a:lnTo>
                  <a:pt x="11476" y="5294"/>
                </a:lnTo>
                <a:lnTo>
                  <a:pt x="11474" y="5296"/>
                </a:lnTo>
                <a:lnTo>
                  <a:pt x="11468" y="5304"/>
                </a:lnTo>
                <a:lnTo>
                  <a:pt x="11464" y="5316"/>
                </a:lnTo>
                <a:lnTo>
                  <a:pt x="11464" y="5332"/>
                </a:lnTo>
                <a:close/>
                <a:moveTo>
                  <a:pt x="11260" y="5438"/>
                </a:moveTo>
                <a:lnTo>
                  <a:pt x="11260" y="5438"/>
                </a:lnTo>
                <a:lnTo>
                  <a:pt x="11264" y="5442"/>
                </a:lnTo>
                <a:lnTo>
                  <a:pt x="11268" y="5440"/>
                </a:lnTo>
                <a:lnTo>
                  <a:pt x="11268" y="5438"/>
                </a:lnTo>
                <a:lnTo>
                  <a:pt x="11266" y="5436"/>
                </a:lnTo>
                <a:lnTo>
                  <a:pt x="11262" y="5434"/>
                </a:lnTo>
                <a:lnTo>
                  <a:pt x="11258" y="5434"/>
                </a:lnTo>
                <a:lnTo>
                  <a:pt x="11258" y="5436"/>
                </a:lnTo>
                <a:lnTo>
                  <a:pt x="11260" y="5438"/>
                </a:lnTo>
                <a:close/>
                <a:moveTo>
                  <a:pt x="11524" y="5346"/>
                </a:moveTo>
                <a:lnTo>
                  <a:pt x="11524" y="5346"/>
                </a:lnTo>
                <a:lnTo>
                  <a:pt x="11518" y="5342"/>
                </a:lnTo>
                <a:lnTo>
                  <a:pt x="11516" y="5338"/>
                </a:lnTo>
                <a:lnTo>
                  <a:pt x="11516" y="5334"/>
                </a:lnTo>
                <a:lnTo>
                  <a:pt x="11514" y="5336"/>
                </a:lnTo>
                <a:lnTo>
                  <a:pt x="11514" y="5340"/>
                </a:lnTo>
                <a:lnTo>
                  <a:pt x="11516" y="5344"/>
                </a:lnTo>
                <a:lnTo>
                  <a:pt x="11522" y="5348"/>
                </a:lnTo>
                <a:lnTo>
                  <a:pt x="11528" y="5356"/>
                </a:lnTo>
                <a:lnTo>
                  <a:pt x="11530" y="5354"/>
                </a:lnTo>
                <a:lnTo>
                  <a:pt x="11528" y="5350"/>
                </a:lnTo>
                <a:lnTo>
                  <a:pt x="11524" y="5346"/>
                </a:lnTo>
                <a:close/>
                <a:moveTo>
                  <a:pt x="11702" y="5450"/>
                </a:moveTo>
                <a:lnTo>
                  <a:pt x="11702" y="5450"/>
                </a:lnTo>
                <a:lnTo>
                  <a:pt x="11706" y="5448"/>
                </a:lnTo>
                <a:lnTo>
                  <a:pt x="11706" y="5446"/>
                </a:lnTo>
                <a:lnTo>
                  <a:pt x="11704" y="5442"/>
                </a:lnTo>
                <a:lnTo>
                  <a:pt x="11702" y="5438"/>
                </a:lnTo>
                <a:lnTo>
                  <a:pt x="11702" y="5436"/>
                </a:lnTo>
                <a:lnTo>
                  <a:pt x="11700" y="5436"/>
                </a:lnTo>
                <a:lnTo>
                  <a:pt x="11698" y="5440"/>
                </a:lnTo>
                <a:lnTo>
                  <a:pt x="11694" y="5442"/>
                </a:lnTo>
                <a:lnTo>
                  <a:pt x="11694" y="5446"/>
                </a:lnTo>
                <a:lnTo>
                  <a:pt x="11696" y="5448"/>
                </a:lnTo>
                <a:lnTo>
                  <a:pt x="11702" y="5450"/>
                </a:lnTo>
                <a:close/>
                <a:moveTo>
                  <a:pt x="11672" y="5114"/>
                </a:moveTo>
                <a:lnTo>
                  <a:pt x="11672" y="5114"/>
                </a:lnTo>
                <a:lnTo>
                  <a:pt x="11666" y="5112"/>
                </a:lnTo>
                <a:lnTo>
                  <a:pt x="11658" y="5112"/>
                </a:lnTo>
                <a:lnTo>
                  <a:pt x="11652" y="5114"/>
                </a:lnTo>
                <a:lnTo>
                  <a:pt x="11646" y="5116"/>
                </a:lnTo>
                <a:lnTo>
                  <a:pt x="11642" y="5120"/>
                </a:lnTo>
                <a:lnTo>
                  <a:pt x="11638" y="5124"/>
                </a:lnTo>
                <a:lnTo>
                  <a:pt x="11636" y="5128"/>
                </a:lnTo>
                <a:lnTo>
                  <a:pt x="11636" y="5132"/>
                </a:lnTo>
                <a:lnTo>
                  <a:pt x="11636" y="5136"/>
                </a:lnTo>
                <a:lnTo>
                  <a:pt x="11634" y="5140"/>
                </a:lnTo>
                <a:lnTo>
                  <a:pt x="11626" y="5146"/>
                </a:lnTo>
                <a:lnTo>
                  <a:pt x="11618" y="5148"/>
                </a:lnTo>
                <a:lnTo>
                  <a:pt x="11612" y="5148"/>
                </a:lnTo>
                <a:lnTo>
                  <a:pt x="11610" y="5148"/>
                </a:lnTo>
                <a:lnTo>
                  <a:pt x="11608" y="5148"/>
                </a:lnTo>
                <a:lnTo>
                  <a:pt x="11604" y="5150"/>
                </a:lnTo>
                <a:lnTo>
                  <a:pt x="11598" y="5156"/>
                </a:lnTo>
                <a:lnTo>
                  <a:pt x="11584" y="5176"/>
                </a:lnTo>
                <a:lnTo>
                  <a:pt x="11576" y="5188"/>
                </a:lnTo>
                <a:lnTo>
                  <a:pt x="11568" y="5196"/>
                </a:lnTo>
                <a:lnTo>
                  <a:pt x="11560" y="5202"/>
                </a:lnTo>
                <a:lnTo>
                  <a:pt x="11556" y="5204"/>
                </a:lnTo>
                <a:lnTo>
                  <a:pt x="11552" y="5202"/>
                </a:lnTo>
                <a:lnTo>
                  <a:pt x="11546" y="5200"/>
                </a:lnTo>
                <a:lnTo>
                  <a:pt x="11542" y="5194"/>
                </a:lnTo>
                <a:lnTo>
                  <a:pt x="11540" y="5190"/>
                </a:lnTo>
                <a:lnTo>
                  <a:pt x="11538" y="5184"/>
                </a:lnTo>
                <a:lnTo>
                  <a:pt x="11534" y="5170"/>
                </a:lnTo>
                <a:lnTo>
                  <a:pt x="11532" y="5164"/>
                </a:lnTo>
                <a:lnTo>
                  <a:pt x="11530" y="5160"/>
                </a:lnTo>
                <a:lnTo>
                  <a:pt x="11526" y="5156"/>
                </a:lnTo>
                <a:lnTo>
                  <a:pt x="11524" y="5158"/>
                </a:lnTo>
                <a:lnTo>
                  <a:pt x="11524" y="5164"/>
                </a:lnTo>
                <a:lnTo>
                  <a:pt x="11522" y="5166"/>
                </a:lnTo>
                <a:lnTo>
                  <a:pt x="11516" y="5154"/>
                </a:lnTo>
                <a:lnTo>
                  <a:pt x="11514" y="5142"/>
                </a:lnTo>
                <a:lnTo>
                  <a:pt x="11512" y="5132"/>
                </a:lnTo>
                <a:lnTo>
                  <a:pt x="11514" y="5126"/>
                </a:lnTo>
                <a:lnTo>
                  <a:pt x="11514" y="5120"/>
                </a:lnTo>
                <a:lnTo>
                  <a:pt x="11518" y="5106"/>
                </a:lnTo>
                <a:lnTo>
                  <a:pt x="11516" y="5098"/>
                </a:lnTo>
                <a:lnTo>
                  <a:pt x="11514" y="5088"/>
                </a:lnTo>
                <a:lnTo>
                  <a:pt x="11512" y="5080"/>
                </a:lnTo>
                <a:lnTo>
                  <a:pt x="11508" y="5076"/>
                </a:lnTo>
                <a:lnTo>
                  <a:pt x="11504" y="5074"/>
                </a:lnTo>
                <a:lnTo>
                  <a:pt x="11502" y="5074"/>
                </a:lnTo>
                <a:lnTo>
                  <a:pt x="11496" y="5076"/>
                </a:lnTo>
                <a:lnTo>
                  <a:pt x="11490" y="5074"/>
                </a:lnTo>
                <a:lnTo>
                  <a:pt x="11480" y="5072"/>
                </a:lnTo>
                <a:lnTo>
                  <a:pt x="11468" y="5064"/>
                </a:lnTo>
                <a:lnTo>
                  <a:pt x="11456" y="5058"/>
                </a:lnTo>
                <a:lnTo>
                  <a:pt x="11448" y="5056"/>
                </a:lnTo>
                <a:lnTo>
                  <a:pt x="11440" y="5056"/>
                </a:lnTo>
                <a:lnTo>
                  <a:pt x="11434" y="5058"/>
                </a:lnTo>
                <a:lnTo>
                  <a:pt x="11426" y="5068"/>
                </a:lnTo>
                <a:lnTo>
                  <a:pt x="11422" y="5072"/>
                </a:lnTo>
                <a:lnTo>
                  <a:pt x="11420" y="5074"/>
                </a:lnTo>
                <a:lnTo>
                  <a:pt x="11410" y="5076"/>
                </a:lnTo>
                <a:lnTo>
                  <a:pt x="11404" y="5076"/>
                </a:lnTo>
                <a:lnTo>
                  <a:pt x="11398" y="5080"/>
                </a:lnTo>
                <a:lnTo>
                  <a:pt x="11396" y="5082"/>
                </a:lnTo>
                <a:lnTo>
                  <a:pt x="11396" y="5084"/>
                </a:lnTo>
                <a:lnTo>
                  <a:pt x="11396" y="5088"/>
                </a:lnTo>
                <a:lnTo>
                  <a:pt x="11394" y="5094"/>
                </a:lnTo>
                <a:lnTo>
                  <a:pt x="11388" y="5102"/>
                </a:lnTo>
                <a:lnTo>
                  <a:pt x="11386" y="5106"/>
                </a:lnTo>
                <a:lnTo>
                  <a:pt x="11386" y="5110"/>
                </a:lnTo>
                <a:lnTo>
                  <a:pt x="11390" y="5110"/>
                </a:lnTo>
                <a:lnTo>
                  <a:pt x="11398" y="5112"/>
                </a:lnTo>
                <a:lnTo>
                  <a:pt x="11408" y="5112"/>
                </a:lnTo>
                <a:lnTo>
                  <a:pt x="11412" y="5114"/>
                </a:lnTo>
                <a:lnTo>
                  <a:pt x="11416" y="5116"/>
                </a:lnTo>
                <a:lnTo>
                  <a:pt x="11422" y="5126"/>
                </a:lnTo>
                <a:lnTo>
                  <a:pt x="11430" y="5142"/>
                </a:lnTo>
                <a:lnTo>
                  <a:pt x="11432" y="5146"/>
                </a:lnTo>
                <a:lnTo>
                  <a:pt x="11436" y="5148"/>
                </a:lnTo>
                <a:lnTo>
                  <a:pt x="11444" y="5150"/>
                </a:lnTo>
                <a:lnTo>
                  <a:pt x="11456" y="5150"/>
                </a:lnTo>
                <a:lnTo>
                  <a:pt x="11468" y="5148"/>
                </a:lnTo>
                <a:lnTo>
                  <a:pt x="11480" y="5148"/>
                </a:lnTo>
                <a:lnTo>
                  <a:pt x="11490" y="5148"/>
                </a:lnTo>
                <a:lnTo>
                  <a:pt x="11498" y="5150"/>
                </a:lnTo>
                <a:lnTo>
                  <a:pt x="11500" y="5152"/>
                </a:lnTo>
                <a:lnTo>
                  <a:pt x="11500" y="5154"/>
                </a:lnTo>
                <a:lnTo>
                  <a:pt x="11500" y="5160"/>
                </a:lnTo>
                <a:lnTo>
                  <a:pt x="11496" y="5162"/>
                </a:lnTo>
                <a:lnTo>
                  <a:pt x="11492" y="5162"/>
                </a:lnTo>
                <a:lnTo>
                  <a:pt x="11486" y="5160"/>
                </a:lnTo>
                <a:lnTo>
                  <a:pt x="11480" y="5158"/>
                </a:lnTo>
                <a:lnTo>
                  <a:pt x="11474" y="5158"/>
                </a:lnTo>
                <a:lnTo>
                  <a:pt x="11468" y="5160"/>
                </a:lnTo>
                <a:lnTo>
                  <a:pt x="11466" y="5164"/>
                </a:lnTo>
                <a:lnTo>
                  <a:pt x="11462" y="5170"/>
                </a:lnTo>
                <a:lnTo>
                  <a:pt x="11456" y="5172"/>
                </a:lnTo>
                <a:lnTo>
                  <a:pt x="11448" y="5172"/>
                </a:lnTo>
                <a:lnTo>
                  <a:pt x="11442" y="5170"/>
                </a:lnTo>
                <a:lnTo>
                  <a:pt x="11436" y="5170"/>
                </a:lnTo>
                <a:lnTo>
                  <a:pt x="11430" y="5170"/>
                </a:lnTo>
                <a:lnTo>
                  <a:pt x="11426" y="5172"/>
                </a:lnTo>
                <a:lnTo>
                  <a:pt x="11426" y="5178"/>
                </a:lnTo>
                <a:lnTo>
                  <a:pt x="11428" y="5182"/>
                </a:lnTo>
                <a:lnTo>
                  <a:pt x="11432" y="5184"/>
                </a:lnTo>
                <a:lnTo>
                  <a:pt x="11438" y="5186"/>
                </a:lnTo>
                <a:lnTo>
                  <a:pt x="11450" y="5196"/>
                </a:lnTo>
                <a:lnTo>
                  <a:pt x="11456" y="5204"/>
                </a:lnTo>
                <a:lnTo>
                  <a:pt x="11460" y="5208"/>
                </a:lnTo>
                <a:lnTo>
                  <a:pt x="11460" y="5212"/>
                </a:lnTo>
                <a:lnTo>
                  <a:pt x="11460" y="5214"/>
                </a:lnTo>
                <a:lnTo>
                  <a:pt x="11454" y="5220"/>
                </a:lnTo>
                <a:lnTo>
                  <a:pt x="11454" y="5222"/>
                </a:lnTo>
                <a:lnTo>
                  <a:pt x="11456" y="5228"/>
                </a:lnTo>
                <a:lnTo>
                  <a:pt x="11458" y="5232"/>
                </a:lnTo>
                <a:lnTo>
                  <a:pt x="11462" y="5236"/>
                </a:lnTo>
                <a:lnTo>
                  <a:pt x="11468" y="5238"/>
                </a:lnTo>
                <a:lnTo>
                  <a:pt x="11472" y="5238"/>
                </a:lnTo>
                <a:lnTo>
                  <a:pt x="11476" y="5236"/>
                </a:lnTo>
                <a:lnTo>
                  <a:pt x="11480" y="5232"/>
                </a:lnTo>
                <a:lnTo>
                  <a:pt x="11484" y="5226"/>
                </a:lnTo>
                <a:lnTo>
                  <a:pt x="11486" y="5216"/>
                </a:lnTo>
                <a:lnTo>
                  <a:pt x="11492" y="5198"/>
                </a:lnTo>
                <a:lnTo>
                  <a:pt x="11496" y="5190"/>
                </a:lnTo>
                <a:lnTo>
                  <a:pt x="11498" y="5190"/>
                </a:lnTo>
                <a:lnTo>
                  <a:pt x="11498" y="5192"/>
                </a:lnTo>
                <a:lnTo>
                  <a:pt x="11494" y="5206"/>
                </a:lnTo>
                <a:lnTo>
                  <a:pt x="11494" y="5212"/>
                </a:lnTo>
                <a:lnTo>
                  <a:pt x="11494" y="5216"/>
                </a:lnTo>
                <a:lnTo>
                  <a:pt x="11498" y="5220"/>
                </a:lnTo>
                <a:lnTo>
                  <a:pt x="11502" y="5222"/>
                </a:lnTo>
                <a:lnTo>
                  <a:pt x="11516" y="5228"/>
                </a:lnTo>
                <a:lnTo>
                  <a:pt x="11522" y="5232"/>
                </a:lnTo>
                <a:lnTo>
                  <a:pt x="11530" y="5238"/>
                </a:lnTo>
                <a:lnTo>
                  <a:pt x="11540" y="5246"/>
                </a:lnTo>
                <a:lnTo>
                  <a:pt x="11548" y="5252"/>
                </a:lnTo>
                <a:lnTo>
                  <a:pt x="11556" y="5254"/>
                </a:lnTo>
                <a:lnTo>
                  <a:pt x="11562" y="5256"/>
                </a:lnTo>
                <a:lnTo>
                  <a:pt x="11578" y="5258"/>
                </a:lnTo>
                <a:lnTo>
                  <a:pt x="11586" y="5260"/>
                </a:lnTo>
                <a:lnTo>
                  <a:pt x="11596" y="5264"/>
                </a:lnTo>
                <a:lnTo>
                  <a:pt x="11612" y="5272"/>
                </a:lnTo>
                <a:lnTo>
                  <a:pt x="11624" y="5276"/>
                </a:lnTo>
                <a:lnTo>
                  <a:pt x="11636" y="5282"/>
                </a:lnTo>
                <a:lnTo>
                  <a:pt x="11650" y="5290"/>
                </a:lnTo>
                <a:lnTo>
                  <a:pt x="11658" y="5298"/>
                </a:lnTo>
                <a:lnTo>
                  <a:pt x="11664" y="5304"/>
                </a:lnTo>
                <a:lnTo>
                  <a:pt x="11676" y="5322"/>
                </a:lnTo>
                <a:lnTo>
                  <a:pt x="11684" y="5342"/>
                </a:lnTo>
                <a:lnTo>
                  <a:pt x="11694" y="5358"/>
                </a:lnTo>
                <a:lnTo>
                  <a:pt x="11698" y="5364"/>
                </a:lnTo>
                <a:lnTo>
                  <a:pt x="11700" y="5368"/>
                </a:lnTo>
                <a:lnTo>
                  <a:pt x="11700" y="5370"/>
                </a:lnTo>
                <a:lnTo>
                  <a:pt x="11698" y="5372"/>
                </a:lnTo>
                <a:lnTo>
                  <a:pt x="11692" y="5374"/>
                </a:lnTo>
                <a:lnTo>
                  <a:pt x="11692" y="5378"/>
                </a:lnTo>
                <a:lnTo>
                  <a:pt x="11692" y="5382"/>
                </a:lnTo>
                <a:lnTo>
                  <a:pt x="11694" y="5390"/>
                </a:lnTo>
                <a:lnTo>
                  <a:pt x="11698" y="5394"/>
                </a:lnTo>
                <a:lnTo>
                  <a:pt x="11706" y="5400"/>
                </a:lnTo>
                <a:lnTo>
                  <a:pt x="11710" y="5402"/>
                </a:lnTo>
                <a:lnTo>
                  <a:pt x="11714" y="5406"/>
                </a:lnTo>
                <a:lnTo>
                  <a:pt x="11714" y="5412"/>
                </a:lnTo>
                <a:lnTo>
                  <a:pt x="11712" y="5420"/>
                </a:lnTo>
                <a:lnTo>
                  <a:pt x="11706" y="5434"/>
                </a:lnTo>
                <a:lnTo>
                  <a:pt x="11706" y="5436"/>
                </a:lnTo>
                <a:lnTo>
                  <a:pt x="11708" y="5436"/>
                </a:lnTo>
                <a:lnTo>
                  <a:pt x="11714" y="5434"/>
                </a:lnTo>
                <a:lnTo>
                  <a:pt x="11718" y="5434"/>
                </a:lnTo>
                <a:lnTo>
                  <a:pt x="11720" y="5436"/>
                </a:lnTo>
                <a:lnTo>
                  <a:pt x="11722" y="5438"/>
                </a:lnTo>
                <a:lnTo>
                  <a:pt x="11724" y="5438"/>
                </a:lnTo>
                <a:lnTo>
                  <a:pt x="11730" y="5438"/>
                </a:lnTo>
                <a:lnTo>
                  <a:pt x="11740" y="5438"/>
                </a:lnTo>
                <a:lnTo>
                  <a:pt x="11744" y="5440"/>
                </a:lnTo>
                <a:lnTo>
                  <a:pt x="11752" y="5444"/>
                </a:lnTo>
                <a:lnTo>
                  <a:pt x="11750" y="5154"/>
                </a:lnTo>
                <a:lnTo>
                  <a:pt x="11740" y="5154"/>
                </a:lnTo>
                <a:lnTo>
                  <a:pt x="11730" y="5150"/>
                </a:lnTo>
                <a:lnTo>
                  <a:pt x="11708" y="5138"/>
                </a:lnTo>
                <a:lnTo>
                  <a:pt x="11672" y="5114"/>
                </a:lnTo>
                <a:close/>
                <a:moveTo>
                  <a:pt x="11698" y="5436"/>
                </a:moveTo>
                <a:lnTo>
                  <a:pt x="11698" y="5436"/>
                </a:lnTo>
                <a:lnTo>
                  <a:pt x="11702" y="5434"/>
                </a:lnTo>
                <a:lnTo>
                  <a:pt x="11704" y="5430"/>
                </a:lnTo>
                <a:lnTo>
                  <a:pt x="11706" y="5420"/>
                </a:lnTo>
                <a:lnTo>
                  <a:pt x="11710" y="5412"/>
                </a:lnTo>
                <a:lnTo>
                  <a:pt x="11710" y="5410"/>
                </a:lnTo>
                <a:lnTo>
                  <a:pt x="11708" y="5408"/>
                </a:lnTo>
                <a:lnTo>
                  <a:pt x="11704" y="5406"/>
                </a:lnTo>
                <a:lnTo>
                  <a:pt x="11702" y="5404"/>
                </a:lnTo>
                <a:lnTo>
                  <a:pt x="11702" y="5402"/>
                </a:lnTo>
                <a:lnTo>
                  <a:pt x="11700" y="5400"/>
                </a:lnTo>
                <a:lnTo>
                  <a:pt x="11694" y="5398"/>
                </a:lnTo>
                <a:lnTo>
                  <a:pt x="11690" y="5398"/>
                </a:lnTo>
                <a:lnTo>
                  <a:pt x="11678" y="5404"/>
                </a:lnTo>
                <a:lnTo>
                  <a:pt x="11668" y="5414"/>
                </a:lnTo>
                <a:lnTo>
                  <a:pt x="11664" y="5418"/>
                </a:lnTo>
                <a:lnTo>
                  <a:pt x="11664" y="5422"/>
                </a:lnTo>
                <a:lnTo>
                  <a:pt x="11662" y="5428"/>
                </a:lnTo>
                <a:lnTo>
                  <a:pt x="11658" y="5436"/>
                </a:lnTo>
                <a:lnTo>
                  <a:pt x="11656" y="5442"/>
                </a:lnTo>
                <a:lnTo>
                  <a:pt x="11654" y="5448"/>
                </a:lnTo>
                <a:lnTo>
                  <a:pt x="11654" y="5450"/>
                </a:lnTo>
                <a:lnTo>
                  <a:pt x="11658" y="5448"/>
                </a:lnTo>
                <a:lnTo>
                  <a:pt x="11666" y="5448"/>
                </a:lnTo>
                <a:lnTo>
                  <a:pt x="11672" y="5448"/>
                </a:lnTo>
                <a:lnTo>
                  <a:pt x="11678" y="5450"/>
                </a:lnTo>
                <a:lnTo>
                  <a:pt x="11682" y="5450"/>
                </a:lnTo>
                <a:lnTo>
                  <a:pt x="11686" y="5450"/>
                </a:lnTo>
                <a:lnTo>
                  <a:pt x="11690" y="5446"/>
                </a:lnTo>
                <a:lnTo>
                  <a:pt x="11694" y="5440"/>
                </a:lnTo>
                <a:lnTo>
                  <a:pt x="11698" y="5436"/>
                </a:lnTo>
                <a:close/>
                <a:moveTo>
                  <a:pt x="10850" y="5438"/>
                </a:moveTo>
                <a:lnTo>
                  <a:pt x="10850" y="5438"/>
                </a:lnTo>
                <a:lnTo>
                  <a:pt x="10850" y="5436"/>
                </a:lnTo>
                <a:lnTo>
                  <a:pt x="10846" y="5436"/>
                </a:lnTo>
                <a:lnTo>
                  <a:pt x="10842" y="5438"/>
                </a:lnTo>
                <a:lnTo>
                  <a:pt x="10842" y="5442"/>
                </a:lnTo>
                <a:lnTo>
                  <a:pt x="10844" y="5446"/>
                </a:lnTo>
                <a:lnTo>
                  <a:pt x="10846" y="5446"/>
                </a:lnTo>
                <a:lnTo>
                  <a:pt x="10850" y="5438"/>
                </a:lnTo>
                <a:close/>
                <a:moveTo>
                  <a:pt x="10926" y="5458"/>
                </a:moveTo>
                <a:lnTo>
                  <a:pt x="10926" y="5458"/>
                </a:lnTo>
                <a:lnTo>
                  <a:pt x="10928" y="5458"/>
                </a:lnTo>
                <a:lnTo>
                  <a:pt x="10928" y="5456"/>
                </a:lnTo>
                <a:lnTo>
                  <a:pt x="10928" y="5452"/>
                </a:lnTo>
                <a:lnTo>
                  <a:pt x="10926" y="5452"/>
                </a:lnTo>
                <a:lnTo>
                  <a:pt x="10922" y="5450"/>
                </a:lnTo>
                <a:lnTo>
                  <a:pt x="10920" y="5450"/>
                </a:lnTo>
                <a:lnTo>
                  <a:pt x="10920" y="5452"/>
                </a:lnTo>
                <a:lnTo>
                  <a:pt x="10920" y="5456"/>
                </a:lnTo>
                <a:lnTo>
                  <a:pt x="10920" y="5462"/>
                </a:lnTo>
                <a:lnTo>
                  <a:pt x="10920" y="5464"/>
                </a:lnTo>
                <a:lnTo>
                  <a:pt x="10922" y="5462"/>
                </a:lnTo>
                <a:lnTo>
                  <a:pt x="10924" y="5460"/>
                </a:lnTo>
                <a:lnTo>
                  <a:pt x="10926" y="5458"/>
                </a:lnTo>
                <a:close/>
                <a:moveTo>
                  <a:pt x="10930" y="5468"/>
                </a:moveTo>
                <a:lnTo>
                  <a:pt x="10930" y="5468"/>
                </a:lnTo>
                <a:lnTo>
                  <a:pt x="10932" y="5466"/>
                </a:lnTo>
                <a:lnTo>
                  <a:pt x="10934" y="5464"/>
                </a:lnTo>
                <a:lnTo>
                  <a:pt x="10934" y="5460"/>
                </a:lnTo>
                <a:lnTo>
                  <a:pt x="10930" y="5460"/>
                </a:lnTo>
                <a:lnTo>
                  <a:pt x="10928" y="5462"/>
                </a:lnTo>
                <a:lnTo>
                  <a:pt x="10928" y="5464"/>
                </a:lnTo>
                <a:lnTo>
                  <a:pt x="10928" y="5468"/>
                </a:lnTo>
                <a:lnTo>
                  <a:pt x="10930" y="5468"/>
                </a:lnTo>
                <a:close/>
                <a:moveTo>
                  <a:pt x="10910" y="5150"/>
                </a:moveTo>
                <a:lnTo>
                  <a:pt x="10910" y="5150"/>
                </a:lnTo>
                <a:lnTo>
                  <a:pt x="10908" y="5158"/>
                </a:lnTo>
                <a:lnTo>
                  <a:pt x="10906" y="5164"/>
                </a:lnTo>
                <a:lnTo>
                  <a:pt x="10902" y="5166"/>
                </a:lnTo>
                <a:lnTo>
                  <a:pt x="10900" y="5168"/>
                </a:lnTo>
                <a:lnTo>
                  <a:pt x="10894" y="5170"/>
                </a:lnTo>
                <a:lnTo>
                  <a:pt x="10894" y="5172"/>
                </a:lnTo>
                <a:lnTo>
                  <a:pt x="10896" y="5176"/>
                </a:lnTo>
                <a:lnTo>
                  <a:pt x="10898" y="5184"/>
                </a:lnTo>
                <a:lnTo>
                  <a:pt x="10896" y="5186"/>
                </a:lnTo>
                <a:lnTo>
                  <a:pt x="10894" y="5190"/>
                </a:lnTo>
                <a:lnTo>
                  <a:pt x="10896" y="5202"/>
                </a:lnTo>
                <a:lnTo>
                  <a:pt x="10900" y="5208"/>
                </a:lnTo>
                <a:lnTo>
                  <a:pt x="10902" y="5210"/>
                </a:lnTo>
                <a:lnTo>
                  <a:pt x="10906" y="5210"/>
                </a:lnTo>
                <a:lnTo>
                  <a:pt x="10908" y="5210"/>
                </a:lnTo>
                <a:lnTo>
                  <a:pt x="10912" y="5208"/>
                </a:lnTo>
                <a:lnTo>
                  <a:pt x="10916" y="5210"/>
                </a:lnTo>
                <a:lnTo>
                  <a:pt x="10920" y="5214"/>
                </a:lnTo>
                <a:lnTo>
                  <a:pt x="10924" y="5222"/>
                </a:lnTo>
                <a:lnTo>
                  <a:pt x="10928" y="5232"/>
                </a:lnTo>
                <a:lnTo>
                  <a:pt x="10928" y="5244"/>
                </a:lnTo>
                <a:lnTo>
                  <a:pt x="10926" y="5256"/>
                </a:lnTo>
                <a:lnTo>
                  <a:pt x="10924" y="5268"/>
                </a:lnTo>
                <a:lnTo>
                  <a:pt x="10920" y="5280"/>
                </a:lnTo>
                <a:lnTo>
                  <a:pt x="10918" y="5292"/>
                </a:lnTo>
                <a:lnTo>
                  <a:pt x="10920" y="5302"/>
                </a:lnTo>
                <a:lnTo>
                  <a:pt x="10922" y="5310"/>
                </a:lnTo>
                <a:lnTo>
                  <a:pt x="10926" y="5314"/>
                </a:lnTo>
                <a:lnTo>
                  <a:pt x="10930" y="5316"/>
                </a:lnTo>
                <a:lnTo>
                  <a:pt x="10934" y="5316"/>
                </a:lnTo>
                <a:lnTo>
                  <a:pt x="10938" y="5316"/>
                </a:lnTo>
                <a:lnTo>
                  <a:pt x="10946" y="5312"/>
                </a:lnTo>
                <a:lnTo>
                  <a:pt x="10956" y="5312"/>
                </a:lnTo>
                <a:lnTo>
                  <a:pt x="10960" y="5312"/>
                </a:lnTo>
                <a:lnTo>
                  <a:pt x="10962" y="5308"/>
                </a:lnTo>
                <a:lnTo>
                  <a:pt x="10960" y="5300"/>
                </a:lnTo>
                <a:lnTo>
                  <a:pt x="10956" y="5286"/>
                </a:lnTo>
                <a:lnTo>
                  <a:pt x="10956" y="5280"/>
                </a:lnTo>
                <a:lnTo>
                  <a:pt x="10958" y="5274"/>
                </a:lnTo>
                <a:lnTo>
                  <a:pt x="10962" y="5270"/>
                </a:lnTo>
                <a:lnTo>
                  <a:pt x="10962" y="5264"/>
                </a:lnTo>
                <a:lnTo>
                  <a:pt x="10962" y="5250"/>
                </a:lnTo>
                <a:lnTo>
                  <a:pt x="10960" y="5234"/>
                </a:lnTo>
                <a:lnTo>
                  <a:pt x="10962" y="5214"/>
                </a:lnTo>
                <a:lnTo>
                  <a:pt x="10962" y="5204"/>
                </a:lnTo>
                <a:lnTo>
                  <a:pt x="10962" y="5196"/>
                </a:lnTo>
                <a:lnTo>
                  <a:pt x="10956" y="5190"/>
                </a:lnTo>
                <a:lnTo>
                  <a:pt x="10956" y="5186"/>
                </a:lnTo>
                <a:lnTo>
                  <a:pt x="10956" y="5184"/>
                </a:lnTo>
                <a:lnTo>
                  <a:pt x="10964" y="5174"/>
                </a:lnTo>
                <a:lnTo>
                  <a:pt x="10972" y="5168"/>
                </a:lnTo>
                <a:lnTo>
                  <a:pt x="10978" y="5166"/>
                </a:lnTo>
                <a:lnTo>
                  <a:pt x="10982" y="5168"/>
                </a:lnTo>
                <a:lnTo>
                  <a:pt x="10986" y="5170"/>
                </a:lnTo>
                <a:lnTo>
                  <a:pt x="10988" y="5176"/>
                </a:lnTo>
                <a:lnTo>
                  <a:pt x="10988" y="5182"/>
                </a:lnTo>
                <a:lnTo>
                  <a:pt x="10986" y="5188"/>
                </a:lnTo>
                <a:lnTo>
                  <a:pt x="10982" y="5196"/>
                </a:lnTo>
                <a:lnTo>
                  <a:pt x="10980" y="5202"/>
                </a:lnTo>
                <a:lnTo>
                  <a:pt x="10978" y="5208"/>
                </a:lnTo>
                <a:lnTo>
                  <a:pt x="10980" y="5212"/>
                </a:lnTo>
                <a:lnTo>
                  <a:pt x="10982" y="5216"/>
                </a:lnTo>
                <a:lnTo>
                  <a:pt x="10990" y="5224"/>
                </a:lnTo>
                <a:lnTo>
                  <a:pt x="11000" y="5232"/>
                </a:lnTo>
                <a:lnTo>
                  <a:pt x="11004" y="5238"/>
                </a:lnTo>
                <a:lnTo>
                  <a:pt x="11004" y="5246"/>
                </a:lnTo>
                <a:lnTo>
                  <a:pt x="11002" y="5260"/>
                </a:lnTo>
                <a:lnTo>
                  <a:pt x="11002" y="5268"/>
                </a:lnTo>
                <a:lnTo>
                  <a:pt x="11004" y="5272"/>
                </a:lnTo>
                <a:lnTo>
                  <a:pt x="11010" y="5276"/>
                </a:lnTo>
                <a:lnTo>
                  <a:pt x="11018" y="5278"/>
                </a:lnTo>
                <a:lnTo>
                  <a:pt x="11024" y="5276"/>
                </a:lnTo>
                <a:lnTo>
                  <a:pt x="11028" y="5274"/>
                </a:lnTo>
                <a:lnTo>
                  <a:pt x="11028" y="5272"/>
                </a:lnTo>
                <a:lnTo>
                  <a:pt x="11028" y="5268"/>
                </a:lnTo>
                <a:lnTo>
                  <a:pt x="11028" y="5262"/>
                </a:lnTo>
                <a:lnTo>
                  <a:pt x="11032" y="5258"/>
                </a:lnTo>
                <a:lnTo>
                  <a:pt x="11036" y="5256"/>
                </a:lnTo>
                <a:lnTo>
                  <a:pt x="11040" y="5254"/>
                </a:lnTo>
                <a:lnTo>
                  <a:pt x="11046" y="5254"/>
                </a:lnTo>
                <a:lnTo>
                  <a:pt x="11052" y="5256"/>
                </a:lnTo>
                <a:lnTo>
                  <a:pt x="11054" y="5256"/>
                </a:lnTo>
                <a:lnTo>
                  <a:pt x="11056" y="5256"/>
                </a:lnTo>
                <a:lnTo>
                  <a:pt x="11060" y="5246"/>
                </a:lnTo>
                <a:lnTo>
                  <a:pt x="11060" y="5240"/>
                </a:lnTo>
                <a:lnTo>
                  <a:pt x="11058" y="5236"/>
                </a:lnTo>
                <a:lnTo>
                  <a:pt x="11052" y="5232"/>
                </a:lnTo>
                <a:lnTo>
                  <a:pt x="11046" y="5228"/>
                </a:lnTo>
                <a:lnTo>
                  <a:pt x="11042" y="5224"/>
                </a:lnTo>
                <a:lnTo>
                  <a:pt x="11036" y="5220"/>
                </a:lnTo>
                <a:lnTo>
                  <a:pt x="11036" y="5216"/>
                </a:lnTo>
                <a:lnTo>
                  <a:pt x="11038" y="5210"/>
                </a:lnTo>
                <a:lnTo>
                  <a:pt x="11040" y="5204"/>
                </a:lnTo>
                <a:lnTo>
                  <a:pt x="11040" y="5196"/>
                </a:lnTo>
                <a:lnTo>
                  <a:pt x="11038" y="5188"/>
                </a:lnTo>
                <a:lnTo>
                  <a:pt x="11036" y="5180"/>
                </a:lnTo>
                <a:lnTo>
                  <a:pt x="11024" y="5162"/>
                </a:lnTo>
                <a:lnTo>
                  <a:pt x="11012" y="5146"/>
                </a:lnTo>
                <a:lnTo>
                  <a:pt x="11006" y="5140"/>
                </a:lnTo>
                <a:lnTo>
                  <a:pt x="11006" y="5134"/>
                </a:lnTo>
                <a:lnTo>
                  <a:pt x="11010" y="5130"/>
                </a:lnTo>
                <a:lnTo>
                  <a:pt x="11018" y="5126"/>
                </a:lnTo>
                <a:lnTo>
                  <a:pt x="11034" y="5114"/>
                </a:lnTo>
                <a:lnTo>
                  <a:pt x="11042" y="5106"/>
                </a:lnTo>
                <a:lnTo>
                  <a:pt x="11050" y="5096"/>
                </a:lnTo>
                <a:lnTo>
                  <a:pt x="11056" y="5088"/>
                </a:lnTo>
                <a:lnTo>
                  <a:pt x="11060" y="5084"/>
                </a:lnTo>
                <a:lnTo>
                  <a:pt x="11066" y="5084"/>
                </a:lnTo>
                <a:lnTo>
                  <a:pt x="11068" y="5084"/>
                </a:lnTo>
                <a:lnTo>
                  <a:pt x="11076" y="5090"/>
                </a:lnTo>
                <a:lnTo>
                  <a:pt x="11078" y="5090"/>
                </a:lnTo>
                <a:lnTo>
                  <a:pt x="11080" y="5088"/>
                </a:lnTo>
                <a:lnTo>
                  <a:pt x="11084" y="5080"/>
                </a:lnTo>
                <a:lnTo>
                  <a:pt x="11084" y="5076"/>
                </a:lnTo>
                <a:lnTo>
                  <a:pt x="11084" y="5074"/>
                </a:lnTo>
                <a:lnTo>
                  <a:pt x="11080" y="5072"/>
                </a:lnTo>
                <a:lnTo>
                  <a:pt x="11076" y="5070"/>
                </a:lnTo>
                <a:lnTo>
                  <a:pt x="11058" y="5070"/>
                </a:lnTo>
                <a:lnTo>
                  <a:pt x="11048" y="5072"/>
                </a:lnTo>
                <a:lnTo>
                  <a:pt x="11042" y="5074"/>
                </a:lnTo>
                <a:lnTo>
                  <a:pt x="11032" y="5080"/>
                </a:lnTo>
                <a:lnTo>
                  <a:pt x="11024" y="5084"/>
                </a:lnTo>
                <a:lnTo>
                  <a:pt x="11020" y="5084"/>
                </a:lnTo>
                <a:lnTo>
                  <a:pt x="11012" y="5082"/>
                </a:lnTo>
                <a:lnTo>
                  <a:pt x="11006" y="5082"/>
                </a:lnTo>
                <a:lnTo>
                  <a:pt x="11000" y="5084"/>
                </a:lnTo>
                <a:lnTo>
                  <a:pt x="10998" y="5088"/>
                </a:lnTo>
                <a:lnTo>
                  <a:pt x="10994" y="5094"/>
                </a:lnTo>
                <a:lnTo>
                  <a:pt x="10992" y="5100"/>
                </a:lnTo>
                <a:lnTo>
                  <a:pt x="10988" y="5104"/>
                </a:lnTo>
                <a:lnTo>
                  <a:pt x="10984" y="5108"/>
                </a:lnTo>
                <a:lnTo>
                  <a:pt x="10976" y="5108"/>
                </a:lnTo>
                <a:lnTo>
                  <a:pt x="10970" y="5106"/>
                </a:lnTo>
                <a:lnTo>
                  <a:pt x="10966" y="5104"/>
                </a:lnTo>
                <a:lnTo>
                  <a:pt x="10966" y="5102"/>
                </a:lnTo>
                <a:lnTo>
                  <a:pt x="10966" y="5098"/>
                </a:lnTo>
                <a:lnTo>
                  <a:pt x="10964" y="5090"/>
                </a:lnTo>
                <a:lnTo>
                  <a:pt x="10962" y="5086"/>
                </a:lnTo>
                <a:lnTo>
                  <a:pt x="10956" y="5082"/>
                </a:lnTo>
                <a:lnTo>
                  <a:pt x="10952" y="5080"/>
                </a:lnTo>
                <a:lnTo>
                  <a:pt x="10950" y="5076"/>
                </a:lnTo>
                <a:lnTo>
                  <a:pt x="10946" y="5064"/>
                </a:lnTo>
                <a:lnTo>
                  <a:pt x="10946" y="5052"/>
                </a:lnTo>
                <a:lnTo>
                  <a:pt x="10950" y="5038"/>
                </a:lnTo>
                <a:lnTo>
                  <a:pt x="10954" y="5026"/>
                </a:lnTo>
                <a:lnTo>
                  <a:pt x="10960" y="5018"/>
                </a:lnTo>
                <a:lnTo>
                  <a:pt x="10962" y="5016"/>
                </a:lnTo>
                <a:lnTo>
                  <a:pt x="10966" y="5014"/>
                </a:lnTo>
                <a:lnTo>
                  <a:pt x="10970" y="5014"/>
                </a:lnTo>
                <a:lnTo>
                  <a:pt x="10974" y="5016"/>
                </a:lnTo>
                <a:lnTo>
                  <a:pt x="10980" y="5018"/>
                </a:lnTo>
                <a:lnTo>
                  <a:pt x="10984" y="5018"/>
                </a:lnTo>
                <a:lnTo>
                  <a:pt x="10994" y="5018"/>
                </a:lnTo>
                <a:lnTo>
                  <a:pt x="11004" y="5016"/>
                </a:lnTo>
                <a:lnTo>
                  <a:pt x="11010" y="5016"/>
                </a:lnTo>
                <a:lnTo>
                  <a:pt x="11014" y="5018"/>
                </a:lnTo>
                <a:lnTo>
                  <a:pt x="11020" y="5018"/>
                </a:lnTo>
                <a:lnTo>
                  <a:pt x="11028" y="5018"/>
                </a:lnTo>
                <a:lnTo>
                  <a:pt x="11046" y="5016"/>
                </a:lnTo>
                <a:lnTo>
                  <a:pt x="11062" y="5016"/>
                </a:lnTo>
                <a:lnTo>
                  <a:pt x="11068" y="5016"/>
                </a:lnTo>
                <a:lnTo>
                  <a:pt x="11070" y="5018"/>
                </a:lnTo>
                <a:lnTo>
                  <a:pt x="11074" y="5022"/>
                </a:lnTo>
                <a:lnTo>
                  <a:pt x="11080" y="5024"/>
                </a:lnTo>
                <a:lnTo>
                  <a:pt x="11088" y="5026"/>
                </a:lnTo>
                <a:lnTo>
                  <a:pt x="11096" y="5026"/>
                </a:lnTo>
                <a:lnTo>
                  <a:pt x="11106" y="5024"/>
                </a:lnTo>
                <a:lnTo>
                  <a:pt x="11114" y="5020"/>
                </a:lnTo>
                <a:lnTo>
                  <a:pt x="11122" y="5016"/>
                </a:lnTo>
                <a:lnTo>
                  <a:pt x="11128" y="5010"/>
                </a:lnTo>
                <a:lnTo>
                  <a:pt x="11148" y="4980"/>
                </a:lnTo>
                <a:lnTo>
                  <a:pt x="11150" y="4974"/>
                </a:lnTo>
                <a:lnTo>
                  <a:pt x="11152" y="4970"/>
                </a:lnTo>
                <a:lnTo>
                  <a:pt x="11152" y="4964"/>
                </a:lnTo>
                <a:lnTo>
                  <a:pt x="11150" y="4958"/>
                </a:lnTo>
                <a:lnTo>
                  <a:pt x="11146" y="4956"/>
                </a:lnTo>
                <a:lnTo>
                  <a:pt x="11142" y="4956"/>
                </a:lnTo>
                <a:lnTo>
                  <a:pt x="11138" y="4958"/>
                </a:lnTo>
                <a:lnTo>
                  <a:pt x="11134" y="4962"/>
                </a:lnTo>
                <a:lnTo>
                  <a:pt x="11124" y="4976"/>
                </a:lnTo>
                <a:lnTo>
                  <a:pt x="11116" y="4990"/>
                </a:lnTo>
                <a:lnTo>
                  <a:pt x="11110" y="4996"/>
                </a:lnTo>
                <a:lnTo>
                  <a:pt x="11104" y="4998"/>
                </a:lnTo>
                <a:lnTo>
                  <a:pt x="11096" y="4998"/>
                </a:lnTo>
                <a:lnTo>
                  <a:pt x="11086" y="4996"/>
                </a:lnTo>
                <a:lnTo>
                  <a:pt x="11072" y="4994"/>
                </a:lnTo>
                <a:lnTo>
                  <a:pt x="11066" y="4994"/>
                </a:lnTo>
                <a:lnTo>
                  <a:pt x="11062" y="4994"/>
                </a:lnTo>
                <a:lnTo>
                  <a:pt x="11060" y="4996"/>
                </a:lnTo>
                <a:lnTo>
                  <a:pt x="11056" y="4996"/>
                </a:lnTo>
                <a:lnTo>
                  <a:pt x="11048" y="4994"/>
                </a:lnTo>
                <a:lnTo>
                  <a:pt x="11034" y="4990"/>
                </a:lnTo>
                <a:lnTo>
                  <a:pt x="11028" y="4990"/>
                </a:lnTo>
                <a:lnTo>
                  <a:pt x="11018" y="4990"/>
                </a:lnTo>
                <a:lnTo>
                  <a:pt x="11010" y="4990"/>
                </a:lnTo>
                <a:lnTo>
                  <a:pt x="11006" y="4988"/>
                </a:lnTo>
                <a:lnTo>
                  <a:pt x="11004" y="4986"/>
                </a:lnTo>
                <a:lnTo>
                  <a:pt x="11004" y="4984"/>
                </a:lnTo>
                <a:lnTo>
                  <a:pt x="11004" y="4980"/>
                </a:lnTo>
                <a:lnTo>
                  <a:pt x="11002" y="4978"/>
                </a:lnTo>
                <a:lnTo>
                  <a:pt x="11000" y="4978"/>
                </a:lnTo>
                <a:lnTo>
                  <a:pt x="10992" y="4978"/>
                </a:lnTo>
                <a:lnTo>
                  <a:pt x="10986" y="4976"/>
                </a:lnTo>
                <a:lnTo>
                  <a:pt x="10980" y="4976"/>
                </a:lnTo>
                <a:lnTo>
                  <a:pt x="10978" y="4976"/>
                </a:lnTo>
                <a:lnTo>
                  <a:pt x="10976" y="4980"/>
                </a:lnTo>
                <a:lnTo>
                  <a:pt x="10974" y="4988"/>
                </a:lnTo>
                <a:lnTo>
                  <a:pt x="10968" y="4996"/>
                </a:lnTo>
                <a:lnTo>
                  <a:pt x="10966" y="4998"/>
                </a:lnTo>
                <a:lnTo>
                  <a:pt x="10962" y="5000"/>
                </a:lnTo>
                <a:lnTo>
                  <a:pt x="10960" y="4998"/>
                </a:lnTo>
                <a:lnTo>
                  <a:pt x="10958" y="4996"/>
                </a:lnTo>
                <a:lnTo>
                  <a:pt x="10954" y="4992"/>
                </a:lnTo>
                <a:lnTo>
                  <a:pt x="10952" y="4992"/>
                </a:lnTo>
                <a:lnTo>
                  <a:pt x="10950" y="4998"/>
                </a:lnTo>
                <a:lnTo>
                  <a:pt x="10946" y="5008"/>
                </a:lnTo>
                <a:lnTo>
                  <a:pt x="10940" y="5020"/>
                </a:lnTo>
                <a:lnTo>
                  <a:pt x="10936" y="5024"/>
                </a:lnTo>
                <a:lnTo>
                  <a:pt x="10936" y="5028"/>
                </a:lnTo>
                <a:lnTo>
                  <a:pt x="10936" y="5034"/>
                </a:lnTo>
                <a:lnTo>
                  <a:pt x="10936" y="5038"/>
                </a:lnTo>
                <a:lnTo>
                  <a:pt x="10936" y="5040"/>
                </a:lnTo>
                <a:lnTo>
                  <a:pt x="10932" y="5040"/>
                </a:lnTo>
                <a:lnTo>
                  <a:pt x="10928" y="5044"/>
                </a:lnTo>
                <a:lnTo>
                  <a:pt x="10930" y="5046"/>
                </a:lnTo>
                <a:lnTo>
                  <a:pt x="10932" y="5054"/>
                </a:lnTo>
                <a:lnTo>
                  <a:pt x="10932" y="5064"/>
                </a:lnTo>
                <a:lnTo>
                  <a:pt x="10928" y="5076"/>
                </a:lnTo>
                <a:lnTo>
                  <a:pt x="10922" y="5086"/>
                </a:lnTo>
                <a:lnTo>
                  <a:pt x="10918" y="5098"/>
                </a:lnTo>
                <a:lnTo>
                  <a:pt x="10918" y="5106"/>
                </a:lnTo>
                <a:lnTo>
                  <a:pt x="10918" y="5118"/>
                </a:lnTo>
                <a:lnTo>
                  <a:pt x="10918" y="5132"/>
                </a:lnTo>
                <a:lnTo>
                  <a:pt x="10916" y="5134"/>
                </a:lnTo>
                <a:lnTo>
                  <a:pt x="10916" y="5136"/>
                </a:lnTo>
                <a:lnTo>
                  <a:pt x="10914" y="5136"/>
                </a:lnTo>
                <a:lnTo>
                  <a:pt x="10912" y="5138"/>
                </a:lnTo>
                <a:lnTo>
                  <a:pt x="10910" y="5142"/>
                </a:lnTo>
                <a:lnTo>
                  <a:pt x="10910" y="5150"/>
                </a:lnTo>
                <a:close/>
                <a:moveTo>
                  <a:pt x="11186" y="5194"/>
                </a:moveTo>
                <a:lnTo>
                  <a:pt x="11186" y="5194"/>
                </a:lnTo>
                <a:lnTo>
                  <a:pt x="11188" y="5202"/>
                </a:lnTo>
                <a:lnTo>
                  <a:pt x="11192" y="5208"/>
                </a:lnTo>
                <a:lnTo>
                  <a:pt x="11200" y="5216"/>
                </a:lnTo>
                <a:lnTo>
                  <a:pt x="11210" y="5224"/>
                </a:lnTo>
                <a:lnTo>
                  <a:pt x="11214" y="5226"/>
                </a:lnTo>
                <a:lnTo>
                  <a:pt x="11220" y="5224"/>
                </a:lnTo>
                <a:lnTo>
                  <a:pt x="11226" y="5222"/>
                </a:lnTo>
                <a:lnTo>
                  <a:pt x="11230" y="5220"/>
                </a:lnTo>
                <a:lnTo>
                  <a:pt x="11232" y="5214"/>
                </a:lnTo>
                <a:lnTo>
                  <a:pt x="11234" y="5210"/>
                </a:lnTo>
                <a:lnTo>
                  <a:pt x="11234" y="5204"/>
                </a:lnTo>
                <a:lnTo>
                  <a:pt x="11230" y="5198"/>
                </a:lnTo>
                <a:lnTo>
                  <a:pt x="11226" y="5192"/>
                </a:lnTo>
                <a:lnTo>
                  <a:pt x="11218" y="5188"/>
                </a:lnTo>
                <a:lnTo>
                  <a:pt x="11212" y="5186"/>
                </a:lnTo>
                <a:lnTo>
                  <a:pt x="11204" y="5186"/>
                </a:lnTo>
                <a:lnTo>
                  <a:pt x="11198" y="5186"/>
                </a:lnTo>
                <a:lnTo>
                  <a:pt x="11192" y="5188"/>
                </a:lnTo>
                <a:lnTo>
                  <a:pt x="11188" y="5190"/>
                </a:lnTo>
                <a:lnTo>
                  <a:pt x="11186" y="5194"/>
                </a:lnTo>
                <a:close/>
                <a:moveTo>
                  <a:pt x="11302" y="5178"/>
                </a:moveTo>
                <a:lnTo>
                  <a:pt x="11302" y="5178"/>
                </a:lnTo>
                <a:lnTo>
                  <a:pt x="11294" y="5178"/>
                </a:lnTo>
                <a:lnTo>
                  <a:pt x="11284" y="5178"/>
                </a:lnTo>
                <a:lnTo>
                  <a:pt x="11278" y="5178"/>
                </a:lnTo>
                <a:lnTo>
                  <a:pt x="11272" y="5182"/>
                </a:lnTo>
                <a:lnTo>
                  <a:pt x="11268" y="5186"/>
                </a:lnTo>
                <a:lnTo>
                  <a:pt x="11264" y="5190"/>
                </a:lnTo>
                <a:lnTo>
                  <a:pt x="11262" y="5196"/>
                </a:lnTo>
                <a:lnTo>
                  <a:pt x="11262" y="5202"/>
                </a:lnTo>
                <a:lnTo>
                  <a:pt x="11264" y="5208"/>
                </a:lnTo>
                <a:lnTo>
                  <a:pt x="11266" y="5204"/>
                </a:lnTo>
                <a:lnTo>
                  <a:pt x="11270" y="5196"/>
                </a:lnTo>
                <a:lnTo>
                  <a:pt x="11272" y="5194"/>
                </a:lnTo>
                <a:lnTo>
                  <a:pt x="11272" y="5192"/>
                </a:lnTo>
                <a:lnTo>
                  <a:pt x="11274" y="5192"/>
                </a:lnTo>
                <a:lnTo>
                  <a:pt x="11276" y="5194"/>
                </a:lnTo>
                <a:lnTo>
                  <a:pt x="11282" y="5200"/>
                </a:lnTo>
                <a:lnTo>
                  <a:pt x="11284" y="5202"/>
                </a:lnTo>
                <a:lnTo>
                  <a:pt x="11288" y="5202"/>
                </a:lnTo>
                <a:lnTo>
                  <a:pt x="11292" y="5202"/>
                </a:lnTo>
                <a:lnTo>
                  <a:pt x="11296" y="5200"/>
                </a:lnTo>
                <a:lnTo>
                  <a:pt x="11302" y="5198"/>
                </a:lnTo>
                <a:lnTo>
                  <a:pt x="11306" y="5198"/>
                </a:lnTo>
                <a:lnTo>
                  <a:pt x="11316" y="5202"/>
                </a:lnTo>
                <a:lnTo>
                  <a:pt x="11324" y="5206"/>
                </a:lnTo>
                <a:lnTo>
                  <a:pt x="11328" y="5206"/>
                </a:lnTo>
                <a:lnTo>
                  <a:pt x="11330" y="5204"/>
                </a:lnTo>
                <a:lnTo>
                  <a:pt x="11332" y="5202"/>
                </a:lnTo>
                <a:lnTo>
                  <a:pt x="11334" y="5202"/>
                </a:lnTo>
                <a:lnTo>
                  <a:pt x="11344" y="5204"/>
                </a:lnTo>
                <a:lnTo>
                  <a:pt x="11356" y="5212"/>
                </a:lnTo>
                <a:lnTo>
                  <a:pt x="11370" y="5222"/>
                </a:lnTo>
                <a:lnTo>
                  <a:pt x="11376" y="5226"/>
                </a:lnTo>
                <a:lnTo>
                  <a:pt x="11380" y="5226"/>
                </a:lnTo>
                <a:lnTo>
                  <a:pt x="11384" y="5226"/>
                </a:lnTo>
                <a:lnTo>
                  <a:pt x="11384" y="5222"/>
                </a:lnTo>
                <a:lnTo>
                  <a:pt x="11382" y="5210"/>
                </a:lnTo>
                <a:lnTo>
                  <a:pt x="11372" y="5194"/>
                </a:lnTo>
                <a:lnTo>
                  <a:pt x="11368" y="5186"/>
                </a:lnTo>
                <a:lnTo>
                  <a:pt x="11364" y="5184"/>
                </a:lnTo>
                <a:lnTo>
                  <a:pt x="11360" y="5182"/>
                </a:lnTo>
                <a:lnTo>
                  <a:pt x="11358" y="5182"/>
                </a:lnTo>
                <a:lnTo>
                  <a:pt x="11352" y="5184"/>
                </a:lnTo>
                <a:lnTo>
                  <a:pt x="11346" y="5182"/>
                </a:lnTo>
                <a:lnTo>
                  <a:pt x="11340" y="5178"/>
                </a:lnTo>
                <a:lnTo>
                  <a:pt x="11328" y="5174"/>
                </a:lnTo>
                <a:lnTo>
                  <a:pt x="11326" y="5174"/>
                </a:lnTo>
                <a:lnTo>
                  <a:pt x="11324" y="5176"/>
                </a:lnTo>
                <a:lnTo>
                  <a:pt x="11318" y="5178"/>
                </a:lnTo>
                <a:lnTo>
                  <a:pt x="11312" y="5178"/>
                </a:lnTo>
                <a:lnTo>
                  <a:pt x="11302" y="5178"/>
                </a:lnTo>
                <a:close/>
                <a:moveTo>
                  <a:pt x="11158" y="5128"/>
                </a:moveTo>
                <a:lnTo>
                  <a:pt x="11158" y="5128"/>
                </a:lnTo>
                <a:lnTo>
                  <a:pt x="11156" y="5126"/>
                </a:lnTo>
                <a:lnTo>
                  <a:pt x="11152" y="5122"/>
                </a:lnTo>
                <a:lnTo>
                  <a:pt x="11138" y="5118"/>
                </a:lnTo>
                <a:lnTo>
                  <a:pt x="11132" y="5118"/>
                </a:lnTo>
                <a:lnTo>
                  <a:pt x="11126" y="5120"/>
                </a:lnTo>
                <a:lnTo>
                  <a:pt x="11120" y="5124"/>
                </a:lnTo>
                <a:lnTo>
                  <a:pt x="11118" y="5128"/>
                </a:lnTo>
                <a:lnTo>
                  <a:pt x="11120" y="5132"/>
                </a:lnTo>
                <a:lnTo>
                  <a:pt x="11124" y="5136"/>
                </a:lnTo>
                <a:lnTo>
                  <a:pt x="11132" y="5136"/>
                </a:lnTo>
                <a:lnTo>
                  <a:pt x="11138" y="5136"/>
                </a:lnTo>
                <a:lnTo>
                  <a:pt x="11152" y="5132"/>
                </a:lnTo>
                <a:lnTo>
                  <a:pt x="11156" y="5130"/>
                </a:lnTo>
                <a:lnTo>
                  <a:pt x="11158" y="5128"/>
                </a:lnTo>
                <a:close/>
                <a:moveTo>
                  <a:pt x="11162" y="5130"/>
                </a:moveTo>
                <a:lnTo>
                  <a:pt x="11162" y="5130"/>
                </a:lnTo>
                <a:lnTo>
                  <a:pt x="11162" y="5132"/>
                </a:lnTo>
                <a:lnTo>
                  <a:pt x="11166" y="5134"/>
                </a:lnTo>
                <a:lnTo>
                  <a:pt x="11176" y="5132"/>
                </a:lnTo>
                <a:lnTo>
                  <a:pt x="11200" y="5128"/>
                </a:lnTo>
                <a:lnTo>
                  <a:pt x="11200" y="5126"/>
                </a:lnTo>
                <a:lnTo>
                  <a:pt x="11198" y="5124"/>
                </a:lnTo>
                <a:lnTo>
                  <a:pt x="11184" y="5124"/>
                </a:lnTo>
                <a:lnTo>
                  <a:pt x="11170" y="5124"/>
                </a:lnTo>
                <a:lnTo>
                  <a:pt x="11164" y="5126"/>
                </a:lnTo>
                <a:lnTo>
                  <a:pt x="11162" y="5130"/>
                </a:lnTo>
                <a:close/>
                <a:moveTo>
                  <a:pt x="11242" y="5116"/>
                </a:moveTo>
                <a:lnTo>
                  <a:pt x="11242" y="5116"/>
                </a:lnTo>
                <a:lnTo>
                  <a:pt x="11242" y="5122"/>
                </a:lnTo>
                <a:lnTo>
                  <a:pt x="11246" y="5122"/>
                </a:lnTo>
                <a:lnTo>
                  <a:pt x="11254" y="5122"/>
                </a:lnTo>
                <a:lnTo>
                  <a:pt x="11270" y="5122"/>
                </a:lnTo>
                <a:lnTo>
                  <a:pt x="11272" y="5120"/>
                </a:lnTo>
                <a:lnTo>
                  <a:pt x="11268" y="5112"/>
                </a:lnTo>
                <a:lnTo>
                  <a:pt x="11262" y="5108"/>
                </a:lnTo>
                <a:lnTo>
                  <a:pt x="11258" y="5106"/>
                </a:lnTo>
                <a:lnTo>
                  <a:pt x="11254" y="5104"/>
                </a:lnTo>
                <a:lnTo>
                  <a:pt x="11250" y="5104"/>
                </a:lnTo>
                <a:lnTo>
                  <a:pt x="11246" y="5106"/>
                </a:lnTo>
                <a:lnTo>
                  <a:pt x="11244" y="5108"/>
                </a:lnTo>
                <a:lnTo>
                  <a:pt x="11242" y="5110"/>
                </a:lnTo>
                <a:lnTo>
                  <a:pt x="11242" y="5116"/>
                </a:lnTo>
                <a:close/>
                <a:moveTo>
                  <a:pt x="11340" y="5134"/>
                </a:moveTo>
                <a:lnTo>
                  <a:pt x="11340" y="5134"/>
                </a:lnTo>
                <a:lnTo>
                  <a:pt x="11344" y="5138"/>
                </a:lnTo>
                <a:lnTo>
                  <a:pt x="11352" y="5140"/>
                </a:lnTo>
                <a:lnTo>
                  <a:pt x="11358" y="5140"/>
                </a:lnTo>
                <a:lnTo>
                  <a:pt x="11360" y="5136"/>
                </a:lnTo>
                <a:lnTo>
                  <a:pt x="11362" y="5134"/>
                </a:lnTo>
                <a:lnTo>
                  <a:pt x="11362" y="5126"/>
                </a:lnTo>
                <a:lnTo>
                  <a:pt x="11360" y="5122"/>
                </a:lnTo>
                <a:lnTo>
                  <a:pt x="11354" y="5122"/>
                </a:lnTo>
                <a:lnTo>
                  <a:pt x="11346" y="5124"/>
                </a:lnTo>
                <a:lnTo>
                  <a:pt x="11336" y="5130"/>
                </a:lnTo>
                <a:lnTo>
                  <a:pt x="11336" y="5132"/>
                </a:lnTo>
                <a:lnTo>
                  <a:pt x="11340" y="5134"/>
                </a:lnTo>
                <a:close/>
                <a:moveTo>
                  <a:pt x="11380" y="5104"/>
                </a:moveTo>
                <a:lnTo>
                  <a:pt x="11380" y="5104"/>
                </a:lnTo>
                <a:lnTo>
                  <a:pt x="11382" y="5104"/>
                </a:lnTo>
                <a:lnTo>
                  <a:pt x="11384" y="5102"/>
                </a:lnTo>
                <a:lnTo>
                  <a:pt x="11386" y="5096"/>
                </a:lnTo>
                <a:lnTo>
                  <a:pt x="11386" y="5090"/>
                </a:lnTo>
                <a:lnTo>
                  <a:pt x="11386" y="5086"/>
                </a:lnTo>
                <a:lnTo>
                  <a:pt x="11386" y="5084"/>
                </a:lnTo>
                <a:lnTo>
                  <a:pt x="11380" y="5084"/>
                </a:lnTo>
                <a:lnTo>
                  <a:pt x="11374" y="5084"/>
                </a:lnTo>
                <a:lnTo>
                  <a:pt x="11370" y="5086"/>
                </a:lnTo>
                <a:lnTo>
                  <a:pt x="11370" y="5088"/>
                </a:lnTo>
                <a:lnTo>
                  <a:pt x="11370" y="5090"/>
                </a:lnTo>
                <a:lnTo>
                  <a:pt x="11374" y="5096"/>
                </a:lnTo>
                <a:lnTo>
                  <a:pt x="11380" y="5104"/>
                </a:lnTo>
                <a:close/>
                <a:moveTo>
                  <a:pt x="11362" y="5052"/>
                </a:moveTo>
                <a:lnTo>
                  <a:pt x="11362" y="5052"/>
                </a:lnTo>
                <a:lnTo>
                  <a:pt x="11368" y="5054"/>
                </a:lnTo>
                <a:lnTo>
                  <a:pt x="11372" y="5056"/>
                </a:lnTo>
                <a:lnTo>
                  <a:pt x="11378" y="5060"/>
                </a:lnTo>
                <a:lnTo>
                  <a:pt x="11384" y="5060"/>
                </a:lnTo>
                <a:lnTo>
                  <a:pt x="11386" y="5058"/>
                </a:lnTo>
                <a:lnTo>
                  <a:pt x="11382" y="5054"/>
                </a:lnTo>
                <a:lnTo>
                  <a:pt x="11380" y="5052"/>
                </a:lnTo>
                <a:lnTo>
                  <a:pt x="11380" y="5050"/>
                </a:lnTo>
                <a:lnTo>
                  <a:pt x="11384" y="5052"/>
                </a:lnTo>
                <a:lnTo>
                  <a:pt x="11388" y="5056"/>
                </a:lnTo>
                <a:lnTo>
                  <a:pt x="11394" y="5058"/>
                </a:lnTo>
                <a:lnTo>
                  <a:pt x="11398" y="5056"/>
                </a:lnTo>
                <a:lnTo>
                  <a:pt x="11400" y="5054"/>
                </a:lnTo>
                <a:lnTo>
                  <a:pt x="11400" y="5052"/>
                </a:lnTo>
                <a:lnTo>
                  <a:pt x="11394" y="5046"/>
                </a:lnTo>
                <a:lnTo>
                  <a:pt x="11384" y="5040"/>
                </a:lnTo>
                <a:lnTo>
                  <a:pt x="11378" y="5040"/>
                </a:lnTo>
                <a:lnTo>
                  <a:pt x="11372" y="5040"/>
                </a:lnTo>
                <a:lnTo>
                  <a:pt x="11364" y="5044"/>
                </a:lnTo>
                <a:lnTo>
                  <a:pt x="11358" y="5046"/>
                </a:lnTo>
                <a:lnTo>
                  <a:pt x="11358" y="5050"/>
                </a:lnTo>
                <a:lnTo>
                  <a:pt x="11362" y="5052"/>
                </a:lnTo>
                <a:close/>
                <a:moveTo>
                  <a:pt x="11246" y="4990"/>
                </a:moveTo>
                <a:lnTo>
                  <a:pt x="11246" y="4990"/>
                </a:lnTo>
                <a:lnTo>
                  <a:pt x="11248" y="4998"/>
                </a:lnTo>
                <a:lnTo>
                  <a:pt x="11246" y="5006"/>
                </a:lnTo>
                <a:lnTo>
                  <a:pt x="11246" y="5012"/>
                </a:lnTo>
                <a:lnTo>
                  <a:pt x="11248" y="5016"/>
                </a:lnTo>
                <a:lnTo>
                  <a:pt x="11250" y="5020"/>
                </a:lnTo>
                <a:lnTo>
                  <a:pt x="11252" y="5024"/>
                </a:lnTo>
                <a:lnTo>
                  <a:pt x="11254" y="5028"/>
                </a:lnTo>
                <a:lnTo>
                  <a:pt x="11252" y="5038"/>
                </a:lnTo>
                <a:lnTo>
                  <a:pt x="11252" y="5046"/>
                </a:lnTo>
                <a:lnTo>
                  <a:pt x="11254" y="5050"/>
                </a:lnTo>
                <a:lnTo>
                  <a:pt x="11256" y="5056"/>
                </a:lnTo>
                <a:lnTo>
                  <a:pt x="11270" y="5074"/>
                </a:lnTo>
                <a:lnTo>
                  <a:pt x="11276" y="5080"/>
                </a:lnTo>
                <a:lnTo>
                  <a:pt x="11278" y="5082"/>
                </a:lnTo>
                <a:lnTo>
                  <a:pt x="11282" y="5082"/>
                </a:lnTo>
                <a:lnTo>
                  <a:pt x="11284" y="5082"/>
                </a:lnTo>
                <a:lnTo>
                  <a:pt x="11282" y="5080"/>
                </a:lnTo>
                <a:lnTo>
                  <a:pt x="11278" y="5076"/>
                </a:lnTo>
                <a:lnTo>
                  <a:pt x="11272" y="5068"/>
                </a:lnTo>
                <a:lnTo>
                  <a:pt x="11268" y="5058"/>
                </a:lnTo>
                <a:lnTo>
                  <a:pt x="11264" y="5046"/>
                </a:lnTo>
                <a:lnTo>
                  <a:pt x="11262" y="5036"/>
                </a:lnTo>
                <a:lnTo>
                  <a:pt x="11262" y="5026"/>
                </a:lnTo>
                <a:lnTo>
                  <a:pt x="11266" y="5018"/>
                </a:lnTo>
                <a:lnTo>
                  <a:pt x="11268" y="5018"/>
                </a:lnTo>
                <a:lnTo>
                  <a:pt x="11270" y="5016"/>
                </a:lnTo>
                <a:lnTo>
                  <a:pt x="11278" y="5018"/>
                </a:lnTo>
                <a:lnTo>
                  <a:pt x="11290" y="5024"/>
                </a:lnTo>
                <a:lnTo>
                  <a:pt x="11294" y="5026"/>
                </a:lnTo>
                <a:lnTo>
                  <a:pt x="11298" y="5026"/>
                </a:lnTo>
                <a:lnTo>
                  <a:pt x="11298" y="5024"/>
                </a:lnTo>
                <a:lnTo>
                  <a:pt x="11298" y="5022"/>
                </a:lnTo>
                <a:lnTo>
                  <a:pt x="11294" y="5014"/>
                </a:lnTo>
                <a:lnTo>
                  <a:pt x="11288" y="5012"/>
                </a:lnTo>
                <a:lnTo>
                  <a:pt x="11282" y="5008"/>
                </a:lnTo>
                <a:lnTo>
                  <a:pt x="11278" y="5006"/>
                </a:lnTo>
                <a:lnTo>
                  <a:pt x="11276" y="5004"/>
                </a:lnTo>
                <a:lnTo>
                  <a:pt x="11274" y="5002"/>
                </a:lnTo>
                <a:lnTo>
                  <a:pt x="11276" y="5000"/>
                </a:lnTo>
                <a:lnTo>
                  <a:pt x="11282" y="4994"/>
                </a:lnTo>
                <a:lnTo>
                  <a:pt x="11290" y="4990"/>
                </a:lnTo>
                <a:lnTo>
                  <a:pt x="11292" y="4988"/>
                </a:lnTo>
                <a:lnTo>
                  <a:pt x="11294" y="4984"/>
                </a:lnTo>
                <a:lnTo>
                  <a:pt x="11296" y="4974"/>
                </a:lnTo>
                <a:lnTo>
                  <a:pt x="11294" y="4970"/>
                </a:lnTo>
                <a:lnTo>
                  <a:pt x="11292" y="4966"/>
                </a:lnTo>
                <a:lnTo>
                  <a:pt x="11290" y="4964"/>
                </a:lnTo>
                <a:lnTo>
                  <a:pt x="11284" y="4964"/>
                </a:lnTo>
                <a:lnTo>
                  <a:pt x="11278" y="4968"/>
                </a:lnTo>
                <a:lnTo>
                  <a:pt x="11274" y="4974"/>
                </a:lnTo>
                <a:lnTo>
                  <a:pt x="11266" y="4988"/>
                </a:lnTo>
                <a:lnTo>
                  <a:pt x="11262" y="4998"/>
                </a:lnTo>
                <a:lnTo>
                  <a:pt x="11260" y="5000"/>
                </a:lnTo>
                <a:lnTo>
                  <a:pt x="11258" y="4998"/>
                </a:lnTo>
                <a:lnTo>
                  <a:pt x="11256" y="4992"/>
                </a:lnTo>
                <a:lnTo>
                  <a:pt x="11258" y="4988"/>
                </a:lnTo>
                <a:lnTo>
                  <a:pt x="11262" y="4982"/>
                </a:lnTo>
                <a:lnTo>
                  <a:pt x="11266" y="4972"/>
                </a:lnTo>
                <a:lnTo>
                  <a:pt x="11268" y="4966"/>
                </a:lnTo>
                <a:lnTo>
                  <a:pt x="11268" y="4962"/>
                </a:lnTo>
                <a:lnTo>
                  <a:pt x="11264" y="4954"/>
                </a:lnTo>
                <a:lnTo>
                  <a:pt x="11262" y="4950"/>
                </a:lnTo>
                <a:lnTo>
                  <a:pt x="11262" y="4946"/>
                </a:lnTo>
                <a:lnTo>
                  <a:pt x="11262" y="4944"/>
                </a:lnTo>
                <a:lnTo>
                  <a:pt x="11266" y="4932"/>
                </a:lnTo>
                <a:lnTo>
                  <a:pt x="11258" y="4936"/>
                </a:lnTo>
                <a:lnTo>
                  <a:pt x="11254" y="4940"/>
                </a:lnTo>
                <a:lnTo>
                  <a:pt x="11250" y="4946"/>
                </a:lnTo>
                <a:lnTo>
                  <a:pt x="11246" y="4960"/>
                </a:lnTo>
                <a:lnTo>
                  <a:pt x="11244" y="4976"/>
                </a:lnTo>
                <a:lnTo>
                  <a:pt x="11244" y="4984"/>
                </a:lnTo>
                <a:lnTo>
                  <a:pt x="11246" y="4990"/>
                </a:lnTo>
                <a:close/>
                <a:moveTo>
                  <a:pt x="11276" y="4936"/>
                </a:moveTo>
                <a:lnTo>
                  <a:pt x="11276" y="4936"/>
                </a:lnTo>
                <a:lnTo>
                  <a:pt x="11276" y="4940"/>
                </a:lnTo>
                <a:lnTo>
                  <a:pt x="11280" y="4942"/>
                </a:lnTo>
                <a:lnTo>
                  <a:pt x="11284" y="4940"/>
                </a:lnTo>
                <a:lnTo>
                  <a:pt x="11288" y="4936"/>
                </a:lnTo>
                <a:lnTo>
                  <a:pt x="11290" y="4930"/>
                </a:lnTo>
                <a:lnTo>
                  <a:pt x="11292" y="4924"/>
                </a:lnTo>
                <a:lnTo>
                  <a:pt x="11294" y="4918"/>
                </a:lnTo>
                <a:lnTo>
                  <a:pt x="11292" y="4914"/>
                </a:lnTo>
                <a:lnTo>
                  <a:pt x="11288" y="4912"/>
                </a:lnTo>
                <a:lnTo>
                  <a:pt x="11286" y="4912"/>
                </a:lnTo>
                <a:lnTo>
                  <a:pt x="11282" y="4912"/>
                </a:lnTo>
                <a:lnTo>
                  <a:pt x="11280" y="4916"/>
                </a:lnTo>
                <a:lnTo>
                  <a:pt x="11276" y="4926"/>
                </a:lnTo>
                <a:lnTo>
                  <a:pt x="11276" y="4936"/>
                </a:lnTo>
                <a:close/>
                <a:moveTo>
                  <a:pt x="11022" y="5302"/>
                </a:moveTo>
                <a:lnTo>
                  <a:pt x="11022" y="5302"/>
                </a:lnTo>
                <a:lnTo>
                  <a:pt x="11024" y="5306"/>
                </a:lnTo>
                <a:lnTo>
                  <a:pt x="11026" y="5302"/>
                </a:lnTo>
                <a:lnTo>
                  <a:pt x="11026" y="5296"/>
                </a:lnTo>
                <a:lnTo>
                  <a:pt x="11022" y="5288"/>
                </a:lnTo>
                <a:lnTo>
                  <a:pt x="11020" y="5284"/>
                </a:lnTo>
                <a:lnTo>
                  <a:pt x="11018" y="5288"/>
                </a:lnTo>
                <a:lnTo>
                  <a:pt x="11018" y="5294"/>
                </a:lnTo>
                <a:lnTo>
                  <a:pt x="11022" y="5302"/>
                </a:lnTo>
                <a:close/>
                <a:moveTo>
                  <a:pt x="11040" y="5304"/>
                </a:moveTo>
                <a:lnTo>
                  <a:pt x="11040" y="5304"/>
                </a:lnTo>
                <a:lnTo>
                  <a:pt x="11048" y="5300"/>
                </a:lnTo>
                <a:lnTo>
                  <a:pt x="11050" y="5296"/>
                </a:lnTo>
                <a:lnTo>
                  <a:pt x="11050" y="5292"/>
                </a:lnTo>
                <a:lnTo>
                  <a:pt x="11050" y="5288"/>
                </a:lnTo>
                <a:lnTo>
                  <a:pt x="11050" y="5284"/>
                </a:lnTo>
                <a:lnTo>
                  <a:pt x="11052" y="5278"/>
                </a:lnTo>
                <a:lnTo>
                  <a:pt x="11054" y="5270"/>
                </a:lnTo>
                <a:lnTo>
                  <a:pt x="11054" y="5266"/>
                </a:lnTo>
                <a:lnTo>
                  <a:pt x="11052" y="5264"/>
                </a:lnTo>
                <a:lnTo>
                  <a:pt x="11048" y="5264"/>
                </a:lnTo>
                <a:lnTo>
                  <a:pt x="11046" y="5264"/>
                </a:lnTo>
                <a:lnTo>
                  <a:pt x="11040" y="5270"/>
                </a:lnTo>
                <a:lnTo>
                  <a:pt x="11038" y="5274"/>
                </a:lnTo>
                <a:lnTo>
                  <a:pt x="11038" y="5278"/>
                </a:lnTo>
                <a:lnTo>
                  <a:pt x="11038" y="5288"/>
                </a:lnTo>
                <a:lnTo>
                  <a:pt x="11036" y="5298"/>
                </a:lnTo>
                <a:lnTo>
                  <a:pt x="11036" y="5304"/>
                </a:lnTo>
                <a:lnTo>
                  <a:pt x="11038" y="5304"/>
                </a:lnTo>
                <a:lnTo>
                  <a:pt x="11040" y="5304"/>
                </a:lnTo>
                <a:close/>
                <a:moveTo>
                  <a:pt x="11052" y="5316"/>
                </a:moveTo>
                <a:lnTo>
                  <a:pt x="11052" y="5316"/>
                </a:lnTo>
                <a:lnTo>
                  <a:pt x="11056" y="5318"/>
                </a:lnTo>
                <a:lnTo>
                  <a:pt x="11058" y="5316"/>
                </a:lnTo>
                <a:lnTo>
                  <a:pt x="11060" y="5308"/>
                </a:lnTo>
                <a:lnTo>
                  <a:pt x="11062" y="5306"/>
                </a:lnTo>
                <a:lnTo>
                  <a:pt x="11066" y="5304"/>
                </a:lnTo>
                <a:lnTo>
                  <a:pt x="11072" y="5302"/>
                </a:lnTo>
                <a:lnTo>
                  <a:pt x="11074" y="5302"/>
                </a:lnTo>
                <a:lnTo>
                  <a:pt x="11074" y="5300"/>
                </a:lnTo>
                <a:lnTo>
                  <a:pt x="11068" y="5292"/>
                </a:lnTo>
                <a:lnTo>
                  <a:pt x="11064" y="5286"/>
                </a:lnTo>
                <a:lnTo>
                  <a:pt x="11064" y="5282"/>
                </a:lnTo>
                <a:lnTo>
                  <a:pt x="11064" y="5278"/>
                </a:lnTo>
                <a:lnTo>
                  <a:pt x="11068" y="5274"/>
                </a:lnTo>
                <a:lnTo>
                  <a:pt x="11072" y="5268"/>
                </a:lnTo>
                <a:lnTo>
                  <a:pt x="11072" y="5264"/>
                </a:lnTo>
                <a:lnTo>
                  <a:pt x="11070" y="5258"/>
                </a:lnTo>
                <a:lnTo>
                  <a:pt x="11068" y="5254"/>
                </a:lnTo>
                <a:lnTo>
                  <a:pt x="11066" y="5252"/>
                </a:lnTo>
                <a:lnTo>
                  <a:pt x="11064" y="5252"/>
                </a:lnTo>
                <a:lnTo>
                  <a:pt x="11062" y="5256"/>
                </a:lnTo>
                <a:lnTo>
                  <a:pt x="11058" y="5270"/>
                </a:lnTo>
                <a:lnTo>
                  <a:pt x="11056" y="5286"/>
                </a:lnTo>
                <a:lnTo>
                  <a:pt x="11056" y="5294"/>
                </a:lnTo>
                <a:lnTo>
                  <a:pt x="11052" y="5300"/>
                </a:lnTo>
                <a:lnTo>
                  <a:pt x="11048" y="5306"/>
                </a:lnTo>
                <a:lnTo>
                  <a:pt x="11046" y="5310"/>
                </a:lnTo>
                <a:lnTo>
                  <a:pt x="11046" y="5312"/>
                </a:lnTo>
                <a:lnTo>
                  <a:pt x="11052" y="5316"/>
                </a:lnTo>
                <a:close/>
                <a:moveTo>
                  <a:pt x="11240" y="5058"/>
                </a:moveTo>
                <a:lnTo>
                  <a:pt x="11240" y="5058"/>
                </a:lnTo>
                <a:lnTo>
                  <a:pt x="11240" y="5062"/>
                </a:lnTo>
                <a:lnTo>
                  <a:pt x="11242" y="5068"/>
                </a:lnTo>
                <a:lnTo>
                  <a:pt x="11246" y="5074"/>
                </a:lnTo>
                <a:lnTo>
                  <a:pt x="11250" y="5076"/>
                </a:lnTo>
                <a:lnTo>
                  <a:pt x="11252" y="5072"/>
                </a:lnTo>
                <a:lnTo>
                  <a:pt x="11252" y="5064"/>
                </a:lnTo>
                <a:lnTo>
                  <a:pt x="11250" y="5058"/>
                </a:lnTo>
                <a:lnTo>
                  <a:pt x="11248" y="5054"/>
                </a:lnTo>
                <a:lnTo>
                  <a:pt x="11244" y="5054"/>
                </a:lnTo>
                <a:lnTo>
                  <a:pt x="11240" y="5058"/>
                </a:lnTo>
                <a:close/>
                <a:moveTo>
                  <a:pt x="11412" y="5392"/>
                </a:moveTo>
                <a:lnTo>
                  <a:pt x="11412" y="5392"/>
                </a:lnTo>
                <a:lnTo>
                  <a:pt x="11412" y="5390"/>
                </a:lnTo>
                <a:lnTo>
                  <a:pt x="11410" y="5390"/>
                </a:lnTo>
                <a:lnTo>
                  <a:pt x="11406" y="5392"/>
                </a:lnTo>
                <a:lnTo>
                  <a:pt x="11402" y="5398"/>
                </a:lnTo>
                <a:lnTo>
                  <a:pt x="11398" y="5406"/>
                </a:lnTo>
                <a:lnTo>
                  <a:pt x="11394" y="5420"/>
                </a:lnTo>
                <a:lnTo>
                  <a:pt x="11394" y="5426"/>
                </a:lnTo>
                <a:lnTo>
                  <a:pt x="11396" y="5426"/>
                </a:lnTo>
                <a:lnTo>
                  <a:pt x="11406" y="5420"/>
                </a:lnTo>
                <a:lnTo>
                  <a:pt x="11412" y="5412"/>
                </a:lnTo>
                <a:lnTo>
                  <a:pt x="11414" y="5402"/>
                </a:lnTo>
                <a:lnTo>
                  <a:pt x="11412" y="5392"/>
                </a:lnTo>
                <a:close/>
                <a:moveTo>
                  <a:pt x="11514" y="5376"/>
                </a:moveTo>
                <a:lnTo>
                  <a:pt x="11514" y="5376"/>
                </a:lnTo>
                <a:lnTo>
                  <a:pt x="11522" y="5372"/>
                </a:lnTo>
                <a:lnTo>
                  <a:pt x="11526" y="5366"/>
                </a:lnTo>
                <a:lnTo>
                  <a:pt x="11526" y="5360"/>
                </a:lnTo>
                <a:lnTo>
                  <a:pt x="11520" y="5352"/>
                </a:lnTo>
                <a:lnTo>
                  <a:pt x="11516" y="5346"/>
                </a:lnTo>
                <a:lnTo>
                  <a:pt x="11512" y="5346"/>
                </a:lnTo>
                <a:lnTo>
                  <a:pt x="11510" y="5350"/>
                </a:lnTo>
                <a:lnTo>
                  <a:pt x="11510" y="5356"/>
                </a:lnTo>
                <a:lnTo>
                  <a:pt x="11510" y="5370"/>
                </a:lnTo>
                <a:lnTo>
                  <a:pt x="11512" y="5374"/>
                </a:lnTo>
                <a:lnTo>
                  <a:pt x="11514" y="5376"/>
                </a:lnTo>
                <a:close/>
                <a:moveTo>
                  <a:pt x="10442" y="5192"/>
                </a:moveTo>
                <a:lnTo>
                  <a:pt x="10442" y="5192"/>
                </a:lnTo>
                <a:lnTo>
                  <a:pt x="10446" y="5198"/>
                </a:lnTo>
                <a:lnTo>
                  <a:pt x="10448" y="5198"/>
                </a:lnTo>
                <a:lnTo>
                  <a:pt x="10450" y="5194"/>
                </a:lnTo>
                <a:lnTo>
                  <a:pt x="10452" y="5192"/>
                </a:lnTo>
                <a:lnTo>
                  <a:pt x="10454" y="5192"/>
                </a:lnTo>
                <a:lnTo>
                  <a:pt x="10458" y="5194"/>
                </a:lnTo>
                <a:lnTo>
                  <a:pt x="10462" y="5194"/>
                </a:lnTo>
                <a:lnTo>
                  <a:pt x="10468" y="5188"/>
                </a:lnTo>
                <a:lnTo>
                  <a:pt x="10470" y="5180"/>
                </a:lnTo>
                <a:lnTo>
                  <a:pt x="10470" y="5176"/>
                </a:lnTo>
                <a:lnTo>
                  <a:pt x="10470" y="5174"/>
                </a:lnTo>
                <a:lnTo>
                  <a:pt x="10464" y="5168"/>
                </a:lnTo>
                <a:lnTo>
                  <a:pt x="10456" y="5164"/>
                </a:lnTo>
                <a:lnTo>
                  <a:pt x="10450" y="5162"/>
                </a:lnTo>
                <a:lnTo>
                  <a:pt x="10448" y="5164"/>
                </a:lnTo>
                <a:lnTo>
                  <a:pt x="10444" y="5166"/>
                </a:lnTo>
                <a:lnTo>
                  <a:pt x="10442" y="5170"/>
                </a:lnTo>
                <a:lnTo>
                  <a:pt x="10440" y="5182"/>
                </a:lnTo>
                <a:lnTo>
                  <a:pt x="10440" y="5186"/>
                </a:lnTo>
                <a:lnTo>
                  <a:pt x="10442" y="5192"/>
                </a:lnTo>
                <a:close/>
                <a:moveTo>
                  <a:pt x="10396" y="5160"/>
                </a:moveTo>
                <a:lnTo>
                  <a:pt x="10396" y="5160"/>
                </a:lnTo>
                <a:lnTo>
                  <a:pt x="10392" y="5156"/>
                </a:lnTo>
                <a:lnTo>
                  <a:pt x="10388" y="5150"/>
                </a:lnTo>
                <a:lnTo>
                  <a:pt x="10386" y="5132"/>
                </a:lnTo>
                <a:lnTo>
                  <a:pt x="10382" y="5124"/>
                </a:lnTo>
                <a:lnTo>
                  <a:pt x="10380" y="5116"/>
                </a:lnTo>
                <a:lnTo>
                  <a:pt x="10372" y="5112"/>
                </a:lnTo>
                <a:lnTo>
                  <a:pt x="10364" y="5112"/>
                </a:lnTo>
                <a:lnTo>
                  <a:pt x="10356" y="5116"/>
                </a:lnTo>
                <a:lnTo>
                  <a:pt x="10352" y="5120"/>
                </a:lnTo>
                <a:lnTo>
                  <a:pt x="10352" y="5124"/>
                </a:lnTo>
                <a:lnTo>
                  <a:pt x="10352" y="5128"/>
                </a:lnTo>
                <a:lnTo>
                  <a:pt x="10348" y="5130"/>
                </a:lnTo>
                <a:lnTo>
                  <a:pt x="10344" y="5134"/>
                </a:lnTo>
                <a:lnTo>
                  <a:pt x="10342" y="5138"/>
                </a:lnTo>
                <a:lnTo>
                  <a:pt x="10344" y="5140"/>
                </a:lnTo>
                <a:lnTo>
                  <a:pt x="10346" y="5142"/>
                </a:lnTo>
                <a:lnTo>
                  <a:pt x="10354" y="5142"/>
                </a:lnTo>
                <a:lnTo>
                  <a:pt x="10362" y="5142"/>
                </a:lnTo>
                <a:lnTo>
                  <a:pt x="10366" y="5144"/>
                </a:lnTo>
                <a:lnTo>
                  <a:pt x="10368" y="5146"/>
                </a:lnTo>
                <a:lnTo>
                  <a:pt x="10372" y="5158"/>
                </a:lnTo>
                <a:lnTo>
                  <a:pt x="10376" y="5170"/>
                </a:lnTo>
                <a:lnTo>
                  <a:pt x="10378" y="5176"/>
                </a:lnTo>
                <a:lnTo>
                  <a:pt x="10384" y="5178"/>
                </a:lnTo>
                <a:lnTo>
                  <a:pt x="10392" y="5182"/>
                </a:lnTo>
                <a:lnTo>
                  <a:pt x="10396" y="5186"/>
                </a:lnTo>
                <a:lnTo>
                  <a:pt x="10400" y="5190"/>
                </a:lnTo>
                <a:lnTo>
                  <a:pt x="10404" y="5190"/>
                </a:lnTo>
                <a:lnTo>
                  <a:pt x="10406" y="5188"/>
                </a:lnTo>
                <a:lnTo>
                  <a:pt x="10408" y="5186"/>
                </a:lnTo>
                <a:lnTo>
                  <a:pt x="10406" y="5182"/>
                </a:lnTo>
                <a:lnTo>
                  <a:pt x="10404" y="5178"/>
                </a:lnTo>
                <a:lnTo>
                  <a:pt x="10404" y="5176"/>
                </a:lnTo>
                <a:lnTo>
                  <a:pt x="10404" y="5172"/>
                </a:lnTo>
                <a:lnTo>
                  <a:pt x="10406" y="5168"/>
                </a:lnTo>
                <a:lnTo>
                  <a:pt x="10406" y="5166"/>
                </a:lnTo>
                <a:lnTo>
                  <a:pt x="10402" y="5162"/>
                </a:lnTo>
                <a:lnTo>
                  <a:pt x="10396" y="5160"/>
                </a:lnTo>
                <a:close/>
                <a:moveTo>
                  <a:pt x="10682" y="5374"/>
                </a:moveTo>
                <a:lnTo>
                  <a:pt x="10682" y="5374"/>
                </a:lnTo>
                <a:lnTo>
                  <a:pt x="10670" y="5374"/>
                </a:lnTo>
                <a:lnTo>
                  <a:pt x="10658" y="5376"/>
                </a:lnTo>
                <a:lnTo>
                  <a:pt x="10652" y="5378"/>
                </a:lnTo>
                <a:lnTo>
                  <a:pt x="10652" y="5382"/>
                </a:lnTo>
                <a:lnTo>
                  <a:pt x="10652" y="5384"/>
                </a:lnTo>
                <a:lnTo>
                  <a:pt x="10656" y="5388"/>
                </a:lnTo>
                <a:lnTo>
                  <a:pt x="10668" y="5390"/>
                </a:lnTo>
                <a:lnTo>
                  <a:pt x="10680" y="5392"/>
                </a:lnTo>
                <a:lnTo>
                  <a:pt x="10684" y="5390"/>
                </a:lnTo>
                <a:lnTo>
                  <a:pt x="10686" y="5390"/>
                </a:lnTo>
                <a:lnTo>
                  <a:pt x="10692" y="5386"/>
                </a:lnTo>
                <a:lnTo>
                  <a:pt x="10700" y="5382"/>
                </a:lnTo>
                <a:lnTo>
                  <a:pt x="10706" y="5378"/>
                </a:lnTo>
                <a:lnTo>
                  <a:pt x="10706" y="5376"/>
                </a:lnTo>
                <a:lnTo>
                  <a:pt x="10702" y="5374"/>
                </a:lnTo>
                <a:lnTo>
                  <a:pt x="10700" y="5374"/>
                </a:lnTo>
                <a:lnTo>
                  <a:pt x="10694" y="5374"/>
                </a:lnTo>
                <a:lnTo>
                  <a:pt x="10682" y="5374"/>
                </a:lnTo>
                <a:close/>
                <a:moveTo>
                  <a:pt x="11090" y="5452"/>
                </a:moveTo>
                <a:lnTo>
                  <a:pt x="11090" y="5452"/>
                </a:lnTo>
                <a:lnTo>
                  <a:pt x="11092" y="5450"/>
                </a:lnTo>
                <a:lnTo>
                  <a:pt x="11094" y="5448"/>
                </a:lnTo>
                <a:lnTo>
                  <a:pt x="11096" y="5446"/>
                </a:lnTo>
                <a:lnTo>
                  <a:pt x="11098" y="5444"/>
                </a:lnTo>
                <a:lnTo>
                  <a:pt x="11102" y="5440"/>
                </a:lnTo>
                <a:lnTo>
                  <a:pt x="11100" y="5440"/>
                </a:lnTo>
                <a:lnTo>
                  <a:pt x="11096" y="5438"/>
                </a:lnTo>
                <a:lnTo>
                  <a:pt x="11086" y="5440"/>
                </a:lnTo>
                <a:lnTo>
                  <a:pt x="11082" y="5442"/>
                </a:lnTo>
                <a:lnTo>
                  <a:pt x="11082" y="5444"/>
                </a:lnTo>
                <a:lnTo>
                  <a:pt x="11082" y="5446"/>
                </a:lnTo>
                <a:lnTo>
                  <a:pt x="11082" y="5448"/>
                </a:lnTo>
                <a:lnTo>
                  <a:pt x="11076" y="5452"/>
                </a:lnTo>
                <a:lnTo>
                  <a:pt x="11074" y="5454"/>
                </a:lnTo>
                <a:lnTo>
                  <a:pt x="11074" y="5456"/>
                </a:lnTo>
                <a:lnTo>
                  <a:pt x="11086" y="5456"/>
                </a:lnTo>
                <a:lnTo>
                  <a:pt x="11088" y="5456"/>
                </a:lnTo>
                <a:lnTo>
                  <a:pt x="11088" y="5454"/>
                </a:lnTo>
                <a:lnTo>
                  <a:pt x="11088" y="5452"/>
                </a:lnTo>
                <a:lnTo>
                  <a:pt x="11090" y="5452"/>
                </a:lnTo>
                <a:close/>
                <a:moveTo>
                  <a:pt x="11138" y="5436"/>
                </a:moveTo>
                <a:lnTo>
                  <a:pt x="11138" y="5436"/>
                </a:lnTo>
                <a:lnTo>
                  <a:pt x="11130" y="5436"/>
                </a:lnTo>
                <a:lnTo>
                  <a:pt x="11126" y="5434"/>
                </a:lnTo>
                <a:lnTo>
                  <a:pt x="11124" y="5434"/>
                </a:lnTo>
                <a:lnTo>
                  <a:pt x="11122" y="5434"/>
                </a:lnTo>
                <a:lnTo>
                  <a:pt x="11120" y="5442"/>
                </a:lnTo>
                <a:lnTo>
                  <a:pt x="11118" y="5448"/>
                </a:lnTo>
                <a:lnTo>
                  <a:pt x="11120" y="5450"/>
                </a:lnTo>
                <a:lnTo>
                  <a:pt x="11122" y="5450"/>
                </a:lnTo>
                <a:lnTo>
                  <a:pt x="11132" y="5448"/>
                </a:lnTo>
                <a:lnTo>
                  <a:pt x="11146" y="5446"/>
                </a:lnTo>
                <a:lnTo>
                  <a:pt x="11148" y="5446"/>
                </a:lnTo>
                <a:lnTo>
                  <a:pt x="11152" y="5444"/>
                </a:lnTo>
                <a:lnTo>
                  <a:pt x="11152" y="5442"/>
                </a:lnTo>
                <a:lnTo>
                  <a:pt x="11152" y="5440"/>
                </a:lnTo>
                <a:lnTo>
                  <a:pt x="11146" y="5438"/>
                </a:lnTo>
                <a:lnTo>
                  <a:pt x="11142" y="5436"/>
                </a:lnTo>
                <a:lnTo>
                  <a:pt x="11138" y="5436"/>
                </a:lnTo>
                <a:close/>
                <a:moveTo>
                  <a:pt x="10372" y="5326"/>
                </a:moveTo>
                <a:lnTo>
                  <a:pt x="10372" y="5326"/>
                </a:lnTo>
                <a:lnTo>
                  <a:pt x="10374" y="5322"/>
                </a:lnTo>
                <a:lnTo>
                  <a:pt x="10374" y="5318"/>
                </a:lnTo>
                <a:lnTo>
                  <a:pt x="10376" y="5306"/>
                </a:lnTo>
                <a:lnTo>
                  <a:pt x="10376" y="5292"/>
                </a:lnTo>
                <a:lnTo>
                  <a:pt x="10376" y="5274"/>
                </a:lnTo>
                <a:lnTo>
                  <a:pt x="10376" y="5262"/>
                </a:lnTo>
                <a:lnTo>
                  <a:pt x="10374" y="5254"/>
                </a:lnTo>
                <a:lnTo>
                  <a:pt x="10374" y="5250"/>
                </a:lnTo>
                <a:lnTo>
                  <a:pt x="10376" y="5238"/>
                </a:lnTo>
                <a:lnTo>
                  <a:pt x="10376" y="5226"/>
                </a:lnTo>
                <a:lnTo>
                  <a:pt x="10376" y="5220"/>
                </a:lnTo>
                <a:lnTo>
                  <a:pt x="10376" y="5214"/>
                </a:lnTo>
                <a:lnTo>
                  <a:pt x="10380" y="5204"/>
                </a:lnTo>
                <a:lnTo>
                  <a:pt x="10382" y="5198"/>
                </a:lnTo>
                <a:lnTo>
                  <a:pt x="10384" y="5192"/>
                </a:lnTo>
                <a:lnTo>
                  <a:pt x="10382" y="5190"/>
                </a:lnTo>
                <a:lnTo>
                  <a:pt x="10380" y="5186"/>
                </a:lnTo>
                <a:lnTo>
                  <a:pt x="10374" y="5180"/>
                </a:lnTo>
                <a:lnTo>
                  <a:pt x="10372" y="5176"/>
                </a:lnTo>
                <a:lnTo>
                  <a:pt x="10368" y="5172"/>
                </a:lnTo>
                <a:lnTo>
                  <a:pt x="10364" y="5160"/>
                </a:lnTo>
                <a:lnTo>
                  <a:pt x="10360" y="5154"/>
                </a:lnTo>
                <a:lnTo>
                  <a:pt x="10356" y="5154"/>
                </a:lnTo>
                <a:lnTo>
                  <a:pt x="10348" y="5156"/>
                </a:lnTo>
                <a:lnTo>
                  <a:pt x="10344" y="5158"/>
                </a:lnTo>
                <a:lnTo>
                  <a:pt x="10342" y="5156"/>
                </a:lnTo>
                <a:lnTo>
                  <a:pt x="10338" y="5154"/>
                </a:lnTo>
                <a:lnTo>
                  <a:pt x="10334" y="5158"/>
                </a:lnTo>
                <a:lnTo>
                  <a:pt x="10330" y="5162"/>
                </a:lnTo>
                <a:lnTo>
                  <a:pt x="10328" y="5162"/>
                </a:lnTo>
                <a:lnTo>
                  <a:pt x="10330" y="5154"/>
                </a:lnTo>
                <a:lnTo>
                  <a:pt x="10334" y="5144"/>
                </a:lnTo>
                <a:lnTo>
                  <a:pt x="10334" y="5142"/>
                </a:lnTo>
                <a:lnTo>
                  <a:pt x="10330" y="5140"/>
                </a:lnTo>
                <a:lnTo>
                  <a:pt x="10326" y="5136"/>
                </a:lnTo>
                <a:lnTo>
                  <a:pt x="10324" y="5130"/>
                </a:lnTo>
                <a:lnTo>
                  <a:pt x="10320" y="5114"/>
                </a:lnTo>
                <a:lnTo>
                  <a:pt x="10316" y="5104"/>
                </a:lnTo>
                <a:lnTo>
                  <a:pt x="10314" y="5096"/>
                </a:lnTo>
                <a:lnTo>
                  <a:pt x="10310" y="5092"/>
                </a:lnTo>
                <a:lnTo>
                  <a:pt x="10308" y="5090"/>
                </a:lnTo>
                <a:lnTo>
                  <a:pt x="10304" y="5090"/>
                </a:lnTo>
                <a:lnTo>
                  <a:pt x="10298" y="5090"/>
                </a:lnTo>
                <a:lnTo>
                  <a:pt x="10292" y="5088"/>
                </a:lnTo>
                <a:lnTo>
                  <a:pt x="10282" y="5084"/>
                </a:lnTo>
                <a:lnTo>
                  <a:pt x="10278" y="5080"/>
                </a:lnTo>
                <a:lnTo>
                  <a:pt x="10276" y="5076"/>
                </a:lnTo>
                <a:lnTo>
                  <a:pt x="10276" y="5072"/>
                </a:lnTo>
                <a:lnTo>
                  <a:pt x="10278" y="5066"/>
                </a:lnTo>
                <a:lnTo>
                  <a:pt x="10280" y="5062"/>
                </a:lnTo>
                <a:lnTo>
                  <a:pt x="10280" y="5058"/>
                </a:lnTo>
                <a:lnTo>
                  <a:pt x="10278" y="5052"/>
                </a:lnTo>
                <a:lnTo>
                  <a:pt x="10278" y="5048"/>
                </a:lnTo>
                <a:lnTo>
                  <a:pt x="10280" y="5046"/>
                </a:lnTo>
                <a:lnTo>
                  <a:pt x="10284" y="5044"/>
                </a:lnTo>
                <a:lnTo>
                  <a:pt x="10288" y="5040"/>
                </a:lnTo>
                <a:lnTo>
                  <a:pt x="10290" y="5036"/>
                </a:lnTo>
                <a:lnTo>
                  <a:pt x="10290" y="5030"/>
                </a:lnTo>
                <a:lnTo>
                  <a:pt x="10288" y="5026"/>
                </a:lnTo>
                <a:lnTo>
                  <a:pt x="10284" y="5020"/>
                </a:lnTo>
                <a:lnTo>
                  <a:pt x="10280" y="5018"/>
                </a:lnTo>
                <a:lnTo>
                  <a:pt x="10274" y="5016"/>
                </a:lnTo>
                <a:lnTo>
                  <a:pt x="10270" y="5018"/>
                </a:lnTo>
                <a:lnTo>
                  <a:pt x="10264" y="5020"/>
                </a:lnTo>
                <a:lnTo>
                  <a:pt x="10262" y="5018"/>
                </a:lnTo>
                <a:lnTo>
                  <a:pt x="10262" y="5014"/>
                </a:lnTo>
                <a:lnTo>
                  <a:pt x="10260" y="5010"/>
                </a:lnTo>
                <a:lnTo>
                  <a:pt x="10258" y="5008"/>
                </a:lnTo>
                <a:lnTo>
                  <a:pt x="10252" y="5004"/>
                </a:lnTo>
                <a:lnTo>
                  <a:pt x="10244" y="5004"/>
                </a:lnTo>
                <a:lnTo>
                  <a:pt x="10236" y="5000"/>
                </a:lnTo>
                <a:lnTo>
                  <a:pt x="10232" y="4996"/>
                </a:lnTo>
                <a:lnTo>
                  <a:pt x="10228" y="4990"/>
                </a:lnTo>
                <a:lnTo>
                  <a:pt x="10226" y="4982"/>
                </a:lnTo>
                <a:lnTo>
                  <a:pt x="10224" y="4974"/>
                </a:lnTo>
                <a:lnTo>
                  <a:pt x="10220" y="4968"/>
                </a:lnTo>
                <a:lnTo>
                  <a:pt x="10212" y="4962"/>
                </a:lnTo>
                <a:lnTo>
                  <a:pt x="10202" y="4958"/>
                </a:lnTo>
                <a:lnTo>
                  <a:pt x="10196" y="4956"/>
                </a:lnTo>
                <a:lnTo>
                  <a:pt x="10194" y="4952"/>
                </a:lnTo>
                <a:lnTo>
                  <a:pt x="10190" y="4948"/>
                </a:lnTo>
                <a:lnTo>
                  <a:pt x="10190" y="4940"/>
                </a:lnTo>
                <a:lnTo>
                  <a:pt x="10188" y="4936"/>
                </a:lnTo>
                <a:lnTo>
                  <a:pt x="10184" y="4932"/>
                </a:lnTo>
                <a:lnTo>
                  <a:pt x="10176" y="4928"/>
                </a:lnTo>
                <a:lnTo>
                  <a:pt x="10172" y="4926"/>
                </a:lnTo>
                <a:lnTo>
                  <a:pt x="10172" y="4928"/>
                </a:lnTo>
                <a:lnTo>
                  <a:pt x="10170" y="4932"/>
                </a:lnTo>
                <a:lnTo>
                  <a:pt x="10172" y="4940"/>
                </a:lnTo>
                <a:lnTo>
                  <a:pt x="10170" y="4940"/>
                </a:lnTo>
                <a:lnTo>
                  <a:pt x="10168" y="4938"/>
                </a:lnTo>
                <a:lnTo>
                  <a:pt x="10162" y="4934"/>
                </a:lnTo>
                <a:lnTo>
                  <a:pt x="10158" y="4932"/>
                </a:lnTo>
                <a:lnTo>
                  <a:pt x="10154" y="4928"/>
                </a:lnTo>
                <a:lnTo>
                  <a:pt x="10150" y="4918"/>
                </a:lnTo>
                <a:lnTo>
                  <a:pt x="10146" y="4908"/>
                </a:lnTo>
                <a:lnTo>
                  <a:pt x="10144" y="4908"/>
                </a:lnTo>
                <a:lnTo>
                  <a:pt x="10140" y="4908"/>
                </a:lnTo>
                <a:lnTo>
                  <a:pt x="10138" y="4902"/>
                </a:lnTo>
                <a:lnTo>
                  <a:pt x="10132" y="4892"/>
                </a:lnTo>
                <a:lnTo>
                  <a:pt x="10122" y="4880"/>
                </a:lnTo>
                <a:lnTo>
                  <a:pt x="10110" y="4868"/>
                </a:lnTo>
                <a:lnTo>
                  <a:pt x="10104" y="4866"/>
                </a:lnTo>
                <a:lnTo>
                  <a:pt x="10098" y="4862"/>
                </a:lnTo>
                <a:lnTo>
                  <a:pt x="10092" y="4860"/>
                </a:lnTo>
                <a:lnTo>
                  <a:pt x="10088" y="4858"/>
                </a:lnTo>
                <a:lnTo>
                  <a:pt x="10084" y="4852"/>
                </a:lnTo>
                <a:lnTo>
                  <a:pt x="10080" y="4844"/>
                </a:lnTo>
                <a:lnTo>
                  <a:pt x="10078" y="4842"/>
                </a:lnTo>
                <a:lnTo>
                  <a:pt x="10074" y="4842"/>
                </a:lnTo>
                <a:lnTo>
                  <a:pt x="10070" y="4840"/>
                </a:lnTo>
                <a:lnTo>
                  <a:pt x="10068" y="4838"/>
                </a:lnTo>
                <a:lnTo>
                  <a:pt x="10068" y="4832"/>
                </a:lnTo>
                <a:lnTo>
                  <a:pt x="10068" y="4826"/>
                </a:lnTo>
                <a:lnTo>
                  <a:pt x="10066" y="4824"/>
                </a:lnTo>
                <a:lnTo>
                  <a:pt x="10062" y="4822"/>
                </a:lnTo>
                <a:lnTo>
                  <a:pt x="10058" y="4820"/>
                </a:lnTo>
                <a:lnTo>
                  <a:pt x="10056" y="4818"/>
                </a:lnTo>
                <a:lnTo>
                  <a:pt x="10056" y="4812"/>
                </a:lnTo>
                <a:lnTo>
                  <a:pt x="10054" y="4804"/>
                </a:lnTo>
                <a:lnTo>
                  <a:pt x="10050" y="4798"/>
                </a:lnTo>
                <a:lnTo>
                  <a:pt x="10046" y="4790"/>
                </a:lnTo>
                <a:lnTo>
                  <a:pt x="10038" y="4782"/>
                </a:lnTo>
                <a:lnTo>
                  <a:pt x="10036" y="4782"/>
                </a:lnTo>
                <a:lnTo>
                  <a:pt x="10034" y="4782"/>
                </a:lnTo>
                <a:lnTo>
                  <a:pt x="10030" y="4786"/>
                </a:lnTo>
                <a:lnTo>
                  <a:pt x="10028" y="4786"/>
                </a:lnTo>
                <a:lnTo>
                  <a:pt x="10024" y="4784"/>
                </a:lnTo>
                <a:lnTo>
                  <a:pt x="10020" y="4780"/>
                </a:lnTo>
                <a:lnTo>
                  <a:pt x="10016" y="4780"/>
                </a:lnTo>
                <a:lnTo>
                  <a:pt x="10010" y="4782"/>
                </a:lnTo>
                <a:lnTo>
                  <a:pt x="10002" y="4784"/>
                </a:lnTo>
                <a:lnTo>
                  <a:pt x="9996" y="4784"/>
                </a:lnTo>
                <a:lnTo>
                  <a:pt x="9988" y="4784"/>
                </a:lnTo>
                <a:lnTo>
                  <a:pt x="9976" y="4780"/>
                </a:lnTo>
                <a:lnTo>
                  <a:pt x="9974" y="4778"/>
                </a:lnTo>
                <a:lnTo>
                  <a:pt x="9972" y="4776"/>
                </a:lnTo>
                <a:lnTo>
                  <a:pt x="9970" y="4770"/>
                </a:lnTo>
                <a:lnTo>
                  <a:pt x="9966" y="4768"/>
                </a:lnTo>
                <a:lnTo>
                  <a:pt x="9960" y="4764"/>
                </a:lnTo>
                <a:lnTo>
                  <a:pt x="9952" y="4764"/>
                </a:lnTo>
                <a:lnTo>
                  <a:pt x="9946" y="4764"/>
                </a:lnTo>
                <a:lnTo>
                  <a:pt x="9944" y="4770"/>
                </a:lnTo>
                <a:lnTo>
                  <a:pt x="9944" y="4776"/>
                </a:lnTo>
                <a:lnTo>
                  <a:pt x="9946" y="4784"/>
                </a:lnTo>
                <a:lnTo>
                  <a:pt x="9950" y="4792"/>
                </a:lnTo>
                <a:lnTo>
                  <a:pt x="9958" y="4812"/>
                </a:lnTo>
                <a:lnTo>
                  <a:pt x="9968" y="4826"/>
                </a:lnTo>
                <a:lnTo>
                  <a:pt x="9976" y="4834"/>
                </a:lnTo>
                <a:lnTo>
                  <a:pt x="9982" y="4840"/>
                </a:lnTo>
                <a:lnTo>
                  <a:pt x="9990" y="4850"/>
                </a:lnTo>
                <a:lnTo>
                  <a:pt x="9994" y="4854"/>
                </a:lnTo>
                <a:lnTo>
                  <a:pt x="9996" y="4856"/>
                </a:lnTo>
                <a:lnTo>
                  <a:pt x="10002" y="4856"/>
                </a:lnTo>
                <a:lnTo>
                  <a:pt x="10004" y="4858"/>
                </a:lnTo>
                <a:lnTo>
                  <a:pt x="10008" y="4860"/>
                </a:lnTo>
                <a:lnTo>
                  <a:pt x="10012" y="4864"/>
                </a:lnTo>
                <a:lnTo>
                  <a:pt x="10018" y="4872"/>
                </a:lnTo>
                <a:lnTo>
                  <a:pt x="10026" y="4884"/>
                </a:lnTo>
                <a:lnTo>
                  <a:pt x="10026" y="4890"/>
                </a:lnTo>
                <a:lnTo>
                  <a:pt x="10028" y="4892"/>
                </a:lnTo>
                <a:lnTo>
                  <a:pt x="10034" y="4896"/>
                </a:lnTo>
                <a:lnTo>
                  <a:pt x="10040" y="4902"/>
                </a:lnTo>
                <a:lnTo>
                  <a:pt x="10042" y="4906"/>
                </a:lnTo>
                <a:lnTo>
                  <a:pt x="10042" y="4914"/>
                </a:lnTo>
                <a:lnTo>
                  <a:pt x="10044" y="4920"/>
                </a:lnTo>
                <a:lnTo>
                  <a:pt x="10046" y="4924"/>
                </a:lnTo>
                <a:lnTo>
                  <a:pt x="10050" y="4930"/>
                </a:lnTo>
                <a:lnTo>
                  <a:pt x="10060" y="4934"/>
                </a:lnTo>
                <a:lnTo>
                  <a:pt x="10070" y="4940"/>
                </a:lnTo>
                <a:lnTo>
                  <a:pt x="10080" y="4948"/>
                </a:lnTo>
                <a:lnTo>
                  <a:pt x="10086" y="4954"/>
                </a:lnTo>
                <a:lnTo>
                  <a:pt x="10088" y="4958"/>
                </a:lnTo>
                <a:lnTo>
                  <a:pt x="10088" y="4962"/>
                </a:lnTo>
                <a:lnTo>
                  <a:pt x="10086" y="4966"/>
                </a:lnTo>
                <a:lnTo>
                  <a:pt x="10088" y="4970"/>
                </a:lnTo>
                <a:lnTo>
                  <a:pt x="10096" y="4994"/>
                </a:lnTo>
                <a:lnTo>
                  <a:pt x="10102" y="5020"/>
                </a:lnTo>
                <a:lnTo>
                  <a:pt x="10106" y="5026"/>
                </a:lnTo>
                <a:lnTo>
                  <a:pt x="10116" y="5032"/>
                </a:lnTo>
                <a:lnTo>
                  <a:pt x="10122" y="5038"/>
                </a:lnTo>
                <a:lnTo>
                  <a:pt x="10124" y="5044"/>
                </a:lnTo>
                <a:lnTo>
                  <a:pt x="10130" y="5054"/>
                </a:lnTo>
                <a:lnTo>
                  <a:pt x="10144" y="5070"/>
                </a:lnTo>
                <a:lnTo>
                  <a:pt x="10148" y="5076"/>
                </a:lnTo>
                <a:lnTo>
                  <a:pt x="10152" y="5080"/>
                </a:lnTo>
                <a:lnTo>
                  <a:pt x="10152" y="5086"/>
                </a:lnTo>
                <a:lnTo>
                  <a:pt x="10152" y="5090"/>
                </a:lnTo>
                <a:lnTo>
                  <a:pt x="10150" y="5096"/>
                </a:lnTo>
                <a:lnTo>
                  <a:pt x="10152" y="5100"/>
                </a:lnTo>
                <a:lnTo>
                  <a:pt x="10154" y="5104"/>
                </a:lnTo>
                <a:lnTo>
                  <a:pt x="10162" y="5112"/>
                </a:lnTo>
                <a:lnTo>
                  <a:pt x="10166" y="5122"/>
                </a:lnTo>
                <a:lnTo>
                  <a:pt x="10170" y="5132"/>
                </a:lnTo>
                <a:lnTo>
                  <a:pt x="10174" y="5146"/>
                </a:lnTo>
                <a:lnTo>
                  <a:pt x="10178" y="5160"/>
                </a:lnTo>
                <a:lnTo>
                  <a:pt x="10188" y="5176"/>
                </a:lnTo>
                <a:lnTo>
                  <a:pt x="10200" y="5192"/>
                </a:lnTo>
                <a:lnTo>
                  <a:pt x="10214" y="5206"/>
                </a:lnTo>
                <a:lnTo>
                  <a:pt x="10224" y="5218"/>
                </a:lnTo>
                <a:lnTo>
                  <a:pt x="10230" y="5226"/>
                </a:lnTo>
                <a:lnTo>
                  <a:pt x="10238" y="5238"/>
                </a:lnTo>
                <a:lnTo>
                  <a:pt x="10252" y="5254"/>
                </a:lnTo>
                <a:lnTo>
                  <a:pt x="10270" y="5272"/>
                </a:lnTo>
                <a:lnTo>
                  <a:pt x="10282" y="5284"/>
                </a:lnTo>
                <a:lnTo>
                  <a:pt x="10294" y="5294"/>
                </a:lnTo>
                <a:lnTo>
                  <a:pt x="10304" y="5306"/>
                </a:lnTo>
                <a:lnTo>
                  <a:pt x="10314" y="5322"/>
                </a:lnTo>
                <a:lnTo>
                  <a:pt x="10322" y="5332"/>
                </a:lnTo>
                <a:lnTo>
                  <a:pt x="10326" y="5334"/>
                </a:lnTo>
                <a:lnTo>
                  <a:pt x="10326" y="5332"/>
                </a:lnTo>
                <a:lnTo>
                  <a:pt x="10324" y="5320"/>
                </a:lnTo>
                <a:lnTo>
                  <a:pt x="10322" y="5312"/>
                </a:lnTo>
                <a:lnTo>
                  <a:pt x="10322" y="5310"/>
                </a:lnTo>
                <a:lnTo>
                  <a:pt x="10326" y="5310"/>
                </a:lnTo>
                <a:lnTo>
                  <a:pt x="10332" y="5314"/>
                </a:lnTo>
                <a:lnTo>
                  <a:pt x="10338" y="5316"/>
                </a:lnTo>
                <a:lnTo>
                  <a:pt x="10342" y="5318"/>
                </a:lnTo>
                <a:lnTo>
                  <a:pt x="10348" y="5318"/>
                </a:lnTo>
                <a:lnTo>
                  <a:pt x="10348" y="5312"/>
                </a:lnTo>
                <a:lnTo>
                  <a:pt x="10350" y="5308"/>
                </a:lnTo>
                <a:lnTo>
                  <a:pt x="10352" y="5308"/>
                </a:lnTo>
                <a:lnTo>
                  <a:pt x="10358" y="5314"/>
                </a:lnTo>
                <a:lnTo>
                  <a:pt x="10366" y="5324"/>
                </a:lnTo>
                <a:lnTo>
                  <a:pt x="10368" y="5328"/>
                </a:lnTo>
                <a:lnTo>
                  <a:pt x="10372" y="5326"/>
                </a:lnTo>
                <a:close/>
                <a:moveTo>
                  <a:pt x="10716" y="5464"/>
                </a:moveTo>
                <a:lnTo>
                  <a:pt x="10716" y="5464"/>
                </a:lnTo>
                <a:lnTo>
                  <a:pt x="10722" y="5468"/>
                </a:lnTo>
                <a:lnTo>
                  <a:pt x="10724" y="5466"/>
                </a:lnTo>
                <a:lnTo>
                  <a:pt x="10726" y="5466"/>
                </a:lnTo>
                <a:lnTo>
                  <a:pt x="10724" y="5462"/>
                </a:lnTo>
                <a:lnTo>
                  <a:pt x="10722" y="5458"/>
                </a:lnTo>
                <a:lnTo>
                  <a:pt x="10718" y="5454"/>
                </a:lnTo>
                <a:lnTo>
                  <a:pt x="10716" y="5448"/>
                </a:lnTo>
                <a:lnTo>
                  <a:pt x="10720" y="5432"/>
                </a:lnTo>
                <a:lnTo>
                  <a:pt x="10720" y="5426"/>
                </a:lnTo>
                <a:lnTo>
                  <a:pt x="10720" y="5418"/>
                </a:lnTo>
                <a:lnTo>
                  <a:pt x="10716" y="5414"/>
                </a:lnTo>
                <a:lnTo>
                  <a:pt x="10708" y="5410"/>
                </a:lnTo>
                <a:lnTo>
                  <a:pt x="10696" y="5412"/>
                </a:lnTo>
                <a:lnTo>
                  <a:pt x="10686" y="5414"/>
                </a:lnTo>
                <a:lnTo>
                  <a:pt x="10676" y="5416"/>
                </a:lnTo>
                <a:lnTo>
                  <a:pt x="10668" y="5414"/>
                </a:lnTo>
                <a:lnTo>
                  <a:pt x="10660" y="5412"/>
                </a:lnTo>
                <a:lnTo>
                  <a:pt x="10650" y="5406"/>
                </a:lnTo>
                <a:lnTo>
                  <a:pt x="10650" y="5404"/>
                </a:lnTo>
                <a:lnTo>
                  <a:pt x="10650" y="5402"/>
                </a:lnTo>
                <a:lnTo>
                  <a:pt x="10652" y="5396"/>
                </a:lnTo>
                <a:lnTo>
                  <a:pt x="10650" y="5390"/>
                </a:lnTo>
                <a:lnTo>
                  <a:pt x="10648" y="5382"/>
                </a:lnTo>
                <a:lnTo>
                  <a:pt x="10644" y="5376"/>
                </a:lnTo>
                <a:lnTo>
                  <a:pt x="10640" y="5374"/>
                </a:lnTo>
                <a:lnTo>
                  <a:pt x="10636" y="5374"/>
                </a:lnTo>
                <a:lnTo>
                  <a:pt x="10634" y="5374"/>
                </a:lnTo>
                <a:lnTo>
                  <a:pt x="10630" y="5378"/>
                </a:lnTo>
                <a:lnTo>
                  <a:pt x="10626" y="5376"/>
                </a:lnTo>
                <a:lnTo>
                  <a:pt x="10624" y="5374"/>
                </a:lnTo>
                <a:lnTo>
                  <a:pt x="10618" y="5368"/>
                </a:lnTo>
                <a:lnTo>
                  <a:pt x="10616" y="5368"/>
                </a:lnTo>
                <a:lnTo>
                  <a:pt x="10614" y="5370"/>
                </a:lnTo>
                <a:lnTo>
                  <a:pt x="10608" y="5366"/>
                </a:lnTo>
                <a:lnTo>
                  <a:pt x="10606" y="5362"/>
                </a:lnTo>
                <a:lnTo>
                  <a:pt x="10602" y="5362"/>
                </a:lnTo>
                <a:lnTo>
                  <a:pt x="10596" y="5364"/>
                </a:lnTo>
                <a:lnTo>
                  <a:pt x="10592" y="5366"/>
                </a:lnTo>
                <a:lnTo>
                  <a:pt x="10590" y="5366"/>
                </a:lnTo>
                <a:lnTo>
                  <a:pt x="10588" y="5362"/>
                </a:lnTo>
                <a:lnTo>
                  <a:pt x="10582" y="5352"/>
                </a:lnTo>
                <a:lnTo>
                  <a:pt x="10580" y="5350"/>
                </a:lnTo>
                <a:lnTo>
                  <a:pt x="10578" y="5348"/>
                </a:lnTo>
                <a:lnTo>
                  <a:pt x="10574" y="5348"/>
                </a:lnTo>
                <a:lnTo>
                  <a:pt x="10572" y="5352"/>
                </a:lnTo>
                <a:lnTo>
                  <a:pt x="10568" y="5356"/>
                </a:lnTo>
                <a:lnTo>
                  <a:pt x="10564" y="5364"/>
                </a:lnTo>
                <a:lnTo>
                  <a:pt x="10560" y="5378"/>
                </a:lnTo>
                <a:lnTo>
                  <a:pt x="10556" y="5380"/>
                </a:lnTo>
                <a:lnTo>
                  <a:pt x="10554" y="5380"/>
                </a:lnTo>
                <a:lnTo>
                  <a:pt x="10548" y="5376"/>
                </a:lnTo>
                <a:lnTo>
                  <a:pt x="10542" y="5374"/>
                </a:lnTo>
                <a:lnTo>
                  <a:pt x="10536" y="5372"/>
                </a:lnTo>
                <a:lnTo>
                  <a:pt x="10524" y="5372"/>
                </a:lnTo>
                <a:lnTo>
                  <a:pt x="10518" y="5374"/>
                </a:lnTo>
                <a:lnTo>
                  <a:pt x="10514" y="5374"/>
                </a:lnTo>
                <a:lnTo>
                  <a:pt x="10508" y="5374"/>
                </a:lnTo>
                <a:lnTo>
                  <a:pt x="10500" y="5372"/>
                </a:lnTo>
                <a:lnTo>
                  <a:pt x="10492" y="5372"/>
                </a:lnTo>
                <a:lnTo>
                  <a:pt x="10488" y="5370"/>
                </a:lnTo>
                <a:lnTo>
                  <a:pt x="10484" y="5366"/>
                </a:lnTo>
                <a:lnTo>
                  <a:pt x="10482" y="5362"/>
                </a:lnTo>
                <a:lnTo>
                  <a:pt x="10478" y="5352"/>
                </a:lnTo>
                <a:lnTo>
                  <a:pt x="10476" y="5346"/>
                </a:lnTo>
                <a:lnTo>
                  <a:pt x="10474" y="5344"/>
                </a:lnTo>
                <a:lnTo>
                  <a:pt x="10472" y="5342"/>
                </a:lnTo>
                <a:lnTo>
                  <a:pt x="10470" y="5342"/>
                </a:lnTo>
                <a:lnTo>
                  <a:pt x="10464" y="5344"/>
                </a:lnTo>
                <a:lnTo>
                  <a:pt x="10462" y="5344"/>
                </a:lnTo>
                <a:lnTo>
                  <a:pt x="10458" y="5342"/>
                </a:lnTo>
                <a:lnTo>
                  <a:pt x="10454" y="5340"/>
                </a:lnTo>
                <a:lnTo>
                  <a:pt x="10452" y="5338"/>
                </a:lnTo>
                <a:lnTo>
                  <a:pt x="10446" y="5340"/>
                </a:lnTo>
                <a:lnTo>
                  <a:pt x="10442" y="5340"/>
                </a:lnTo>
                <a:lnTo>
                  <a:pt x="10440" y="5340"/>
                </a:lnTo>
                <a:lnTo>
                  <a:pt x="10438" y="5336"/>
                </a:lnTo>
                <a:lnTo>
                  <a:pt x="10432" y="5330"/>
                </a:lnTo>
                <a:lnTo>
                  <a:pt x="10426" y="5326"/>
                </a:lnTo>
                <a:lnTo>
                  <a:pt x="10420" y="5326"/>
                </a:lnTo>
                <a:lnTo>
                  <a:pt x="10418" y="5328"/>
                </a:lnTo>
                <a:lnTo>
                  <a:pt x="10418" y="5332"/>
                </a:lnTo>
                <a:lnTo>
                  <a:pt x="10416" y="5334"/>
                </a:lnTo>
                <a:lnTo>
                  <a:pt x="10414" y="5336"/>
                </a:lnTo>
                <a:lnTo>
                  <a:pt x="10410" y="5334"/>
                </a:lnTo>
                <a:lnTo>
                  <a:pt x="10400" y="5332"/>
                </a:lnTo>
                <a:lnTo>
                  <a:pt x="10386" y="5328"/>
                </a:lnTo>
                <a:lnTo>
                  <a:pt x="10380" y="5328"/>
                </a:lnTo>
                <a:lnTo>
                  <a:pt x="10376" y="5330"/>
                </a:lnTo>
                <a:lnTo>
                  <a:pt x="10374" y="5334"/>
                </a:lnTo>
                <a:lnTo>
                  <a:pt x="10372" y="5340"/>
                </a:lnTo>
                <a:lnTo>
                  <a:pt x="10370" y="5348"/>
                </a:lnTo>
                <a:lnTo>
                  <a:pt x="10368" y="5352"/>
                </a:lnTo>
                <a:lnTo>
                  <a:pt x="10366" y="5354"/>
                </a:lnTo>
                <a:lnTo>
                  <a:pt x="10362" y="5356"/>
                </a:lnTo>
                <a:lnTo>
                  <a:pt x="10362" y="5360"/>
                </a:lnTo>
                <a:lnTo>
                  <a:pt x="10360" y="5362"/>
                </a:lnTo>
                <a:lnTo>
                  <a:pt x="10354" y="5364"/>
                </a:lnTo>
                <a:lnTo>
                  <a:pt x="10350" y="5366"/>
                </a:lnTo>
                <a:lnTo>
                  <a:pt x="10348" y="5368"/>
                </a:lnTo>
                <a:lnTo>
                  <a:pt x="10348" y="5370"/>
                </a:lnTo>
                <a:lnTo>
                  <a:pt x="10354" y="5374"/>
                </a:lnTo>
                <a:lnTo>
                  <a:pt x="10362" y="5374"/>
                </a:lnTo>
                <a:lnTo>
                  <a:pt x="10370" y="5372"/>
                </a:lnTo>
                <a:lnTo>
                  <a:pt x="10378" y="5372"/>
                </a:lnTo>
                <a:lnTo>
                  <a:pt x="10382" y="5374"/>
                </a:lnTo>
                <a:lnTo>
                  <a:pt x="10386" y="5376"/>
                </a:lnTo>
                <a:lnTo>
                  <a:pt x="10388" y="5380"/>
                </a:lnTo>
                <a:lnTo>
                  <a:pt x="10392" y="5380"/>
                </a:lnTo>
                <a:lnTo>
                  <a:pt x="10398" y="5378"/>
                </a:lnTo>
                <a:lnTo>
                  <a:pt x="10400" y="5378"/>
                </a:lnTo>
                <a:lnTo>
                  <a:pt x="10400" y="5380"/>
                </a:lnTo>
                <a:lnTo>
                  <a:pt x="10398" y="5388"/>
                </a:lnTo>
                <a:lnTo>
                  <a:pt x="10396" y="5394"/>
                </a:lnTo>
                <a:lnTo>
                  <a:pt x="10396" y="5396"/>
                </a:lnTo>
                <a:lnTo>
                  <a:pt x="10398" y="5398"/>
                </a:lnTo>
                <a:lnTo>
                  <a:pt x="10404" y="5400"/>
                </a:lnTo>
                <a:lnTo>
                  <a:pt x="10424" y="5404"/>
                </a:lnTo>
                <a:lnTo>
                  <a:pt x="10440" y="5408"/>
                </a:lnTo>
                <a:lnTo>
                  <a:pt x="10458" y="5416"/>
                </a:lnTo>
                <a:lnTo>
                  <a:pt x="10464" y="5420"/>
                </a:lnTo>
                <a:lnTo>
                  <a:pt x="10472" y="5420"/>
                </a:lnTo>
                <a:lnTo>
                  <a:pt x="10478" y="5418"/>
                </a:lnTo>
                <a:lnTo>
                  <a:pt x="10482" y="5416"/>
                </a:lnTo>
                <a:lnTo>
                  <a:pt x="10490" y="5412"/>
                </a:lnTo>
                <a:lnTo>
                  <a:pt x="10494" y="5412"/>
                </a:lnTo>
                <a:lnTo>
                  <a:pt x="10496" y="5414"/>
                </a:lnTo>
                <a:lnTo>
                  <a:pt x="10502" y="5416"/>
                </a:lnTo>
                <a:lnTo>
                  <a:pt x="10508" y="5416"/>
                </a:lnTo>
                <a:lnTo>
                  <a:pt x="10516" y="5416"/>
                </a:lnTo>
                <a:lnTo>
                  <a:pt x="10530" y="5418"/>
                </a:lnTo>
                <a:lnTo>
                  <a:pt x="10536" y="5420"/>
                </a:lnTo>
                <a:lnTo>
                  <a:pt x="10542" y="5422"/>
                </a:lnTo>
                <a:lnTo>
                  <a:pt x="10550" y="5430"/>
                </a:lnTo>
                <a:lnTo>
                  <a:pt x="10556" y="5434"/>
                </a:lnTo>
                <a:lnTo>
                  <a:pt x="10566" y="5438"/>
                </a:lnTo>
                <a:lnTo>
                  <a:pt x="10578" y="5440"/>
                </a:lnTo>
                <a:lnTo>
                  <a:pt x="10594" y="5444"/>
                </a:lnTo>
                <a:lnTo>
                  <a:pt x="10610" y="5446"/>
                </a:lnTo>
                <a:lnTo>
                  <a:pt x="10614" y="5444"/>
                </a:lnTo>
                <a:lnTo>
                  <a:pt x="10616" y="5444"/>
                </a:lnTo>
                <a:lnTo>
                  <a:pt x="10620" y="5444"/>
                </a:lnTo>
                <a:lnTo>
                  <a:pt x="10640" y="5446"/>
                </a:lnTo>
                <a:lnTo>
                  <a:pt x="10652" y="5448"/>
                </a:lnTo>
                <a:lnTo>
                  <a:pt x="10658" y="5448"/>
                </a:lnTo>
                <a:lnTo>
                  <a:pt x="10662" y="5446"/>
                </a:lnTo>
                <a:lnTo>
                  <a:pt x="10662" y="5444"/>
                </a:lnTo>
                <a:lnTo>
                  <a:pt x="10662" y="5442"/>
                </a:lnTo>
                <a:lnTo>
                  <a:pt x="10664" y="5442"/>
                </a:lnTo>
                <a:lnTo>
                  <a:pt x="10682" y="5450"/>
                </a:lnTo>
                <a:lnTo>
                  <a:pt x="10694" y="5456"/>
                </a:lnTo>
                <a:lnTo>
                  <a:pt x="10702" y="5458"/>
                </a:lnTo>
                <a:lnTo>
                  <a:pt x="10708" y="5460"/>
                </a:lnTo>
                <a:lnTo>
                  <a:pt x="10716" y="5464"/>
                </a:lnTo>
                <a:close/>
                <a:moveTo>
                  <a:pt x="10750" y="5470"/>
                </a:moveTo>
                <a:lnTo>
                  <a:pt x="10750" y="5470"/>
                </a:lnTo>
                <a:lnTo>
                  <a:pt x="10754" y="5468"/>
                </a:lnTo>
                <a:lnTo>
                  <a:pt x="10756" y="5464"/>
                </a:lnTo>
                <a:lnTo>
                  <a:pt x="10760" y="5460"/>
                </a:lnTo>
                <a:lnTo>
                  <a:pt x="10766" y="5454"/>
                </a:lnTo>
                <a:lnTo>
                  <a:pt x="10770" y="5448"/>
                </a:lnTo>
                <a:lnTo>
                  <a:pt x="10770" y="5446"/>
                </a:lnTo>
                <a:lnTo>
                  <a:pt x="10770" y="5444"/>
                </a:lnTo>
                <a:lnTo>
                  <a:pt x="10764" y="5440"/>
                </a:lnTo>
                <a:lnTo>
                  <a:pt x="10758" y="5434"/>
                </a:lnTo>
                <a:lnTo>
                  <a:pt x="10754" y="5432"/>
                </a:lnTo>
                <a:lnTo>
                  <a:pt x="10752" y="5432"/>
                </a:lnTo>
                <a:lnTo>
                  <a:pt x="10748" y="5434"/>
                </a:lnTo>
                <a:lnTo>
                  <a:pt x="10742" y="5436"/>
                </a:lnTo>
                <a:lnTo>
                  <a:pt x="10738" y="5436"/>
                </a:lnTo>
                <a:lnTo>
                  <a:pt x="10734" y="5436"/>
                </a:lnTo>
                <a:lnTo>
                  <a:pt x="10726" y="5432"/>
                </a:lnTo>
                <a:lnTo>
                  <a:pt x="10724" y="5434"/>
                </a:lnTo>
                <a:lnTo>
                  <a:pt x="10722" y="5434"/>
                </a:lnTo>
                <a:lnTo>
                  <a:pt x="10724" y="5440"/>
                </a:lnTo>
                <a:lnTo>
                  <a:pt x="10726" y="5446"/>
                </a:lnTo>
                <a:lnTo>
                  <a:pt x="10728" y="5448"/>
                </a:lnTo>
                <a:lnTo>
                  <a:pt x="10732" y="5448"/>
                </a:lnTo>
                <a:lnTo>
                  <a:pt x="10738" y="5450"/>
                </a:lnTo>
                <a:lnTo>
                  <a:pt x="10744" y="5456"/>
                </a:lnTo>
                <a:lnTo>
                  <a:pt x="10748" y="5462"/>
                </a:lnTo>
                <a:lnTo>
                  <a:pt x="10748" y="5466"/>
                </a:lnTo>
                <a:lnTo>
                  <a:pt x="10748" y="5468"/>
                </a:lnTo>
                <a:lnTo>
                  <a:pt x="10750" y="5470"/>
                </a:lnTo>
                <a:close/>
                <a:moveTo>
                  <a:pt x="10784" y="5464"/>
                </a:moveTo>
                <a:lnTo>
                  <a:pt x="10784" y="5464"/>
                </a:lnTo>
                <a:lnTo>
                  <a:pt x="10778" y="5466"/>
                </a:lnTo>
                <a:lnTo>
                  <a:pt x="10778" y="5468"/>
                </a:lnTo>
                <a:lnTo>
                  <a:pt x="10782" y="5472"/>
                </a:lnTo>
                <a:lnTo>
                  <a:pt x="10792" y="5474"/>
                </a:lnTo>
                <a:lnTo>
                  <a:pt x="10802" y="5474"/>
                </a:lnTo>
                <a:lnTo>
                  <a:pt x="10804" y="5472"/>
                </a:lnTo>
                <a:lnTo>
                  <a:pt x="10806" y="5470"/>
                </a:lnTo>
                <a:lnTo>
                  <a:pt x="10806" y="5466"/>
                </a:lnTo>
                <a:lnTo>
                  <a:pt x="10810" y="5456"/>
                </a:lnTo>
                <a:lnTo>
                  <a:pt x="10812" y="5448"/>
                </a:lnTo>
                <a:lnTo>
                  <a:pt x="10814" y="5444"/>
                </a:lnTo>
                <a:lnTo>
                  <a:pt x="10810" y="5442"/>
                </a:lnTo>
                <a:lnTo>
                  <a:pt x="10804" y="5440"/>
                </a:lnTo>
                <a:lnTo>
                  <a:pt x="10800" y="5440"/>
                </a:lnTo>
                <a:lnTo>
                  <a:pt x="10796" y="5440"/>
                </a:lnTo>
                <a:lnTo>
                  <a:pt x="10790" y="5442"/>
                </a:lnTo>
                <a:lnTo>
                  <a:pt x="10786" y="5448"/>
                </a:lnTo>
                <a:lnTo>
                  <a:pt x="10784" y="5452"/>
                </a:lnTo>
                <a:lnTo>
                  <a:pt x="10786" y="5460"/>
                </a:lnTo>
                <a:lnTo>
                  <a:pt x="10784" y="5464"/>
                </a:lnTo>
                <a:close/>
                <a:moveTo>
                  <a:pt x="10826" y="5482"/>
                </a:moveTo>
                <a:lnTo>
                  <a:pt x="10826" y="5482"/>
                </a:lnTo>
                <a:lnTo>
                  <a:pt x="10836" y="5480"/>
                </a:lnTo>
                <a:lnTo>
                  <a:pt x="10848" y="5476"/>
                </a:lnTo>
                <a:lnTo>
                  <a:pt x="10860" y="5472"/>
                </a:lnTo>
                <a:lnTo>
                  <a:pt x="10866" y="5472"/>
                </a:lnTo>
                <a:lnTo>
                  <a:pt x="10872" y="5470"/>
                </a:lnTo>
                <a:lnTo>
                  <a:pt x="10874" y="5468"/>
                </a:lnTo>
                <a:lnTo>
                  <a:pt x="10878" y="5466"/>
                </a:lnTo>
                <a:lnTo>
                  <a:pt x="10878" y="5468"/>
                </a:lnTo>
                <a:lnTo>
                  <a:pt x="10880" y="5470"/>
                </a:lnTo>
                <a:lnTo>
                  <a:pt x="10884" y="5470"/>
                </a:lnTo>
                <a:lnTo>
                  <a:pt x="10888" y="5468"/>
                </a:lnTo>
                <a:lnTo>
                  <a:pt x="10892" y="5470"/>
                </a:lnTo>
                <a:lnTo>
                  <a:pt x="10902" y="5472"/>
                </a:lnTo>
                <a:lnTo>
                  <a:pt x="10904" y="5470"/>
                </a:lnTo>
                <a:lnTo>
                  <a:pt x="10902" y="5468"/>
                </a:lnTo>
                <a:lnTo>
                  <a:pt x="10896" y="5466"/>
                </a:lnTo>
                <a:lnTo>
                  <a:pt x="10894" y="5464"/>
                </a:lnTo>
                <a:lnTo>
                  <a:pt x="10896" y="5462"/>
                </a:lnTo>
                <a:lnTo>
                  <a:pt x="10900" y="5462"/>
                </a:lnTo>
                <a:lnTo>
                  <a:pt x="10908" y="5466"/>
                </a:lnTo>
                <a:lnTo>
                  <a:pt x="10910" y="5464"/>
                </a:lnTo>
                <a:lnTo>
                  <a:pt x="10912" y="5462"/>
                </a:lnTo>
                <a:lnTo>
                  <a:pt x="10910" y="5458"/>
                </a:lnTo>
                <a:lnTo>
                  <a:pt x="10908" y="5450"/>
                </a:lnTo>
                <a:lnTo>
                  <a:pt x="10902" y="5444"/>
                </a:lnTo>
                <a:lnTo>
                  <a:pt x="10900" y="5442"/>
                </a:lnTo>
                <a:lnTo>
                  <a:pt x="10896" y="5444"/>
                </a:lnTo>
                <a:lnTo>
                  <a:pt x="10894" y="5444"/>
                </a:lnTo>
                <a:lnTo>
                  <a:pt x="10892" y="5444"/>
                </a:lnTo>
                <a:lnTo>
                  <a:pt x="10888" y="5442"/>
                </a:lnTo>
                <a:lnTo>
                  <a:pt x="10886" y="5440"/>
                </a:lnTo>
                <a:lnTo>
                  <a:pt x="10884" y="5440"/>
                </a:lnTo>
                <a:lnTo>
                  <a:pt x="10880" y="5442"/>
                </a:lnTo>
                <a:lnTo>
                  <a:pt x="10878" y="5444"/>
                </a:lnTo>
                <a:lnTo>
                  <a:pt x="10874" y="5444"/>
                </a:lnTo>
                <a:lnTo>
                  <a:pt x="10870" y="5440"/>
                </a:lnTo>
                <a:lnTo>
                  <a:pt x="10866" y="5434"/>
                </a:lnTo>
                <a:lnTo>
                  <a:pt x="10862" y="5434"/>
                </a:lnTo>
                <a:lnTo>
                  <a:pt x="10858" y="5434"/>
                </a:lnTo>
                <a:lnTo>
                  <a:pt x="10854" y="5434"/>
                </a:lnTo>
                <a:lnTo>
                  <a:pt x="10852" y="5436"/>
                </a:lnTo>
                <a:lnTo>
                  <a:pt x="10852" y="5440"/>
                </a:lnTo>
                <a:lnTo>
                  <a:pt x="10854" y="5444"/>
                </a:lnTo>
                <a:lnTo>
                  <a:pt x="10858" y="5450"/>
                </a:lnTo>
                <a:lnTo>
                  <a:pt x="10862" y="5450"/>
                </a:lnTo>
                <a:lnTo>
                  <a:pt x="10866" y="5452"/>
                </a:lnTo>
                <a:lnTo>
                  <a:pt x="10872" y="5454"/>
                </a:lnTo>
                <a:lnTo>
                  <a:pt x="10874" y="5458"/>
                </a:lnTo>
                <a:lnTo>
                  <a:pt x="10874" y="5460"/>
                </a:lnTo>
                <a:lnTo>
                  <a:pt x="10870" y="5460"/>
                </a:lnTo>
                <a:lnTo>
                  <a:pt x="10864" y="5460"/>
                </a:lnTo>
                <a:lnTo>
                  <a:pt x="10862" y="5462"/>
                </a:lnTo>
                <a:lnTo>
                  <a:pt x="10858" y="5464"/>
                </a:lnTo>
                <a:lnTo>
                  <a:pt x="10854" y="5460"/>
                </a:lnTo>
                <a:lnTo>
                  <a:pt x="10848" y="5452"/>
                </a:lnTo>
                <a:lnTo>
                  <a:pt x="10846" y="5450"/>
                </a:lnTo>
                <a:lnTo>
                  <a:pt x="10842" y="5450"/>
                </a:lnTo>
                <a:lnTo>
                  <a:pt x="10838" y="5450"/>
                </a:lnTo>
                <a:lnTo>
                  <a:pt x="10832" y="5448"/>
                </a:lnTo>
                <a:lnTo>
                  <a:pt x="10828" y="5446"/>
                </a:lnTo>
                <a:lnTo>
                  <a:pt x="10826" y="5446"/>
                </a:lnTo>
                <a:lnTo>
                  <a:pt x="10824" y="5448"/>
                </a:lnTo>
                <a:lnTo>
                  <a:pt x="10820" y="5452"/>
                </a:lnTo>
                <a:lnTo>
                  <a:pt x="10818" y="5456"/>
                </a:lnTo>
                <a:lnTo>
                  <a:pt x="10814" y="5458"/>
                </a:lnTo>
                <a:lnTo>
                  <a:pt x="10814" y="5464"/>
                </a:lnTo>
                <a:lnTo>
                  <a:pt x="10814" y="5470"/>
                </a:lnTo>
                <a:lnTo>
                  <a:pt x="10814" y="5474"/>
                </a:lnTo>
                <a:lnTo>
                  <a:pt x="10814" y="5476"/>
                </a:lnTo>
                <a:lnTo>
                  <a:pt x="10816" y="5480"/>
                </a:lnTo>
                <a:lnTo>
                  <a:pt x="10826" y="5482"/>
                </a:lnTo>
                <a:close/>
                <a:moveTo>
                  <a:pt x="10994" y="5474"/>
                </a:moveTo>
                <a:lnTo>
                  <a:pt x="10994" y="5474"/>
                </a:lnTo>
                <a:lnTo>
                  <a:pt x="10996" y="5474"/>
                </a:lnTo>
                <a:lnTo>
                  <a:pt x="10998" y="5472"/>
                </a:lnTo>
                <a:lnTo>
                  <a:pt x="11000" y="5470"/>
                </a:lnTo>
                <a:lnTo>
                  <a:pt x="11008" y="5470"/>
                </a:lnTo>
                <a:lnTo>
                  <a:pt x="11012" y="5472"/>
                </a:lnTo>
                <a:lnTo>
                  <a:pt x="11016" y="5472"/>
                </a:lnTo>
                <a:lnTo>
                  <a:pt x="11022" y="5470"/>
                </a:lnTo>
                <a:lnTo>
                  <a:pt x="11028" y="5466"/>
                </a:lnTo>
                <a:lnTo>
                  <a:pt x="11032" y="5466"/>
                </a:lnTo>
                <a:lnTo>
                  <a:pt x="11038" y="5466"/>
                </a:lnTo>
                <a:lnTo>
                  <a:pt x="11046" y="5462"/>
                </a:lnTo>
                <a:lnTo>
                  <a:pt x="11054" y="5458"/>
                </a:lnTo>
                <a:lnTo>
                  <a:pt x="11058" y="5456"/>
                </a:lnTo>
                <a:lnTo>
                  <a:pt x="11058" y="5454"/>
                </a:lnTo>
                <a:lnTo>
                  <a:pt x="11058" y="5450"/>
                </a:lnTo>
                <a:lnTo>
                  <a:pt x="11062" y="5448"/>
                </a:lnTo>
                <a:lnTo>
                  <a:pt x="11064" y="5444"/>
                </a:lnTo>
                <a:lnTo>
                  <a:pt x="11064" y="5436"/>
                </a:lnTo>
                <a:lnTo>
                  <a:pt x="11062" y="5434"/>
                </a:lnTo>
                <a:lnTo>
                  <a:pt x="11060" y="5432"/>
                </a:lnTo>
                <a:lnTo>
                  <a:pt x="11056" y="5434"/>
                </a:lnTo>
                <a:lnTo>
                  <a:pt x="11054" y="5438"/>
                </a:lnTo>
                <a:lnTo>
                  <a:pt x="11056" y="5440"/>
                </a:lnTo>
                <a:lnTo>
                  <a:pt x="11058" y="5440"/>
                </a:lnTo>
                <a:lnTo>
                  <a:pt x="11058" y="5442"/>
                </a:lnTo>
                <a:lnTo>
                  <a:pt x="11056" y="5444"/>
                </a:lnTo>
                <a:lnTo>
                  <a:pt x="11050" y="5448"/>
                </a:lnTo>
                <a:lnTo>
                  <a:pt x="11044" y="5452"/>
                </a:lnTo>
                <a:lnTo>
                  <a:pt x="11044" y="5454"/>
                </a:lnTo>
                <a:lnTo>
                  <a:pt x="11044" y="5456"/>
                </a:lnTo>
                <a:lnTo>
                  <a:pt x="11040" y="5460"/>
                </a:lnTo>
                <a:lnTo>
                  <a:pt x="11036" y="5460"/>
                </a:lnTo>
                <a:lnTo>
                  <a:pt x="11034" y="5458"/>
                </a:lnTo>
                <a:lnTo>
                  <a:pt x="11030" y="5454"/>
                </a:lnTo>
                <a:lnTo>
                  <a:pt x="11026" y="5450"/>
                </a:lnTo>
                <a:lnTo>
                  <a:pt x="11024" y="5450"/>
                </a:lnTo>
                <a:lnTo>
                  <a:pt x="11020" y="5450"/>
                </a:lnTo>
                <a:lnTo>
                  <a:pt x="11016" y="5454"/>
                </a:lnTo>
                <a:lnTo>
                  <a:pt x="11012" y="5454"/>
                </a:lnTo>
                <a:lnTo>
                  <a:pt x="11010" y="5454"/>
                </a:lnTo>
                <a:lnTo>
                  <a:pt x="11006" y="5456"/>
                </a:lnTo>
                <a:lnTo>
                  <a:pt x="11002" y="5456"/>
                </a:lnTo>
                <a:lnTo>
                  <a:pt x="11000" y="5456"/>
                </a:lnTo>
                <a:lnTo>
                  <a:pt x="10994" y="5452"/>
                </a:lnTo>
                <a:lnTo>
                  <a:pt x="10988" y="5448"/>
                </a:lnTo>
                <a:lnTo>
                  <a:pt x="10980" y="5446"/>
                </a:lnTo>
                <a:lnTo>
                  <a:pt x="10966" y="5440"/>
                </a:lnTo>
                <a:lnTo>
                  <a:pt x="10956" y="5440"/>
                </a:lnTo>
                <a:lnTo>
                  <a:pt x="10952" y="5442"/>
                </a:lnTo>
                <a:lnTo>
                  <a:pt x="10948" y="5446"/>
                </a:lnTo>
                <a:lnTo>
                  <a:pt x="10944" y="5448"/>
                </a:lnTo>
                <a:lnTo>
                  <a:pt x="10940" y="5452"/>
                </a:lnTo>
                <a:lnTo>
                  <a:pt x="10936" y="5454"/>
                </a:lnTo>
                <a:lnTo>
                  <a:pt x="10936" y="5462"/>
                </a:lnTo>
                <a:lnTo>
                  <a:pt x="10938" y="5470"/>
                </a:lnTo>
                <a:lnTo>
                  <a:pt x="10940" y="5470"/>
                </a:lnTo>
                <a:lnTo>
                  <a:pt x="10944" y="5468"/>
                </a:lnTo>
                <a:lnTo>
                  <a:pt x="10950" y="5468"/>
                </a:lnTo>
                <a:lnTo>
                  <a:pt x="10966" y="5470"/>
                </a:lnTo>
                <a:lnTo>
                  <a:pt x="10974" y="5470"/>
                </a:lnTo>
                <a:lnTo>
                  <a:pt x="10980" y="5474"/>
                </a:lnTo>
                <a:lnTo>
                  <a:pt x="10984" y="5476"/>
                </a:lnTo>
                <a:lnTo>
                  <a:pt x="10988" y="5476"/>
                </a:lnTo>
                <a:lnTo>
                  <a:pt x="10990" y="5474"/>
                </a:lnTo>
                <a:lnTo>
                  <a:pt x="10994" y="5474"/>
                </a:lnTo>
                <a:close/>
                <a:moveTo>
                  <a:pt x="10934" y="5522"/>
                </a:moveTo>
                <a:lnTo>
                  <a:pt x="10934" y="5522"/>
                </a:lnTo>
                <a:lnTo>
                  <a:pt x="10942" y="5528"/>
                </a:lnTo>
                <a:lnTo>
                  <a:pt x="10946" y="5534"/>
                </a:lnTo>
                <a:lnTo>
                  <a:pt x="10950" y="5538"/>
                </a:lnTo>
                <a:lnTo>
                  <a:pt x="10952" y="5538"/>
                </a:lnTo>
                <a:lnTo>
                  <a:pt x="10956" y="5540"/>
                </a:lnTo>
                <a:lnTo>
                  <a:pt x="10958" y="5540"/>
                </a:lnTo>
                <a:lnTo>
                  <a:pt x="10962" y="5542"/>
                </a:lnTo>
                <a:lnTo>
                  <a:pt x="10964" y="5540"/>
                </a:lnTo>
                <a:lnTo>
                  <a:pt x="10966" y="5538"/>
                </a:lnTo>
                <a:lnTo>
                  <a:pt x="10968" y="5536"/>
                </a:lnTo>
                <a:lnTo>
                  <a:pt x="10970" y="5536"/>
                </a:lnTo>
                <a:lnTo>
                  <a:pt x="10974" y="5532"/>
                </a:lnTo>
                <a:lnTo>
                  <a:pt x="10974" y="5530"/>
                </a:lnTo>
                <a:lnTo>
                  <a:pt x="10974" y="5526"/>
                </a:lnTo>
                <a:lnTo>
                  <a:pt x="10970" y="5518"/>
                </a:lnTo>
                <a:lnTo>
                  <a:pt x="10964" y="5512"/>
                </a:lnTo>
                <a:lnTo>
                  <a:pt x="10958" y="5508"/>
                </a:lnTo>
                <a:lnTo>
                  <a:pt x="10956" y="5508"/>
                </a:lnTo>
                <a:lnTo>
                  <a:pt x="10954" y="5506"/>
                </a:lnTo>
                <a:lnTo>
                  <a:pt x="10952" y="5502"/>
                </a:lnTo>
                <a:lnTo>
                  <a:pt x="10948" y="5498"/>
                </a:lnTo>
                <a:lnTo>
                  <a:pt x="10942" y="5494"/>
                </a:lnTo>
                <a:lnTo>
                  <a:pt x="10938" y="5494"/>
                </a:lnTo>
                <a:lnTo>
                  <a:pt x="10934" y="5494"/>
                </a:lnTo>
                <a:lnTo>
                  <a:pt x="10930" y="5494"/>
                </a:lnTo>
                <a:lnTo>
                  <a:pt x="10924" y="5494"/>
                </a:lnTo>
                <a:lnTo>
                  <a:pt x="10914" y="5494"/>
                </a:lnTo>
                <a:lnTo>
                  <a:pt x="10910" y="5496"/>
                </a:lnTo>
                <a:lnTo>
                  <a:pt x="10906" y="5498"/>
                </a:lnTo>
                <a:lnTo>
                  <a:pt x="10902" y="5500"/>
                </a:lnTo>
                <a:lnTo>
                  <a:pt x="10902" y="5506"/>
                </a:lnTo>
                <a:lnTo>
                  <a:pt x="10902" y="5508"/>
                </a:lnTo>
                <a:lnTo>
                  <a:pt x="10906" y="5512"/>
                </a:lnTo>
                <a:lnTo>
                  <a:pt x="10914" y="5514"/>
                </a:lnTo>
                <a:lnTo>
                  <a:pt x="10924" y="5518"/>
                </a:lnTo>
                <a:lnTo>
                  <a:pt x="10934" y="5522"/>
                </a:lnTo>
                <a:close/>
                <a:moveTo>
                  <a:pt x="11090" y="5546"/>
                </a:moveTo>
                <a:lnTo>
                  <a:pt x="11090" y="5546"/>
                </a:lnTo>
                <a:lnTo>
                  <a:pt x="11094" y="5544"/>
                </a:lnTo>
                <a:lnTo>
                  <a:pt x="11098" y="5544"/>
                </a:lnTo>
                <a:lnTo>
                  <a:pt x="11104" y="5540"/>
                </a:lnTo>
                <a:lnTo>
                  <a:pt x="11108" y="5536"/>
                </a:lnTo>
                <a:lnTo>
                  <a:pt x="11112" y="5534"/>
                </a:lnTo>
                <a:lnTo>
                  <a:pt x="11114" y="5534"/>
                </a:lnTo>
                <a:lnTo>
                  <a:pt x="11118" y="5536"/>
                </a:lnTo>
                <a:lnTo>
                  <a:pt x="11122" y="5534"/>
                </a:lnTo>
                <a:lnTo>
                  <a:pt x="11134" y="5520"/>
                </a:lnTo>
                <a:lnTo>
                  <a:pt x="11140" y="5512"/>
                </a:lnTo>
                <a:lnTo>
                  <a:pt x="11144" y="5506"/>
                </a:lnTo>
                <a:lnTo>
                  <a:pt x="11148" y="5500"/>
                </a:lnTo>
                <a:lnTo>
                  <a:pt x="11156" y="5494"/>
                </a:lnTo>
                <a:lnTo>
                  <a:pt x="11168" y="5488"/>
                </a:lnTo>
                <a:lnTo>
                  <a:pt x="11176" y="5484"/>
                </a:lnTo>
                <a:lnTo>
                  <a:pt x="11182" y="5484"/>
                </a:lnTo>
                <a:lnTo>
                  <a:pt x="11188" y="5480"/>
                </a:lnTo>
                <a:lnTo>
                  <a:pt x="11192" y="5476"/>
                </a:lnTo>
                <a:lnTo>
                  <a:pt x="11196" y="5476"/>
                </a:lnTo>
                <a:lnTo>
                  <a:pt x="11202" y="5476"/>
                </a:lnTo>
                <a:lnTo>
                  <a:pt x="11206" y="5470"/>
                </a:lnTo>
                <a:lnTo>
                  <a:pt x="11212" y="5466"/>
                </a:lnTo>
                <a:lnTo>
                  <a:pt x="11218" y="5464"/>
                </a:lnTo>
                <a:lnTo>
                  <a:pt x="11222" y="5464"/>
                </a:lnTo>
                <a:lnTo>
                  <a:pt x="11228" y="5460"/>
                </a:lnTo>
                <a:lnTo>
                  <a:pt x="11236" y="5450"/>
                </a:lnTo>
                <a:lnTo>
                  <a:pt x="11238" y="5448"/>
                </a:lnTo>
                <a:lnTo>
                  <a:pt x="11232" y="5444"/>
                </a:lnTo>
                <a:lnTo>
                  <a:pt x="11230" y="5444"/>
                </a:lnTo>
                <a:lnTo>
                  <a:pt x="11226" y="5444"/>
                </a:lnTo>
                <a:lnTo>
                  <a:pt x="11218" y="5446"/>
                </a:lnTo>
                <a:lnTo>
                  <a:pt x="11210" y="5450"/>
                </a:lnTo>
                <a:lnTo>
                  <a:pt x="11204" y="5450"/>
                </a:lnTo>
                <a:lnTo>
                  <a:pt x="11200" y="5450"/>
                </a:lnTo>
                <a:lnTo>
                  <a:pt x="11194" y="5452"/>
                </a:lnTo>
                <a:lnTo>
                  <a:pt x="11188" y="5454"/>
                </a:lnTo>
                <a:lnTo>
                  <a:pt x="11184" y="5454"/>
                </a:lnTo>
                <a:lnTo>
                  <a:pt x="11180" y="5452"/>
                </a:lnTo>
                <a:lnTo>
                  <a:pt x="11176" y="5452"/>
                </a:lnTo>
                <a:lnTo>
                  <a:pt x="11158" y="5458"/>
                </a:lnTo>
                <a:lnTo>
                  <a:pt x="11150" y="5460"/>
                </a:lnTo>
                <a:lnTo>
                  <a:pt x="11146" y="5466"/>
                </a:lnTo>
                <a:lnTo>
                  <a:pt x="11144" y="5470"/>
                </a:lnTo>
                <a:lnTo>
                  <a:pt x="11138" y="5478"/>
                </a:lnTo>
                <a:lnTo>
                  <a:pt x="11128" y="5484"/>
                </a:lnTo>
                <a:lnTo>
                  <a:pt x="11122" y="5486"/>
                </a:lnTo>
                <a:lnTo>
                  <a:pt x="11114" y="5488"/>
                </a:lnTo>
                <a:lnTo>
                  <a:pt x="11104" y="5496"/>
                </a:lnTo>
                <a:lnTo>
                  <a:pt x="11094" y="5504"/>
                </a:lnTo>
                <a:lnTo>
                  <a:pt x="11090" y="5510"/>
                </a:lnTo>
                <a:lnTo>
                  <a:pt x="11088" y="5522"/>
                </a:lnTo>
                <a:lnTo>
                  <a:pt x="11088" y="5524"/>
                </a:lnTo>
                <a:lnTo>
                  <a:pt x="11088" y="5526"/>
                </a:lnTo>
                <a:lnTo>
                  <a:pt x="11092" y="5528"/>
                </a:lnTo>
                <a:lnTo>
                  <a:pt x="11094" y="5530"/>
                </a:lnTo>
                <a:lnTo>
                  <a:pt x="11092" y="5532"/>
                </a:lnTo>
                <a:lnTo>
                  <a:pt x="11086" y="5536"/>
                </a:lnTo>
                <a:lnTo>
                  <a:pt x="11082" y="5540"/>
                </a:lnTo>
                <a:lnTo>
                  <a:pt x="11082" y="5542"/>
                </a:lnTo>
                <a:lnTo>
                  <a:pt x="11090" y="5546"/>
                </a:lnTo>
                <a:close/>
                <a:moveTo>
                  <a:pt x="11218" y="5414"/>
                </a:moveTo>
                <a:lnTo>
                  <a:pt x="11218" y="5414"/>
                </a:lnTo>
                <a:lnTo>
                  <a:pt x="11218" y="5412"/>
                </a:lnTo>
                <a:lnTo>
                  <a:pt x="11214" y="5410"/>
                </a:lnTo>
                <a:lnTo>
                  <a:pt x="11202" y="5410"/>
                </a:lnTo>
                <a:lnTo>
                  <a:pt x="11190" y="5414"/>
                </a:lnTo>
                <a:lnTo>
                  <a:pt x="11184" y="5416"/>
                </a:lnTo>
                <a:lnTo>
                  <a:pt x="11180" y="5420"/>
                </a:lnTo>
                <a:lnTo>
                  <a:pt x="11178" y="5422"/>
                </a:lnTo>
                <a:lnTo>
                  <a:pt x="11180" y="5424"/>
                </a:lnTo>
                <a:lnTo>
                  <a:pt x="11194" y="5424"/>
                </a:lnTo>
                <a:lnTo>
                  <a:pt x="11210" y="5418"/>
                </a:lnTo>
                <a:lnTo>
                  <a:pt x="11216" y="5416"/>
                </a:lnTo>
                <a:lnTo>
                  <a:pt x="11218" y="5414"/>
                </a:lnTo>
                <a:close/>
                <a:moveTo>
                  <a:pt x="9966" y="4902"/>
                </a:moveTo>
                <a:lnTo>
                  <a:pt x="9966" y="4902"/>
                </a:lnTo>
                <a:lnTo>
                  <a:pt x="9966" y="4906"/>
                </a:lnTo>
                <a:lnTo>
                  <a:pt x="9968" y="4910"/>
                </a:lnTo>
                <a:lnTo>
                  <a:pt x="9972" y="4914"/>
                </a:lnTo>
                <a:lnTo>
                  <a:pt x="9980" y="4918"/>
                </a:lnTo>
                <a:lnTo>
                  <a:pt x="9990" y="4928"/>
                </a:lnTo>
                <a:lnTo>
                  <a:pt x="9994" y="4928"/>
                </a:lnTo>
                <a:lnTo>
                  <a:pt x="9994" y="4926"/>
                </a:lnTo>
                <a:lnTo>
                  <a:pt x="9990" y="4916"/>
                </a:lnTo>
                <a:lnTo>
                  <a:pt x="9982" y="4906"/>
                </a:lnTo>
                <a:lnTo>
                  <a:pt x="9972" y="4900"/>
                </a:lnTo>
                <a:lnTo>
                  <a:pt x="9970" y="4900"/>
                </a:lnTo>
                <a:lnTo>
                  <a:pt x="9966" y="4902"/>
                </a:lnTo>
                <a:close/>
                <a:moveTo>
                  <a:pt x="10026" y="4966"/>
                </a:moveTo>
                <a:lnTo>
                  <a:pt x="10026" y="4966"/>
                </a:lnTo>
                <a:lnTo>
                  <a:pt x="10022" y="4968"/>
                </a:lnTo>
                <a:lnTo>
                  <a:pt x="10022" y="4970"/>
                </a:lnTo>
                <a:lnTo>
                  <a:pt x="10026" y="4980"/>
                </a:lnTo>
                <a:lnTo>
                  <a:pt x="10044" y="5006"/>
                </a:lnTo>
                <a:lnTo>
                  <a:pt x="10046" y="5010"/>
                </a:lnTo>
                <a:lnTo>
                  <a:pt x="10050" y="5012"/>
                </a:lnTo>
                <a:lnTo>
                  <a:pt x="10052" y="5008"/>
                </a:lnTo>
                <a:lnTo>
                  <a:pt x="10054" y="5004"/>
                </a:lnTo>
                <a:lnTo>
                  <a:pt x="10054" y="4994"/>
                </a:lnTo>
                <a:lnTo>
                  <a:pt x="10052" y="4988"/>
                </a:lnTo>
                <a:lnTo>
                  <a:pt x="10050" y="4984"/>
                </a:lnTo>
                <a:lnTo>
                  <a:pt x="10044" y="4978"/>
                </a:lnTo>
                <a:lnTo>
                  <a:pt x="10038" y="4972"/>
                </a:lnTo>
                <a:lnTo>
                  <a:pt x="10032" y="4966"/>
                </a:lnTo>
                <a:lnTo>
                  <a:pt x="10030" y="4966"/>
                </a:lnTo>
                <a:lnTo>
                  <a:pt x="10026" y="4966"/>
                </a:lnTo>
                <a:close/>
                <a:moveTo>
                  <a:pt x="10084" y="5086"/>
                </a:moveTo>
                <a:lnTo>
                  <a:pt x="10084" y="5086"/>
                </a:lnTo>
                <a:lnTo>
                  <a:pt x="10080" y="5090"/>
                </a:lnTo>
                <a:lnTo>
                  <a:pt x="10080" y="5096"/>
                </a:lnTo>
                <a:lnTo>
                  <a:pt x="10082" y="5102"/>
                </a:lnTo>
                <a:lnTo>
                  <a:pt x="10086" y="5110"/>
                </a:lnTo>
                <a:lnTo>
                  <a:pt x="10098" y="5120"/>
                </a:lnTo>
                <a:lnTo>
                  <a:pt x="10102" y="5122"/>
                </a:lnTo>
                <a:lnTo>
                  <a:pt x="10106" y="5122"/>
                </a:lnTo>
                <a:lnTo>
                  <a:pt x="10108" y="5120"/>
                </a:lnTo>
                <a:lnTo>
                  <a:pt x="10108" y="5114"/>
                </a:lnTo>
                <a:lnTo>
                  <a:pt x="10102" y="5100"/>
                </a:lnTo>
                <a:lnTo>
                  <a:pt x="10098" y="5092"/>
                </a:lnTo>
                <a:lnTo>
                  <a:pt x="10092" y="5088"/>
                </a:lnTo>
                <a:lnTo>
                  <a:pt x="10088" y="5084"/>
                </a:lnTo>
                <a:lnTo>
                  <a:pt x="10084" y="5086"/>
                </a:lnTo>
                <a:close/>
                <a:moveTo>
                  <a:pt x="10070" y="5066"/>
                </a:moveTo>
                <a:lnTo>
                  <a:pt x="10070" y="5066"/>
                </a:lnTo>
                <a:lnTo>
                  <a:pt x="10072" y="5066"/>
                </a:lnTo>
                <a:lnTo>
                  <a:pt x="10074" y="5066"/>
                </a:lnTo>
                <a:lnTo>
                  <a:pt x="10076" y="5060"/>
                </a:lnTo>
                <a:lnTo>
                  <a:pt x="10076" y="5054"/>
                </a:lnTo>
                <a:lnTo>
                  <a:pt x="10074" y="5050"/>
                </a:lnTo>
                <a:lnTo>
                  <a:pt x="10072" y="5048"/>
                </a:lnTo>
                <a:lnTo>
                  <a:pt x="10070" y="5048"/>
                </a:lnTo>
                <a:lnTo>
                  <a:pt x="10068" y="5054"/>
                </a:lnTo>
                <a:lnTo>
                  <a:pt x="10068" y="5060"/>
                </a:lnTo>
                <a:lnTo>
                  <a:pt x="10068" y="5062"/>
                </a:lnTo>
                <a:lnTo>
                  <a:pt x="10070" y="5066"/>
                </a:lnTo>
                <a:close/>
                <a:moveTo>
                  <a:pt x="11590" y="5128"/>
                </a:moveTo>
                <a:lnTo>
                  <a:pt x="11590" y="5128"/>
                </a:lnTo>
                <a:lnTo>
                  <a:pt x="11592" y="5130"/>
                </a:lnTo>
                <a:lnTo>
                  <a:pt x="11598" y="5130"/>
                </a:lnTo>
                <a:lnTo>
                  <a:pt x="11618" y="5128"/>
                </a:lnTo>
                <a:lnTo>
                  <a:pt x="11628" y="5124"/>
                </a:lnTo>
                <a:lnTo>
                  <a:pt x="11628" y="5122"/>
                </a:lnTo>
                <a:lnTo>
                  <a:pt x="11624" y="5122"/>
                </a:lnTo>
                <a:lnTo>
                  <a:pt x="11590" y="5118"/>
                </a:lnTo>
                <a:lnTo>
                  <a:pt x="11576" y="5116"/>
                </a:lnTo>
                <a:lnTo>
                  <a:pt x="11572" y="5116"/>
                </a:lnTo>
                <a:lnTo>
                  <a:pt x="11578" y="5120"/>
                </a:lnTo>
                <a:lnTo>
                  <a:pt x="11590" y="5128"/>
                </a:lnTo>
                <a:close/>
                <a:moveTo>
                  <a:pt x="11600" y="5086"/>
                </a:moveTo>
                <a:lnTo>
                  <a:pt x="11600" y="5086"/>
                </a:lnTo>
                <a:lnTo>
                  <a:pt x="11594" y="5082"/>
                </a:lnTo>
                <a:lnTo>
                  <a:pt x="11592" y="5078"/>
                </a:lnTo>
                <a:lnTo>
                  <a:pt x="11586" y="5074"/>
                </a:lnTo>
                <a:lnTo>
                  <a:pt x="11576" y="5070"/>
                </a:lnTo>
                <a:lnTo>
                  <a:pt x="11566" y="5068"/>
                </a:lnTo>
                <a:lnTo>
                  <a:pt x="11566" y="5070"/>
                </a:lnTo>
                <a:lnTo>
                  <a:pt x="11566" y="5072"/>
                </a:lnTo>
                <a:lnTo>
                  <a:pt x="11572" y="5078"/>
                </a:lnTo>
                <a:lnTo>
                  <a:pt x="11580" y="5082"/>
                </a:lnTo>
                <a:lnTo>
                  <a:pt x="11582" y="5084"/>
                </a:lnTo>
                <a:lnTo>
                  <a:pt x="11584" y="5088"/>
                </a:lnTo>
                <a:lnTo>
                  <a:pt x="11584" y="5092"/>
                </a:lnTo>
                <a:lnTo>
                  <a:pt x="11586" y="5094"/>
                </a:lnTo>
                <a:lnTo>
                  <a:pt x="11588" y="5096"/>
                </a:lnTo>
                <a:lnTo>
                  <a:pt x="11592" y="5096"/>
                </a:lnTo>
                <a:lnTo>
                  <a:pt x="11600" y="5096"/>
                </a:lnTo>
                <a:lnTo>
                  <a:pt x="11606" y="5094"/>
                </a:lnTo>
                <a:lnTo>
                  <a:pt x="11608" y="5092"/>
                </a:lnTo>
                <a:lnTo>
                  <a:pt x="11606" y="5090"/>
                </a:lnTo>
                <a:lnTo>
                  <a:pt x="11600" y="5086"/>
                </a:lnTo>
                <a:close/>
                <a:moveTo>
                  <a:pt x="11538" y="5324"/>
                </a:moveTo>
                <a:lnTo>
                  <a:pt x="11538" y="5324"/>
                </a:lnTo>
                <a:lnTo>
                  <a:pt x="11536" y="5310"/>
                </a:lnTo>
                <a:lnTo>
                  <a:pt x="11532" y="5304"/>
                </a:lnTo>
                <a:lnTo>
                  <a:pt x="11530" y="5304"/>
                </a:lnTo>
                <a:lnTo>
                  <a:pt x="11528" y="5304"/>
                </a:lnTo>
                <a:lnTo>
                  <a:pt x="11526" y="5310"/>
                </a:lnTo>
                <a:lnTo>
                  <a:pt x="11524" y="5316"/>
                </a:lnTo>
                <a:lnTo>
                  <a:pt x="11520" y="5316"/>
                </a:lnTo>
                <a:lnTo>
                  <a:pt x="11518" y="5316"/>
                </a:lnTo>
                <a:lnTo>
                  <a:pt x="11518" y="5318"/>
                </a:lnTo>
                <a:lnTo>
                  <a:pt x="11518" y="5320"/>
                </a:lnTo>
                <a:lnTo>
                  <a:pt x="11520" y="5320"/>
                </a:lnTo>
                <a:lnTo>
                  <a:pt x="11520" y="5322"/>
                </a:lnTo>
                <a:lnTo>
                  <a:pt x="11520" y="5328"/>
                </a:lnTo>
                <a:lnTo>
                  <a:pt x="11520" y="5334"/>
                </a:lnTo>
                <a:lnTo>
                  <a:pt x="11522" y="5340"/>
                </a:lnTo>
                <a:lnTo>
                  <a:pt x="11530" y="5348"/>
                </a:lnTo>
                <a:lnTo>
                  <a:pt x="11534" y="5348"/>
                </a:lnTo>
                <a:lnTo>
                  <a:pt x="11536" y="5344"/>
                </a:lnTo>
                <a:lnTo>
                  <a:pt x="11538" y="5336"/>
                </a:lnTo>
                <a:lnTo>
                  <a:pt x="11538" y="5324"/>
                </a:lnTo>
                <a:close/>
                <a:moveTo>
                  <a:pt x="11188" y="5150"/>
                </a:moveTo>
                <a:lnTo>
                  <a:pt x="11188" y="5150"/>
                </a:lnTo>
                <a:lnTo>
                  <a:pt x="11186" y="5144"/>
                </a:lnTo>
                <a:lnTo>
                  <a:pt x="11186" y="5138"/>
                </a:lnTo>
                <a:lnTo>
                  <a:pt x="11184" y="5136"/>
                </a:lnTo>
                <a:lnTo>
                  <a:pt x="11182" y="5136"/>
                </a:lnTo>
                <a:lnTo>
                  <a:pt x="11180" y="5138"/>
                </a:lnTo>
                <a:lnTo>
                  <a:pt x="11180" y="5142"/>
                </a:lnTo>
                <a:lnTo>
                  <a:pt x="11184" y="5154"/>
                </a:lnTo>
                <a:lnTo>
                  <a:pt x="11186" y="5160"/>
                </a:lnTo>
                <a:lnTo>
                  <a:pt x="11188" y="5160"/>
                </a:lnTo>
                <a:lnTo>
                  <a:pt x="11188" y="5156"/>
                </a:lnTo>
                <a:lnTo>
                  <a:pt x="11188" y="5150"/>
                </a:lnTo>
                <a:close/>
                <a:moveTo>
                  <a:pt x="11232" y="5052"/>
                </a:moveTo>
                <a:lnTo>
                  <a:pt x="11232" y="5052"/>
                </a:lnTo>
                <a:lnTo>
                  <a:pt x="11232" y="5054"/>
                </a:lnTo>
                <a:lnTo>
                  <a:pt x="11230" y="5060"/>
                </a:lnTo>
                <a:lnTo>
                  <a:pt x="11232" y="5064"/>
                </a:lnTo>
                <a:lnTo>
                  <a:pt x="11234" y="5064"/>
                </a:lnTo>
                <a:lnTo>
                  <a:pt x="11236" y="5062"/>
                </a:lnTo>
                <a:lnTo>
                  <a:pt x="11238" y="5056"/>
                </a:lnTo>
                <a:lnTo>
                  <a:pt x="11236" y="5052"/>
                </a:lnTo>
                <a:lnTo>
                  <a:pt x="11234" y="5052"/>
                </a:lnTo>
                <a:lnTo>
                  <a:pt x="11232" y="5052"/>
                </a:lnTo>
                <a:close/>
                <a:moveTo>
                  <a:pt x="11262" y="5078"/>
                </a:moveTo>
                <a:lnTo>
                  <a:pt x="11262" y="5078"/>
                </a:lnTo>
                <a:lnTo>
                  <a:pt x="11262" y="5076"/>
                </a:lnTo>
                <a:lnTo>
                  <a:pt x="11260" y="5072"/>
                </a:lnTo>
                <a:lnTo>
                  <a:pt x="11256" y="5072"/>
                </a:lnTo>
                <a:lnTo>
                  <a:pt x="11254" y="5076"/>
                </a:lnTo>
                <a:lnTo>
                  <a:pt x="11254" y="5078"/>
                </a:lnTo>
                <a:lnTo>
                  <a:pt x="11256" y="5080"/>
                </a:lnTo>
                <a:lnTo>
                  <a:pt x="11258" y="5080"/>
                </a:lnTo>
                <a:lnTo>
                  <a:pt x="11262" y="5078"/>
                </a:lnTo>
                <a:close/>
                <a:moveTo>
                  <a:pt x="11280" y="5212"/>
                </a:moveTo>
                <a:lnTo>
                  <a:pt x="11280" y="5212"/>
                </a:lnTo>
                <a:lnTo>
                  <a:pt x="11278" y="5210"/>
                </a:lnTo>
                <a:lnTo>
                  <a:pt x="11276" y="5210"/>
                </a:lnTo>
                <a:lnTo>
                  <a:pt x="11270" y="5212"/>
                </a:lnTo>
                <a:lnTo>
                  <a:pt x="11264" y="5218"/>
                </a:lnTo>
                <a:lnTo>
                  <a:pt x="11262" y="5220"/>
                </a:lnTo>
                <a:lnTo>
                  <a:pt x="11264" y="5222"/>
                </a:lnTo>
                <a:lnTo>
                  <a:pt x="11266" y="5222"/>
                </a:lnTo>
                <a:lnTo>
                  <a:pt x="11272" y="5222"/>
                </a:lnTo>
                <a:lnTo>
                  <a:pt x="11276" y="5218"/>
                </a:lnTo>
                <a:lnTo>
                  <a:pt x="11280" y="5212"/>
                </a:lnTo>
                <a:close/>
                <a:moveTo>
                  <a:pt x="11234" y="5078"/>
                </a:moveTo>
                <a:lnTo>
                  <a:pt x="11234" y="5078"/>
                </a:lnTo>
                <a:lnTo>
                  <a:pt x="11238" y="5078"/>
                </a:lnTo>
                <a:lnTo>
                  <a:pt x="11240" y="5076"/>
                </a:lnTo>
                <a:lnTo>
                  <a:pt x="11238" y="5074"/>
                </a:lnTo>
                <a:lnTo>
                  <a:pt x="11236" y="5072"/>
                </a:lnTo>
                <a:lnTo>
                  <a:pt x="11234" y="5070"/>
                </a:lnTo>
                <a:lnTo>
                  <a:pt x="11232" y="5072"/>
                </a:lnTo>
                <a:lnTo>
                  <a:pt x="11232" y="5076"/>
                </a:lnTo>
                <a:lnTo>
                  <a:pt x="11234" y="5078"/>
                </a:lnTo>
                <a:close/>
                <a:moveTo>
                  <a:pt x="11378" y="5078"/>
                </a:moveTo>
                <a:lnTo>
                  <a:pt x="11378" y="5078"/>
                </a:lnTo>
                <a:lnTo>
                  <a:pt x="11366" y="5078"/>
                </a:lnTo>
                <a:lnTo>
                  <a:pt x="11360" y="5080"/>
                </a:lnTo>
                <a:lnTo>
                  <a:pt x="11360" y="5082"/>
                </a:lnTo>
                <a:lnTo>
                  <a:pt x="11362" y="5084"/>
                </a:lnTo>
                <a:lnTo>
                  <a:pt x="11364" y="5084"/>
                </a:lnTo>
                <a:lnTo>
                  <a:pt x="11372" y="5082"/>
                </a:lnTo>
                <a:lnTo>
                  <a:pt x="11378" y="5078"/>
                </a:lnTo>
                <a:close/>
                <a:moveTo>
                  <a:pt x="11216" y="4816"/>
                </a:moveTo>
                <a:lnTo>
                  <a:pt x="11216" y="4816"/>
                </a:lnTo>
                <a:lnTo>
                  <a:pt x="11214" y="4820"/>
                </a:lnTo>
                <a:lnTo>
                  <a:pt x="11214" y="4828"/>
                </a:lnTo>
                <a:lnTo>
                  <a:pt x="11214" y="4830"/>
                </a:lnTo>
                <a:lnTo>
                  <a:pt x="11216" y="4830"/>
                </a:lnTo>
                <a:lnTo>
                  <a:pt x="11216" y="4834"/>
                </a:lnTo>
                <a:lnTo>
                  <a:pt x="11214" y="4838"/>
                </a:lnTo>
                <a:lnTo>
                  <a:pt x="11212" y="4842"/>
                </a:lnTo>
                <a:lnTo>
                  <a:pt x="11214" y="4844"/>
                </a:lnTo>
                <a:lnTo>
                  <a:pt x="11218" y="4842"/>
                </a:lnTo>
                <a:lnTo>
                  <a:pt x="11220" y="4838"/>
                </a:lnTo>
                <a:lnTo>
                  <a:pt x="11220" y="4836"/>
                </a:lnTo>
                <a:lnTo>
                  <a:pt x="11222" y="4832"/>
                </a:lnTo>
                <a:lnTo>
                  <a:pt x="11222" y="4830"/>
                </a:lnTo>
                <a:lnTo>
                  <a:pt x="11222" y="4826"/>
                </a:lnTo>
                <a:lnTo>
                  <a:pt x="11220" y="4824"/>
                </a:lnTo>
                <a:lnTo>
                  <a:pt x="11220" y="4820"/>
                </a:lnTo>
                <a:lnTo>
                  <a:pt x="11220" y="4816"/>
                </a:lnTo>
                <a:lnTo>
                  <a:pt x="11216" y="4816"/>
                </a:lnTo>
                <a:close/>
                <a:moveTo>
                  <a:pt x="13306" y="5908"/>
                </a:moveTo>
                <a:lnTo>
                  <a:pt x="13306" y="5908"/>
                </a:lnTo>
                <a:lnTo>
                  <a:pt x="13306" y="5902"/>
                </a:lnTo>
                <a:lnTo>
                  <a:pt x="13304" y="5898"/>
                </a:lnTo>
                <a:lnTo>
                  <a:pt x="13302" y="5896"/>
                </a:lnTo>
                <a:lnTo>
                  <a:pt x="13296" y="5892"/>
                </a:lnTo>
                <a:lnTo>
                  <a:pt x="13286" y="5890"/>
                </a:lnTo>
                <a:lnTo>
                  <a:pt x="13278" y="5890"/>
                </a:lnTo>
                <a:lnTo>
                  <a:pt x="13266" y="5898"/>
                </a:lnTo>
                <a:lnTo>
                  <a:pt x="13260" y="5904"/>
                </a:lnTo>
                <a:lnTo>
                  <a:pt x="13254" y="5910"/>
                </a:lnTo>
                <a:lnTo>
                  <a:pt x="13250" y="5916"/>
                </a:lnTo>
                <a:lnTo>
                  <a:pt x="13250" y="5918"/>
                </a:lnTo>
                <a:lnTo>
                  <a:pt x="13250" y="5922"/>
                </a:lnTo>
                <a:lnTo>
                  <a:pt x="13252" y="5924"/>
                </a:lnTo>
                <a:lnTo>
                  <a:pt x="13256" y="5928"/>
                </a:lnTo>
                <a:lnTo>
                  <a:pt x="13270" y="5932"/>
                </a:lnTo>
                <a:lnTo>
                  <a:pt x="13280" y="5934"/>
                </a:lnTo>
                <a:lnTo>
                  <a:pt x="13286" y="5934"/>
                </a:lnTo>
                <a:lnTo>
                  <a:pt x="13292" y="5930"/>
                </a:lnTo>
                <a:lnTo>
                  <a:pt x="13294" y="5926"/>
                </a:lnTo>
                <a:lnTo>
                  <a:pt x="13296" y="5926"/>
                </a:lnTo>
                <a:lnTo>
                  <a:pt x="13302" y="5926"/>
                </a:lnTo>
                <a:lnTo>
                  <a:pt x="13306" y="5930"/>
                </a:lnTo>
                <a:lnTo>
                  <a:pt x="13308" y="5930"/>
                </a:lnTo>
                <a:lnTo>
                  <a:pt x="13312" y="5928"/>
                </a:lnTo>
                <a:lnTo>
                  <a:pt x="13312" y="5926"/>
                </a:lnTo>
                <a:lnTo>
                  <a:pt x="13312" y="5924"/>
                </a:lnTo>
                <a:lnTo>
                  <a:pt x="13310" y="5920"/>
                </a:lnTo>
                <a:lnTo>
                  <a:pt x="13308" y="5914"/>
                </a:lnTo>
                <a:lnTo>
                  <a:pt x="13306" y="5912"/>
                </a:lnTo>
                <a:lnTo>
                  <a:pt x="13306" y="5908"/>
                </a:lnTo>
                <a:close/>
                <a:moveTo>
                  <a:pt x="13336" y="5840"/>
                </a:moveTo>
                <a:lnTo>
                  <a:pt x="13336" y="5840"/>
                </a:lnTo>
                <a:lnTo>
                  <a:pt x="13328" y="5844"/>
                </a:lnTo>
                <a:lnTo>
                  <a:pt x="13322" y="5844"/>
                </a:lnTo>
                <a:lnTo>
                  <a:pt x="13318" y="5846"/>
                </a:lnTo>
                <a:lnTo>
                  <a:pt x="13316" y="5850"/>
                </a:lnTo>
                <a:lnTo>
                  <a:pt x="13314" y="5854"/>
                </a:lnTo>
                <a:lnTo>
                  <a:pt x="13312" y="5854"/>
                </a:lnTo>
                <a:lnTo>
                  <a:pt x="13306" y="5854"/>
                </a:lnTo>
                <a:lnTo>
                  <a:pt x="13304" y="5854"/>
                </a:lnTo>
                <a:lnTo>
                  <a:pt x="13306" y="5864"/>
                </a:lnTo>
                <a:lnTo>
                  <a:pt x="13310" y="5870"/>
                </a:lnTo>
                <a:lnTo>
                  <a:pt x="13312" y="5872"/>
                </a:lnTo>
                <a:lnTo>
                  <a:pt x="13326" y="5862"/>
                </a:lnTo>
                <a:lnTo>
                  <a:pt x="13330" y="5860"/>
                </a:lnTo>
                <a:lnTo>
                  <a:pt x="13334" y="5858"/>
                </a:lnTo>
                <a:lnTo>
                  <a:pt x="13336" y="5860"/>
                </a:lnTo>
                <a:lnTo>
                  <a:pt x="13338" y="5864"/>
                </a:lnTo>
                <a:lnTo>
                  <a:pt x="13340" y="5862"/>
                </a:lnTo>
                <a:lnTo>
                  <a:pt x="13348" y="5860"/>
                </a:lnTo>
                <a:lnTo>
                  <a:pt x="13354" y="5858"/>
                </a:lnTo>
                <a:lnTo>
                  <a:pt x="13360" y="5860"/>
                </a:lnTo>
                <a:lnTo>
                  <a:pt x="13360" y="5858"/>
                </a:lnTo>
                <a:lnTo>
                  <a:pt x="13358" y="5854"/>
                </a:lnTo>
                <a:lnTo>
                  <a:pt x="13360" y="5848"/>
                </a:lnTo>
                <a:lnTo>
                  <a:pt x="13358" y="5846"/>
                </a:lnTo>
                <a:lnTo>
                  <a:pt x="13354" y="5848"/>
                </a:lnTo>
                <a:lnTo>
                  <a:pt x="13350" y="5850"/>
                </a:lnTo>
                <a:lnTo>
                  <a:pt x="13350" y="5848"/>
                </a:lnTo>
                <a:lnTo>
                  <a:pt x="13352" y="5842"/>
                </a:lnTo>
                <a:lnTo>
                  <a:pt x="13358" y="5834"/>
                </a:lnTo>
                <a:lnTo>
                  <a:pt x="13360" y="5830"/>
                </a:lnTo>
                <a:lnTo>
                  <a:pt x="13360" y="5828"/>
                </a:lnTo>
                <a:lnTo>
                  <a:pt x="13358" y="5828"/>
                </a:lnTo>
                <a:lnTo>
                  <a:pt x="13356" y="5828"/>
                </a:lnTo>
                <a:lnTo>
                  <a:pt x="13346" y="5832"/>
                </a:lnTo>
                <a:lnTo>
                  <a:pt x="13336" y="5840"/>
                </a:lnTo>
                <a:close/>
                <a:moveTo>
                  <a:pt x="12084" y="5310"/>
                </a:moveTo>
                <a:lnTo>
                  <a:pt x="12084" y="5310"/>
                </a:lnTo>
                <a:lnTo>
                  <a:pt x="12086" y="5316"/>
                </a:lnTo>
                <a:lnTo>
                  <a:pt x="12090" y="5320"/>
                </a:lnTo>
                <a:lnTo>
                  <a:pt x="12098" y="5324"/>
                </a:lnTo>
                <a:lnTo>
                  <a:pt x="12106" y="5330"/>
                </a:lnTo>
                <a:lnTo>
                  <a:pt x="12112" y="5336"/>
                </a:lnTo>
                <a:lnTo>
                  <a:pt x="12116" y="5338"/>
                </a:lnTo>
                <a:lnTo>
                  <a:pt x="12120" y="5338"/>
                </a:lnTo>
                <a:lnTo>
                  <a:pt x="12122" y="5336"/>
                </a:lnTo>
                <a:lnTo>
                  <a:pt x="12124" y="5336"/>
                </a:lnTo>
                <a:lnTo>
                  <a:pt x="12126" y="5336"/>
                </a:lnTo>
                <a:lnTo>
                  <a:pt x="12128" y="5336"/>
                </a:lnTo>
                <a:lnTo>
                  <a:pt x="12132" y="5342"/>
                </a:lnTo>
                <a:lnTo>
                  <a:pt x="12140" y="5346"/>
                </a:lnTo>
                <a:lnTo>
                  <a:pt x="12148" y="5346"/>
                </a:lnTo>
                <a:lnTo>
                  <a:pt x="12160" y="5346"/>
                </a:lnTo>
                <a:lnTo>
                  <a:pt x="12172" y="5342"/>
                </a:lnTo>
                <a:lnTo>
                  <a:pt x="12184" y="5336"/>
                </a:lnTo>
                <a:lnTo>
                  <a:pt x="12196" y="5330"/>
                </a:lnTo>
                <a:lnTo>
                  <a:pt x="12204" y="5324"/>
                </a:lnTo>
                <a:lnTo>
                  <a:pt x="12208" y="5318"/>
                </a:lnTo>
                <a:lnTo>
                  <a:pt x="12212" y="5312"/>
                </a:lnTo>
                <a:lnTo>
                  <a:pt x="12214" y="5310"/>
                </a:lnTo>
                <a:lnTo>
                  <a:pt x="12218" y="5308"/>
                </a:lnTo>
                <a:lnTo>
                  <a:pt x="12220" y="5310"/>
                </a:lnTo>
                <a:lnTo>
                  <a:pt x="12228" y="5310"/>
                </a:lnTo>
                <a:lnTo>
                  <a:pt x="12232" y="5310"/>
                </a:lnTo>
                <a:lnTo>
                  <a:pt x="12236" y="5306"/>
                </a:lnTo>
                <a:lnTo>
                  <a:pt x="12238" y="5302"/>
                </a:lnTo>
                <a:lnTo>
                  <a:pt x="12240" y="5298"/>
                </a:lnTo>
                <a:lnTo>
                  <a:pt x="12236" y="5290"/>
                </a:lnTo>
                <a:lnTo>
                  <a:pt x="12234" y="5284"/>
                </a:lnTo>
                <a:lnTo>
                  <a:pt x="12234" y="5282"/>
                </a:lnTo>
                <a:lnTo>
                  <a:pt x="12238" y="5282"/>
                </a:lnTo>
                <a:lnTo>
                  <a:pt x="12242" y="5280"/>
                </a:lnTo>
                <a:lnTo>
                  <a:pt x="12246" y="5276"/>
                </a:lnTo>
                <a:lnTo>
                  <a:pt x="12250" y="5266"/>
                </a:lnTo>
                <a:lnTo>
                  <a:pt x="12250" y="5256"/>
                </a:lnTo>
                <a:lnTo>
                  <a:pt x="12250" y="5250"/>
                </a:lnTo>
                <a:lnTo>
                  <a:pt x="12246" y="5246"/>
                </a:lnTo>
                <a:lnTo>
                  <a:pt x="12242" y="5242"/>
                </a:lnTo>
                <a:lnTo>
                  <a:pt x="12236" y="5240"/>
                </a:lnTo>
                <a:lnTo>
                  <a:pt x="12218" y="5242"/>
                </a:lnTo>
                <a:lnTo>
                  <a:pt x="12216" y="5242"/>
                </a:lnTo>
                <a:lnTo>
                  <a:pt x="12214" y="5244"/>
                </a:lnTo>
                <a:lnTo>
                  <a:pt x="12212" y="5250"/>
                </a:lnTo>
                <a:lnTo>
                  <a:pt x="12216" y="5264"/>
                </a:lnTo>
                <a:lnTo>
                  <a:pt x="12220" y="5276"/>
                </a:lnTo>
                <a:lnTo>
                  <a:pt x="12218" y="5280"/>
                </a:lnTo>
                <a:lnTo>
                  <a:pt x="12214" y="5278"/>
                </a:lnTo>
                <a:lnTo>
                  <a:pt x="12206" y="5278"/>
                </a:lnTo>
                <a:lnTo>
                  <a:pt x="12202" y="5282"/>
                </a:lnTo>
                <a:lnTo>
                  <a:pt x="12196" y="5286"/>
                </a:lnTo>
                <a:lnTo>
                  <a:pt x="12194" y="5294"/>
                </a:lnTo>
                <a:lnTo>
                  <a:pt x="12190" y="5300"/>
                </a:lnTo>
                <a:lnTo>
                  <a:pt x="12186" y="5306"/>
                </a:lnTo>
                <a:lnTo>
                  <a:pt x="12180" y="5308"/>
                </a:lnTo>
                <a:lnTo>
                  <a:pt x="12174" y="5306"/>
                </a:lnTo>
                <a:lnTo>
                  <a:pt x="12170" y="5304"/>
                </a:lnTo>
                <a:lnTo>
                  <a:pt x="12168" y="5304"/>
                </a:lnTo>
                <a:lnTo>
                  <a:pt x="12164" y="5306"/>
                </a:lnTo>
                <a:lnTo>
                  <a:pt x="12162" y="5308"/>
                </a:lnTo>
                <a:lnTo>
                  <a:pt x="12158" y="5302"/>
                </a:lnTo>
                <a:lnTo>
                  <a:pt x="12156" y="5294"/>
                </a:lnTo>
                <a:lnTo>
                  <a:pt x="12158" y="5290"/>
                </a:lnTo>
                <a:lnTo>
                  <a:pt x="12160" y="5288"/>
                </a:lnTo>
                <a:lnTo>
                  <a:pt x="12160" y="5284"/>
                </a:lnTo>
                <a:lnTo>
                  <a:pt x="12160" y="5282"/>
                </a:lnTo>
                <a:lnTo>
                  <a:pt x="12158" y="5282"/>
                </a:lnTo>
                <a:lnTo>
                  <a:pt x="12154" y="5284"/>
                </a:lnTo>
                <a:lnTo>
                  <a:pt x="12150" y="5290"/>
                </a:lnTo>
                <a:lnTo>
                  <a:pt x="12150" y="5302"/>
                </a:lnTo>
                <a:lnTo>
                  <a:pt x="12150" y="5304"/>
                </a:lnTo>
                <a:lnTo>
                  <a:pt x="12148" y="5306"/>
                </a:lnTo>
                <a:lnTo>
                  <a:pt x="12140" y="5308"/>
                </a:lnTo>
                <a:lnTo>
                  <a:pt x="12130" y="5308"/>
                </a:lnTo>
                <a:lnTo>
                  <a:pt x="12118" y="5306"/>
                </a:lnTo>
                <a:lnTo>
                  <a:pt x="12106" y="5304"/>
                </a:lnTo>
                <a:lnTo>
                  <a:pt x="12094" y="5304"/>
                </a:lnTo>
                <a:lnTo>
                  <a:pt x="12088" y="5306"/>
                </a:lnTo>
                <a:lnTo>
                  <a:pt x="12086" y="5308"/>
                </a:lnTo>
                <a:lnTo>
                  <a:pt x="12084" y="5310"/>
                </a:lnTo>
                <a:close/>
                <a:moveTo>
                  <a:pt x="12010" y="5142"/>
                </a:moveTo>
                <a:lnTo>
                  <a:pt x="12010" y="5142"/>
                </a:lnTo>
                <a:lnTo>
                  <a:pt x="12010" y="5148"/>
                </a:lnTo>
                <a:lnTo>
                  <a:pt x="12014" y="5148"/>
                </a:lnTo>
                <a:lnTo>
                  <a:pt x="12022" y="5146"/>
                </a:lnTo>
                <a:lnTo>
                  <a:pt x="12032" y="5146"/>
                </a:lnTo>
                <a:lnTo>
                  <a:pt x="12040" y="5146"/>
                </a:lnTo>
                <a:lnTo>
                  <a:pt x="12046" y="5142"/>
                </a:lnTo>
                <a:lnTo>
                  <a:pt x="12046" y="5140"/>
                </a:lnTo>
                <a:lnTo>
                  <a:pt x="12046" y="5138"/>
                </a:lnTo>
                <a:lnTo>
                  <a:pt x="12044" y="5136"/>
                </a:lnTo>
                <a:lnTo>
                  <a:pt x="12042" y="5136"/>
                </a:lnTo>
                <a:lnTo>
                  <a:pt x="12032" y="5134"/>
                </a:lnTo>
                <a:lnTo>
                  <a:pt x="12022" y="5134"/>
                </a:lnTo>
                <a:lnTo>
                  <a:pt x="12014" y="5136"/>
                </a:lnTo>
                <a:lnTo>
                  <a:pt x="12012" y="5138"/>
                </a:lnTo>
                <a:lnTo>
                  <a:pt x="12010" y="5142"/>
                </a:lnTo>
                <a:close/>
                <a:moveTo>
                  <a:pt x="12154" y="5158"/>
                </a:moveTo>
                <a:lnTo>
                  <a:pt x="12154" y="5158"/>
                </a:lnTo>
                <a:lnTo>
                  <a:pt x="12154" y="5160"/>
                </a:lnTo>
                <a:lnTo>
                  <a:pt x="12154" y="5164"/>
                </a:lnTo>
                <a:lnTo>
                  <a:pt x="12158" y="5168"/>
                </a:lnTo>
                <a:lnTo>
                  <a:pt x="12166" y="5170"/>
                </a:lnTo>
                <a:lnTo>
                  <a:pt x="12168" y="5168"/>
                </a:lnTo>
                <a:lnTo>
                  <a:pt x="12170" y="5168"/>
                </a:lnTo>
                <a:lnTo>
                  <a:pt x="12172" y="5164"/>
                </a:lnTo>
                <a:lnTo>
                  <a:pt x="12172" y="5162"/>
                </a:lnTo>
                <a:lnTo>
                  <a:pt x="12166" y="5156"/>
                </a:lnTo>
                <a:lnTo>
                  <a:pt x="12164" y="5154"/>
                </a:lnTo>
                <a:lnTo>
                  <a:pt x="12160" y="5152"/>
                </a:lnTo>
                <a:lnTo>
                  <a:pt x="12156" y="5154"/>
                </a:lnTo>
                <a:lnTo>
                  <a:pt x="12154" y="5158"/>
                </a:lnTo>
                <a:close/>
                <a:moveTo>
                  <a:pt x="12228" y="5192"/>
                </a:moveTo>
                <a:lnTo>
                  <a:pt x="12228" y="5192"/>
                </a:lnTo>
                <a:lnTo>
                  <a:pt x="12208" y="5182"/>
                </a:lnTo>
                <a:lnTo>
                  <a:pt x="12196" y="5172"/>
                </a:lnTo>
                <a:lnTo>
                  <a:pt x="12190" y="5166"/>
                </a:lnTo>
                <a:lnTo>
                  <a:pt x="12186" y="5166"/>
                </a:lnTo>
                <a:lnTo>
                  <a:pt x="12186" y="5168"/>
                </a:lnTo>
                <a:lnTo>
                  <a:pt x="12180" y="5170"/>
                </a:lnTo>
                <a:lnTo>
                  <a:pt x="12178" y="5172"/>
                </a:lnTo>
                <a:lnTo>
                  <a:pt x="12182" y="5174"/>
                </a:lnTo>
                <a:lnTo>
                  <a:pt x="12186" y="5178"/>
                </a:lnTo>
                <a:lnTo>
                  <a:pt x="12200" y="5184"/>
                </a:lnTo>
                <a:lnTo>
                  <a:pt x="12208" y="5190"/>
                </a:lnTo>
                <a:lnTo>
                  <a:pt x="12216" y="5196"/>
                </a:lnTo>
                <a:lnTo>
                  <a:pt x="12222" y="5202"/>
                </a:lnTo>
                <a:lnTo>
                  <a:pt x="12232" y="5210"/>
                </a:lnTo>
                <a:lnTo>
                  <a:pt x="12242" y="5218"/>
                </a:lnTo>
                <a:lnTo>
                  <a:pt x="12254" y="5230"/>
                </a:lnTo>
                <a:lnTo>
                  <a:pt x="12258" y="5236"/>
                </a:lnTo>
                <a:lnTo>
                  <a:pt x="12260" y="5242"/>
                </a:lnTo>
                <a:lnTo>
                  <a:pt x="12260" y="5250"/>
                </a:lnTo>
                <a:lnTo>
                  <a:pt x="12260" y="5258"/>
                </a:lnTo>
                <a:lnTo>
                  <a:pt x="12262" y="5264"/>
                </a:lnTo>
                <a:lnTo>
                  <a:pt x="12264" y="5272"/>
                </a:lnTo>
                <a:lnTo>
                  <a:pt x="12268" y="5274"/>
                </a:lnTo>
                <a:lnTo>
                  <a:pt x="12272" y="5274"/>
                </a:lnTo>
                <a:lnTo>
                  <a:pt x="12276" y="5270"/>
                </a:lnTo>
                <a:lnTo>
                  <a:pt x="12278" y="5262"/>
                </a:lnTo>
                <a:lnTo>
                  <a:pt x="12278" y="5254"/>
                </a:lnTo>
                <a:lnTo>
                  <a:pt x="12278" y="5244"/>
                </a:lnTo>
                <a:lnTo>
                  <a:pt x="12274" y="5236"/>
                </a:lnTo>
                <a:lnTo>
                  <a:pt x="12266" y="5230"/>
                </a:lnTo>
                <a:lnTo>
                  <a:pt x="12252" y="5218"/>
                </a:lnTo>
                <a:lnTo>
                  <a:pt x="12244" y="5208"/>
                </a:lnTo>
                <a:lnTo>
                  <a:pt x="12236" y="5200"/>
                </a:lnTo>
                <a:lnTo>
                  <a:pt x="12228" y="5192"/>
                </a:lnTo>
                <a:close/>
                <a:moveTo>
                  <a:pt x="12134" y="5108"/>
                </a:moveTo>
                <a:lnTo>
                  <a:pt x="12134" y="5108"/>
                </a:lnTo>
                <a:lnTo>
                  <a:pt x="12134" y="5112"/>
                </a:lnTo>
                <a:lnTo>
                  <a:pt x="12136" y="5116"/>
                </a:lnTo>
                <a:lnTo>
                  <a:pt x="12138" y="5118"/>
                </a:lnTo>
                <a:lnTo>
                  <a:pt x="12144" y="5120"/>
                </a:lnTo>
                <a:lnTo>
                  <a:pt x="12146" y="5118"/>
                </a:lnTo>
                <a:lnTo>
                  <a:pt x="12144" y="5112"/>
                </a:lnTo>
                <a:lnTo>
                  <a:pt x="12140" y="5108"/>
                </a:lnTo>
                <a:lnTo>
                  <a:pt x="12136" y="5106"/>
                </a:lnTo>
                <a:lnTo>
                  <a:pt x="12134" y="5108"/>
                </a:lnTo>
                <a:close/>
                <a:moveTo>
                  <a:pt x="12378" y="5340"/>
                </a:moveTo>
                <a:lnTo>
                  <a:pt x="12378" y="5340"/>
                </a:lnTo>
                <a:lnTo>
                  <a:pt x="12374" y="5338"/>
                </a:lnTo>
                <a:lnTo>
                  <a:pt x="12370" y="5334"/>
                </a:lnTo>
                <a:lnTo>
                  <a:pt x="12364" y="5324"/>
                </a:lnTo>
                <a:lnTo>
                  <a:pt x="12360" y="5314"/>
                </a:lnTo>
                <a:lnTo>
                  <a:pt x="12356" y="5310"/>
                </a:lnTo>
                <a:lnTo>
                  <a:pt x="12352" y="5308"/>
                </a:lnTo>
                <a:lnTo>
                  <a:pt x="12348" y="5306"/>
                </a:lnTo>
                <a:lnTo>
                  <a:pt x="12346" y="5302"/>
                </a:lnTo>
                <a:lnTo>
                  <a:pt x="12342" y="5290"/>
                </a:lnTo>
                <a:lnTo>
                  <a:pt x="12340" y="5284"/>
                </a:lnTo>
                <a:lnTo>
                  <a:pt x="12338" y="5282"/>
                </a:lnTo>
                <a:lnTo>
                  <a:pt x="12334" y="5284"/>
                </a:lnTo>
                <a:lnTo>
                  <a:pt x="12334" y="5288"/>
                </a:lnTo>
                <a:lnTo>
                  <a:pt x="12334" y="5290"/>
                </a:lnTo>
                <a:lnTo>
                  <a:pt x="12336" y="5296"/>
                </a:lnTo>
                <a:lnTo>
                  <a:pt x="12342" y="5304"/>
                </a:lnTo>
                <a:lnTo>
                  <a:pt x="12342" y="5308"/>
                </a:lnTo>
                <a:lnTo>
                  <a:pt x="12342" y="5314"/>
                </a:lnTo>
                <a:lnTo>
                  <a:pt x="12342" y="5322"/>
                </a:lnTo>
                <a:lnTo>
                  <a:pt x="12344" y="5328"/>
                </a:lnTo>
                <a:lnTo>
                  <a:pt x="12350" y="5336"/>
                </a:lnTo>
                <a:lnTo>
                  <a:pt x="12358" y="5346"/>
                </a:lnTo>
                <a:lnTo>
                  <a:pt x="12362" y="5350"/>
                </a:lnTo>
                <a:lnTo>
                  <a:pt x="12362" y="5354"/>
                </a:lnTo>
                <a:lnTo>
                  <a:pt x="12364" y="5364"/>
                </a:lnTo>
                <a:lnTo>
                  <a:pt x="12370" y="5368"/>
                </a:lnTo>
                <a:lnTo>
                  <a:pt x="12378" y="5370"/>
                </a:lnTo>
                <a:lnTo>
                  <a:pt x="12388" y="5370"/>
                </a:lnTo>
                <a:lnTo>
                  <a:pt x="12390" y="5368"/>
                </a:lnTo>
                <a:lnTo>
                  <a:pt x="12392" y="5364"/>
                </a:lnTo>
                <a:lnTo>
                  <a:pt x="12392" y="5360"/>
                </a:lnTo>
                <a:lnTo>
                  <a:pt x="12392" y="5356"/>
                </a:lnTo>
                <a:lnTo>
                  <a:pt x="12386" y="5346"/>
                </a:lnTo>
                <a:lnTo>
                  <a:pt x="12382" y="5342"/>
                </a:lnTo>
                <a:lnTo>
                  <a:pt x="12378" y="5340"/>
                </a:lnTo>
                <a:close/>
                <a:moveTo>
                  <a:pt x="12070" y="5308"/>
                </a:moveTo>
                <a:lnTo>
                  <a:pt x="12070" y="5308"/>
                </a:lnTo>
                <a:lnTo>
                  <a:pt x="12064" y="5304"/>
                </a:lnTo>
                <a:lnTo>
                  <a:pt x="12062" y="5304"/>
                </a:lnTo>
                <a:lnTo>
                  <a:pt x="12062" y="5306"/>
                </a:lnTo>
                <a:lnTo>
                  <a:pt x="12062" y="5310"/>
                </a:lnTo>
                <a:lnTo>
                  <a:pt x="12066" y="5320"/>
                </a:lnTo>
                <a:lnTo>
                  <a:pt x="12068" y="5322"/>
                </a:lnTo>
                <a:lnTo>
                  <a:pt x="12070" y="5322"/>
                </a:lnTo>
                <a:lnTo>
                  <a:pt x="12072" y="5322"/>
                </a:lnTo>
                <a:lnTo>
                  <a:pt x="12074" y="5320"/>
                </a:lnTo>
                <a:lnTo>
                  <a:pt x="12074" y="5314"/>
                </a:lnTo>
                <a:lnTo>
                  <a:pt x="12074" y="5310"/>
                </a:lnTo>
                <a:lnTo>
                  <a:pt x="12070" y="5308"/>
                </a:lnTo>
                <a:close/>
                <a:moveTo>
                  <a:pt x="12042" y="5304"/>
                </a:moveTo>
                <a:lnTo>
                  <a:pt x="12042" y="5304"/>
                </a:lnTo>
                <a:lnTo>
                  <a:pt x="12044" y="5302"/>
                </a:lnTo>
                <a:lnTo>
                  <a:pt x="12044" y="5300"/>
                </a:lnTo>
                <a:lnTo>
                  <a:pt x="12040" y="5294"/>
                </a:lnTo>
                <a:lnTo>
                  <a:pt x="12036" y="5290"/>
                </a:lnTo>
                <a:lnTo>
                  <a:pt x="12034" y="5292"/>
                </a:lnTo>
                <a:lnTo>
                  <a:pt x="12032" y="5292"/>
                </a:lnTo>
                <a:lnTo>
                  <a:pt x="12030" y="5296"/>
                </a:lnTo>
                <a:lnTo>
                  <a:pt x="12030" y="5298"/>
                </a:lnTo>
                <a:lnTo>
                  <a:pt x="12032" y="5304"/>
                </a:lnTo>
                <a:lnTo>
                  <a:pt x="12038" y="5306"/>
                </a:lnTo>
                <a:lnTo>
                  <a:pt x="12042" y="5304"/>
                </a:lnTo>
                <a:close/>
                <a:moveTo>
                  <a:pt x="11990" y="5256"/>
                </a:moveTo>
                <a:lnTo>
                  <a:pt x="11990" y="5256"/>
                </a:lnTo>
                <a:lnTo>
                  <a:pt x="11988" y="5256"/>
                </a:lnTo>
                <a:lnTo>
                  <a:pt x="11986" y="5256"/>
                </a:lnTo>
                <a:lnTo>
                  <a:pt x="11984" y="5260"/>
                </a:lnTo>
                <a:lnTo>
                  <a:pt x="11984" y="5266"/>
                </a:lnTo>
                <a:lnTo>
                  <a:pt x="11986" y="5270"/>
                </a:lnTo>
                <a:lnTo>
                  <a:pt x="11988" y="5272"/>
                </a:lnTo>
                <a:lnTo>
                  <a:pt x="11990" y="5272"/>
                </a:lnTo>
                <a:lnTo>
                  <a:pt x="11994" y="5268"/>
                </a:lnTo>
                <a:lnTo>
                  <a:pt x="11994" y="5262"/>
                </a:lnTo>
                <a:lnTo>
                  <a:pt x="11994" y="5260"/>
                </a:lnTo>
                <a:lnTo>
                  <a:pt x="11990" y="5256"/>
                </a:lnTo>
                <a:close/>
                <a:moveTo>
                  <a:pt x="12272" y="5478"/>
                </a:moveTo>
                <a:lnTo>
                  <a:pt x="12272" y="5478"/>
                </a:lnTo>
                <a:lnTo>
                  <a:pt x="12264" y="5474"/>
                </a:lnTo>
                <a:lnTo>
                  <a:pt x="12258" y="5474"/>
                </a:lnTo>
                <a:lnTo>
                  <a:pt x="12256" y="5476"/>
                </a:lnTo>
                <a:lnTo>
                  <a:pt x="12258" y="5478"/>
                </a:lnTo>
                <a:lnTo>
                  <a:pt x="12260" y="5480"/>
                </a:lnTo>
                <a:lnTo>
                  <a:pt x="12260" y="5482"/>
                </a:lnTo>
                <a:lnTo>
                  <a:pt x="12262" y="5486"/>
                </a:lnTo>
                <a:lnTo>
                  <a:pt x="12266" y="5486"/>
                </a:lnTo>
                <a:lnTo>
                  <a:pt x="12270" y="5488"/>
                </a:lnTo>
                <a:lnTo>
                  <a:pt x="12274" y="5486"/>
                </a:lnTo>
                <a:lnTo>
                  <a:pt x="12276" y="5482"/>
                </a:lnTo>
                <a:lnTo>
                  <a:pt x="12272" y="5478"/>
                </a:lnTo>
                <a:close/>
                <a:moveTo>
                  <a:pt x="12280" y="5594"/>
                </a:moveTo>
                <a:lnTo>
                  <a:pt x="12280" y="5594"/>
                </a:lnTo>
                <a:lnTo>
                  <a:pt x="12286" y="5598"/>
                </a:lnTo>
                <a:lnTo>
                  <a:pt x="12296" y="5602"/>
                </a:lnTo>
                <a:lnTo>
                  <a:pt x="12302" y="5604"/>
                </a:lnTo>
                <a:lnTo>
                  <a:pt x="12304" y="5604"/>
                </a:lnTo>
                <a:lnTo>
                  <a:pt x="12304" y="5602"/>
                </a:lnTo>
                <a:lnTo>
                  <a:pt x="12298" y="5596"/>
                </a:lnTo>
                <a:lnTo>
                  <a:pt x="12288" y="5592"/>
                </a:lnTo>
                <a:lnTo>
                  <a:pt x="12280" y="5590"/>
                </a:lnTo>
                <a:lnTo>
                  <a:pt x="12280" y="5594"/>
                </a:lnTo>
                <a:close/>
                <a:moveTo>
                  <a:pt x="12164" y="5488"/>
                </a:moveTo>
                <a:lnTo>
                  <a:pt x="12164" y="5488"/>
                </a:lnTo>
                <a:lnTo>
                  <a:pt x="12160" y="5486"/>
                </a:lnTo>
                <a:lnTo>
                  <a:pt x="12158" y="5486"/>
                </a:lnTo>
                <a:lnTo>
                  <a:pt x="12156" y="5492"/>
                </a:lnTo>
                <a:lnTo>
                  <a:pt x="12160" y="5498"/>
                </a:lnTo>
                <a:lnTo>
                  <a:pt x="12164" y="5502"/>
                </a:lnTo>
                <a:lnTo>
                  <a:pt x="12166" y="5502"/>
                </a:lnTo>
                <a:lnTo>
                  <a:pt x="12168" y="5500"/>
                </a:lnTo>
                <a:lnTo>
                  <a:pt x="12168" y="5494"/>
                </a:lnTo>
                <a:lnTo>
                  <a:pt x="12164" y="5488"/>
                </a:lnTo>
                <a:close/>
                <a:moveTo>
                  <a:pt x="12190" y="5504"/>
                </a:moveTo>
                <a:lnTo>
                  <a:pt x="12190" y="5504"/>
                </a:lnTo>
                <a:lnTo>
                  <a:pt x="12188" y="5498"/>
                </a:lnTo>
                <a:lnTo>
                  <a:pt x="12182" y="5494"/>
                </a:lnTo>
                <a:lnTo>
                  <a:pt x="12178" y="5494"/>
                </a:lnTo>
                <a:lnTo>
                  <a:pt x="12176" y="5494"/>
                </a:lnTo>
                <a:lnTo>
                  <a:pt x="12174" y="5496"/>
                </a:lnTo>
                <a:lnTo>
                  <a:pt x="12172" y="5500"/>
                </a:lnTo>
                <a:lnTo>
                  <a:pt x="12170" y="5506"/>
                </a:lnTo>
                <a:lnTo>
                  <a:pt x="12170" y="5508"/>
                </a:lnTo>
                <a:lnTo>
                  <a:pt x="12174" y="5510"/>
                </a:lnTo>
                <a:lnTo>
                  <a:pt x="12186" y="5510"/>
                </a:lnTo>
                <a:lnTo>
                  <a:pt x="12188" y="5510"/>
                </a:lnTo>
                <a:lnTo>
                  <a:pt x="12190" y="5504"/>
                </a:lnTo>
                <a:close/>
                <a:moveTo>
                  <a:pt x="12204" y="5532"/>
                </a:moveTo>
                <a:lnTo>
                  <a:pt x="12204" y="5532"/>
                </a:lnTo>
                <a:lnTo>
                  <a:pt x="12206" y="5526"/>
                </a:lnTo>
                <a:lnTo>
                  <a:pt x="12204" y="5522"/>
                </a:lnTo>
                <a:lnTo>
                  <a:pt x="12202" y="5520"/>
                </a:lnTo>
                <a:lnTo>
                  <a:pt x="12200" y="5522"/>
                </a:lnTo>
                <a:lnTo>
                  <a:pt x="12198" y="5524"/>
                </a:lnTo>
                <a:lnTo>
                  <a:pt x="12196" y="5524"/>
                </a:lnTo>
                <a:lnTo>
                  <a:pt x="12192" y="5520"/>
                </a:lnTo>
                <a:lnTo>
                  <a:pt x="12188" y="5516"/>
                </a:lnTo>
                <a:lnTo>
                  <a:pt x="12186" y="5518"/>
                </a:lnTo>
                <a:lnTo>
                  <a:pt x="12188" y="5526"/>
                </a:lnTo>
                <a:lnTo>
                  <a:pt x="12194" y="5532"/>
                </a:lnTo>
                <a:lnTo>
                  <a:pt x="12198" y="5536"/>
                </a:lnTo>
                <a:lnTo>
                  <a:pt x="12202" y="5534"/>
                </a:lnTo>
                <a:lnTo>
                  <a:pt x="12204" y="5532"/>
                </a:lnTo>
                <a:close/>
                <a:moveTo>
                  <a:pt x="12424" y="5380"/>
                </a:moveTo>
                <a:lnTo>
                  <a:pt x="12424" y="5380"/>
                </a:lnTo>
                <a:lnTo>
                  <a:pt x="12430" y="5386"/>
                </a:lnTo>
                <a:lnTo>
                  <a:pt x="12436" y="5394"/>
                </a:lnTo>
                <a:lnTo>
                  <a:pt x="12446" y="5398"/>
                </a:lnTo>
                <a:lnTo>
                  <a:pt x="12450" y="5400"/>
                </a:lnTo>
                <a:lnTo>
                  <a:pt x="12454" y="5400"/>
                </a:lnTo>
                <a:lnTo>
                  <a:pt x="12458" y="5398"/>
                </a:lnTo>
                <a:lnTo>
                  <a:pt x="12454" y="5394"/>
                </a:lnTo>
                <a:lnTo>
                  <a:pt x="12446" y="5390"/>
                </a:lnTo>
                <a:lnTo>
                  <a:pt x="12444" y="5388"/>
                </a:lnTo>
                <a:lnTo>
                  <a:pt x="12442" y="5384"/>
                </a:lnTo>
                <a:lnTo>
                  <a:pt x="12438" y="5376"/>
                </a:lnTo>
                <a:lnTo>
                  <a:pt x="12434" y="5372"/>
                </a:lnTo>
                <a:lnTo>
                  <a:pt x="12416" y="5360"/>
                </a:lnTo>
                <a:lnTo>
                  <a:pt x="12412" y="5358"/>
                </a:lnTo>
                <a:lnTo>
                  <a:pt x="12410" y="5358"/>
                </a:lnTo>
                <a:lnTo>
                  <a:pt x="12412" y="5366"/>
                </a:lnTo>
                <a:lnTo>
                  <a:pt x="12414" y="5370"/>
                </a:lnTo>
                <a:lnTo>
                  <a:pt x="12418" y="5372"/>
                </a:lnTo>
                <a:lnTo>
                  <a:pt x="12422" y="5376"/>
                </a:lnTo>
                <a:lnTo>
                  <a:pt x="12424" y="5380"/>
                </a:lnTo>
                <a:close/>
                <a:moveTo>
                  <a:pt x="12528" y="5426"/>
                </a:moveTo>
                <a:lnTo>
                  <a:pt x="12528" y="5426"/>
                </a:lnTo>
                <a:lnTo>
                  <a:pt x="12520" y="5420"/>
                </a:lnTo>
                <a:lnTo>
                  <a:pt x="12516" y="5416"/>
                </a:lnTo>
                <a:lnTo>
                  <a:pt x="12512" y="5412"/>
                </a:lnTo>
                <a:lnTo>
                  <a:pt x="12502" y="5408"/>
                </a:lnTo>
                <a:lnTo>
                  <a:pt x="12498" y="5406"/>
                </a:lnTo>
                <a:lnTo>
                  <a:pt x="12496" y="5406"/>
                </a:lnTo>
                <a:lnTo>
                  <a:pt x="12498" y="5416"/>
                </a:lnTo>
                <a:lnTo>
                  <a:pt x="12500" y="5422"/>
                </a:lnTo>
                <a:lnTo>
                  <a:pt x="12504" y="5426"/>
                </a:lnTo>
                <a:lnTo>
                  <a:pt x="12518" y="5434"/>
                </a:lnTo>
                <a:lnTo>
                  <a:pt x="12534" y="5444"/>
                </a:lnTo>
                <a:lnTo>
                  <a:pt x="12548" y="5452"/>
                </a:lnTo>
                <a:lnTo>
                  <a:pt x="12552" y="5456"/>
                </a:lnTo>
                <a:lnTo>
                  <a:pt x="12552" y="5454"/>
                </a:lnTo>
                <a:lnTo>
                  <a:pt x="12550" y="5446"/>
                </a:lnTo>
                <a:lnTo>
                  <a:pt x="12540" y="5434"/>
                </a:lnTo>
                <a:lnTo>
                  <a:pt x="12534" y="5430"/>
                </a:lnTo>
                <a:lnTo>
                  <a:pt x="12528" y="5426"/>
                </a:lnTo>
                <a:close/>
                <a:moveTo>
                  <a:pt x="12608" y="5498"/>
                </a:moveTo>
                <a:lnTo>
                  <a:pt x="12608" y="5498"/>
                </a:lnTo>
                <a:lnTo>
                  <a:pt x="12608" y="5492"/>
                </a:lnTo>
                <a:lnTo>
                  <a:pt x="12608" y="5488"/>
                </a:lnTo>
                <a:lnTo>
                  <a:pt x="12606" y="5482"/>
                </a:lnTo>
                <a:lnTo>
                  <a:pt x="12602" y="5476"/>
                </a:lnTo>
                <a:lnTo>
                  <a:pt x="12598" y="5472"/>
                </a:lnTo>
                <a:lnTo>
                  <a:pt x="12596" y="5468"/>
                </a:lnTo>
                <a:lnTo>
                  <a:pt x="12594" y="5458"/>
                </a:lnTo>
                <a:lnTo>
                  <a:pt x="12590" y="5450"/>
                </a:lnTo>
                <a:lnTo>
                  <a:pt x="12586" y="5446"/>
                </a:lnTo>
                <a:lnTo>
                  <a:pt x="12582" y="5444"/>
                </a:lnTo>
                <a:lnTo>
                  <a:pt x="12578" y="5444"/>
                </a:lnTo>
                <a:lnTo>
                  <a:pt x="12576" y="5444"/>
                </a:lnTo>
                <a:lnTo>
                  <a:pt x="12578" y="5450"/>
                </a:lnTo>
                <a:lnTo>
                  <a:pt x="12582" y="5462"/>
                </a:lnTo>
                <a:lnTo>
                  <a:pt x="12586" y="5480"/>
                </a:lnTo>
                <a:lnTo>
                  <a:pt x="12588" y="5484"/>
                </a:lnTo>
                <a:lnTo>
                  <a:pt x="12592" y="5488"/>
                </a:lnTo>
                <a:lnTo>
                  <a:pt x="12596" y="5492"/>
                </a:lnTo>
                <a:lnTo>
                  <a:pt x="12600" y="5498"/>
                </a:lnTo>
                <a:lnTo>
                  <a:pt x="12606" y="5504"/>
                </a:lnTo>
                <a:lnTo>
                  <a:pt x="12610" y="5508"/>
                </a:lnTo>
                <a:lnTo>
                  <a:pt x="12612" y="5508"/>
                </a:lnTo>
                <a:lnTo>
                  <a:pt x="12612" y="5506"/>
                </a:lnTo>
                <a:lnTo>
                  <a:pt x="12608" y="5498"/>
                </a:lnTo>
                <a:close/>
                <a:moveTo>
                  <a:pt x="12552" y="5494"/>
                </a:moveTo>
                <a:lnTo>
                  <a:pt x="12552" y="5494"/>
                </a:lnTo>
                <a:lnTo>
                  <a:pt x="12548" y="5490"/>
                </a:lnTo>
                <a:lnTo>
                  <a:pt x="12544" y="5490"/>
                </a:lnTo>
                <a:lnTo>
                  <a:pt x="12540" y="5492"/>
                </a:lnTo>
                <a:lnTo>
                  <a:pt x="12540" y="5502"/>
                </a:lnTo>
                <a:lnTo>
                  <a:pt x="12542" y="5508"/>
                </a:lnTo>
                <a:lnTo>
                  <a:pt x="12546" y="5512"/>
                </a:lnTo>
                <a:lnTo>
                  <a:pt x="12554" y="5516"/>
                </a:lnTo>
                <a:lnTo>
                  <a:pt x="12562" y="5516"/>
                </a:lnTo>
                <a:lnTo>
                  <a:pt x="12570" y="5516"/>
                </a:lnTo>
                <a:lnTo>
                  <a:pt x="12572" y="5518"/>
                </a:lnTo>
                <a:lnTo>
                  <a:pt x="12574" y="5520"/>
                </a:lnTo>
                <a:lnTo>
                  <a:pt x="12582" y="5522"/>
                </a:lnTo>
                <a:lnTo>
                  <a:pt x="12586" y="5522"/>
                </a:lnTo>
                <a:lnTo>
                  <a:pt x="12590" y="5520"/>
                </a:lnTo>
                <a:lnTo>
                  <a:pt x="12590" y="5518"/>
                </a:lnTo>
                <a:lnTo>
                  <a:pt x="12590" y="5516"/>
                </a:lnTo>
                <a:lnTo>
                  <a:pt x="12584" y="5508"/>
                </a:lnTo>
                <a:lnTo>
                  <a:pt x="12576" y="5500"/>
                </a:lnTo>
                <a:lnTo>
                  <a:pt x="12574" y="5496"/>
                </a:lnTo>
                <a:lnTo>
                  <a:pt x="12570" y="5496"/>
                </a:lnTo>
                <a:lnTo>
                  <a:pt x="12562" y="5496"/>
                </a:lnTo>
                <a:lnTo>
                  <a:pt x="12556" y="5496"/>
                </a:lnTo>
                <a:lnTo>
                  <a:pt x="12554" y="5496"/>
                </a:lnTo>
                <a:lnTo>
                  <a:pt x="12552" y="5494"/>
                </a:lnTo>
                <a:close/>
                <a:moveTo>
                  <a:pt x="12636" y="5548"/>
                </a:moveTo>
                <a:lnTo>
                  <a:pt x="12636" y="5548"/>
                </a:lnTo>
                <a:lnTo>
                  <a:pt x="12628" y="5546"/>
                </a:lnTo>
                <a:lnTo>
                  <a:pt x="12620" y="5540"/>
                </a:lnTo>
                <a:lnTo>
                  <a:pt x="12612" y="5538"/>
                </a:lnTo>
                <a:lnTo>
                  <a:pt x="12608" y="5538"/>
                </a:lnTo>
                <a:lnTo>
                  <a:pt x="12606" y="5538"/>
                </a:lnTo>
                <a:lnTo>
                  <a:pt x="12604" y="5540"/>
                </a:lnTo>
                <a:lnTo>
                  <a:pt x="12606" y="5542"/>
                </a:lnTo>
                <a:lnTo>
                  <a:pt x="12608" y="5544"/>
                </a:lnTo>
                <a:lnTo>
                  <a:pt x="12612" y="5546"/>
                </a:lnTo>
                <a:lnTo>
                  <a:pt x="12614" y="5548"/>
                </a:lnTo>
                <a:lnTo>
                  <a:pt x="12614" y="5552"/>
                </a:lnTo>
                <a:lnTo>
                  <a:pt x="12616" y="5554"/>
                </a:lnTo>
                <a:lnTo>
                  <a:pt x="12618" y="5558"/>
                </a:lnTo>
                <a:lnTo>
                  <a:pt x="12628" y="5564"/>
                </a:lnTo>
                <a:lnTo>
                  <a:pt x="12638" y="5566"/>
                </a:lnTo>
                <a:lnTo>
                  <a:pt x="12646" y="5568"/>
                </a:lnTo>
                <a:lnTo>
                  <a:pt x="12648" y="5568"/>
                </a:lnTo>
                <a:lnTo>
                  <a:pt x="12648" y="5564"/>
                </a:lnTo>
                <a:lnTo>
                  <a:pt x="12646" y="5558"/>
                </a:lnTo>
                <a:lnTo>
                  <a:pt x="12642" y="5552"/>
                </a:lnTo>
                <a:lnTo>
                  <a:pt x="12640" y="5548"/>
                </a:lnTo>
                <a:lnTo>
                  <a:pt x="12636" y="5548"/>
                </a:lnTo>
                <a:close/>
                <a:moveTo>
                  <a:pt x="12554" y="5600"/>
                </a:moveTo>
                <a:lnTo>
                  <a:pt x="12554" y="5600"/>
                </a:lnTo>
                <a:lnTo>
                  <a:pt x="12558" y="5604"/>
                </a:lnTo>
                <a:lnTo>
                  <a:pt x="12564" y="5610"/>
                </a:lnTo>
                <a:lnTo>
                  <a:pt x="12574" y="5614"/>
                </a:lnTo>
                <a:lnTo>
                  <a:pt x="12576" y="5616"/>
                </a:lnTo>
                <a:lnTo>
                  <a:pt x="12580" y="5614"/>
                </a:lnTo>
                <a:lnTo>
                  <a:pt x="12580" y="5612"/>
                </a:lnTo>
                <a:lnTo>
                  <a:pt x="12578" y="5610"/>
                </a:lnTo>
                <a:lnTo>
                  <a:pt x="12570" y="5602"/>
                </a:lnTo>
                <a:lnTo>
                  <a:pt x="12560" y="5598"/>
                </a:lnTo>
                <a:lnTo>
                  <a:pt x="12556" y="5598"/>
                </a:lnTo>
                <a:lnTo>
                  <a:pt x="12554" y="5600"/>
                </a:lnTo>
                <a:close/>
                <a:moveTo>
                  <a:pt x="12456" y="5426"/>
                </a:moveTo>
                <a:lnTo>
                  <a:pt x="12456" y="5426"/>
                </a:lnTo>
                <a:lnTo>
                  <a:pt x="12454" y="5426"/>
                </a:lnTo>
                <a:lnTo>
                  <a:pt x="12450" y="5428"/>
                </a:lnTo>
                <a:lnTo>
                  <a:pt x="12446" y="5434"/>
                </a:lnTo>
                <a:lnTo>
                  <a:pt x="12446" y="5442"/>
                </a:lnTo>
                <a:lnTo>
                  <a:pt x="12448" y="5444"/>
                </a:lnTo>
                <a:lnTo>
                  <a:pt x="12450" y="5444"/>
                </a:lnTo>
                <a:lnTo>
                  <a:pt x="12456" y="5442"/>
                </a:lnTo>
                <a:lnTo>
                  <a:pt x="12458" y="5444"/>
                </a:lnTo>
                <a:lnTo>
                  <a:pt x="12460" y="5448"/>
                </a:lnTo>
                <a:lnTo>
                  <a:pt x="12464" y="5454"/>
                </a:lnTo>
                <a:lnTo>
                  <a:pt x="12468" y="5454"/>
                </a:lnTo>
                <a:lnTo>
                  <a:pt x="12470" y="5452"/>
                </a:lnTo>
                <a:lnTo>
                  <a:pt x="12468" y="5446"/>
                </a:lnTo>
                <a:lnTo>
                  <a:pt x="12464" y="5440"/>
                </a:lnTo>
                <a:lnTo>
                  <a:pt x="12460" y="5436"/>
                </a:lnTo>
                <a:lnTo>
                  <a:pt x="12460" y="5432"/>
                </a:lnTo>
                <a:lnTo>
                  <a:pt x="12460" y="5428"/>
                </a:lnTo>
                <a:lnTo>
                  <a:pt x="12456" y="5426"/>
                </a:lnTo>
                <a:close/>
                <a:moveTo>
                  <a:pt x="12432" y="5420"/>
                </a:moveTo>
                <a:lnTo>
                  <a:pt x="12432" y="5420"/>
                </a:lnTo>
                <a:lnTo>
                  <a:pt x="12432" y="5426"/>
                </a:lnTo>
                <a:lnTo>
                  <a:pt x="12436" y="5432"/>
                </a:lnTo>
                <a:lnTo>
                  <a:pt x="12438" y="5434"/>
                </a:lnTo>
                <a:lnTo>
                  <a:pt x="12440" y="5434"/>
                </a:lnTo>
                <a:lnTo>
                  <a:pt x="12442" y="5432"/>
                </a:lnTo>
                <a:lnTo>
                  <a:pt x="12444" y="5428"/>
                </a:lnTo>
                <a:lnTo>
                  <a:pt x="12444" y="5426"/>
                </a:lnTo>
                <a:lnTo>
                  <a:pt x="12440" y="5420"/>
                </a:lnTo>
                <a:lnTo>
                  <a:pt x="12436" y="5418"/>
                </a:lnTo>
                <a:lnTo>
                  <a:pt x="12434" y="5418"/>
                </a:lnTo>
                <a:lnTo>
                  <a:pt x="12432" y="5420"/>
                </a:lnTo>
                <a:close/>
                <a:moveTo>
                  <a:pt x="12414" y="5408"/>
                </a:moveTo>
                <a:lnTo>
                  <a:pt x="12414" y="5408"/>
                </a:lnTo>
                <a:lnTo>
                  <a:pt x="12416" y="5412"/>
                </a:lnTo>
                <a:lnTo>
                  <a:pt x="12418" y="5418"/>
                </a:lnTo>
                <a:lnTo>
                  <a:pt x="12422" y="5420"/>
                </a:lnTo>
                <a:lnTo>
                  <a:pt x="12424" y="5420"/>
                </a:lnTo>
                <a:lnTo>
                  <a:pt x="12428" y="5418"/>
                </a:lnTo>
                <a:lnTo>
                  <a:pt x="12428" y="5416"/>
                </a:lnTo>
                <a:lnTo>
                  <a:pt x="12428" y="5414"/>
                </a:lnTo>
                <a:lnTo>
                  <a:pt x="12424" y="5408"/>
                </a:lnTo>
                <a:lnTo>
                  <a:pt x="12418" y="5406"/>
                </a:lnTo>
                <a:lnTo>
                  <a:pt x="12416" y="5406"/>
                </a:lnTo>
                <a:lnTo>
                  <a:pt x="12414" y="5408"/>
                </a:lnTo>
                <a:close/>
                <a:moveTo>
                  <a:pt x="12472" y="5456"/>
                </a:moveTo>
                <a:lnTo>
                  <a:pt x="12472" y="5456"/>
                </a:lnTo>
                <a:lnTo>
                  <a:pt x="12470" y="5460"/>
                </a:lnTo>
                <a:lnTo>
                  <a:pt x="12472" y="5464"/>
                </a:lnTo>
                <a:lnTo>
                  <a:pt x="12474" y="5464"/>
                </a:lnTo>
                <a:lnTo>
                  <a:pt x="12480" y="5464"/>
                </a:lnTo>
                <a:lnTo>
                  <a:pt x="12482" y="5462"/>
                </a:lnTo>
                <a:lnTo>
                  <a:pt x="12482" y="5460"/>
                </a:lnTo>
                <a:lnTo>
                  <a:pt x="12480" y="5456"/>
                </a:lnTo>
                <a:lnTo>
                  <a:pt x="12476" y="5454"/>
                </a:lnTo>
                <a:lnTo>
                  <a:pt x="12474" y="5454"/>
                </a:lnTo>
                <a:lnTo>
                  <a:pt x="12472" y="5456"/>
                </a:lnTo>
                <a:close/>
                <a:moveTo>
                  <a:pt x="12382" y="5382"/>
                </a:moveTo>
                <a:lnTo>
                  <a:pt x="12382" y="5382"/>
                </a:lnTo>
                <a:lnTo>
                  <a:pt x="12382" y="5384"/>
                </a:lnTo>
                <a:lnTo>
                  <a:pt x="12386" y="5386"/>
                </a:lnTo>
                <a:lnTo>
                  <a:pt x="12388" y="5386"/>
                </a:lnTo>
                <a:lnTo>
                  <a:pt x="12390" y="5384"/>
                </a:lnTo>
                <a:lnTo>
                  <a:pt x="12390" y="5380"/>
                </a:lnTo>
                <a:lnTo>
                  <a:pt x="12386" y="5378"/>
                </a:lnTo>
                <a:lnTo>
                  <a:pt x="12384" y="5378"/>
                </a:lnTo>
                <a:lnTo>
                  <a:pt x="12382" y="5382"/>
                </a:lnTo>
                <a:close/>
                <a:moveTo>
                  <a:pt x="12828" y="5768"/>
                </a:moveTo>
                <a:lnTo>
                  <a:pt x="12828" y="5768"/>
                </a:lnTo>
                <a:lnTo>
                  <a:pt x="12826" y="5762"/>
                </a:lnTo>
                <a:lnTo>
                  <a:pt x="12824" y="5758"/>
                </a:lnTo>
                <a:lnTo>
                  <a:pt x="12822" y="5756"/>
                </a:lnTo>
                <a:lnTo>
                  <a:pt x="12820" y="5754"/>
                </a:lnTo>
                <a:lnTo>
                  <a:pt x="12818" y="5756"/>
                </a:lnTo>
                <a:lnTo>
                  <a:pt x="12816" y="5758"/>
                </a:lnTo>
                <a:lnTo>
                  <a:pt x="12816" y="5762"/>
                </a:lnTo>
                <a:lnTo>
                  <a:pt x="12818" y="5766"/>
                </a:lnTo>
                <a:lnTo>
                  <a:pt x="12822" y="5776"/>
                </a:lnTo>
                <a:lnTo>
                  <a:pt x="12822" y="5780"/>
                </a:lnTo>
                <a:lnTo>
                  <a:pt x="12822" y="5786"/>
                </a:lnTo>
                <a:lnTo>
                  <a:pt x="12822" y="5792"/>
                </a:lnTo>
                <a:lnTo>
                  <a:pt x="12826" y="5800"/>
                </a:lnTo>
                <a:lnTo>
                  <a:pt x="12828" y="5804"/>
                </a:lnTo>
                <a:lnTo>
                  <a:pt x="12830" y="5806"/>
                </a:lnTo>
                <a:lnTo>
                  <a:pt x="12838" y="5804"/>
                </a:lnTo>
                <a:lnTo>
                  <a:pt x="12842" y="5802"/>
                </a:lnTo>
                <a:lnTo>
                  <a:pt x="12844" y="5800"/>
                </a:lnTo>
                <a:lnTo>
                  <a:pt x="12846" y="5798"/>
                </a:lnTo>
                <a:lnTo>
                  <a:pt x="12846" y="5794"/>
                </a:lnTo>
                <a:lnTo>
                  <a:pt x="12844" y="5786"/>
                </a:lnTo>
                <a:lnTo>
                  <a:pt x="12840" y="5776"/>
                </a:lnTo>
                <a:lnTo>
                  <a:pt x="12838" y="5772"/>
                </a:lnTo>
                <a:lnTo>
                  <a:pt x="12836" y="5770"/>
                </a:lnTo>
                <a:lnTo>
                  <a:pt x="12834" y="5774"/>
                </a:lnTo>
                <a:lnTo>
                  <a:pt x="12832" y="5776"/>
                </a:lnTo>
                <a:lnTo>
                  <a:pt x="12828" y="5768"/>
                </a:lnTo>
                <a:close/>
                <a:moveTo>
                  <a:pt x="12844" y="5822"/>
                </a:moveTo>
                <a:lnTo>
                  <a:pt x="12844" y="5822"/>
                </a:lnTo>
                <a:lnTo>
                  <a:pt x="12844" y="5828"/>
                </a:lnTo>
                <a:lnTo>
                  <a:pt x="12850" y="5832"/>
                </a:lnTo>
                <a:lnTo>
                  <a:pt x="12852" y="5834"/>
                </a:lnTo>
                <a:lnTo>
                  <a:pt x="12854" y="5836"/>
                </a:lnTo>
                <a:lnTo>
                  <a:pt x="12856" y="5842"/>
                </a:lnTo>
                <a:lnTo>
                  <a:pt x="12858" y="5848"/>
                </a:lnTo>
                <a:lnTo>
                  <a:pt x="12862" y="5848"/>
                </a:lnTo>
                <a:lnTo>
                  <a:pt x="12866" y="5848"/>
                </a:lnTo>
                <a:lnTo>
                  <a:pt x="12870" y="5844"/>
                </a:lnTo>
                <a:lnTo>
                  <a:pt x="12868" y="5840"/>
                </a:lnTo>
                <a:lnTo>
                  <a:pt x="12866" y="5834"/>
                </a:lnTo>
                <a:lnTo>
                  <a:pt x="12862" y="5828"/>
                </a:lnTo>
                <a:lnTo>
                  <a:pt x="12856" y="5822"/>
                </a:lnTo>
                <a:lnTo>
                  <a:pt x="12850" y="5820"/>
                </a:lnTo>
                <a:lnTo>
                  <a:pt x="12846" y="5820"/>
                </a:lnTo>
                <a:lnTo>
                  <a:pt x="12844" y="5822"/>
                </a:lnTo>
                <a:close/>
                <a:moveTo>
                  <a:pt x="12888" y="5902"/>
                </a:moveTo>
                <a:lnTo>
                  <a:pt x="12888" y="5902"/>
                </a:lnTo>
                <a:lnTo>
                  <a:pt x="12886" y="5906"/>
                </a:lnTo>
                <a:lnTo>
                  <a:pt x="12888" y="5910"/>
                </a:lnTo>
                <a:lnTo>
                  <a:pt x="12892" y="5912"/>
                </a:lnTo>
                <a:lnTo>
                  <a:pt x="12898" y="5912"/>
                </a:lnTo>
                <a:lnTo>
                  <a:pt x="12900" y="5912"/>
                </a:lnTo>
                <a:lnTo>
                  <a:pt x="12902" y="5910"/>
                </a:lnTo>
                <a:lnTo>
                  <a:pt x="12898" y="5904"/>
                </a:lnTo>
                <a:lnTo>
                  <a:pt x="12892" y="5900"/>
                </a:lnTo>
                <a:lnTo>
                  <a:pt x="12890" y="5898"/>
                </a:lnTo>
                <a:lnTo>
                  <a:pt x="12888" y="5902"/>
                </a:lnTo>
                <a:close/>
                <a:moveTo>
                  <a:pt x="12890" y="5864"/>
                </a:moveTo>
                <a:lnTo>
                  <a:pt x="12890" y="5864"/>
                </a:lnTo>
                <a:lnTo>
                  <a:pt x="12892" y="5862"/>
                </a:lnTo>
                <a:lnTo>
                  <a:pt x="12888" y="5854"/>
                </a:lnTo>
                <a:lnTo>
                  <a:pt x="12886" y="5852"/>
                </a:lnTo>
                <a:lnTo>
                  <a:pt x="12884" y="5852"/>
                </a:lnTo>
                <a:lnTo>
                  <a:pt x="12882" y="5856"/>
                </a:lnTo>
                <a:lnTo>
                  <a:pt x="12884" y="5860"/>
                </a:lnTo>
                <a:lnTo>
                  <a:pt x="12886" y="5862"/>
                </a:lnTo>
                <a:lnTo>
                  <a:pt x="12890" y="5864"/>
                </a:lnTo>
                <a:close/>
                <a:moveTo>
                  <a:pt x="12876" y="5836"/>
                </a:moveTo>
                <a:lnTo>
                  <a:pt x="12876" y="5836"/>
                </a:lnTo>
                <a:lnTo>
                  <a:pt x="12880" y="5840"/>
                </a:lnTo>
                <a:lnTo>
                  <a:pt x="12884" y="5840"/>
                </a:lnTo>
                <a:lnTo>
                  <a:pt x="12888" y="5838"/>
                </a:lnTo>
                <a:lnTo>
                  <a:pt x="12888" y="5832"/>
                </a:lnTo>
                <a:lnTo>
                  <a:pt x="12886" y="5830"/>
                </a:lnTo>
                <a:lnTo>
                  <a:pt x="12884" y="5828"/>
                </a:lnTo>
                <a:lnTo>
                  <a:pt x="12878" y="5828"/>
                </a:lnTo>
                <a:lnTo>
                  <a:pt x="12876" y="5832"/>
                </a:lnTo>
                <a:lnTo>
                  <a:pt x="12876" y="5834"/>
                </a:lnTo>
                <a:lnTo>
                  <a:pt x="12876" y="5836"/>
                </a:lnTo>
                <a:close/>
                <a:moveTo>
                  <a:pt x="12866" y="5796"/>
                </a:moveTo>
                <a:lnTo>
                  <a:pt x="12866" y="5796"/>
                </a:lnTo>
                <a:lnTo>
                  <a:pt x="12874" y="5792"/>
                </a:lnTo>
                <a:lnTo>
                  <a:pt x="12876" y="5790"/>
                </a:lnTo>
                <a:lnTo>
                  <a:pt x="12878" y="5788"/>
                </a:lnTo>
                <a:lnTo>
                  <a:pt x="12878" y="5786"/>
                </a:lnTo>
                <a:lnTo>
                  <a:pt x="12872" y="5786"/>
                </a:lnTo>
                <a:lnTo>
                  <a:pt x="12868" y="5788"/>
                </a:lnTo>
                <a:lnTo>
                  <a:pt x="12864" y="5792"/>
                </a:lnTo>
                <a:lnTo>
                  <a:pt x="12864" y="5794"/>
                </a:lnTo>
                <a:lnTo>
                  <a:pt x="12866" y="5796"/>
                </a:lnTo>
                <a:close/>
                <a:moveTo>
                  <a:pt x="12918" y="5954"/>
                </a:moveTo>
                <a:lnTo>
                  <a:pt x="12918" y="5954"/>
                </a:lnTo>
                <a:lnTo>
                  <a:pt x="12918" y="5956"/>
                </a:lnTo>
                <a:lnTo>
                  <a:pt x="12918" y="5960"/>
                </a:lnTo>
                <a:lnTo>
                  <a:pt x="12920" y="5966"/>
                </a:lnTo>
                <a:lnTo>
                  <a:pt x="12926" y="5970"/>
                </a:lnTo>
                <a:lnTo>
                  <a:pt x="12928" y="5970"/>
                </a:lnTo>
                <a:lnTo>
                  <a:pt x="12930" y="5970"/>
                </a:lnTo>
                <a:lnTo>
                  <a:pt x="12932" y="5968"/>
                </a:lnTo>
                <a:lnTo>
                  <a:pt x="12932" y="5964"/>
                </a:lnTo>
                <a:lnTo>
                  <a:pt x="12930" y="5956"/>
                </a:lnTo>
                <a:lnTo>
                  <a:pt x="12924" y="5952"/>
                </a:lnTo>
                <a:lnTo>
                  <a:pt x="12922" y="5952"/>
                </a:lnTo>
                <a:lnTo>
                  <a:pt x="12918" y="5954"/>
                </a:lnTo>
                <a:close/>
                <a:moveTo>
                  <a:pt x="12928" y="5988"/>
                </a:moveTo>
                <a:lnTo>
                  <a:pt x="12928" y="5988"/>
                </a:lnTo>
                <a:lnTo>
                  <a:pt x="12926" y="5990"/>
                </a:lnTo>
                <a:lnTo>
                  <a:pt x="12926" y="5992"/>
                </a:lnTo>
                <a:lnTo>
                  <a:pt x="12928" y="5998"/>
                </a:lnTo>
                <a:lnTo>
                  <a:pt x="12932" y="6004"/>
                </a:lnTo>
                <a:lnTo>
                  <a:pt x="12936" y="6006"/>
                </a:lnTo>
                <a:lnTo>
                  <a:pt x="12938" y="6004"/>
                </a:lnTo>
                <a:lnTo>
                  <a:pt x="12938" y="6000"/>
                </a:lnTo>
                <a:lnTo>
                  <a:pt x="12936" y="5994"/>
                </a:lnTo>
                <a:lnTo>
                  <a:pt x="12932" y="5988"/>
                </a:lnTo>
                <a:lnTo>
                  <a:pt x="12930" y="5986"/>
                </a:lnTo>
                <a:lnTo>
                  <a:pt x="12928" y="5988"/>
                </a:lnTo>
                <a:close/>
                <a:moveTo>
                  <a:pt x="12874" y="6102"/>
                </a:moveTo>
                <a:lnTo>
                  <a:pt x="12874" y="6102"/>
                </a:lnTo>
                <a:lnTo>
                  <a:pt x="12876" y="6104"/>
                </a:lnTo>
                <a:lnTo>
                  <a:pt x="12878" y="6106"/>
                </a:lnTo>
                <a:lnTo>
                  <a:pt x="12882" y="6104"/>
                </a:lnTo>
                <a:lnTo>
                  <a:pt x="12884" y="6100"/>
                </a:lnTo>
                <a:lnTo>
                  <a:pt x="12884" y="6096"/>
                </a:lnTo>
                <a:lnTo>
                  <a:pt x="12884" y="6092"/>
                </a:lnTo>
                <a:lnTo>
                  <a:pt x="12880" y="6090"/>
                </a:lnTo>
                <a:lnTo>
                  <a:pt x="12878" y="6088"/>
                </a:lnTo>
                <a:lnTo>
                  <a:pt x="12876" y="6088"/>
                </a:lnTo>
                <a:lnTo>
                  <a:pt x="12874" y="6088"/>
                </a:lnTo>
                <a:lnTo>
                  <a:pt x="12872" y="6094"/>
                </a:lnTo>
                <a:lnTo>
                  <a:pt x="12874" y="6102"/>
                </a:lnTo>
                <a:close/>
                <a:moveTo>
                  <a:pt x="12842" y="6076"/>
                </a:moveTo>
                <a:lnTo>
                  <a:pt x="12842" y="6076"/>
                </a:lnTo>
                <a:lnTo>
                  <a:pt x="12848" y="6078"/>
                </a:lnTo>
                <a:lnTo>
                  <a:pt x="12852" y="6078"/>
                </a:lnTo>
                <a:lnTo>
                  <a:pt x="12854" y="6078"/>
                </a:lnTo>
                <a:lnTo>
                  <a:pt x="12856" y="6076"/>
                </a:lnTo>
                <a:lnTo>
                  <a:pt x="12856" y="6070"/>
                </a:lnTo>
                <a:lnTo>
                  <a:pt x="12854" y="6062"/>
                </a:lnTo>
                <a:lnTo>
                  <a:pt x="12848" y="6058"/>
                </a:lnTo>
                <a:lnTo>
                  <a:pt x="12842" y="6056"/>
                </a:lnTo>
                <a:lnTo>
                  <a:pt x="12838" y="6058"/>
                </a:lnTo>
                <a:lnTo>
                  <a:pt x="12840" y="6060"/>
                </a:lnTo>
                <a:lnTo>
                  <a:pt x="12842" y="6062"/>
                </a:lnTo>
                <a:lnTo>
                  <a:pt x="12842" y="6064"/>
                </a:lnTo>
                <a:lnTo>
                  <a:pt x="12840" y="6068"/>
                </a:lnTo>
                <a:lnTo>
                  <a:pt x="12838" y="6072"/>
                </a:lnTo>
                <a:lnTo>
                  <a:pt x="12840" y="6074"/>
                </a:lnTo>
                <a:lnTo>
                  <a:pt x="12842" y="6076"/>
                </a:lnTo>
                <a:close/>
                <a:moveTo>
                  <a:pt x="12794" y="6104"/>
                </a:moveTo>
                <a:lnTo>
                  <a:pt x="12794" y="6104"/>
                </a:lnTo>
                <a:lnTo>
                  <a:pt x="12790" y="6100"/>
                </a:lnTo>
                <a:lnTo>
                  <a:pt x="12786" y="6098"/>
                </a:lnTo>
                <a:lnTo>
                  <a:pt x="12786" y="6100"/>
                </a:lnTo>
                <a:lnTo>
                  <a:pt x="12766" y="6082"/>
                </a:lnTo>
                <a:lnTo>
                  <a:pt x="12764" y="6076"/>
                </a:lnTo>
                <a:lnTo>
                  <a:pt x="12760" y="6070"/>
                </a:lnTo>
                <a:lnTo>
                  <a:pt x="12746" y="6058"/>
                </a:lnTo>
                <a:lnTo>
                  <a:pt x="12730" y="6046"/>
                </a:lnTo>
                <a:lnTo>
                  <a:pt x="12720" y="6038"/>
                </a:lnTo>
                <a:lnTo>
                  <a:pt x="12720" y="6044"/>
                </a:lnTo>
                <a:lnTo>
                  <a:pt x="12714" y="6036"/>
                </a:lnTo>
                <a:lnTo>
                  <a:pt x="12710" y="6032"/>
                </a:lnTo>
                <a:lnTo>
                  <a:pt x="12708" y="6032"/>
                </a:lnTo>
                <a:lnTo>
                  <a:pt x="12710" y="6040"/>
                </a:lnTo>
                <a:lnTo>
                  <a:pt x="12722" y="6060"/>
                </a:lnTo>
                <a:lnTo>
                  <a:pt x="12722" y="6064"/>
                </a:lnTo>
                <a:lnTo>
                  <a:pt x="12724" y="6064"/>
                </a:lnTo>
                <a:lnTo>
                  <a:pt x="12722" y="6066"/>
                </a:lnTo>
                <a:lnTo>
                  <a:pt x="12734" y="6076"/>
                </a:lnTo>
                <a:lnTo>
                  <a:pt x="12740" y="6080"/>
                </a:lnTo>
                <a:lnTo>
                  <a:pt x="12746" y="6094"/>
                </a:lnTo>
                <a:lnTo>
                  <a:pt x="12748" y="6092"/>
                </a:lnTo>
                <a:lnTo>
                  <a:pt x="12750" y="6098"/>
                </a:lnTo>
                <a:lnTo>
                  <a:pt x="12752" y="6098"/>
                </a:lnTo>
                <a:lnTo>
                  <a:pt x="12758" y="6104"/>
                </a:lnTo>
                <a:lnTo>
                  <a:pt x="12764" y="6108"/>
                </a:lnTo>
                <a:lnTo>
                  <a:pt x="12772" y="6114"/>
                </a:lnTo>
                <a:lnTo>
                  <a:pt x="12780" y="6120"/>
                </a:lnTo>
                <a:lnTo>
                  <a:pt x="12788" y="6126"/>
                </a:lnTo>
                <a:lnTo>
                  <a:pt x="12806" y="6136"/>
                </a:lnTo>
                <a:lnTo>
                  <a:pt x="12806" y="6140"/>
                </a:lnTo>
                <a:lnTo>
                  <a:pt x="12806" y="6142"/>
                </a:lnTo>
                <a:lnTo>
                  <a:pt x="12824" y="6138"/>
                </a:lnTo>
                <a:lnTo>
                  <a:pt x="12828" y="6136"/>
                </a:lnTo>
                <a:lnTo>
                  <a:pt x="12828" y="6134"/>
                </a:lnTo>
                <a:lnTo>
                  <a:pt x="12818" y="6126"/>
                </a:lnTo>
                <a:lnTo>
                  <a:pt x="12794" y="6104"/>
                </a:lnTo>
                <a:close/>
                <a:moveTo>
                  <a:pt x="10286" y="4978"/>
                </a:moveTo>
                <a:lnTo>
                  <a:pt x="10286" y="4978"/>
                </a:lnTo>
                <a:lnTo>
                  <a:pt x="10288" y="4980"/>
                </a:lnTo>
                <a:lnTo>
                  <a:pt x="10290" y="4980"/>
                </a:lnTo>
                <a:lnTo>
                  <a:pt x="10294" y="4978"/>
                </a:lnTo>
                <a:lnTo>
                  <a:pt x="10298" y="4976"/>
                </a:lnTo>
                <a:lnTo>
                  <a:pt x="10300" y="4974"/>
                </a:lnTo>
                <a:lnTo>
                  <a:pt x="10296" y="4972"/>
                </a:lnTo>
                <a:lnTo>
                  <a:pt x="10290" y="4972"/>
                </a:lnTo>
                <a:lnTo>
                  <a:pt x="10286" y="4974"/>
                </a:lnTo>
                <a:lnTo>
                  <a:pt x="10286" y="4976"/>
                </a:lnTo>
                <a:lnTo>
                  <a:pt x="10286" y="4978"/>
                </a:lnTo>
                <a:close/>
                <a:moveTo>
                  <a:pt x="10310" y="4974"/>
                </a:moveTo>
                <a:lnTo>
                  <a:pt x="10310" y="4974"/>
                </a:lnTo>
                <a:lnTo>
                  <a:pt x="10304" y="4978"/>
                </a:lnTo>
                <a:lnTo>
                  <a:pt x="10300" y="4982"/>
                </a:lnTo>
                <a:lnTo>
                  <a:pt x="10298" y="4984"/>
                </a:lnTo>
                <a:lnTo>
                  <a:pt x="10294" y="4986"/>
                </a:lnTo>
                <a:lnTo>
                  <a:pt x="10296" y="4990"/>
                </a:lnTo>
                <a:lnTo>
                  <a:pt x="10298" y="4990"/>
                </a:lnTo>
                <a:lnTo>
                  <a:pt x="10302" y="4990"/>
                </a:lnTo>
                <a:lnTo>
                  <a:pt x="10308" y="4996"/>
                </a:lnTo>
                <a:lnTo>
                  <a:pt x="10306" y="4996"/>
                </a:lnTo>
                <a:lnTo>
                  <a:pt x="10304" y="4996"/>
                </a:lnTo>
                <a:lnTo>
                  <a:pt x="10302" y="4998"/>
                </a:lnTo>
                <a:lnTo>
                  <a:pt x="10302" y="5000"/>
                </a:lnTo>
                <a:lnTo>
                  <a:pt x="10306" y="5004"/>
                </a:lnTo>
                <a:lnTo>
                  <a:pt x="10308" y="5004"/>
                </a:lnTo>
                <a:lnTo>
                  <a:pt x="10310" y="5002"/>
                </a:lnTo>
                <a:lnTo>
                  <a:pt x="10308" y="4998"/>
                </a:lnTo>
                <a:lnTo>
                  <a:pt x="10308" y="4996"/>
                </a:lnTo>
                <a:lnTo>
                  <a:pt x="10322" y="5008"/>
                </a:lnTo>
                <a:lnTo>
                  <a:pt x="10324" y="5006"/>
                </a:lnTo>
                <a:lnTo>
                  <a:pt x="10326" y="5002"/>
                </a:lnTo>
                <a:lnTo>
                  <a:pt x="10328" y="4996"/>
                </a:lnTo>
                <a:lnTo>
                  <a:pt x="10326" y="4988"/>
                </a:lnTo>
                <a:lnTo>
                  <a:pt x="10326" y="4982"/>
                </a:lnTo>
                <a:lnTo>
                  <a:pt x="10322" y="4976"/>
                </a:lnTo>
                <a:lnTo>
                  <a:pt x="10316" y="4972"/>
                </a:lnTo>
                <a:lnTo>
                  <a:pt x="10310" y="4974"/>
                </a:lnTo>
                <a:close/>
                <a:moveTo>
                  <a:pt x="8358" y="3706"/>
                </a:moveTo>
                <a:lnTo>
                  <a:pt x="8358" y="3706"/>
                </a:lnTo>
                <a:lnTo>
                  <a:pt x="8356" y="3708"/>
                </a:lnTo>
                <a:lnTo>
                  <a:pt x="8354" y="3710"/>
                </a:lnTo>
                <a:lnTo>
                  <a:pt x="8346" y="3714"/>
                </a:lnTo>
                <a:lnTo>
                  <a:pt x="8340" y="3718"/>
                </a:lnTo>
                <a:lnTo>
                  <a:pt x="8338" y="3720"/>
                </a:lnTo>
                <a:lnTo>
                  <a:pt x="8338" y="3722"/>
                </a:lnTo>
                <a:lnTo>
                  <a:pt x="8340" y="3722"/>
                </a:lnTo>
                <a:lnTo>
                  <a:pt x="8344" y="3722"/>
                </a:lnTo>
                <a:lnTo>
                  <a:pt x="8352" y="3720"/>
                </a:lnTo>
                <a:lnTo>
                  <a:pt x="8364" y="3712"/>
                </a:lnTo>
                <a:lnTo>
                  <a:pt x="8374" y="3704"/>
                </a:lnTo>
                <a:lnTo>
                  <a:pt x="8374" y="3702"/>
                </a:lnTo>
                <a:lnTo>
                  <a:pt x="8374" y="3700"/>
                </a:lnTo>
                <a:lnTo>
                  <a:pt x="8368" y="3700"/>
                </a:lnTo>
                <a:lnTo>
                  <a:pt x="8358" y="3706"/>
                </a:lnTo>
                <a:close/>
                <a:moveTo>
                  <a:pt x="8050" y="3552"/>
                </a:moveTo>
                <a:lnTo>
                  <a:pt x="8050" y="3552"/>
                </a:lnTo>
                <a:lnTo>
                  <a:pt x="8050" y="3556"/>
                </a:lnTo>
                <a:lnTo>
                  <a:pt x="8050" y="3562"/>
                </a:lnTo>
                <a:lnTo>
                  <a:pt x="8054" y="3566"/>
                </a:lnTo>
                <a:lnTo>
                  <a:pt x="8056" y="3566"/>
                </a:lnTo>
                <a:lnTo>
                  <a:pt x="8056" y="3562"/>
                </a:lnTo>
                <a:lnTo>
                  <a:pt x="8056" y="3556"/>
                </a:lnTo>
                <a:lnTo>
                  <a:pt x="8052" y="3552"/>
                </a:lnTo>
                <a:lnTo>
                  <a:pt x="8050" y="3552"/>
                </a:lnTo>
                <a:close/>
                <a:moveTo>
                  <a:pt x="7034" y="3210"/>
                </a:moveTo>
                <a:lnTo>
                  <a:pt x="7034" y="3210"/>
                </a:lnTo>
                <a:lnTo>
                  <a:pt x="7032" y="3208"/>
                </a:lnTo>
                <a:lnTo>
                  <a:pt x="7030" y="3210"/>
                </a:lnTo>
                <a:lnTo>
                  <a:pt x="7030" y="3214"/>
                </a:lnTo>
                <a:lnTo>
                  <a:pt x="7032" y="3220"/>
                </a:lnTo>
                <a:lnTo>
                  <a:pt x="7036" y="3222"/>
                </a:lnTo>
                <a:lnTo>
                  <a:pt x="7038" y="3220"/>
                </a:lnTo>
                <a:lnTo>
                  <a:pt x="7036" y="3214"/>
                </a:lnTo>
                <a:lnTo>
                  <a:pt x="7034" y="3210"/>
                </a:lnTo>
                <a:close/>
                <a:moveTo>
                  <a:pt x="7154" y="3110"/>
                </a:moveTo>
                <a:lnTo>
                  <a:pt x="7154" y="3110"/>
                </a:lnTo>
                <a:lnTo>
                  <a:pt x="7158" y="3108"/>
                </a:lnTo>
                <a:lnTo>
                  <a:pt x="7160" y="3104"/>
                </a:lnTo>
                <a:lnTo>
                  <a:pt x="7162" y="3100"/>
                </a:lnTo>
                <a:lnTo>
                  <a:pt x="7160" y="3094"/>
                </a:lnTo>
                <a:lnTo>
                  <a:pt x="7160" y="3090"/>
                </a:lnTo>
                <a:lnTo>
                  <a:pt x="7158" y="3088"/>
                </a:lnTo>
                <a:lnTo>
                  <a:pt x="7154" y="3086"/>
                </a:lnTo>
                <a:lnTo>
                  <a:pt x="7150" y="3088"/>
                </a:lnTo>
                <a:lnTo>
                  <a:pt x="7148" y="3090"/>
                </a:lnTo>
                <a:lnTo>
                  <a:pt x="7148" y="3092"/>
                </a:lnTo>
                <a:lnTo>
                  <a:pt x="7152" y="3096"/>
                </a:lnTo>
                <a:lnTo>
                  <a:pt x="7152" y="3100"/>
                </a:lnTo>
                <a:lnTo>
                  <a:pt x="7150" y="3106"/>
                </a:lnTo>
                <a:lnTo>
                  <a:pt x="7150" y="3110"/>
                </a:lnTo>
                <a:lnTo>
                  <a:pt x="7152" y="3112"/>
                </a:lnTo>
                <a:lnTo>
                  <a:pt x="7154" y="3110"/>
                </a:lnTo>
                <a:close/>
                <a:moveTo>
                  <a:pt x="7226" y="3234"/>
                </a:moveTo>
                <a:lnTo>
                  <a:pt x="7226" y="3234"/>
                </a:lnTo>
                <a:lnTo>
                  <a:pt x="7228" y="3234"/>
                </a:lnTo>
                <a:lnTo>
                  <a:pt x="7232" y="3232"/>
                </a:lnTo>
                <a:lnTo>
                  <a:pt x="7238" y="3222"/>
                </a:lnTo>
                <a:lnTo>
                  <a:pt x="7244" y="3210"/>
                </a:lnTo>
                <a:lnTo>
                  <a:pt x="7244" y="3206"/>
                </a:lnTo>
                <a:lnTo>
                  <a:pt x="7244" y="3204"/>
                </a:lnTo>
                <a:lnTo>
                  <a:pt x="7242" y="3204"/>
                </a:lnTo>
                <a:lnTo>
                  <a:pt x="7238" y="3204"/>
                </a:lnTo>
                <a:lnTo>
                  <a:pt x="7230" y="3208"/>
                </a:lnTo>
                <a:lnTo>
                  <a:pt x="7224" y="3214"/>
                </a:lnTo>
                <a:lnTo>
                  <a:pt x="7222" y="3218"/>
                </a:lnTo>
                <a:lnTo>
                  <a:pt x="7224" y="3220"/>
                </a:lnTo>
                <a:lnTo>
                  <a:pt x="7224" y="3224"/>
                </a:lnTo>
                <a:lnTo>
                  <a:pt x="7224" y="3226"/>
                </a:lnTo>
                <a:lnTo>
                  <a:pt x="7224" y="3230"/>
                </a:lnTo>
                <a:lnTo>
                  <a:pt x="7226" y="3234"/>
                </a:lnTo>
                <a:close/>
                <a:moveTo>
                  <a:pt x="7168" y="3044"/>
                </a:moveTo>
                <a:lnTo>
                  <a:pt x="7168" y="3044"/>
                </a:lnTo>
                <a:lnTo>
                  <a:pt x="7166" y="3042"/>
                </a:lnTo>
                <a:lnTo>
                  <a:pt x="7162" y="3044"/>
                </a:lnTo>
                <a:lnTo>
                  <a:pt x="7152" y="3048"/>
                </a:lnTo>
                <a:lnTo>
                  <a:pt x="7150" y="3050"/>
                </a:lnTo>
                <a:lnTo>
                  <a:pt x="7148" y="3052"/>
                </a:lnTo>
                <a:lnTo>
                  <a:pt x="7150" y="3056"/>
                </a:lnTo>
                <a:lnTo>
                  <a:pt x="7156" y="3060"/>
                </a:lnTo>
                <a:lnTo>
                  <a:pt x="7166" y="3064"/>
                </a:lnTo>
                <a:lnTo>
                  <a:pt x="7170" y="3066"/>
                </a:lnTo>
                <a:lnTo>
                  <a:pt x="7176" y="3064"/>
                </a:lnTo>
                <a:lnTo>
                  <a:pt x="7178" y="3062"/>
                </a:lnTo>
                <a:lnTo>
                  <a:pt x="7178" y="3060"/>
                </a:lnTo>
                <a:lnTo>
                  <a:pt x="7178" y="3058"/>
                </a:lnTo>
                <a:lnTo>
                  <a:pt x="7176" y="3054"/>
                </a:lnTo>
                <a:lnTo>
                  <a:pt x="7172" y="3050"/>
                </a:lnTo>
                <a:lnTo>
                  <a:pt x="7170" y="3048"/>
                </a:lnTo>
                <a:lnTo>
                  <a:pt x="7170" y="3046"/>
                </a:lnTo>
                <a:lnTo>
                  <a:pt x="7168" y="3044"/>
                </a:lnTo>
                <a:close/>
                <a:moveTo>
                  <a:pt x="7100" y="2966"/>
                </a:moveTo>
                <a:lnTo>
                  <a:pt x="7100" y="2966"/>
                </a:lnTo>
                <a:lnTo>
                  <a:pt x="7096" y="2968"/>
                </a:lnTo>
                <a:lnTo>
                  <a:pt x="7094" y="2970"/>
                </a:lnTo>
                <a:lnTo>
                  <a:pt x="7096" y="2974"/>
                </a:lnTo>
                <a:lnTo>
                  <a:pt x="7098" y="2976"/>
                </a:lnTo>
                <a:lnTo>
                  <a:pt x="7100" y="2978"/>
                </a:lnTo>
                <a:lnTo>
                  <a:pt x="7102" y="2976"/>
                </a:lnTo>
                <a:lnTo>
                  <a:pt x="7104" y="2972"/>
                </a:lnTo>
                <a:lnTo>
                  <a:pt x="7104" y="2968"/>
                </a:lnTo>
                <a:lnTo>
                  <a:pt x="7102" y="2966"/>
                </a:lnTo>
                <a:lnTo>
                  <a:pt x="7100" y="2966"/>
                </a:lnTo>
                <a:close/>
                <a:moveTo>
                  <a:pt x="6938" y="3124"/>
                </a:moveTo>
                <a:lnTo>
                  <a:pt x="6938" y="3124"/>
                </a:lnTo>
                <a:lnTo>
                  <a:pt x="6938" y="3126"/>
                </a:lnTo>
                <a:lnTo>
                  <a:pt x="6940" y="3132"/>
                </a:lnTo>
                <a:lnTo>
                  <a:pt x="6944" y="3136"/>
                </a:lnTo>
                <a:lnTo>
                  <a:pt x="6950" y="3136"/>
                </a:lnTo>
                <a:lnTo>
                  <a:pt x="6952" y="3136"/>
                </a:lnTo>
                <a:lnTo>
                  <a:pt x="6952" y="3134"/>
                </a:lnTo>
                <a:lnTo>
                  <a:pt x="6948" y="3128"/>
                </a:lnTo>
                <a:lnTo>
                  <a:pt x="6942" y="3124"/>
                </a:lnTo>
                <a:lnTo>
                  <a:pt x="6938" y="3124"/>
                </a:lnTo>
                <a:close/>
                <a:moveTo>
                  <a:pt x="7062" y="3248"/>
                </a:moveTo>
                <a:lnTo>
                  <a:pt x="7062" y="3248"/>
                </a:lnTo>
                <a:lnTo>
                  <a:pt x="7060" y="3252"/>
                </a:lnTo>
                <a:lnTo>
                  <a:pt x="7058" y="3252"/>
                </a:lnTo>
                <a:lnTo>
                  <a:pt x="7056" y="3256"/>
                </a:lnTo>
                <a:lnTo>
                  <a:pt x="7056" y="3264"/>
                </a:lnTo>
                <a:lnTo>
                  <a:pt x="7058" y="3268"/>
                </a:lnTo>
                <a:lnTo>
                  <a:pt x="7060" y="3270"/>
                </a:lnTo>
                <a:lnTo>
                  <a:pt x="7072" y="3270"/>
                </a:lnTo>
                <a:lnTo>
                  <a:pt x="7086" y="3272"/>
                </a:lnTo>
                <a:lnTo>
                  <a:pt x="7094" y="3274"/>
                </a:lnTo>
                <a:lnTo>
                  <a:pt x="7102" y="3278"/>
                </a:lnTo>
                <a:lnTo>
                  <a:pt x="7106" y="3282"/>
                </a:lnTo>
                <a:lnTo>
                  <a:pt x="7112" y="3284"/>
                </a:lnTo>
                <a:lnTo>
                  <a:pt x="7124" y="3284"/>
                </a:lnTo>
                <a:lnTo>
                  <a:pt x="7136" y="3282"/>
                </a:lnTo>
                <a:lnTo>
                  <a:pt x="7152" y="3280"/>
                </a:lnTo>
                <a:lnTo>
                  <a:pt x="7160" y="3280"/>
                </a:lnTo>
                <a:lnTo>
                  <a:pt x="7164" y="3278"/>
                </a:lnTo>
                <a:lnTo>
                  <a:pt x="7168" y="3274"/>
                </a:lnTo>
                <a:lnTo>
                  <a:pt x="7168" y="3272"/>
                </a:lnTo>
                <a:lnTo>
                  <a:pt x="7166" y="3270"/>
                </a:lnTo>
                <a:lnTo>
                  <a:pt x="7164" y="3268"/>
                </a:lnTo>
                <a:lnTo>
                  <a:pt x="7158" y="3268"/>
                </a:lnTo>
                <a:lnTo>
                  <a:pt x="7152" y="3272"/>
                </a:lnTo>
                <a:lnTo>
                  <a:pt x="7148" y="3274"/>
                </a:lnTo>
                <a:lnTo>
                  <a:pt x="7146" y="3274"/>
                </a:lnTo>
                <a:lnTo>
                  <a:pt x="7146" y="3270"/>
                </a:lnTo>
                <a:lnTo>
                  <a:pt x="7144" y="3266"/>
                </a:lnTo>
                <a:lnTo>
                  <a:pt x="7142" y="3264"/>
                </a:lnTo>
                <a:lnTo>
                  <a:pt x="7136" y="3264"/>
                </a:lnTo>
                <a:lnTo>
                  <a:pt x="7130" y="3264"/>
                </a:lnTo>
                <a:lnTo>
                  <a:pt x="7126" y="3264"/>
                </a:lnTo>
                <a:lnTo>
                  <a:pt x="7118" y="3262"/>
                </a:lnTo>
                <a:lnTo>
                  <a:pt x="7108" y="3260"/>
                </a:lnTo>
                <a:lnTo>
                  <a:pt x="7102" y="3260"/>
                </a:lnTo>
                <a:lnTo>
                  <a:pt x="7094" y="3260"/>
                </a:lnTo>
                <a:lnTo>
                  <a:pt x="7090" y="3260"/>
                </a:lnTo>
                <a:lnTo>
                  <a:pt x="7086" y="3260"/>
                </a:lnTo>
                <a:lnTo>
                  <a:pt x="7084" y="3256"/>
                </a:lnTo>
                <a:lnTo>
                  <a:pt x="7080" y="3250"/>
                </a:lnTo>
                <a:lnTo>
                  <a:pt x="7078" y="3250"/>
                </a:lnTo>
                <a:lnTo>
                  <a:pt x="7076" y="3252"/>
                </a:lnTo>
                <a:lnTo>
                  <a:pt x="7074" y="3252"/>
                </a:lnTo>
                <a:lnTo>
                  <a:pt x="7072" y="3252"/>
                </a:lnTo>
                <a:lnTo>
                  <a:pt x="7068" y="3248"/>
                </a:lnTo>
                <a:lnTo>
                  <a:pt x="7064" y="3246"/>
                </a:lnTo>
                <a:lnTo>
                  <a:pt x="7062" y="3248"/>
                </a:lnTo>
                <a:close/>
                <a:moveTo>
                  <a:pt x="6928" y="3106"/>
                </a:moveTo>
                <a:lnTo>
                  <a:pt x="6928" y="3106"/>
                </a:lnTo>
                <a:lnTo>
                  <a:pt x="6928" y="3110"/>
                </a:lnTo>
                <a:lnTo>
                  <a:pt x="6932" y="3112"/>
                </a:lnTo>
                <a:lnTo>
                  <a:pt x="6936" y="3112"/>
                </a:lnTo>
                <a:lnTo>
                  <a:pt x="6940" y="3114"/>
                </a:lnTo>
                <a:lnTo>
                  <a:pt x="6944" y="3116"/>
                </a:lnTo>
                <a:lnTo>
                  <a:pt x="6944" y="3114"/>
                </a:lnTo>
                <a:lnTo>
                  <a:pt x="6944" y="3112"/>
                </a:lnTo>
                <a:lnTo>
                  <a:pt x="6942" y="3108"/>
                </a:lnTo>
                <a:lnTo>
                  <a:pt x="6938" y="3104"/>
                </a:lnTo>
                <a:lnTo>
                  <a:pt x="6936" y="3098"/>
                </a:lnTo>
                <a:lnTo>
                  <a:pt x="6936" y="3096"/>
                </a:lnTo>
                <a:lnTo>
                  <a:pt x="6934" y="3098"/>
                </a:lnTo>
                <a:lnTo>
                  <a:pt x="6932" y="3100"/>
                </a:lnTo>
                <a:lnTo>
                  <a:pt x="6930" y="3100"/>
                </a:lnTo>
                <a:lnTo>
                  <a:pt x="6928" y="3102"/>
                </a:lnTo>
                <a:lnTo>
                  <a:pt x="6928" y="3106"/>
                </a:lnTo>
                <a:close/>
                <a:moveTo>
                  <a:pt x="7092" y="3110"/>
                </a:moveTo>
                <a:lnTo>
                  <a:pt x="7092" y="3110"/>
                </a:lnTo>
                <a:lnTo>
                  <a:pt x="7086" y="3106"/>
                </a:lnTo>
                <a:lnTo>
                  <a:pt x="7084" y="3102"/>
                </a:lnTo>
                <a:lnTo>
                  <a:pt x="7080" y="3086"/>
                </a:lnTo>
                <a:lnTo>
                  <a:pt x="7080" y="3084"/>
                </a:lnTo>
                <a:lnTo>
                  <a:pt x="7078" y="3082"/>
                </a:lnTo>
                <a:lnTo>
                  <a:pt x="7072" y="3080"/>
                </a:lnTo>
                <a:lnTo>
                  <a:pt x="7064" y="3078"/>
                </a:lnTo>
                <a:lnTo>
                  <a:pt x="7058" y="3074"/>
                </a:lnTo>
                <a:lnTo>
                  <a:pt x="7050" y="3068"/>
                </a:lnTo>
                <a:lnTo>
                  <a:pt x="7048" y="3066"/>
                </a:lnTo>
                <a:lnTo>
                  <a:pt x="7044" y="3066"/>
                </a:lnTo>
                <a:lnTo>
                  <a:pt x="7036" y="3066"/>
                </a:lnTo>
                <a:lnTo>
                  <a:pt x="7030" y="3070"/>
                </a:lnTo>
                <a:lnTo>
                  <a:pt x="7028" y="3072"/>
                </a:lnTo>
                <a:lnTo>
                  <a:pt x="7038" y="3074"/>
                </a:lnTo>
                <a:lnTo>
                  <a:pt x="7052" y="3082"/>
                </a:lnTo>
                <a:lnTo>
                  <a:pt x="7058" y="3088"/>
                </a:lnTo>
                <a:lnTo>
                  <a:pt x="7060" y="3092"/>
                </a:lnTo>
                <a:lnTo>
                  <a:pt x="7062" y="3096"/>
                </a:lnTo>
                <a:lnTo>
                  <a:pt x="7068" y="3098"/>
                </a:lnTo>
                <a:lnTo>
                  <a:pt x="7072" y="3098"/>
                </a:lnTo>
                <a:lnTo>
                  <a:pt x="7076" y="3100"/>
                </a:lnTo>
                <a:lnTo>
                  <a:pt x="7082" y="3108"/>
                </a:lnTo>
                <a:lnTo>
                  <a:pt x="7086" y="3116"/>
                </a:lnTo>
                <a:lnTo>
                  <a:pt x="7092" y="3122"/>
                </a:lnTo>
                <a:lnTo>
                  <a:pt x="7096" y="3122"/>
                </a:lnTo>
                <a:lnTo>
                  <a:pt x="7098" y="3118"/>
                </a:lnTo>
                <a:lnTo>
                  <a:pt x="7096" y="3114"/>
                </a:lnTo>
                <a:lnTo>
                  <a:pt x="7092" y="3110"/>
                </a:lnTo>
                <a:close/>
                <a:moveTo>
                  <a:pt x="7132" y="3176"/>
                </a:moveTo>
                <a:lnTo>
                  <a:pt x="7132" y="3176"/>
                </a:lnTo>
                <a:lnTo>
                  <a:pt x="7136" y="3178"/>
                </a:lnTo>
                <a:lnTo>
                  <a:pt x="7136" y="3176"/>
                </a:lnTo>
                <a:lnTo>
                  <a:pt x="7138" y="3172"/>
                </a:lnTo>
                <a:lnTo>
                  <a:pt x="7138" y="3166"/>
                </a:lnTo>
                <a:lnTo>
                  <a:pt x="7136" y="3164"/>
                </a:lnTo>
                <a:lnTo>
                  <a:pt x="7134" y="3164"/>
                </a:lnTo>
                <a:lnTo>
                  <a:pt x="7130" y="3166"/>
                </a:lnTo>
                <a:lnTo>
                  <a:pt x="7128" y="3170"/>
                </a:lnTo>
                <a:lnTo>
                  <a:pt x="7130" y="3174"/>
                </a:lnTo>
                <a:lnTo>
                  <a:pt x="7132" y="3176"/>
                </a:lnTo>
                <a:close/>
                <a:moveTo>
                  <a:pt x="7202" y="3244"/>
                </a:moveTo>
                <a:lnTo>
                  <a:pt x="7202" y="3244"/>
                </a:lnTo>
                <a:lnTo>
                  <a:pt x="7200" y="3242"/>
                </a:lnTo>
                <a:lnTo>
                  <a:pt x="7198" y="3248"/>
                </a:lnTo>
                <a:lnTo>
                  <a:pt x="7198" y="3256"/>
                </a:lnTo>
                <a:lnTo>
                  <a:pt x="7200" y="3258"/>
                </a:lnTo>
                <a:lnTo>
                  <a:pt x="7202" y="3258"/>
                </a:lnTo>
                <a:lnTo>
                  <a:pt x="7206" y="3258"/>
                </a:lnTo>
                <a:lnTo>
                  <a:pt x="7206" y="3254"/>
                </a:lnTo>
                <a:lnTo>
                  <a:pt x="7202" y="3244"/>
                </a:lnTo>
                <a:close/>
                <a:moveTo>
                  <a:pt x="6898" y="3024"/>
                </a:moveTo>
                <a:lnTo>
                  <a:pt x="6898" y="3024"/>
                </a:lnTo>
                <a:lnTo>
                  <a:pt x="6898" y="3028"/>
                </a:lnTo>
                <a:lnTo>
                  <a:pt x="6902" y="3034"/>
                </a:lnTo>
                <a:lnTo>
                  <a:pt x="6908" y="3040"/>
                </a:lnTo>
                <a:lnTo>
                  <a:pt x="6914" y="3044"/>
                </a:lnTo>
                <a:lnTo>
                  <a:pt x="6916" y="3042"/>
                </a:lnTo>
                <a:lnTo>
                  <a:pt x="6912" y="3036"/>
                </a:lnTo>
                <a:lnTo>
                  <a:pt x="6908" y="3030"/>
                </a:lnTo>
                <a:lnTo>
                  <a:pt x="6906" y="3026"/>
                </a:lnTo>
                <a:lnTo>
                  <a:pt x="6906" y="3022"/>
                </a:lnTo>
                <a:lnTo>
                  <a:pt x="6904" y="3020"/>
                </a:lnTo>
                <a:lnTo>
                  <a:pt x="6900" y="3020"/>
                </a:lnTo>
                <a:lnTo>
                  <a:pt x="6898" y="3024"/>
                </a:lnTo>
                <a:close/>
                <a:moveTo>
                  <a:pt x="7128" y="3010"/>
                </a:moveTo>
                <a:lnTo>
                  <a:pt x="7128" y="3010"/>
                </a:lnTo>
                <a:lnTo>
                  <a:pt x="7124" y="3010"/>
                </a:lnTo>
                <a:lnTo>
                  <a:pt x="7120" y="3008"/>
                </a:lnTo>
                <a:lnTo>
                  <a:pt x="7116" y="3010"/>
                </a:lnTo>
                <a:lnTo>
                  <a:pt x="7116" y="3012"/>
                </a:lnTo>
                <a:lnTo>
                  <a:pt x="7114" y="3016"/>
                </a:lnTo>
                <a:lnTo>
                  <a:pt x="7114" y="3018"/>
                </a:lnTo>
                <a:lnTo>
                  <a:pt x="7116" y="3020"/>
                </a:lnTo>
                <a:lnTo>
                  <a:pt x="7118" y="3020"/>
                </a:lnTo>
                <a:lnTo>
                  <a:pt x="7122" y="3018"/>
                </a:lnTo>
                <a:lnTo>
                  <a:pt x="7122" y="3016"/>
                </a:lnTo>
                <a:lnTo>
                  <a:pt x="7124" y="3016"/>
                </a:lnTo>
                <a:lnTo>
                  <a:pt x="7126" y="3018"/>
                </a:lnTo>
                <a:lnTo>
                  <a:pt x="7128" y="3020"/>
                </a:lnTo>
                <a:lnTo>
                  <a:pt x="7132" y="3010"/>
                </a:lnTo>
                <a:lnTo>
                  <a:pt x="7132" y="3008"/>
                </a:lnTo>
                <a:lnTo>
                  <a:pt x="7128" y="3010"/>
                </a:lnTo>
                <a:close/>
                <a:moveTo>
                  <a:pt x="7142" y="3002"/>
                </a:moveTo>
                <a:lnTo>
                  <a:pt x="7142" y="3002"/>
                </a:lnTo>
                <a:lnTo>
                  <a:pt x="7142" y="3004"/>
                </a:lnTo>
                <a:lnTo>
                  <a:pt x="7144" y="3004"/>
                </a:lnTo>
                <a:lnTo>
                  <a:pt x="7154" y="3002"/>
                </a:lnTo>
                <a:lnTo>
                  <a:pt x="7156" y="3000"/>
                </a:lnTo>
                <a:lnTo>
                  <a:pt x="7152" y="2996"/>
                </a:lnTo>
                <a:lnTo>
                  <a:pt x="7146" y="2996"/>
                </a:lnTo>
                <a:lnTo>
                  <a:pt x="7144" y="2998"/>
                </a:lnTo>
                <a:lnTo>
                  <a:pt x="7142" y="3002"/>
                </a:lnTo>
                <a:close/>
                <a:moveTo>
                  <a:pt x="7120" y="3174"/>
                </a:moveTo>
                <a:lnTo>
                  <a:pt x="7120" y="3174"/>
                </a:lnTo>
                <a:lnTo>
                  <a:pt x="7122" y="3174"/>
                </a:lnTo>
                <a:lnTo>
                  <a:pt x="7124" y="3172"/>
                </a:lnTo>
                <a:lnTo>
                  <a:pt x="7126" y="3168"/>
                </a:lnTo>
                <a:lnTo>
                  <a:pt x="7124" y="3166"/>
                </a:lnTo>
                <a:lnTo>
                  <a:pt x="7122" y="3166"/>
                </a:lnTo>
                <a:lnTo>
                  <a:pt x="7118" y="3168"/>
                </a:lnTo>
                <a:lnTo>
                  <a:pt x="7118" y="3170"/>
                </a:lnTo>
                <a:lnTo>
                  <a:pt x="7120" y="3174"/>
                </a:lnTo>
                <a:close/>
                <a:moveTo>
                  <a:pt x="7094" y="3190"/>
                </a:moveTo>
                <a:lnTo>
                  <a:pt x="7094" y="3190"/>
                </a:lnTo>
                <a:lnTo>
                  <a:pt x="7096" y="3188"/>
                </a:lnTo>
                <a:lnTo>
                  <a:pt x="7094" y="3186"/>
                </a:lnTo>
                <a:lnTo>
                  <a:pt x="7092" y="3186"/>
                </a:lnTo>
                <a:lnTo>
                  <a:pt x="7088" y="3188"/>
                </a:lnTo>
                <a:lnTo>
                  <a:pt x="7086" y="3188"/>
                </a:lnTo>
                <a:lnTo>
                  <a:pt x="7084" y="3192"/>
                </a:lnTo>
                <a:lnTo>
                  <a:pt x="7086" y="3194"/>
                </a:lnTo>
                <a:lnTo>
                  <a:pt x="7090" y="3194"/>
                </a:lnTo>
                <a:lnTo>
                  <a:pt x="7094" y="3190"/>
                </a:lnTo>
                <a:close/>
                <a:moveTo>
                  <a:pt x="7086" y="3144"/>
                </a:moveTo>
                <a:lnTo>
                  <a:pt x="7086" y="3144"/>
                </a:lnTo>
                <a:lnTo>
                  <a:pt x="7088" y="3144"/>
                </a:lnTo>
                <a:lnTo>
                  <a:pt x="7090" y="3142"/>
                </a:lnTo>
                <a:lnTo>
                  <a:pt x="7090" y="3138"/>
                </a:lnTo>
                <a:lnTo>
                  <a:pt x="7090" y="3136"/>
                </a:lnTo>
                <a:lnTo>
                  <a:pt x="7088" y="3136"/>
                </a:lnTo>
                <a:lnTo>
                  <a:pt x="7086" y="3138"/>
                </a:lnTo>
                <a:lnTo>
                  <a:pt x="7084" y="3142"/>
                </a:lnTo>
                <a:lnTo>
                  <a:pt x="7086" y="3144"/>
                </a:lnTo>
                <a:close/>
                <a:moveTo>
                  <a:pt x="7090" y="3156"/>
                </a:moveTo>
                <a:lnTo>
                  <a:pt x="7090" y="3156"/>
                </a:lnTo>
                <a:lnTo>
                  <a:pt x="7094" y="3156"/>
                </a:lnTo>
                <a:lnTo>
                  <a:pt x="7092" y="3150"/>
                </a:lnTo>
                <a:lnTo>
                  <a:pt x="7090" y="3150"/>
                </a:lnTo>
                <a:lnTo>
                  <a:pt x="7088" y="3152"/>
                </a:lnTo>
                <a:lnTo>
                  <a:pt x="7088" y="3156"/>
                </a:lnTo>
                <a:lnTo>
                  <a:pt x="7090" y="3156"/>
                </a:lnTo>
                <a:close/>
                <a:moveTo>
                  <a:pt x="7170" y="3136"/>
                </a:moveTo>
                <a:lnTo>
                  <a:pt x="7170" y="3136"/>
                </a:lnTo>
                <a:lnTo>
                  <a:pt x="7168" y="3136"/>
                </a:lnTo>
                <a:lnTo>
                  <a:pt x="7162" y="3136"/>
                </a:lnTo>
                <a:lnTo>
                  <a:pt x="7156" y="3140"/>
                </a:lnTo>
                <a:lnTo>
                  <a:pt x="7154" y="3144"/>
                </a:lnTo>
                <a:lnTo>
                  <a:pt x="7156" y="3146"/>
                </a:lnTo>
                <a:lnTo>
                  <a:pt x="7162" y="3144"/>
                </a:lnTo>
                <a:lnTo>
                  <a:pt x="7166" y="3140"/>
                </a:lnTo>
                <a:lnTo>
                  <a:pt x="7170" y="3136"/>
                </a:lnTo>
                <a:close/>
                <a:moveTo>
                  <a:pt x="6936" y="3086"/>
                </a:moveTo>
                <a:lnTo>
                  <a:pt x="6936" y="3086"/>
                </a:lnTo>
                <a:lnTo>
                  <a:pt x="6938" y="3086"/>
                </a:lnTo>
                <a:lnTo>
                  <a:pt x="6940" y="3084"/>
                </a:lnTo>
                <a:lnTo>
                  <a:pt x="6940" y="3080"/>
                </a:lnTo>
                <a:lnTo>
                  <a:pt x="6940" y="3076"/>
                </a:lnTo>
                <a:lnTo>
                  <a:pt x="6938" y="3076"/>
                </a:lnTo>
                <a:lnTo>
                  <a:pt x="6936" y="3076"/>
                </a:lnTo>
                <a:lnTo>
                  <a:pt x="6934" y="3080"/>
                </a:lnTo>
                <a:lnTo>
                  <a:pt x="6932" y="3084"/>
                </a:lnTo>
                <a:lnTo>
                  <a:pt x="6934" y="3086"/>
                </a:lnTo>
                <a:lnTo>
                  <a:pt x="6936" y="3086"/>
                </a:lnTo>
                <a:close/>
                <a:moveTo>
                  <a:pt x="7094" y="3066"/>
                </a:moveTo>
                <a:lnTo>
                  <a:pt x="7094" y="3066"/>
                </a:lnTo>
                <a:lnTo>
                  <a:pt x="7094" y="3072"/>
                </a:lnTo>
                <a:lnTo>
                  <a:pt x="7096" y="3076"/>
                </a:lnTo>
                <a:lnTo>
                  <a:pt x="7100" y="3078"/>
                </a:lnTo>
                <a:lnTo>
                  <a:pt x="7102" y="3076"/>
                </a:lnTo>
                <a:lnTo>
                  <a:pt x="7102" y="3074"/>
                </a:lnTo>
                <a:lnTo>
                  <a:pt x="7098" y="3070"/>
                </a:lnTo>
                <a:lnTo>
                  <a:pt x="7096" y="3066"/>
                </a:lnTo>
                <a:lnTo>
                  <a:pt x="7094" y="3064"/>
                </a:lnTo>
                <a:lnTo>
                  <a:pt x="7094" y="3066"/>
                </a:lnTo>
                <a:close/>
                <a:moveTo>
                  <a:pt x="7102" y="3120"/>
                </a:moveTo>
                <a:lnTo>
                  <a:pt x="7102" y="3120"/>
                </a:lnTo>
                <a:lnTo>
                  <a:pt x="7102" y="3124"/>
                </a:lnTo>
                <a:lnTo>
                  <a:pt x="7106" y="3128"/>
                </a:lnTo>
                <a:lnTo>
                  <a:pt x="7116" y="3140"/>
                </a:lnTo>
                <a:lnTo>
                  <a:pt x="7120" y="3144"/>
                </a:lnTo>
                <a:lnTo>
                  <a:pt x="7122" y="3146"/>
                </a:lnTo>
                <a:lnTo>
                  <a:pt x="7124" y="3142"/>
                </a:lnTo>
                <a:lnTo>
                  <a:pt x="7120" y="3138"/>
                </a:lnTo>
                <a:lnTo>
                  <a:pt x="7116" y="3132"/>
                </a:lnTo>
                <a:lnTo>
                  <a:pt x="7110" y="3124"/>
                </a:lnTo>
                <a:lnTo>
                  <a:pt x="7106" y="3120"/>
                </a:lnTo>
                <a:lnTo>
                  <a:pt x="7104" y="3120"/>
                </a:lnTo>
                <a:lnTo>
                  <a:pt x="7102" y="3120"/>
                </a:lnTo>
                <a:close/>
                <a:moveTo>
                  <a:pt x="11690" y="3124"/>
                </a:moveTo>
                <a:lnTo>
                  <a:pt x="11690" y="3124"/>
                </a:lnTo>
                <a:lnTo>
                  <a:pt x="11694" y="3116"/>
                </a:lnTo>
                <a:lnTo>
                  <a:pt x="11694" y="3108"/>
                </a:lnTo>
                <a:lnTo>
                  <a:pt x="11694" y="3106"/>
                </a:lnTo>
                <a:lnTo>
                  <a:pt x="11692" y="3104"/>
                </a:lnTo>
                <a:lnTo>
                  <a:pt x="11688" y="3106"/>
                </a:lnTo>
                <a:lnTo>
                  <a:pt x="11684" y="3110"/>
                </a:lnTo>
                <a:lnTo>
                  <a:pt x="11682" y="3114"/>
                </a:lnTo>
                <a:lnTo>
                  <a:pt x="11680" y="3118"/>
                </a:lnTo>
                <a:lnTo>
                  <a:pt x="11680" y="3122"/>
                </a:lnTo>
                <a:lnTo>
                  <a:pt x="11682" y="3124"/>
                </a:lnTo>
                <a:lnTo>
                  <a:pt x="11684" y="3126"/>
                </a:lnTo>
                <a:lnTo>
                  <a:pt x="11686" y="3126"/>
                </a:lnTo>
                <a:lnTo>
                  <a:pt x="11688" y="3126"/>
                </a:lnTo>
                <a:lnTo>
                  <a:pt x="11690" y="3124"/>
                </a:lnTo>
                <a:close/>
                <a:moveTo>
                  <a:pt x="11438" y="3278"/>
                </a:moveTo>
                <a:lnTo>
                  <a:pt x="11438" y="3278"/>
                </a:lnTo>
                <a:lnTo>
                  <a:pt x="11430" y="3286"/>
                </a:lnTo>
                <a:lnTo>
                  <a:pt x="11426" y="3292"/>
                </a:lnTo>
                <a:lnTo>
                  <a:pt x="11418" y="3294"/>
                </a:lnTo>
                <a:lnTo>
                  <a:pt x="11412" y="3296"/>
                </a:lnTo>
                <a:lnTo>
                  <a:pt x="11406" y="3306"/>
                </a:lnTo>
                <a:lnTo>
                  <a:pt x="11402" y="3310"/>
                </a:lnTo>
                <a:lnTo>
                  <a:pt x="11398" y="3314"/>
                </a:lnTo>
                <a:lnTo>
                  <a:pt x="11392" y="3314"/>
                </a:lnTo>
                <a:lnTo>
                  <a:pt x="11388" y="3314"/>
                </a:lnTo>
                <a:lnTo>
                  <a:pt x="11386" y="3316"/>
                </a:lnTo>
                <a:lnTo>
                  <a:pt x="11384" y="3320"/>
                </a:lnTo>
                <a:lnTo>
                  <a:pt x="11384" y="3326"/>
                </a:lnTo>
                <a:lnTo>
                  <a:pt x="11384" y="3332"/>
                </a:lnTo>
                <a:lnTo>
                  <a:pt x="11388" y="3336"/>
                </a:lnTo>
                <a:lnTo>
                  <a:pt x="11392" y="3336"/>
                </a:lnTo>
                <a:lnTo>
                  <a:pt x="11398" y="3336"/>
                </a:lnTo>
                <a:lnTo>
                  <a:pt x="11410" y="3334"/>
                </a:lnTo>
                <a:lnTo>
                  <a:pt x="11418" y="3334"/>
                </a:lnTo>
                <a:lnTo>
                  <a:pt x="11424" y="3336"/>
                </a:lnTo>
                <a:lnTo>
                  <a:pt x="11430" y="3340"/>
                </a:lnTo>
                <a:lnTo>
                  <a:pt x="11434" y="3338"/>
                </a:lnTo>
                <a:lnTo>
                  <a:pt x="11434" y="3336"/>
                </a:lnTo>
                <a:lnTo>
                  <a:pt x="11434" y="3332"/>
                </a:lnTo>
                <a:lnTo>
                  <a:pt x="11434" y="3324"/>
                </a:lnTo>
                <a:lnTo>
                  <a:pt x="11436" y="3320"/>
                </a:lnTo>
                <a:lnTo>
                  <a:pt x="11440" y="3316"/>
                </a:lnTo>
                <a:lnTo>
                  <a:pt x="11444" y="3314"/>
                </a:lnTo>
                <a:lnTo>
                  <a:pt x="11448" y="3316"/>
                </a:lnTo>
                <a:lnTo>
                  <a:pt x="11450" y="3320"/>
                </a:lnTo>
                <a:lnTo>
                  <a:pt x="11460" y="3320"/>
                </a:lnTo>
                <a:lnTo>
                  <a:pt x="11484" y="3314"/>
                </a:lnTo>
                <a:lnTo>
                  <a:pt x="11510" y="3306"/>
                </a:lnTo>
                <a:lnTo>
                  <a:pt x="11514" y="3304"/>
                </a:lnTo>
                <a:lnTo>
                  <a:pt x="11518" y="3302"/>
                </a:lnTo>
                <a:lnTo>
                  <a:pt x="11520" y="3296"/>
                </a:lnTo>
                <a:lnTo>
                  <a:pt x="11522" y="3294"/>
                </a:lnTo>
                <a:lnTo>
                  <a:pt x="11524" y="3294"/>
                </a:lnTo>
                <a:lnTo>
                  <a:pt x="11536" y="3298"/>
                </a:lnTo>
                <a:lnTo>
                  <a:pt x="11544" y="3300"/>
                </a:lnTo>
                <a:lnTo>
                  <a:pt x="11550" y="3300"/>
                </a:lnTo>
                <a:lnTo>
                  <a:pt x="11560" y="3298"/>
                </a:lnTo>
                <a:lnTo>
                  <a:pt x="11564" y="3296"/>
                </a:lnTo>
                <a:lnTo>
                  <a:pt x="11566" y="3302"/>
                </a:lnTo>
                <a:lnTo>
                  <a:pt x="11566" y="3306"/>
                </a:lnTo>
                <a:lnTo>
                  <a:pt x="11564" y="3308"/>
                </a:lnTo>
                <a:lnTo>
                  <a:pt x="11560" y="3314"/>
                </a:lnTo>
                <a:lnTo>
                  <a:pt x="11556" y="3318"/>
                </a:lnTo>
                <a:lnTo>
                  <a:pt x="11554" y="3320"/>
                </a:lnTo>
                <a:lnTo>
                  <a:pt x="11554" y="3324"/>
                </a:lnTo>
                <a:lnTo>
                  <a:pt x="11554" y="3330"/>
                </a:lnTo>
                <a:lnTo>
                  <a:pt x="11552" y="3336"/>
                </a:lnTo>
                <a:lnTo>
                  <a:pt x="11552" y="3340"/>
                </a:lnTo>
                <a:lnTo>
                  <a:pt x="11554" y="3342"/>
                </a:lnTo>
                <a:lnTo>
                  <a:pt x="11556" y="3346"/>
                </a:lnTo>
                <a:lnTo>
                  <a:pt x="11562" y="3348"/>
                </a:lnTo>
                <a:lnTo>
                  <a:pt x="11562" y="3352"/>
                </a:lnTo>
                <a:lnTo>
                  <a:pt x="11564" y="3356"/>
                </a:lnTo>
                <a:lnTo>
                  <a:pt x="11574" y="3362"/>
                </a:lnTo>
                <a:lnTo>
                  <a:pt x="11572" y="3364"/>
                </a:lnTo>
                <a:lnTo>
                  <a:pt x="11576" y="3366"/>
                </a:lnTo>
                <a:lnTo>
                  <a:pt x="11580" y="3364"/>
                </a:lnTo>
                <a:lnTo>
                  <a:pt x="11584" y="3360"/>
                </a:lnTo>
                <a:lnTo>
                  <a:pt x="11588" y="3354"/>
                </a:lnTo>
                <a:lnTo>
                  <a:pt x="11604" y="3328"/>
                </a:lnTo>
                <a:lnTo>
                  <a:pt x="11608" y="3324"/>
                </a:lnTo>
                <a:lnTo>
                  <a:pt x="11612" y="3320"/>
                </a:lnTo>
                <a:lnTo>
                  <a:pt x="11622" y="3318"/>
                </a:lnTo>
                <a:lnTo>
                  <a:pt x="11626" y="3316"/>
                </a:lnTo>
                <a:lnTo>
                  <a:pt x="11626" y="3314"/>
                </a:lnTo>
                <a:lnTo>
                  <a:pt x="11624" y="3312"/>
                </a:lnTo>
                <a:lnTo>
                  <a:pt x="11618" y="3308"/>
                </a:lnTo>
                <a:lnTo>
                  <a:pt x="11612" y="3302"/>
                </a:lnTo>
                <a:lnTo>
                  <a:pt x="11610" y="3296"/>
                </a:lnTo>
                <a:lnTo>
                  <a:pt x="11610" y="3290"/>
                </a:lnTo>
                <a:lnTo>
                  <a:pt x="11612" y="3284"/>
                </a:lnTo>
                <a:lnTo>
                  <a:pt x="11616" y="3280"/>
                </a:lnTo>
                <a:lnTo>
                  <a:pt x="11620" y="3280"/>
                </a:lnTo>
                <a:lnTo>
                  <a:pt x="11622" y="3280"/>
                </a:lnTo>
                <a:lnTo>
                  <a:pt x="11624" y="3286"/>
                </a:lnTo>
                <a:lnTo>
                  <a:pt x="11624" y="3292"/>
                </a:lnTo>
                <a:lnTo>
                  <a:pt x="11626" y="3294"/>
                </a:lnTo>
                <a:lnTo>
                  <a:pt x="11630" y="3296"/>
                </a:lnTo>
                <a:lnTo>
                  <a:pt x="11634" y="3296"/>
                </a:lnTo>
                <a:lnTo>
                  <a:pt x="11638" y="3294"/>
                </a:lnTo>
                <a:lnTo>
                  <a:pt x="11634" y="3300"/>
                </a:lnTo>
                <a:lnTo>
                  <a:pt x="11632" y="3302"/>
                </a:lnTo>
                <a:lnTo>
                  <a:pt x="11630" y="3304"/>
                </a:lnTo>
                <a:lnTo>
                  <a:pt x="11638" y="3304"/>
                </a:lnTo>
                <a:lnTo>
                  <a:pt x="11650" y="3302"/>
                </a:lnTo>
                <a:lnTo>
                  <a:pt x="11662" y="3302"/>
                </a:lnTo>
                <a:lnTo>
                  <a:pt x="11670" y="3302"/>
                </a:lnTo>
                <a:lnTo>
                  <a:pt x="11674" y="3302"/>
                </a:lnTo>
                <a:lnTo>
                  <a:pt x="11676" y="3300"/>
                </a:lnTo>
                <a:lnTo>
                  <a:pt x="11682" y="3292"/>
                </a:lnTo>
                <a:lnTo>
                  <a:pt x="11688" y="3282"/>
                </a:lnTo>
                <a:lnTo>
                  <a:pt x="11696" y="3276"/>
                </a:lnTo>
                <a:lnTo>
                  <a:pt x="11698" y="3276"/>
                </a:lnTo>
                <a:lnTo>
                  <a:pt x="11700" y="3276"/>
                </a:lnTo>
                <a:lnTo>
                  <a:pt x="11700" y="3282"/>
                </a:lnTo>
                <a:lnTo>
                  <a:pt x="11700" y="3288"/>
                </a:lnTo>
                <a:lnTo>
                  <a:pt x="11698" y="3296"/>
                </a:lnTo>
                <a:lnTo>
                  <a:pt x="11700" y="3300"/>
                </a:lnTo>
                <a:lnTo>
                  <a:pt x="11702" y="3302"/>
                </a:lnTo>
                <a:lnTo>
                  <a:pt x="11704" y="3302"/>
                </a:lnTo>
                <a:lnTo>
                  <a:pt x="11708" y="3298"/>
                </a:lnTo>
                <a:lnTo>
                  <a:pt x="11712" y="3286"/>
                </a:lnTo>
                <a:lnTo>
                  <a:pt x="11714" y="3274"/>
                </a:lnTo>
                <a:lnTo>
                  <a:pt x="11718" y="3268"/>
                </a:lnTo>
                <a:lnTo>
                  <a:pt x="11720" y="3266"/>
                </a:lnTo>
                <a:lnTo>
                  <a:pt x="11722" y="3264"/>
                </a:lnTo>
                <a:lnTo>
                  <a:pt x="11730" y="3270"/>
                </a:lnTo>
                <a:lnTo>
                  <a:pt x="11736" y="3274"/>
                </a:lnTo>
                <a:lnTo>
                  <a:pt x="11736" y="3270"/>
                </a:lnTo>
                <a:lnTo>
                  <a:pt x="11736" y="3264"/>
                </a:lnTo>
                <a:lnTo>
                  <a:pt x="11736" y="3258"/>
                </a:lnTo>
                <a:lnTo>
                  <a:pt x="11738" y="3254"/>
                </a:lnTo>
                <a:lnTo>
                  <a:pt x="11740" y="3250"/>
                </a:lnTo>
                <a:lnTo>
                  <a:pt x="11744" y="3248"/>
                </a:lnTo>
                <a:lnTo>
                  <a:pt x="11750" y="3246"/>
                </a:lnTo>
                <a:lnTo>
                  <a:pt x="11752" y="3248"/>
                </a:lnTo>
                <a:lnTo>
                  <a:pt x="11752" y="3252"/>
                </a:lnTo>
                <a:lnTo>
                  <a:pt x="11750" y="3256"/>
                </a:lnTo>
                <a:lnTo>
                  <a:pt x="11746" y="3266"/>
                </a:lnTo>
                <a:lnTo>
                  <a:pt x="11742" y="3280"/>
                </a:lnTo>
                <a:lnTo>
                  <a:pt x="11742" y="3288"/>
                </a:lnTo>
                <a:lnTo>
                  <a:pt x="11744" y="3288"/>
                </a:lnTo>
                <a:lnTo>
                  <a:pt x="11748" y="3284"/>
                </a:lnTo>
                <a:lnTo>
                  <a:pt x="11752" y="3280"/>
                </a:lnTo>
                <a:lnTo>
                  <a:pt x="11754" y="3278"/>
                </a:lnTo>
                <a:lnTo>
                  <a:pt x="11760" y="3276"/>
                </a:lnTo>
                <a:lnTo>
                  <a:pt x="11762" y="3274"/>
                </a:lnTo>
                <a:lnTo>
                  <a:pt x="11764" y="3272"/>
                </a:lnTo>
                <a:lnTo>
                  <a:pt x="11766" y="3258"/>
                </a:lnTo>
                <a:lnTo>
                  <a:pt x="11770" y="3252"/>
                </a:lnTo>
                <a:lnTo>
                  <a:pt x="11774" y="3248"/>
                </a:lnTo>
                <a:lnTo>
                  <a:pt x="11778" y="3246"/>
                </a:lnTo>
                <a:lnTo>
                  <a:pt x="11784" y="3248"/>
                </a:lnTo>
                <a:lnTo>
                  <a:pt x="11786" y="3248"/>
                </a:lnTo>
                <a:lnTo>
                  <a:pt x="11788" y="3246"/>
                </a:lnTo>
                <a:lnTo>
                  <a:pt x="11786" y="3242"/>
                </a:lnTo>
                <a:lnTo>
                  <a:pt x="11780" y="3232"/>
                </a:lnTo>
                <a:lnTo>
                  <a:pt x="11776" y="3226"/>
                </a:lnTo>
                <a:lnTo>
                  <a:pt x="11774" y="3222"/>
                </a:lnTo>
                <a:lnTo>
                  <a:pt x="11772" y="3210"/>
                </a:lnTo>
                <a:lnTo>
                  <a:pt x="11776" y="3200"/>
                </a:lnTo>
                <a:lnTo>
                  <a:pt x="11780" y="3188"/>
                </a:lnTo>
                <a:lnTo>
                  <a:pt x="11786" y="3176"/>
                </a:lnTo>
                <a:lnTo>
                  <a:pt x="11790" y="3164"/>
                </a:lnTo>
                <a:lnTo>
                  <a:pt x="11792" y="3152"/>
                </a:lnTo>
                <a:lnTo>
                  <a:pt x="11790" y="3138"/>
                </a:lnTo>
                <a:lnTo>
                  <a:pt x="11788" y="3128"/>
                </a:lnTo>
                <a:lnTo>
                  <a:pt x="11786" y="3120"/>
                </a:lnTo>
                <a:lnTo>
                  <a:pt x="11788" y="3112"/>
                </a:lnTo>
                <a:lnTo>
                  <a:pt x="11790" y="3106"/>
                </a:lnTo>
                <a:lnTo>
                  <a:pt x="11792" y="3100"/>
                </a:lnTo>
                <a:lnTo>
                  <a:pt x="11796" y="3098"/>
                </a:lnTo>
                <a:lnTo>
                  <a:pt x="11800" y="3098"/>
                </a:lnTo>
                <a:lnTo>
                  <a:pt x="11806" y="3102"/>
                </a:lnTo>
                <a:lnTo>
                  <a:pt x="11810" y="3104"/>
                </a:lnTo>
                <a:lnTo>
                  <a:pt x="11812" y="3104"/>
                </a:lnTo>
                <a:lnTo>
                  <a:pt x="11812" y="3096"/>
                </a:lnTo>
                <a:lnTo>
                  <a:pt x="11812" y="3082"/>
                </a:lnTo>
                <a:lnTo>
                  <a:pt x="11814" y="3074"/>
                </a:lnTo>
                <a:lnTo>
                  <a:pt x="11820" y="3068"/>
                </a:lnTo>
                <a:lnTo>
                  <a:pt x="11824" y="3058"/>
                </a:lnTo>
                <a:lnTo>
                  <a:pt x="11828" y="3050"/>
                </a:lnTo>
                <a:lnTo>
                  <a:pt x="11830" y="3040"/>
                </a:lnTo>
                <a:lnTo>
                  <a:pt x="11832" y="3030"/>
                </a:lnTo>
                <a:lnTo>
                  <a:pt x="11832" y="3020"/>
                </a:lnTo>
                <a:lnTo>
                  <a:pt x="11830" y="3010"/>
                </a:lnTo>
                <a:lnTo>
                  <a:pt x="11826" y="3002"/>
                </a:lnTo>
                <a:lnTo>
                  <a:pt x="11820" y="2994"/>
                </a:lnTo>
                <a:lnTo>
                  <a:pt x="11814" y="2988"/>
                </a:lnTo>
                <a:lnTo>
                  <a:pt x="11810" y="2980"/>
                </a:lnTo>
                <a:lnTo>
                  <a:pt x="11806" y="2964"/>
                </a:lnTo>
                <a:lnTo>
                  <a:pt x="11806" y="2950"/>
                </a:lnTo>
                <a:lnTo>
                  <a:pt x="11806" y="2940"/>
                </a:lnTo>
                <a:lnTo>
                  <a:pt x="11808" y="2936"/>
                </a:lnTo>
                <a:lnTo>
                  <a:pt x="11806" y="2934"/>
                </a:lnTo>
                <a:lnTo>
                  <a:pt x="11802" y="2932"/>
                </a:lnTo>
                <a:lnTo>
                  <a:pt x="11796" y="2930"/>
                </a:lnTo>
                <a:lnTo>
                  <a:pt x="11790" y="2926"/>
                </a:lnTo>
                <a:lnTo>
                  <a:pt x="11788" y="2926"/>
                </a:lnTo>
                <a:lnTo>
                  <a:pt x="11786" y="2928"/>
                </a:lnTo>
                <a:lnTo>
                  <a:pt x="11782" y="2936"/>
                </a:lnTo>
                <a:lnTo>
                  <a:pt x="11782" y="2940"/>
                </a:lnTo>
                <a:lnTo>
                  <a:pt x="11784" y="2944"/>
                </a:lnTo>
                <a:lnTo>
                  <a:pt x="11786" y="2944"/>
                </a:lnTo>
                <a:lnTo>
                  <a:pt x="11790" y="2944"/>
                </a:lnTo>
                <a:lnTo>
                  <a:pt x="11796" y="2944"/>
                </a:lnTo>
                <a:lnTo>
                  <a:pt x="11798" y="2946"/>
                </a:lnTo>
                <a:lnTo>
                  <a:pt x="11800" y="2948"/>
                </a:lnTo>
                <a:lnTo>
                  <a:pt x="11800" y="2952"/>
                </a:lnTo>
                <a:lnTo>
                  <a:pt x="11798" y="2960"/>
                </a:lnTo>
                <a:lnTo>
                  <a:pt x="11794" y="2960"/>
                </a:lnTo>
                <a:lnTo>
                  <a:pt x="11792" y="2960"/>
                </a:lnTo>
                <a:lnTo>
                  <a:pt x="11790" y="2958"/>
                </a:lnTo>
                <a:lnTo>
                  <a:pt x="11786" y="2958"/>
                </a:lnTo>
                <a:lnTo>
                  <a:pt x="11782" y="2962"/>
                </a:lnTo>
                <a:lnTo>
                  <a:pt x="11780" y="2964"/>
                </a:lnTo>
                <a:lnTo>
                  <a:pt x="11778" y="2964"/>
                </a:lnTo>
                <a:lnTo>
                  <a:pt x="11776" y="2962"/>
                </a:lnTo>
                <a:lnTo>
                  <a:pt x="11776" y="2956"/>
                </a:lnTo>
                <a:lnTo>
                  <a:pt x="11774" y="2944"/>
                </a:lnTo>
                <a:lnTo>
                  <a:pt x="11772" y="2942"/>
                </a:lnTo>
                <a:lnTo>
                  <a:pt x="11770" y="2940"/>
                </a:lnTo>
                <a:lnTo>
                  <a:pt x="11766" y="2940"/>
                </a:lnTo>
                <a:lnTo>
                  <a:pt x="11764" y="2944"/>
                </a:lnTo>
                <a:lnTo>
                  <a:pt x="11762" y="2948"/>
                </a:lnTo>
                <a:lnTo>
                  <a:pt x="11762" y="2956"/>
                </a:lnTo>
                <a:lnTo>
                  <a:pt x="11760" y="2964"/>
                </a:lnTo>
                <a:lnTo>
                  <a:pt x="11758" y="2966"/>
                </a:lnTo>
                <a:lnTo>
                  <a:pt x="11754" y="2968"/>
                </a:lnTo>
                <a:lnTo>
                  <a:pt x="11750" y="2968"/>
                </a:lnTo>
                <a:lnTo>
                  <a:pt x="11746" y="2970"/>
                </a:lnTo>
                <a:lnTo>
                  <a:pt x="11744" y="2972"/>
                </a:lnTo>
                <a:lnTo>
                  <a:pt x="11744" y="2976"/>
                </a:lnTo>
                <a:lnTo>
                  <a:pt x="11746" y="2984"/>
                </a:lnTo>
                <a:lnTo>
                  <a:pt x="11748" y="2994"/>
                </a:lnTo>
                <a:lnTo>
                  <a:pt x="11748" y="3000"/>
                </a:lnTo>
                <a:lnTo>
                  <a:pt x="11746" y="3004"/>
                </a:lnTo>
                <a:lnTo>
                  <a:pt x="11744" y="3006"/>
                </a:lnTo>
                <a:lnTo>
                  <a:pt x="11740" y="3008"/>
                </a:lnTo>
                <a:lnTo>
                  <a:pt x="11738" y="3010"/>
                </a:lnTo>
                <a:lnTo>
                  <a:pt x="11738" y="3014"/>
                </a:lnTo>
                <a:lnTo>
                  <a:pt x="11738" y="3016"/>
                </a:lnTo>
                <a:lnTo>
                  <a:pt x="11740" y="3016"/>
                </a:lnTo>
                <a:lnTo>
                  <a:pt x="11744" y="3018"/>
                </a:lnTo>
                <a:lnTo>
                  <a:pt x="11746" y="3020"/>
                </a:lnTo>
                <a:lnTo>
                  <a:pt x="11748" y="3024"/>
                </a:lnTo>
                <a:lnTo>
                  <a:pt x="11748" y="3032"/>
                </a:lnTo>
                <a:lnTo>
                  <a:pt x="11748" y="3046"/>
                </a:lnTo>
                <a:lnTo>
                  <a:pt x="11742" y="3066"/>
                </a:lnTo>
                <a:lnTo>
                  <a:pt x="11738" y="3082"/>
                </a:lnTo>
                <a:lnTo>
                  <a:pt x="11732" y="3094"/>
                </a:lnTo>
                <a:lnTo>
                  <a:pt x="11728" y="3104"/>
                </a:lnTo>
                <a:lnTo>
                  <a:pt x="11722" y="3112"/>
                </a:lnTo>
                <a:lnTo>
                  <a:pt x="11710" y="3124"/>
                </a:lnTo>
                <a:lnTo>
                  <a:pt x="11698" y="3142"/>
                </a:lnTo>
                <a:lnTo>
                  <a:pt x="11690" y="3152"/>
                </a:lnTo>
                <a:lnTo>
                  <a:pt x="11684" y="3158"/>
                </a:lnTo>
                <a:lnTo>
                  <a:pt x="11676" y="3164"/>
                </a:lnTo>
                <a:lnTo>
                  <a:pt x="11670" y="3166"/>
                </a:lnTo>
                <a:lnTo>
                  <a:pt x="11656" y="3172"/>
                </a:lnTo>
                <a:lnTo>
                  <a:pt x="11648" y="3176"/>
                </a:lnTo>
                <a:lnTo>
                  <a:pt x="11640" y="3182"/>
                </a:lnTo>
                <a:lnTo>
                  <a:pt x="11632" y="3190"/>
                </a:lnTo>
                <a:lnTo>
                  <a:pt x="11630" y="3188"/>
                </a:lnTo>
                <a:lnTo>
                  <a:pt x="11630" y="3186"/>
                </a:lnTo>
                <a:lnTo>
                  <a:pt x="11632" y="3178"/>
                </a:lnTo>
                <a:lnTo>
                  <a:pt x="11632" y="3174"/>
                </a:lnTo>
                <a:lnTo>
                  <a:pt x="11630" y="3170"/>
                </a:lnTo>
                <a:lnTo>
                  <a:pt x="11628" y="3168"/>
                </a:lnTo>
                <a:lnTo>
                  <a:pt x="11628" y="3164"/>
                </a:lnTo>
                <a:lnTo>
                  <a:pt x="11636" y="3160"/>
                </a:lnTo>
                <a:lnTo>
                  <a:pt x="11644" y="3152"/>
                </a:lnTo>
                <a:lnTo>
                  <a:pt x="11644" y="3148"/>
                </a:lnTo>
                <a:lnTo>
                  <a:pt x="11642" y="3144"/>
                </a:lnTo>
                <a:lnTo>
                  <a:pt x="11640" y="3144"/>
                </a:lnTo>
                <a:lnTo>
                  <a:pt x="11636" y="3144"/>
                </a:lnTo>
                <a:lnTo>
                  <a:pt x="11628" y="3148"/>
                </a:lnTo>
                <a:lnTo>
                  <a:pt x="11622" y="3152"/>
                </a:lnTo>
                <a:lnTo>
                  <a:pt x="11620" y="3156"/>
                </a:lnTo>
                <a:lnTo>
                  <a:pt x="11618" y="3160"/>
                </a:lnTo>
                <a:lnTo>
                  <a:pt x="11618" y="3166"/>
                </a:lnTo>
                <a:lnTo>
                  <a:pt x="11618" y="3176"/>
                </a:lnTo>
                <a:lnTo>
                  <a:pt x="11616" y="3186"/>
                </a:lnTo>
                <a:lnTo>
                  <a:pt x="11612" y="3196"/>
                </a:lnTo>
                <a:lnTo>
                  <a:pt x="11604" y="3206"/>
                </a:lnTo>
                <a:lnTo>
                  <a:pt x="11592" y="3220"/>
                </a:lnTo>
                <a:lnTo>
                  <a:pt x="11588" y="3226"/>
                </a:lnTo>
                <a:lnTo>
                  <a:pt x="11588" y="3230"/>
                </a:lnTo>
                <a:lnTo>
                  <a:pt x="11588" y="3236"/>
                </a:lnTo>
                <a:lnTo>
                  <a:pt x="11588" y="3242"/>
                </a:lnTo>
                <a:lnTo>
                  <a:pt x="11586" y="3246"/>
                </a:lnTo>
                <a:lnTo>
                  <a:pt x="11584" y="3248"/>
                </a:lnTo>
                <a:lnTo>
                  <a:pt x="11578" y="3250"/>
                </a:lnTo>
                <a:lnTo>
                  <a:pt x="11570" y="3252"/>
                </a:lnTo>
                <a:lnTo>
                  <a:pt x="11564" y="3254"/>
                </a:lnTo>
                <a:lnTo>
                  <a:pt x="11560" y="3252"/>
                </a:lnTo>
                <a:lnTo>
                  <a:pt x="11560" y="3250"/>
                </a:lnTo>
                <a:lnTo>
                  <a:pt x="11560" y="3248"/>
                </a:lnTo>
                <a:lnTo>
                  <a:pt x="11562" y="3242"/>
                </a:lnTo>
                <a:lnTo>
                  <a:pt x="11560" y="3242"/>
                </a:lnTo>
                <a:lnTo>
                  <a:pt x="11558" y="3240"/>
                </a:lnTo>
                <a:lnTo>
                  <a:pt x="11550" y="3242"/>
                </a:lnTo>
                <a:lnTo>
                  <a:pt x="11540" y="3244"/>
                </a:lnTo>
                <a:lnTo>
                  <a:pt x="11514" y="3252"/>
                </a:lnTo>
                <a:lnTo>
                  <a:pt x="11502" y="3256"/>
                </a:lnTo>
                <a:lnTo>
                  <a:pt x="11492" y="3258"/>
                </a:lnTo>
                <a:lnTo>
                  <a:pt x="11482" y="3258"/>
                </a:lnTo>
                <a:lnTo>
                  <a:pt x="11480" y="3256"/>
                </a:lnTo>
                <a:lnTo>
                  <a:pt x="11478" y="3254"/>
                </a:lnTo>
                <a:lnTo>
                  <a:pt x="11476" y="3250"/>
                </a:lnTo>
                <a:lnTo>
                  <a:pt x="11472" y="3248"/>
                </a:lnTo>
                <a:lnTo>
                  <a:pt x="11468" y="3250"/>
                </a:lnTo>
                <a:lnTo>
                  <a:pt x="11464" y="3252"/>
                </a:lnTo>
                <a:lnTo>
                  <a:pt x="11452" y="3262"/>
                </a:lnTo>
                <a:lnTo>
                  <a:pt x="11438" y="3278"/>
                </a:lnTo>
                <a:close/>
                <a:moveTo>
                  <a:pt x="11364" y="3348"/>
                </a:moveTo>
                <a:lnTo>
                  <a:pt x="11364" y="3348"/>
                </a:lnTo>
                <a:lnTo>
                  <a:pt x="11362" y="3354"/>
                </a:lnTo>
                <a:lnTo>
                  <a:pt x="11358" y="3354"/>
                </a:lnTo>
                <a:lnTo>
                  <a:pt x="11356" y="3354"/>
                </a:lnTo>
                <a:lnTo>
                  <a:pt x="11352" y="3360"/>
                </a:lnTo>
                <a:lnTo>
                  <a:pt x="11350" y="3362"/>
                </a:lnTo>
                <a:lnTo>
                  <a:pt x="11348" y="3364"/>
                </a:lnTo>
                <a:lnTo>
                  <a:pt x="11344" y="3360"/>
                </a:lnTo>
                <a:lnTo>
                  <a:pt x="11342" y="3358"/>
                </a:lnTo>
                <a:lnTo>
                  <a:pt x="11340" y="3362"/>
                </a:lnTo>
                <a:lnTo>
                  <a:pt x="11340" y="3366"/>
                </a:lnTo>
                <a:lnTo>
                  <a:pt x="11338" y="3368"/>
                </a:lnTo>
                <a:lnTo>
                  <a:pt x="11332" y="3368"/>
                </a:lnTo>
                <a:lnTo>
                  <a:pt x="11328" y="3368"/>
                </a:lnTo>
                <a:lnTo>
                  <a:pt x="11330" y="3374"/>
                </a:lnTo>
                <a:lnTo>
                  <a:pt x="11334" y="3382"/>
                </a:lnTo>
                <a:lnTo>
                  <a:pt x="11332" y="3386"/>
                </a:lnTo>
                <a:lnTo>
                  <a:pt x="11332" y="3390"/>
                </a:lnTo>
                <a:lnTo>
                  <a:pt x="11334" y="3396"/>
                </a:lnTo>
                <a:lnTo>
                  <a:pt x="11338" y="3400"/>
                </a:lnTo>
                <a:lnTo>
                  <a:pt x="11338" y="3404"/>
                </a:lnTo>
                <a:lnTo>
                  <a:pt x="11338" y="3408"/>
                </a:lnTo>
                <a:lnTo>
                  <a:pt x="11338" y="3410"/>
                </a:lnTo>
                <a:lnTo>
                  <a:pt x="11346" y="3404"/>
                </a:lnTo>
                <a:lnTo>
                  <a:pt x="11350" y="3400"/>
                </a:lnTo>
                <a:lnTo>
                  <a:pt x="11352" y="3400"/>
                </a:lnTo>
                <a:lnTo>
                  <a:pt x="11352" y="3402"/>
                </a:lnTo>
                <a:lnTo>
                  <a:pt x="11354" y="3406"/>
                </a:lnTo>
                <a:lnTo>
                  <a:pt x="11356" y="3406"/>
                </a:lnTo>
                <a:lnTo>
                  <a:pt x="11360" y="3404"/>
                </a:lnTo>
                <a:lnTo>
                  <a:pt x="11362" y="3402"/>
                </a:lnTo>
                <a:lnTo>
                  <a:pt x="11364" y="3400"/>
                </a:lnTo>
                <a:lnTo>
                  <a:pt x="11362" y="3398"/>
                </a:lnTo>
                <a:lnTo>
                  <a:pt x="11358" y="3394"/>
                </a:lnTo>
                <a:lnTo>
                  <a:pt x="11354" y="3392"/>
                </a:lnTo>
                <a:lnTo>
                  <a:pt x="11354" y="3388"/>
                </a:lnTo>
                <a:lnTo>
                  <a:pt x="11354" y="3382"/>
                </a:lnTo>
                <a:lnTo>
                  <a:pt x="11354" y="3380"/>
                </a:lnTo>
                <a:lnTo>
                  <a:pt x="11356" y="3380"/>
                </a:lnTo>
                <a:lnTo>
                  <a:pt x="11360" y="3382"/>
                </a:lnTo>
                <a:lnTo>
                  <a:pt x="11362" y="3386"/>
                </a:lnTo>
                <a:lnTo>
                  <a:pt x="11368" y="3396"/>
                </a:lnTo>
                <a:lnTo>
                  <a:pt x="11370" y="3406"/>
                </a:lnTo>
                <a:lnTo>
                  <a:pt x="11368" y="3416"/>
                </a:lnTo>
                <a:lnTo>
                  <a:pt x="11362" y="3428"/>
                </a:lnTo>
                <a:lnTo>
                  <a:pt x="11356" y="3436"/>
                </a:lnTo>
                <a:lnTo>
                  <a:pt x="11354" y="3442"/>
                </a:lnTo>
                <a:lnTo>
                  <a:pt x="11358" y="3458"/>
                </a:lnTo>
                <a:lnTo>
                  <a:pt x="11358" y="3464"/>
                </a:lnTo>
                <a:lnTo>
                  <a:pt x="11358" y="3468"/>
                </a:lnTo>
                <a:lnTo>
                  <a:pt x="11354" y="3474"/>
                </a:lnTo>
                <a:lnTo>
                  <a:pt x="11354" y="3476"/>
                </a:lnTo>
                <a:lnTo>
                  <a:pt x="11364" y="3480"/>
                </a:lnTo>
                <a:lnTo>
                  <a:pt x="11370" y="3482"/>
                </a:lnTo>
                <a:lnTo>
                  <a:pt x="11374" y="3486"/>
                </a:lnTo>
                <a:lnTo>
                  <a:pt x="11374" y="3490"/>
                </a:lnTo>
                <a:lnTo>
                  <a:pt x="11376" y="3492"/>
                </a:lnTo>
                <a:lnTo>
                  <a:pt x="11384" y="3486"/>
                </a:lnTo>
                <a:lnTo>
                  <a:pt x="11388" y="3482"/>
                </a:lnTo>
                <a:lnTo>
                  <a:pt x="11392" y="3480"/>
                </a:lnTo>
                <a:lnTo>
                  <a:pt x="11392" y="3476"/>
                </a:lnTo>
                <a:lnTo>
                  <a:pt x="11390" y="3474"/>
                </a:lnTo>
                <a:lnTo>
                  <a:pt x="11388" y="3472"/>
                </a:lnTo>
                <a:lnTo>
                  <a:pt x="11388" y="3470"/>
                </a:lnTo>
                <a:lnTo>
                  <a:pt x="11390" y="3468"/>
                </a:lnTo>
                <a:lnTo>
                  <a:pt x="11394" y="3468"/>
                </a:lnTo>
                <a:lnTo>
                  <a:pt x="11396" y="3470"/>
                </a:lnTo>
                <a:lnTo>
                  <a:pt x="11398" y="3472"/>
                </a:lnTo>
                <a:lnTo>
                  <a:pt x="11402" y="3472"/>
                </a:lnTo>
                <a:lnTo>
                  <a:pt x="11404" y="3468"/>
                </a:lnTo>
                <a:lnTo>
                  <a:pt x="11406" y="3458"/>
                </a:lnTo>
                <a:lnTo>
                  <a:pt x="11410" y="3434"/>
                </a:lnTo>
                <a:lnTo>
                  <a:pt x="11416" y="3410"/>
                </a:lnTo>
                <a:lnTo>
                  <a:pt x="11420" y="3402"/>
                </a:lnTo>
                <a:lnTo>
                  <a:pt x="11422" y="3400"/>
                </a:lnTo>
                <a:lnTo>
                  <a:pt x="11426" y="3398"/>
                </a:lnTo>
                <a:lnTo>
                  <a:pt x="11428" y="3396"/>
                </a:lnTo>
                <a:lnTo>
                  <a:pt x="11430" y="3394"/>
                </a:lnTo>
                <a:lnTo>
                  <a:pt x="11428" y="3386"/>
                </a:lnTo>
                <a:lnTo>
                  <a:pt x="11424" y="3380"/>
                </a:lnTo>
                <a:lnTo>
                  <a:pt x="11418" y="3378"/>
                </a:lnTo>
                <a:lnTo>
                  <a:pt x="11414" y="3376"/>
                </a:lnTo>
                <a:lnTo>
                  <a:pt x="11410" y="3376"/>
                </a:lnTo>
                <a:lnTo>
                  <a:pt x="11408" y="3374"/>
                </a:lnTo>
                <a:lnTo>
                  <a:pt x="11412" y="3368"/>
                </a:lnTo>
                <a:lnTo>
                  <a:pt x="11414" y="3362"/>
                </a:lnTo>
                <a:lnTo>
                  <a:pt x="11416" y="3358"/>
                </a:lnTo>
                <a:lnTo>
                  <a:pt x="11414" y="3354"/>
                </a:lnTo>
                <a:lnTo>
                  <a:pt x="11410" y="3352"/>
                </a:lnTo>
                <a:lnTo>
                  <a:pt x="11406" y="3352"/>
                </a:lnTo>
                <a:lnTo>
                  <a:pt x="11398" y="3354"/>
                </a:lnTo>
                <a:lnTo>
                  <a:pt x="11396" y="3356"/>
                </a:lnTo>
                <a:lnTo>
                  <a:pt x="11392" y="3356"/>
                </a:lnTo>
                <a:lnTo>
                  <a:pt x="11390" y="3354"/>
                </a:lnTo>
                <a:lnTo>
                  <a:pt x="11388" y="3348"/>
                </a:lnTo>
                <a:lnTo>
                  <a:pt x="11386" y="3344"/>
                </a:lnTo>
                <a:lnTo>
                  <a:pt x="11384" y="3342"/>
                </a:lnTo>
                <a:lnTo>
                  <a:pt x="11378" y="3338"/>
                </a:lnTo>
                <a:lnTo>
                  <a:pt x="11374" y="3338"/>
                </a:lnTo>
                <a:lnTo>
                  <a:pt x="11370" y="3340"/>
                </a:lnTo>
                <a:lnTo>
                  <a:pt x="11368" y="3342"/>
                </a:lnTo>
                <a:lnTo>
                  <a:pt x="11364" y="3348"/>
                </a:lnTo>
                <a:close/>
                <a:moveTo>
                  <a:pt x="11528" y="3322"/>
                </a:moveTo>
                <a:lnTo>
                  <a:pt x="11528" y="3322"/>
                </a:lnTo>
                <a:lnTo>
                  <a:pt x="11522" y="3318"/>
                </a:lnTo>
                <a:lnTo>
                  <a:pt x="11516" y="3316"/>
                </a:lnTo>
                <a:lnTo>
                  <a:pt x="11508" y="3316"/>
                </a:lnTo>
                <a:lnTo>
                  <a:pt x="11500" y="3318"/>
                </a:lnTo>
                <a:lnTo>
                  <a:pt x="11496" y="3322"/>
                </a:lnTo>
                <a:lnTo>
                  <a:pt x="11492" y="3326"/>
                </a:lnTo>
                <a:lnTo>
                  <a:pt x="11490" y="3332"/>
                </a:lnTo>
                <a:lnTo>
                  <a:pt x="11488" y="3336"/>
                </a:lnTo>
                <a:lnTo>
                  <a:pt x="11486" y="3336"/>
                </a:lnTo>
                <a:lnTo>
                  <a:pt x="11484" y="3336"/>
                </a:lnTo>
                <a:lnTo>
                  <a:pt x="11482" y="3334"/>
                </a:lnTo>
                <a:lnTo>
                  <a:pt x="11478" y="3336"/>
                </a:lnTo>
                <a:lnTo>
                  <a:pt x="11474" y="3338"/>
                </a:lnTo>
                <a:lnTo>
                  <a:pt x="11472" y="3340"/>
                </a:lnTo>
                <a:lnTo>
                  <a:pt x="11470" y="3334"/>
                </a:lnTo>
                <a:lnTo>
                  <a:pt x="11468" y="3328"/>
                </a:lnTo>
                <a:lnTo>
                  <a:pt x="11466" y="3328"/>
                </a:lnTo>
                <a:lnTo>
                  <a:pt x="11462" y="3332"/>
                </a:lnTo>
                <a:lnTo>
                  <a:pt x="11456" y="3344"/>
                </a:lnTo>
                <a:lnTo>
                  <a:pt x="11452" y="3350"/>
                </a:lnTo>
                <a:lnTo>
                  <a:pt x="11448" y="3356"/>
                </a:lnTo>
                <a:lnTo>
                  <a:pt x="11438" y="3364"/>
                </a:lnTo>
                <a:lnTo>
                  <a:pt x="11432" y="3368"/>
                </a:lnTo>
                <a:lnTo>
                  <a:pt x="11438" y="3368"/>
                </a:lnTo>
                <a:lnTo>
                  <a:pt x="11442" y="3368"/>
                </a:lnTo>
                <a:lnTo>
                  <a:pt x="11444" y="3368"/>
                </a:lnTo>
                <a:lnTo>
                  <a:pt x="11446" y="3370"/>
                </a:lnTo>
                <a:lnTo>
                  <a:pt x="11446" y="3374"/>
                </a:lnTo>
                <a:lnTo>
                  <a:pt x="11446" y="3380"/>
                </a:lnTo>
                <a:lnTo>
                  <a:pt x="11448" y="3384"/>
                </a:lnTo>
                <a:lnTo>
                  <a:pt x="11450" y="3388"/>
                </a:lnTo>
                <a:lnTo>
                  <a:pt x="11452" y="3392"/>
                </a:lnTo>
                <a:lnTo>
                  <a:pt x="11454" y="3394"/>
                </a:lnTo>
                <a:lnTo>
                  <a:pt x="11452" y="3398"/>
                </a:lnTo>
                <a:lnTo>
                  <a:pt x="11452" y="3400"/>
                </a:lnTo>
                <a:lnTo>
                  <a:pt x="11462" y="3402"/>
                </a:lnTo>
                <a:lnTo>
                  <a:pt x="11466" y="3400"/>
                </a:lnTo>
                <a:lnTo>
                  <a:pt x="11468" y="3398"/>
                </a:lnTo>
                <a:lnTo>
                  <a:pt x="11474" y="3386"/>
                </a:lnTo>
                <a:lnTo>
                  <a:pt x="11476" y="3378"/>
                </a:lnTo>
                <a:lnTo>
                  <a:pt x="11478" y="3372"/>
                </a:lnTo>
                <a:lnTo>
                  <a:pt x="11484" y="3366"/>
                </a:lnTo>
                <a:lnTo>
                  <a:pt x="11490" y="3362"/>
                </a:lnTo>
                <a:lnTo>
                  <a:pt x="11496" y="3362"/>
                </a:lnTo>
                <a:lnTo>
                  <a:pt x="11502" y="3364"/>
                </a:lnTo>
                <a:lnTo>
                  <a:pt x="11510" y="3368"/>
                </a:lnTo>
                <a:lnTo>
                  <a:pt x="11512" y="3370"/>
                </a:lnTo>
                <a:lnTo>
                  <a:pt x="11514" y="3372"/>
                </a:lnTo>
                <a:lnTo>
                  <a:pt x="11516" y="3370"/>
                </a:lnTo>
                <a:lnTo>
                  <a:pt x="11518" y="3364"/>
                </a:lnTo>
                <a:lnTo>
                  <a:pt x="11520" y="3358"/>
                </a:lnTo>
                <a:lnTo>
                  <a:pt x="11524" y="3354"/>
                </a:lnTo>
                <a:lnTo>
                  <a:pt x="11530" y="3350"/>
                </a:lnTo>
                <a:lnTo>
                  <a:pt x="11534" y="3346"/>
                </a:lnTo>
                <a:lnTo>
                  <a:pt x="11536" y="3344"/>
                </a:lnTo>
                <a:lnTo>
                  <a:pt x="11534" y="3340"/>
                </a:lnTo>
                <a:lnTo>
                  <a:pt x="11532" y="3332"/>
                </a:lnTo>
                <a:lnTo>
                  <a:pt x="11534" y="3328"/>
                </a:lnTo>
                <a:lnTo>
                  <a:pt x="11532" y="3324"/>
                </a:lnTo>
                <a:lnTo>
                  <a:pt x="11528" y="3322"/>
                </a:lnTo>
                <a:close/>
                <a:moveTo>
                  <a:pt x="11746" y="2888"/>
                </a:moveTo>
                <a:lnTo>
                  <a:pt x="11746" y="2888"/>
                </a:lnTo>
                <a:lnTo>
                  <a:pt x="11752" y="2894"/>
                </a:lnTo>
                <a:lnTo>
                  <a:pt x="11754" y="2900"/>
                </a:lnTo>
                <a:lnTo>
                  <a:pt x="11754" y="2904"/>
                </a:lnTo>
                <a:lnTo>
                  <a:pt x="11752" y="2910"/>
                </a:lnTo>
                <a:lnTo>
                  <a:pt x="11748" y="2920"/>
                </a:lnTo>
                <a:lnTo>
                  <a:pt x="11750" y="2926"/>
                </a:lnTo>
                <a:lnTo>
                  <a:pt x="11752" y="2932"/>
                </a:lnTo>
                <a:lnTo>
                  <a:pt x="11756" y="2934"/>
                </a:lnTo>
                <a:lnTo>
                  <a:pt x="11758" y="2934"/>
                </a:lnTo>
                <a:lnTo>
                  <a:pt x="11762" y="2930"/>
                </a:lnTo>
                <a:lnTo>
                  <a:pt x="11768" y="2920"/>
                </a:lnTo>
                <a:lnTo>
                  <a:pt x="11774" y="2910"/>
                </a:lnTo>
                <a:lnTo>
                  <a:pt x="11776" y="2910"/>
                </a:lnTo>
                <a:lnTo>
                  <a:pt x="11778" y="2910"/>
                </a:lnTo>
                <a:lnTo>
                  <a:pt x="11784" y="2914"/>
                </a:lnTo>
                <a:lnTo>
                  <a:pt x="11790" y="2914"/>
                </a:lnTo>
                <a:lnTo>
                  <a:pt x="11796" y="2912"/>
                </a:lnTo>
                <a:lnTo>
                  <a:pt x="11800" y="2908"/>
                </a:lnTo>
                <a:lnTo>
                  <a:pt x="11798" y="2906"/>
                </a:lnTo>
                <a:lnTo>
                  <a:pt x="11782" y="2896"/>
                </a:lnTo>
                <a:lnTo>
                  <a:pt x="11774" y="2892"/>
                </a:lnTo>
                <a:lnTo>
                  <a:pt x="11766" y="2886"/>
                </a:lnTo>
                <a:lnTo>
                  <a:pt x="11764" y="2878"/>
                </a:lnTo>
                <a:lnTo>
                  <a:pt x="11764" y="2876"/>
                </a:lnTo>
                <a:lnTo>
                  <a:pt x="11764" y="2872"/>
                </a:lnTo>
                <a:lnTo>
                  <a:pt x="11770" y="2866"/>
                </a:lnTo>
                <a:lnTo>
                  <a:pt x="11774" y="2864"/>
                </a:lnTo>
                <a:lnTo>
                  <a:pt x="11778" y="2866"/>
                </a:lnTo>
                <a:lnTo>
                  <a:pt x="11780" y="2870"/>
                </a:lnTo>
                <a:lnTo>
                  <a:pt x="11784" y="2874"/>
                </a:lnTo>
                <a:lnTo>
                  <a:pt x="11788" y="2876"/>
                </a:lnTo>
                <a:lnTo>
                  <a:pt x="11794" y="2876"/>
                </a:lnTo>
                <a:lnTo>
                  <a:pt x="11800" y="2874"/>
                </a:lnTo>
                <a:lnTo>
                  <a:pt x="11808" y="2868"/>
                </a:lnTo>
                <a:lnTo>
                  <a:pt x="11814" y="2866"/>
                </a:lnTo>
                <a:lnTo>
                  <a:pt x="11818" y="2866"/>
                </a:lnTo>
                <a:lnTo>
                  <a:pt x="11826" y="2868"/>
                </a:lnTo>
                <a:lnTo>
                  <a:pt x="11842" y="2878"/>
                </a:lnTo>
                <a:lnTo>
                  <a:pt x="11872" y="2896"/>
                </a:lnTo>
                <a:lnTo>
                  <a:pt x="11880" y="2898"/>
                </a:lnTo>
                <a:lnTo>
                  <a:pt x="11884" y="2896"/>
                </a:lnTo>
                <a:lnTo>
                  <a:pt x="11888" y="2890"/>
                </a:lnTo>
                <a:lnTo>
                  <a:pt x="11890" y="2882"/>
                </a:lnTo>
                <a:lnTo>
                  <a:pt x="11896" y="2864"/>
                </a:lnTo>
                <a:lnTo>
                  <a:pt x="11900" y="2856"/>
                </a:lnTo>
                <a:lnTo>
                  <a:pt x="11906" y="2850"/>
                </a:lnTo>
                <a:lnTo>
                  <a:pt x="11918" y="2846"/>
                </a:lnTo>
                <a:lnTo>
                  <a:pt x="11930" y="2846"/>
                </a:lnTo>
                <a:lnTo>
                  <a:pt x="11942" y="2844"/>
                </a:lnTo>
                <a:lnTo>
                  <a:pt x="11956" y="2840"/>
                </a:lnTo>
                <a:lnTo>
                  <a:pt x="11978" y="2828"/>
                </a:lnTo>
                <a:lnTo>
                  <a:pt x="11984" y="2824"/>
                </a:lnTo>
                <a:lnTo>
                  <a:pt x="11984" y="2822"/>
                </a:lnTo>
                <a:lnTo>
                  <a:pt x="11984" y="2820"/>
                </a:lnTo>
                <a:lnTo>
                  <a:pt x="11982" y="2820"/>
                </a:lnTo>
                <a:lnTo>
                  <a:pt x="11978" y="2820"/>
                </a:lnTo>
                <a:lnTo>
                  <a:pt x="11972" y="2822"/>
                </a:lnTo>
                <a:lnTo>
                  <a:pt x="11970" y="2822"/>
                </a:lnTo>
                <a:lnTo>
                  <a:pt x="11966" y="2820"/>
                </a:lnTo>
                <a:lnTo>
                  <a:pt x="11962" y="2818"/>
                </a:lnTo>
                <a:lnTo>
                  <a:pt x="11958" y="2810"/>
                </a:lnTo>
                <a:lnTo>
                  <a:pt x="11956" y="2802"/>
                </a:lnTo>
                <a:lnTo>
                  <a:pt x="11956" y="2794"/>
                </a:lnTo>
                <a:lnTo>
                  <a:pt x="11958" y="2786"/>
                </a:lnTo>
                <a:lnTo>
                  <a:pt x="11962" y="2780"/>
                </a:lnTo>
                <a:lnTo>
                  <a:pt x="11966" y="2770"/>
                </a:lnTo>
                <a:lnTo>
                  <a:pt x="11966" y="2768"/>
                </a:lnTo>
                <a:lnTo>
                  <a:pt x="11964" y="2768"/>
                </a:lnTo>
                <a:lnTo>
                  <a:pt x="11960" y="2770"/>
                </a:lnTo>
                <a:lnTo>
                  <a:pt x="11958" y="2772"/>
                </a:lnTo>
                <a:lnTo>
                  <a:pt x="11950" y="2780"/>
                </a:lnTo>
                <a:lnTo>
                  <a:pt x="11944" y="2788"/>
                </a:lnTo>
                <a:lnTo>
                  <a:pt x="11938" y="2790"/>
                </a:lnTo>
                <a:lnTo>
                  <a:pt x="11932" y="2792"/>
                </a:lnTo>
                <a:lnTo>
                  <a:pt x="11928" y="2790"/>
                </a:lnTo>
                <a:lnTo>
                  <a:pt x="11926" y="2788"/>
                </a:lnTo>
                <a:lnTo>
                  <a:pt x="11924" y="2784"/>
                </a:lnTo>
                <a:lnTo>
                  <a:pt x="11922" y="2782"/>
                </a:lnTo>
                <a:lnTo>
                  <a:pt x="11920" y="2780"/>
                </a:lnTo>
                <a:lnTo>
                  <a:pt x="11916" y="2778"/>
                </a:lnTo>
                <a:lnTo>
                  <a:pt x="11910" y="2776"/>
                </a:lnTo>
                <a:lnTo>
                  <a:pt x="11900" y="2774"/>
                </a:lnTo>
                <a:lnTo>
                  <a:pt x="11892" y="2770"/>
                </a:lnTo>
                <a:lnTo>
                  <a:pt x="11882" y="2762"/>
                </a:lnTo>
                <a:lnTo>
                  <a:pt x="11872" y="2754"/>
                </a:lnTo>
                <a:lnTo>
                  <a:pt x="11854" y="2734"/>
                </a:lnTo>
                <a:lnTo>
                  <a:pt x="11840" y="2716"/>
                </a:lnTo>
                <a:lnTo>
                  <a:pt x="11836" y="2710"/>
                </a:lnTo>
                <a:lnTo>
                  <a:pt x="11828" y="2706"/>
                </a:lnTo>
                <a:lnTo>
                  <a:pt x="11822" y="2704"/>
                </a:lnTo>
                <a:lnTo>
                  <a:pt x="11818" y="2704"/>
                </a:lnTo>
                <a:lnTo>
                  <a:pt x="11814" y="2706"/>
                </a:lnTo>
                <a:lnTo>
                  <a:pt x="11812" y="2712"/>
                </a:lnTo>
                <a:lnTo>
                  <a:pt x="11812" y="2720"/>
                </a:lnTo>
                <a:lnTo>
                  <a:pt x="11816" y="2728"/>
                </a:lnTo>
                <a:lnTo>
                  <a:pt x="11820" y="2738"/>
                </a:lnTo>
                <a:lnTo>
                  <a:pt x="11822" y="2746"/>
                </a:lnTo>
                <a:lnTo>
                  <a:pt x="11820" y="2752"/>
                </a:lnTo>
                <a:lnTo>
                  <a:pt x="11820" y="2756"/>
                </a:lnTo>
                <a:lnTo>
                  <a:pt x="11816" y="2764"/>
                </a:lnTo>
                <a:lnTo>
                  <a:pt x="11814" y="2768"/>
                </a:lnTo>
                <a:lnTo>
                  <a:pt x="11816" y="2774"/>
                </a:lnTo>
                <a:lnTo>
                  <a:pt x="11818" y="2778"/>
                </a:lnTo>
                <a:lnTo>
                  <a:pt x="11816" y="2784"/>
                </a:lnTo>
                <a:lnTo>
                  <a:pt x="11812" y="2792"/>
                </a:lnTo>
                <a:lnTo>
                  <a:pt x="11806" y="2800"/>
                </a:lnTo>
                <a:lnTo>
                  <a:pt x="11804" y="2806"/>
                </a:lnTo>
                <a:lnTo>
                  <a:pt x="11804" y="2810"/>
                </a:lnTo>
                <a:lnTo>
                  <a:pt x="11806" y="2820"/>
                </a:lnTo>
                <a:lnTo>
                  <a:pt x="11806" y="2830"/>
                </a:lnTo>
                <a:lnTo>
                  <a:pt x="11804" y="2834"/>
                </a:lnTo>
                <a:lnTo>
                  <a:pt x="11800" y="2836"/>
                </a:lnTo>
                <a:lnTo>
                  <a:pt x="11794" y="2836"/>
                </a:lnTo>
                <a:lnTo>
                  <a:pt x="11788" y="2832"/>
                </a:lnTo>
                <a:lnTo>
                  <a:pt x="11774" y="2826"/>
                </a:lnTo>
                <a:lnTo>
                  <a:pt x="11764" y="2824"/>
                </a:lnTo>
                <a:lnTo>
                  <a:pt x="11762" y="2824"/>
                </a:lnTo>
                <a:lnTo>
                  <a:pt x="11762" y="2826"/>
                </a:lnTo>
                <a:lnTo>
                  <a:pt x="11762" y="2830"/>
                </a:lnTo>
                <a:lnTo>
                  <a:pt x="11766" y="2836"/>
                </a:lnTo>
                <a:lnTo>
                  <a:pt x="11768" y="2838"/>
                </a:lnTo>
                <a:lnTo>
                  <a:pt x="11770" y="2842"/>
                </a:lnTo>
                <a:lnTo>
                  <a:pt x="11766" y="2848"/>
                </a:lnTo>
                <a:lnTo>
                  <a:pt x="11760" y="2854"/>
                </a:lnTo>
                <a:lnTo>
                  <a:pt x="11754" y="2862"/>
                </a:lnTo>
                <a:lnTo>
                  <a:pt x="11746" y="2868"/>
                </a:lnTo>
                <a:lnTo>
                  <a:pt x="11742" y="2876"/>
                </a:lnTo>
                <a:lnTo>
                  <a:pt x="11740" y="2878"/>
                </a:lnTo>
                <a:lnTo>
                  <a:pt x="11740" y="2882"/>
                </a:lnTo>
                <a:lnTo>
                  <a:pt x="11742" y="2886"/>
                </a:lnTo>
                <a:lnTo>
                  <a:pt x="11746" y="2888"/>
                </a:lnTo>
                <a:close/>
                <a:moveTo>
                  <a:pt x="11370" y="3520"/>
                </a:moveTo>
                <a:lnTo>
                  <a:pt x="11370" y="3520"/>
                </a:lnTo>
                <a:lnTo>
                  <a:pt x="11368" y="3522"/>
                </a:lnTo>
                <a:lnTo>
                  <a:pt x="11366" y="3524"/>
                </a:lnTo>
                <a:lnTo>
                  <a:pt x="11366" y="3528"/>
                </a:lnTo>
                <a:lnTo>
                  <a:pt x="11366" y="3530"/>
                </a:lnTo>
                <a:lnTo>
                  <a:pt x="11370" y="3532"/>
                </a:lnTo>
                <a:lnTo>
                  <a:pt x="11374" y="3530"/>
                </a:lnTo>
                <a:lnTo>
                  <a:pt x="11374" y="3528"/>
                </a:lnTo>
                <a:lnTo>
                  <a:pt x="11372" y="3524"/>
                </a:lnTo>
                <a:lnTo>
                  <a:pt x="11370" y="3520"/>
                </a:lnTo>
                <a:close/>
                <a:moveTo>
                  <a:pt x="11300" y="3398"/>
                </a:moveTo>
                <a:lnTo>
                  <a:pt x="11300" y="3398"/>
                </a:lnTo>
                <a:lnTo>
                  <a:pt x="11296" y="3398"/>
                </a:lnTo>
                <a:lnTo>
                  <a:pt x="11294" y="3402"/>
                </a:lnTo>
                <a:lnTo>
                  <a:pt x="11294" y="3406"/>
                </a:lnTo>
                <a:lnTo>
                  <a:pt x="11296" y="3408"/>
                </a:lnTo>
                <a:lnTo>
                  <a:pt x="11302" y="3406"/>
                </a:lnTo>
                <a:lnTo>
                  <a:pt x="11304" y="3404"/>
                </a:lnTo>
                <a:lnTo>
                  <a:pt x="11304" y="3402"/>
                </a:lnTo>
                <a:lnTo>
                  <a:pt x="11300" y="3398"/>
                </a:lnTo>
                <a:close/>
                <a:moveTo>
                  <a:pt x="11356" y="3414"/>
                </a:moveTo>
                <a:lnTo>
                  <a:pt x="11356" y="3414"/>
                </a:lnTo>
                <a:lnTo>
                  <a:pt x="11356" y="3412"/>
                </a:lnTo>
                <a:lnTo>
                  <a:pt x="11352" y="3412"/>
                </a:lnTo>
                <a:lnTo>
                  <a:pt x="11348" y="3416"/>
                </a:lnTo>
                <a:lnTo>
                  <a:pt x="11348" y="3424"/>
                </a:lnTo>
                <a:lnTo>
                  <a:pt x="11350" y="3426"/>
                </a:lnTo>
                <a:lnTo>
                  <a:pt x="11352" y="3424"/>
                </a:lnTo>
                <a:lnTo>
                  <a:pt x="11356" y="3420"/>
                </a:lnTo>
                <a:lnTo>
                  <a:pt x="11356" y="3414"/>
                </a:lnTo>
                <a:close/>
                <a:moveTo>
                  <a:pt x="11550" y="3304"/>
                </a:moveTo>
                <a:lnTo>
                  <a:pt x="11550" y="3304"/>
                </a:lnTo>
                <a:lnTo>
                  <a:pt x="11548" y="3304"/>
                </a:lnTo>
                <a:lnTo>
                  <a:pt x="11544" y="3308"/>
                </a:lnTo>
                <a:lnTo>
                  <a:pt x="11540" y="3316"/>
                </a:lnTo>
                <a:lnTo>
                  <a:pt x="11540" y="3320"/>
                </a:lnTo>
                <a:lnTo>
                  <a:pt x="11542" y="3324"/>
                </a:lnTo>
                <a:lnTo>
                  <a:pt x="11544" y="3324"/>
                </a:lnTo>
                <a:lnTo>
                  <a:pt x="11548" y="3318"/>
                </a:lnTo>
                <a:lnTo>
                  <a:pt x="11550" y="3310"/>
                </a:lnTo>
                <a:lnTo>
                  <a:pt x="11550" y="3304"/>
                </a:lnTo>
                <a:close/>
                <a:moveTo>
                  <a:pt x="11484" y="3218"/>
                </a:moveTo>
                <a:lnTo>
                  <a:pt x="11484" y="3218"/>
                </a:lnTo>
                <a:lnTo>
                  <a:pt x="11486" y="3216"/>
                </a:lnTo>
                <a:lnTo>
                  <a:pt x="11484" y="3212"/>
                </a:lnTo>
                <a:lnTo>
                  <a:pt x="11482" y="3210"/>
                </a:lnTo>
                <a:lnTo>
                  <a:pt x="11480" y="3208"/>
                </a:lnTo>
                <a:lnTo>
                  <a:pt x="11478" y="3210"/>
                </a:lnTo>
                <a:lnTo>
                  <a:pt x="11476" y="3214"/>
                </a:lnTo>
                <a:lnTo>
                  <a:pt x="11478" y="3216"/>
                </a:lnTo>
                <a:lnTo>
                  <a:pt x="11482" y="3218"/>
                </a:lnTo>
                <a:lnTo>
                  <a:pt x="11484" y="3218"/>
                </a:lnTo>
                <a:close/>
                <a:moveTo>
                  <a:pt x="11262" y="3740"/>
                </a:moveTo>
                <a:lnTo>
                  <a:pt x="11262" y="3740"/>
                </a:lnTo>
                <a:lnTo>
                  <a:pt x="11262" y="3736"/>
                </a:lnTo>
                <a:lnTo>
                  <a:pt x="11264" y="3732"/>
                </a:lnTo>
                <a:lnTo>
                  <a:pt x="11276" y="3720"/>
                </a:lnTo>
                <a:lnTo>
                  <a:pt x="11282" y="3712"/>
                </a:lnTo>
                <a:lnTo>
                  <a:pt x="11282" y="3708"/>
                </a:lnTo>
                <a:lnTo>
                  <a:pt x="11278" y="3708"/>
                </a:lnTo>
                <a:lnTo>
                  <a:pt x="11272" y="3712"/>
                </a:lnTo>
                <a:lnTo>
                  <a:pt x="11262" y="3722"/>
                </a:lnTo>
                <a:lnTo>
                  <a:pt x="11258" y="3728"/>
                </a:lnTo>
                <a:lnTo>
                  <a:pt x="11254" y="3738"/>
                </a:lnTo>
                <a:lnTo>
                  <a:pt x="11254" y="3742"/>
                </a:lnTo>
                <a:lnTo>
                  <a:pt x="11256" y="3744"/>
                </a:lnTo>
                <a:lnTo>
                  <a:pt x="11260" y="3744"/>
                </a:lnTo>
                <a:lnTo>
                  <a:pt x="11262" y="3740"/>
                </a:lnTo>
                <a:close/>
                <a:moveTo>
                  <a:pt x="11304" y="3662"/>
                </a:moveTo>
                <a:lnTo>
                  <a:pt x="11304" y="3662"/>
                </a:lnTo>
                <a:lnTo>
                  <a:pt x="11308" y="3664"/>
                </a:lnTo>
                <a:lnTo>
                  <a:pt x="11310" y="3664"/>
                </a:lnTo>
                <a:lnTo>
                  <a:pt x="11310" y="3660"/>
                </a:lnTo>
                <a:lnTo>
                  <a:pt x="11308" y="3654"/>
                </a:lnTo>
                <a:lnTo>
                  <a:pt x="11306" y="3652"/>
                </a:lnTo>
                <a:lnTo>
                  <a:pt x="11304" y="3654"/>
                </a:lnTo>
                <a:lnTo>
                  <a:pt x="11304" y="3658"/>
                </a:lnTo>
                <a:lnTo>
                  <a:pt x="11304" y="3662"/>
                </a:lnTo>
                <a:close/>
                <a:moveTo>
                  <a:pt x="11320" y="3638"/>
                </a:moveTo>
                <a:lnTo>
                  <a:pt x="11320" y="3638"/>
                </a:lnTo>
                <a:lnTo>
                  <a:pt x="11320" y="3640"/>
                </a:lnTo>
                <a:lnTo>
                  <a:pt x="11322" y="3640"/>
                </a:lnTo>
                <a:lnTo>
                  <a:pt x="11330" y="3636"/>
                </a:lnTo>
                <a:lnTo>
                  <a:pt x="11336" y="3628"/>
                </a:lnTo>
                <a:lnTo>
                  <a:pt x="11336" y="3624"/>
                </a:lnTo>
                <a:lnTo>
                  <a:pt x="11336" y="3622"/>
                </a:lnTo>
                <a:lnTo>
                  <a:pt x="11332" y="3622"/>
                </a:lnTo>
                <a:lnTo>
                  <a:pt x="11328" y="3624"/>
                </a:lnTo>
                <a:lnTo>
                  <a:pt x="11322" y="3630"/>
                </a:lnTo>
                <a:lnTo>
                  <a:pt x="11320" y="3632"/>
                </a:lnTo>
                <a:lnTo>
                  <a:pt x="11320" y="3638"/>
                </a:lnTo>
                <a:close/>
                <a:moveTo>
                  <a:pt x="11104" y="3838"/>
                </a:moveTo>
                <a:lnTo>
                  <a:pt x="11104" y="3838"/>
                </a:lnTo>
                <a:lnTo>
                  <a:pt x="11104" y="3834"/>
                </a:lnTo>
                <a:lnTo>
                  <a:pt x="11100" y="3830"/>
                </a:lnTo>
                <a:lnTo>
                  <a:pt x="11098" y="3830"/>
                </a:lnTo>
                <a:lnTo>
                  <a:pt x="11096" y="3832"/>
                </a:lnTo>
                <a:lnTo>
                  <a:pt x="11094" y="3834"/>
                </a:lnTo>
                <a:lnTo>
                  <a:pt x="11096" y="3838"/>
                </a:lnTo>
                <a:lnTo>
                  <a:pt x="11098" y="3840"/>
                </a:lnTo>
                <a:lnTo>
                  <a:pt x="11102" y="3840"/>
                </a:lnTo>
                <a:lnTo>
                  <a:pt x="11104" y="3838"/>
                </a:lnTo>
                <a:close/>
                <a:moveTo>
                  <a:pt x="11122" y="3824"/>
                </a:moveTo>
                <a:lnTo>
                  <a:pt x="11122" y="3824"/>
                </a:lnTo>
                <a:lnTo>
                  <a:pt x="11120" y="3824"/>
                </a:lnTo>
                <a:lnTo>
                  <a:pt x="11116" y="3826"/>
                </a:lnTo>
                <a:lnTo>
                  <a:pt x="11110" y="3830"/>
                </a:lnTo>
                <a:lnTo>
                  <a:pt x="11110" y="3832"/>
                </a:lnTo>
                <a:lnTo>
                  <a:pt x="11112" y="3834"/>
                </a:lnTo>
                <a:lnTo>
                  <a:pt x="11116" y="3836"/>
                </a:lnTo>
                <a:lnTo>
                  <a:pt x="11118" y="3834"/>
                </a:lnTo>
                <a:lnTo>
                  <a:pt x="11122" y="3824"/>
                </a:lnTo>
                <a:close/>
                <a:moveTo>
                  <a:pt x="11164" y="3810"/>
                </a:moveTo>
                <a:lnTo>
                  <a:pt x="11164" y="3810"/>
                </a:lnTo>
                <a:lnTo>
                  <a:pt x="11162" y="3810"/>
                </a:lnTo>
                <a:lnTo>
                  <a:pt x="11158" y="3810"/>
                </a:lnTo>
                <a:lnTo>
                  <a:pt x="11156" y="3814"/>
                </a:lnTo>
                <a:lnTo>
                  <a:pt x="11156" y="3816"/>
                </a:lnTo>
                <a:lnTo>
                  <a:pt x="11160" y="3818"/>
                </a:lnTo>
                <a:lnTo>
                  <a:pt x="11162" y="3816"/>
                </a:lnTo>
                <a:lnTo>
                  <a:pt x="11164" y="3814"/>
                </a:lnTo>
                <a:lnTo>
                  <a:pt x="11164" y="3810"/>
                </a:lnTo>
                <a:close/>
                <a:moveTo>
                  <a:pt x="11654" y="2152"/>
                </a:moveTo>
                <a:lnTo>
                  <a:pt x="11654" y="2152"/>
                </a:lnTo>
                <a:lnTo>
                  <a:pt x="11660" y="2154"/>
                </a:lnTo>
                <a:lnTo>
                  <a:pt x="11664" y="2152"/>
                </a:lnTo>
                <a:lnTo>
                  <a:pt x="11668" y="2148"/>
                </a:lnTo>
                <a:lnTo>
                  <a:pt x="11670" y="2144"/>
                </a:lnTo>
                <a:lnTo>
                  <a:pt x="11672" y="2138"/>
                </a:lnTo>
                <a:lnTo>
                  <a:pt x="11672" y="2134"/>
                </a:lnTo>
                <a:lnTo>
                  <a:pt x="11668" y="2130"/>
                </a:lnTo>
                <a:lnTo>
                  <a:pt x="11664" y="2128"/>
                </a:lnTo>
                <a:lnTo>
                  <a:pt x="11658" y="2128"/>
                </a:lnTo>
                <a:lnTo>
                  <a:pt x="11652" y="2128"/>
                </a:lnTo>
                <a:lnTo>
                  <a:pt x="11650" y="2132"/>
                </a:lnTo>
                <a:lnTo>
                  <a:pt x="11648" y="2134"/>
                </a:lnTo>
                <a:lnTo>
                  <a:pt x="11646" y="2138"/>
                </a:lnTo>
                <a:lnTo>
                  <a:pt x="11648" y="2142"/>
                </a:lnTo>
                <a:lnTo>
                  <a:pt x="11650" y="2146"/>
                </a:lnTo>
                <a:lnTo>
                  <a:pt x="11654" y="2152"/>
                </a:lnTo>
                <a:close/>
                <a:moveTo>
                  <a:pt x="13688" y="1366"/>
                </a:moveTo>
                <a:lnTo>
                  <a:pt x="13688" y="1366"/>
                </a:lnTo>
                <a:lnTo>
                  <a:pt x="13680" y="1356"/>
                </a:lnTo>
                <a:lnTo>
                  <a:pt x="13670" y="1348"/>
                </a:lnTo>
                <a:lnTo>
                  <a:pt x="13660" y="1344"/>
                </a:lnTo>
                <a:lnTo>
                  <a:pt x="13648" y="1340"/>
                </a:lnTo>
                <a:lnTo>
                  <a:pt x="13620" y="1338"/>
                </a:lnTo>
                <a:lnTo>
                  <a:pt x="13588" y="1336"/>
                </a:lnTo>
                <a:lnTo>
                  <a:pt x="13580" y="1336"/>
                </a:lnTo>
                <a:lnTo>
                  <a:pt x="13576" y="1340"/>
                </a:lnTo>
                <a:lnTo>
                  <a:pt x="13574" y="1342"/>
                </a:lnTo>
                <a:lnTo>
                  <a:pt x="13574" y="1348"/>
                </a:lnTo>
                <a:lnTo>
                  <a:pt x="13578" y="1358"/>
                </a:lnTo>
                <a:lnTo>
                  <a:pt x="13584" y="1372"/>
                </a:lnTo>
                <a:lnTo>
                  <a:pt x="13590" y="1382"/>
                </a:lnTo>
                <a:lnTo>
                  <a:pt x="13592" y="1390"/>
                </a:lnTo>
                <a:lnTo>
                  <a:pt x="13592" y="1392"/>
                </a:lnTo>
                <a:lnTo>
                  <a:pt x="13588" y="1392"/>
                </a:lnTo>
                <a:lnTo>
                  <a:pt x="13572" y="1384"/>
                </a:lnTo>
                <a:lnTo>
                  <a:pt x="13564" y="1378"/>
                </a:lnTo>
                <a:lnTo>
                  <a:pt x="13558" y="1372"/>
                </a:lnTo>
                <a:lnTo>
                  <a:pt x="13554" y="1366"/>
                </a:lnTo>
                <a:lnTo>
                  <a:pt x="13552" y="1362"/>
                </a:lnTo>
                <a:lnTo>
                  <a:pt x="13552" y="1350"/>
                </a:lnTo>
                <a:lnTo>
                  <a:pt x="13554" y="1338"/>
                </a:lnTo>
                <a:lnTo>
                  <a:pt x="13554" y="1326"/>
                </a:lnTo>
                <a:lnTo>
                  <a:pt x="13552" y="1320"/>
                </a:lnTo>
                <a:lnTo>
                  <a:pt x="13550" y="1314"/>
                </a:lnTo>
                <a:lnTo>
                  <a:pt x="13544" y="1306"/>
                </a:lnTo>
                <a:lnTo>
                  <a:pt x="13534" y="1300"/>
                </a:lnTo>
                <a:lnTo>
                  <a:pt x="13522" y="1292"/>
                </a:lnTo>
                <a:lnTo>
                  <a:pt x="13506" y="1284"/>
                </a:lnTo>
                <a:lnTo>
                  <a:pt x="13470" y="1266"/>
                </a:lnTo>
                <a:lnTo>
                  <a:pt x="13434" y="1248"/>
                </a:lnTo>
                <a:lnTo>
                  <a:pt x="13366" y="1214"/>
                </a:lnTo>
                <a:lnTo>
                  <a:pt x="13366" y="1208"/>
                </a:lnTo>
                <a:lnTo>
                  <a:pt x="13336" y="1194"/>
                </a:lnTo>
                <a:lnTo>
                  <a:pt x="13306" y="1180"/>
                </a:lnTo>
                <a:lnTo>
                  <a:pt x="13276" y="1170"/>
                </a:lnTo>
                <a:lnTo>
                  <a:pt x="13244" y="1162"/>
                </a:lnTo>
                <a:lnTo>
                  <a:pt x="13200" y="1150"/>
                </a:lnTo>
                <a:lnTo>
                  <a:pt x="13182" y="1146"/>
                </a:lnTo>
                <a:lnTo>
                  <a:pt x="13158" y="1142"/>
                </a:lnTo>
                <a:lnTo>
                  <a:pt x="13098" y="1138"/>
                </a:lnTo>
                <a:lnTo>
                  <a:pt x="13058" y="1134"/>
                </a:lnTo>
                <a:lnTo>
                  <a:pt x="13032" y="1128"/>
                </a:lnTo>
                <a:lnTo>
                  <a:pt x="13014" y="1122"/>
                </a:lnTo>
                <a:lnTo>
                  <a:pt x="13004" y="1118"/>
                </a:lnTo>
                <a:lnTo>
                  <a:pt x="12996" y="1116"/>
                </a:lnTo>
                <a:lnTo>
                  <a:pt x="12992" y="1118"/>
                </a:lnTo>
                <a:lnTo>
                  <a:pt x="12984" y="1126"/>
                </a:lnTo>
                <a:lnTo>
                  <a:pt x="12974" y="1142"/>
                </a:lnTo>
                <a:lnTo>
                  <a:pt x="12968" y="1150"/>
                </a:lnTo>
                <a:lnTo>
                  <a:pt x="12966" y="1158"/>
                </a:lnTo>
                <a:lnTo>
                  <a:pt x="12966" y="1162"/>
                </a:lnTo>
                <a:lnTo>
                  <a:pt x="12968" y="1168"/>
                </a:lnTo>
                <a:lnTo>
                  <a:pt x="12972" y="1170"/>
                </a:lnTo>
                <a:lnTo>
                  <a:pt x="12976" y="1174"/>
                </a:lnTo>
                <a:lnTo>
                  <a:pt x="12988" y="1178"/>
                </a:lnTo>
                <a:lnTo>
                  <a:pt x="12998" y="1182"/>
                </a:lnTo>
                <a:lnTo>
                  <a:pt x="13002" y="1184"/>
                </a:lnTo>
                <a:lnTo>
                  <a:pt x="13004" y="1188"/>
                </a:lnTo>
                <a:lnTo>
                  <a:pt x="13004" y="1192"/>
                </a:lnTo>
                <a:lnTo>
                  <a:pt x="13002" y="1196"/>
                </a:lnTo>
                <a:lnTo>
                  <a:pt x="12998" y="1204"/>
                </a:lnTo>
                <a:lnTo>
                  <a:pt x="12988" y="1212"/>
                </a:lnTo>
                <a:lnTo>
                  <a:pt x="12972" y="1224"/>
                </a:lnTo>
                <a:lnTo>
                  <a:pt x="12966" y="1228"/>
                </a:lnTo>
                <a:lnTo>
                  <a:pt x="12960" y="1228"/>
                </a:lnTo>
                <a:lnTo>
                  <a:pt x="12956" y="1228"/>
                </a:lnTo>
                <a:lnTo>
                  <a:pt x="12952" y="1226"/>
                </a:lnTo>
                <a:lnTo>
                  <a:pt x="12946" y="1220"/>
                </a:lnTo>
                <a:lnTo>
                  <a:pt x="12940" y="1210"/>
                </a:lnTo>
                <a:lnTo>
                  <a:pt x="12934" y="1202"/>
                </a:lnTo>
                <a:lnTo>
                  <a:pt x="12928" y="1198"/>
                </a:lnTo>
                <a:lnTo>
                  <a:pt x="12922" y="1196"/>
                </a:lnTo>
                <a:lnTo>
                  <a:pt x="12916" y="1194"/>
                </a:lnTo>
                <a:lnTo>
                  <a:pt x="12908" y="1194"/>
                </a:lnTo>
                <a:lnTo>
                  <a:pt x="12900" y="1194"/>
                </a:lnTo>
                <a:lnTo>
                  <a:pt x="12894" y="1192"/>
                </a:lnTo>
                <a:lnTo>
                  <a:pt x="12892" y="1190"/>
                </a:lnTo>
                <a:lnTo>
                  <a:pt x="12890" y="1186"/>
                </a:lnTo>
                <a:lnTo>
                  <a:pt x="12888" y="1178"/>
                </a:lnTo>
                <a:lnTo>
                  <a:pt x="12888" y="1170"/>
                </a:lnTo>
                <a:lnTo>
                  <a:pt x="12888" y="1162"/>
                </a:lnTo>
                <a:lnTo>
                  <a:pt x="12886" y="1158"/>
                </a:lnTo>
                <a:lnTo>
                  <a:pt x="12882" y="1156"/>
                </a:lnTo>
                <a:lnTo>
                  <a:pt x="12876" y="1156"/>
                </a:lnTo>
                <a:lnTo>
                  <a:pt x="12870" y="1156"/>
                </a:lnTo>
                <a:lnTo>
                  <a:pt x="12846" y="1164"/>
                </a:lnTo>
                <a:lnTo>
                  <a:pt x="12832" y="1168"/>
                </a:lnTo>
                <a:lnTo>
                  <a:pt x="12820" y="1170"/>
                </a:lnTo>
                <a:lnTo>
                  <a:pt x="12808" y="1170"/>
                </a:lnTo>
                <a:lnTo>
                  <a:pt x="12796" y="1170"/>
                </a:lnTo>
                <a:lnTo>
                  <a:pt x="12778" y="1168"/>
                </a:lnTo>
                <a:lnTo>
                  <a:pt x="12758" y="1162"/>
                </a:lnTo>
                <a:lnTo>
                  <a:pt x="12740" y="1158"/>
                </a:lnTo>
                <a:lnTo>
                  <a:pt x="12716" y="1154"/>
                </a:lnTo>
                <a:lnTo>
                  <a:pt x="12704" y="1152"/>
                </a:lnTo>
                <a:lnTo>
                  <a:pt x="12688" y="1154"/>
                </a:lnTo>
                <a:lnTo>
                  <a:pt x="12672" y="1154"/>
                </a:lnTo>
                <a:lnTo>
                  <a:pt x="12654" y="1158"/>
                </a:lnTo>
                <a:lnTo>
                  <a:pt x="12620" y="1164"/>
                </a:lnTo>
                <a:lnTo>
                  <a:pt x="12594" y="1166"/>
                </a:lnTo>
                <a:lnTo>
                  <a:pt x="12574" y="1164"/>
                </a:lnTo>
                <a:lnTo>
                  <a:pt x="12562" y="1160"/>
                </a:lnTo>
                <a:lnTo>
                  <a:pt x="12558" y="1156"/>
                </a:lnTo>
                <a:lnTo>
                  <a:pt x="12554" y="1152"/>
                </a:lnTo>
                <a:lnTo>
                  <a:pt x="12552" y="1142"/>
                </a:lnTo>
                <a:lnTo>
                  <a:pt x="12552" y="1132"/>
                </a:lnTo>
                <a:lnTo>
                  <a:pt x="12556" y="1122"/>
                </a:lnTo>
                <a:lnTo>
                  <a:pt x="12558" y="1118"/>
                </a:lnTo>
                <a:lnTo>
                  <a:pt x="12558" y="1112"/>
                </a:lnTo>
                <a:lnTo>
                  <a:pt x="12556" y="1104"/>
                </a:lnTo>
                <a:lnTo>
                  <a:pt x="12552" y="1098"/>
                </a:lnTo>
                <a:lnTo>
                  <a:pt x="12544" y="1090"/>
                </a:lnTo>
                <a:lnTo>
                  <a:pt x="12536" y="1084"/>
                </a:lnTo>
                <a:lnTo>
                  <a:pt x="12524" y="1078"/>
                </a:lnTo>
                <a:lnTo>
                  <a:pt x="12512" y="1072"/>
                </a:lnTo>
                <a:lnTo>
                  <a:pt x="12496" y="1066"/>
                </a:lnTo>
                <a:lnTo>
                  <a:pt x="12480" y="1062"/>
                </a:lnTo>
                <a:lnTo>
                  <a:pt x="12460" y="1058"/>
                </a:lnTo>
                <a:lnTo>
                  <a:pt x="12440" y="1056"/>
                </a:lnTo>
                <a:lnTo>
                  <a:pt x="12416" y="1056"/>
                </a:lnTo>
                <a:lnTo>
                  <a:pt x="12392" y="1056"/>
                </a:lnTo>
                <a:lnTo>
                  <a:pt x="12364" y="1058"/>
                </a:lnTo>
                <a:lnTo>
                  <a:pt x="12336" y="1064"/>
                </a:lnTo>
                <a:lnTo>
                  <a:pt x="12308" y="1068"/>
                </a:lnTo>
                <a:lnTo>
                  <a:pt x="12284" y="1068"/>
                </a:lnTo>
                <a:lnTo>
                  <a:pt x="12264" y="1068"/>
                </a:lnTo>
                <a:lnTo>
                  <a:pt x="12246" y="1064"/>
                </a:lnTo>
                <a:lnTo>
                  <a:pt x="12230" y="1060"/>
                </a:lnTo>
                <a:lnTo>
                  <a:pt x="12218" y="1054"/>
                </a:lnTo>
                <a:lnTo>
                  <a:pt x="12206" y="1046"/>
                </a:lnTo>
                <a:lnTo>
                  <a:pt x="12196" y="1038"/>
                </a:lnTo>
                <a:lnTo>
                  <a:pt x="12180" y="1022"/>
                </a:lnTo>
                <a:lnTo>
                  <a:pt x="12168" y="1004"/>
                </a:lnTo>
                <a:lnTo>
                  <a:pt x="12152" y="988"/>
                </a:lnTo>
                <a:lnTo>
                  <a:pt x="12144" y="982"/>
                </a:lnTo>
                <a:lnTo>
                  <a:pt x="12136" y="978"/>
                </a:lnTo>
                <a:lnTo>
                  <a:pt x="12116" y="972"/>
                </a:lnTo>
                <a:lnTo>
                  <a:pt x="12102" y="968"/>
                </a:lnTo>
                <a:lnTo>
                  <a:pt x="12076" y="966"/>
                </a:lnTo>
                <a:lnTo>
                  <a:pt x="12042" y="964"/>
                </a:lnTo>
                <a:lnTo>
                  <a:pt x="12018" y="960"/>
                </a:lnTo>
                <a:lnTo>
                  <a:pt x="11988" y="954"/>
                </a:lnTo>
                <a:lnTo>
                  <a:pt x="11958" y="946"/>
                </a:lnTo>
                <a:lnTo>
                  <a:pt x="11932" y="942"/>
                </a:lnTo>
                <a:lnTo>
                  <a:pt x="11890" y="940"/>
                </a:lnTo>
                <a:lnTo>
                  <a:pt x="11854" y="936"/>
                </a:lnTo>
                <a:lnTo>
                  <a:pt x="11834" y="934"/>
                </a:lnTo>
                <a:lnTo>
                  <a:pt x="11810" y="928"/>
                </a:lnTo>
                <a:lnTo>
                  <a:pt x="11790" y="924"/>
                </a:lnTo>
                <a:lnTo>
                  <a:pt x="11782" y="924"/>
                </a:lnTo>
                <a:lnTo>
                  <a:pt x="11780" y="926"/>
                </a:lnTo>
                <a:lnTo>
                  <a:pt x="11778" y="928"/>
                </a:lnTo>
                <a:lnTo>
                  <a:pt x="11780" y="934"/>
                </a:lnTo>
                <a:lnTo>
                  <a:pt x="11780" y="940"/>
                </a:lnTo>
                <a:lnTo>
                  <a:pt x="11778" y="942"/>
                </a:lnTo>
                <a:lnTo>
                  <a:pt x="11776" y="946"/>
                </a:lnTo>
                <a:lnTo>
                  <a:pt x="11772" y="948"/>
                </a:lnTo>
                <a:lnTo>
                  <a:pt x="11764" y="950"/>
                </a:lnTo>
                <a:lnTo>
                  <a:pt x="11742" y="954"/>
                </a:lnTo>
                <a:lnTo>
                  <a:pt x="11730" y="954"/>
                </a:lnTo>
                <a:lnTo>
                  <a:pt x="11722" y="958"/>
                </a:lnTo>
                <a:lnTo>
                  <a:pt x="11720" y="962"/>
                </a:lnTo>
                <a:lnTo>
                  <a:pt x="11718" y="968"/>
                </a:lnTo>
                <a:lnTo>
                  <a:pt x="11720" y="974"/>
                </a:lnTo>
                <a:lnTo>
                  <a:pt x="11724" y="982"/>
                </a:lnTo>
                <a:lnTo>
                  <a:pt x="11734" y="996"/>
                </a:lnTo>
                <a:lnTo>
                  <a:pt x="11746" y="1010"/>
                </a:lnTo>
                <a:lnTo>
                  <a:pt x="11748" y="1016"/>
                </a:lnTo>
                <a:lnTo>
                  <a:pt x="11750" y="1022"/>
                </a:lnTo>
                <a:lnTo>
                  <a:pt x="11748" y="1024"/>
                </a:lnTo>
                <a:lnTo>
                  <a:pt x="11744" y="1026"/>
                </a:lnTo>
                <a:lnTo>
                  <a:pt x="11736" y="1026"/>
                </a:lnTo>
                <a:lnTo>
                  <a:pt x="11724" y="1024"/>
                </a:lnTo>
                <a:lnTo>
                  <a:pt x="11698" y="1018"/>
                </a:lnTo>
                <a:lnTo>
                  <a:pt x="11680" y="1016"/>
                </a:lnTo>
                <a:lnTo>
                  <a:pt x="11668" y="1018"/>
                </a:lnTo>
                <a:lnTo>
                  <a:pt x="11658" y="1020"/>
                </a:lnTo>
                <a:lnTo>
                  <a:pt x="11650" y="1022"/>
                </a:lnTo>
                <a:lnTo>
                  <a:pt x="11640" y="1024"/>
                </a:lnTo>
                <a:lnTo>
                  <a:pt x="11624" y="1024"/>
                </a:lnTo>
                <a:lnTo>
                  <a:pt x="11604" y="1020"/>
                </a:lnTo>
                <a:lnTo>
                  <a:pt x="11592" y="1018"/>
                </a:lnTo>
                <a:lnTo>
                  <a:pt x="11582" y="1016"/>
                </a:lnTo>
                <a:lnTo>
                  <a:pt x="11574" y="1018"/>
                </a:lnTo>
                <a:lnTo>
                  <a:pt x="11566" y="1020"/>
                </a:lnTo>
                <a:lnTo>
                  <a:pt x="11552" y="1024"/>
                </a:lnTo>
                <a:lnTo>
                  <a:pt x="11538" y="1030"/>
                </a:lnTo>
                <a:lnTo>
                  <a:pt x="11526" y="1036"/>
                </a:lnTo>
                <a:lnTo>
                  <a:pt x="11520" y="1036"/>
                </a:lnTo>
                <a:lnTo>
                  <a:pt x="11512" y="1036"/>
                </a:lnTo>
                <a:lnTo>
                  <a:pt x="11504" y="1034"/>
                </a:lnTo>
                <a:lnTo>
                  <a:pt x="11496" y="1032"/>
                </a:lnTo>
                <a:lnTo>
                  <a:pt x="11486" y="1026"/>
                </a:lnTo>
                <a:lnTo>
                  <a:pt x="11474" y="1018"/>
                </a:lnTo>
                <a:lnTo>
                  <a:pt x="11464" y="1012"/>
                </a:lnTo>
                <a:lnTo>
                  <a:pt x="11454" y="1010"/>
                </a:lnTo>
                <a:lnTo>
                  <a:pt x="11446" y="1010"/>
                </a:lnTo>
                <a:lnTo>
                  <a:pt x="11440" y="1014"/>
                </a:lnTo>
                <a:lnTo>
                  <a:pt x="11434" y="1020"/>
                </a:lnTo>
                <a:lnTo>
                  <a:pt x="11428" y="1028"/>
                </a:lnTo>
                <a:lnTo>
                  <a:pt x="11418" y="1046"/>
                </a:lnTo>
                <a:lnTo>
                  <a:pt x="11408" y="1064"/>
                </a:lnTo>
                <a:lnTo>
                  <a:pt x="11404" y="1070"/>
                </a:lnTo>
                <a:lnTo>
                  <a:pt x="11396" y="1076"/>
                </a:lnTo>
                <a:lnTo>
                  <a:pt x="11390" y="1078"/>
                </a:lnTo>
                <a:lnTo>
                  <a:pt x="11380" y="1078"/>
                </a:lnTo>
                <a:lnTo>
                  <a:pt x="11370" y="1072"/>
                </a:lnTo>
                <a:lnTo>
                  <a:pt x="11358" y="1062"/>
                </a:lnTo>
                <a:lnTo>
                  <a:pt x="11316" y="1022"/>
                </a:lnTo>
                <a:lnTo>
                  <a:pt x="11290" y="994"/>
                </a:lnTo>
                <a:lnTo>
                  <a:pt x="11278" y="984"/>
                </a:lnTo>
                <a:lnTo>
                  <a:pt x="11268" y="976"/>
                </a:lnTo>
                <a:lnTo>
                  <a:pt x="11256" y="968"/>
                </a:lnTo>
                <a:lnTo>
                  <a:pt x="11242" y="962"/>
                </a:lnTo>
                <a:lnTo>
                  <a:pt x="11234" y="960"/>
                </a:lnTo>
                <a:lnTo>
                  <a:pt x="11230" y="960"/>
                </a:lnTo>
                <a:lnTo>
                  <a:pt x="11226" y="962"/>
                </a:lnTo>
                <a:lnTo>
                  <a:pt x="11226" y="964"/>
                </a:lnTo>
                <a:lnTo>
                  <a:pt x="11228" y="972"/>
                </a:lnTo>
                <a:lnTo>
                  <a:pt x="11232" y="982"/>
                </a:lnTo>
                <a:lnTo>
                  <a:pt x="11236" y="992"/>
                </a:lnTo>
                <a:lnTo>
                  <a:pt x="11238" y="996"/>
                </a:lnTo>
                <a:lnTo>
                  <a:pt x="11238" y="998"/>
                </a:lnTo>
                <a:lnTo>
                  <a:pt x="11234" y="996"/>
                </a:lnTo>
                <a:lnTo>
                  <a:pt x="11224" y="988"/>
                </a:lnTo>
                <a:lnTo>
                  <a:pt x="11206" y="976"/>
                </a:lnTo>
                <a:lnTo>
                  <a:pt x="11184" y="964"/>
                </a:lnTo>
                <a:lnTo>
                  <a:pt x="11158" y="954"/>
                </a:lnTo>
                <a:lnTo>
                  <a:pt x="11130" y="944"/>
                </a:lnTo>
                <a:lnTo>
                  <a:pt x="11096" y="934"/>
                </a:lnTo>
                <a:lnTo>
                  <a:pt x="11058" y="926"/>
                </a:lnTo>
                <a:lnTo>
                  <a:pt x="11018" y="920"/>
                </a:lnTo>
                <a:lnTo>
                  <a:pt x="10970" y="916"/>
                </a:lnTo>
                <a:lnTo>
                  <a:pt x="10918" y="910"/>
                </a:lnTo>
                <a:lnTo>
                  <a:pt x="10900" y="908"/>
                </a:lnTo>
                <a:lnTo>
                  <a:pt x="10890" y="904"/>
                </a:lnTo>
                <a:lnTo>
                  <a:pt x="10882" y="900"/>
                </a:lnTo>
                <a:lnTo>
                  <a:pt x="10880" y="898"/>
                </a:lnTo>
                <a:lnTo>
                  <a:pt x="10880" y="894"/>
                </a:lnTo>
                <a:lnTo>
                  <a:pt x="10882" y="890"/>
                </a:lnTo>
                <a:lnTo>
                  <a:pt x="10890" y="884"/>
                </a:lnTo>
                <a:lnTo>
                  <a:pt x="10896" y="878"/>
                </a:lnTo>
                <a:lnTo>
                  <a:pt x="10898" y="874"/>
                </a:lnTo>
                <a:lnTo>
                  <a:pt x="10896" y="872"/>
                </a:lnTo>
                <a:lnTo>
                  <a:pt x="10890" y="870"/>
                </a:lnTo>
                <a:lnTo>
                  <a:pt x="10880" y="870"/>
                </a:lnTo>
                <a:lnTo>
                  <a:pt x="10834" y="866"/>
                </a:lnTo>
                <a:lnTo>
                  <a:pt x="10792" y="864"/>
                </a:lnTo>
                <a:lnTo>
                  <a:pt x="10752" y="864"/>
                </a:lnTo>
                <a:lnTo>
                  <a:pt x="10732" y="866"/>
                </a:lnTo>
                <a:lnTo>
                  <a:pt x="10710" y="868"/>
                </a:lnTo>
                <a:lnTo>
                  <a:pt x="10702" y="870"/>
                </a:lnTo>
                <a:lnTo>
                  <a:pt x="10694" y="870"/>
                </a:lnTo>
                <a:lnTo>
                  <a:pt x="10688" y="870"/>
                </a:lnTo>
                <a:lnTo>
                  <a:pt x="10684" y="866"/>
                </a:lnTo>
                <a:lnTo>
                  <a:pt x="10678" y="860"/>
                </a:lnTo>
                <a:lnTo>
                  <a:pt x="10674" y="854"/>
                </a:lnTo>
                <a:lnTo>
                  <a:pt x="10672" y="848"/>
                </a:lnTo>
                <a:lnTo>
                  <a:pt x="10668" y="842"/>
                </a:lnTo>
                <a:lnTo>
                  <a:pt x="10666" y="842"/>
                </a:lnTo>
                <a:lnTo>
                  <a:pt x="10662" y="842"/>
                </a:lnTo>
                <a:lnTo>
                  <a:pt x="10650" y="848"/>
                </a:lnTo>
                <a:lnTo>
                  <a:pt x="10636" y="852"/>
                </a:lnTo>
                <a:lnTo>
                  <a:pt x="10626" y="854"/>
                </a:lnTo>
                <a:lnTo>
                  <a:pt x="10618" y="852"/>
                </a:lnTo>
                <a:lnTo>
                  <a:pt x="10610" y="848"/>
                </a:lnTo>
                <a:lnTo>
                  <a:pt x="10602" y="842"/>
                </a:lnTo>
                <a:lnTo>
                  <a:pt x="10594" y="838"/>
                </a:lnTo>
                <a:lnTo>
                  <a:pt x="10580" y="838"/>
                </a:lnTo>
                <a:lnTo>
                  <a:pt x="10564" y="840"/>
                </a:lnTo>
                <a:lnTo>
                  <a:pt x="10548" y="844"/>
                </a:lnTo>
                <a:lnTo>
                  <a:pt x="10542" y="850"/>
                </a:lnTo>
                <a:lnTo>
                  <a:pt x="10538" y="856"/>
                </a:lnTo>
                <a:lnTo>
                  <a:pt x="10536" y="864"/>
                </a:lnTo>
                <a:lnTo>
                  <a:pt x="10532" y="872"/>
                </a:lnTo>
                <a:lnTo>
                  <a:pt x="10522" y="878"/>
                </a:lnTo>
                <a:lnTo>
                  <a:pt x="10504" y="886"/>
                </a:lnTo>
                <a:lnTo>
                  <a:pt x="10474" y="892"/>
                </a:lnTo>
                <a:lnTo>
                  <a:pt x="10442" y="896"/>
                </a:lnTo>
                <a:lnTo>
                  <a:pt x="10418" y="896"/>
                </a:lnTo>
                <a:lnTo>
                  <a:pt x="10404" y="896"/>
                </a:lnTo>
                <a:lnTo>
                  <a:pt x="10402" y="894"/>
                </a:lnTo>
                <a:lnTo>
                  <a:pt x="10400" y="892"/>
                </a:lnTo>
                <a:lnTo>
                  <a:pt x="10400" y="888"/>
                </a:lnTo>
                <a:lnTo>
                  <a:pt x="10404" y="886"/>
                </a:lnTo>
                <a:lnTo>
                  <a:pt x="10416" y="876"/>
                </a:lnTo>
                <a:lnTo>
                  <a:pt x="10438" y="866"/>
                </a:lnTo>
                <a:lnTo>
                  <a:pt x="10468" y="852"/>
                </a:lnTo>
                <a:lnTo>
                  <a:pt x="10498" y="838"/>
                </a:lnTo>
                <a:lnTo>
                  <a:pt x="10520" y="828"/>
                </a:lnTo>
                <a:lnTo>
                  <a:pt x="10548" y="808"/>
                </a:lnTo>
                <a:lnTo>
                  <a:pt x="10562" y="800"/>
                </a:lnTo>
                <a:lnTo>
                  <a:pt x="10576" y="792"/>
                </a:lnTo>
                <a:lnTo>
                  <a:pt x="10596" y="784"/>
                </a:lnTo>
                <a:lnTo>
                  <a:pt x="10622" y="776"/>
                </a:lnTo>
                <a:lnTo>
                  <a:pt x="10650" y="766"/>
                </a:lnTo>
                <a:lnTo>
                  <a:pt x="10670" y="754"/>
                </a:lnTo>
                <a:lnTo>
                  <a:pt x="10678" y="748"/>
                </a:lnTo>
                <a:lnTo>
                  <a:pt x="10684" y="740"/>
                </a:lnTo>
                <a:lnTo>
                  <a:pt x="10692" y="728"/>
                </a:lnTo>
                <a:lnTo>
                  <a:pt x="10694" y="714"/>
                </a:lnTo>
                <a:lnTo>
                  <a:pt x="10694" y="700"/>
                </a:lnTo>
                <a:lnTo>
                  <a:pt x="10692" y="688"/>
                </a:lnTo>
                <a:lnTo>
                  <a:pt x="10686" y="678"/>
                </a:lnTo>
                <a:lnTo>
                  <a:pt x="10680" y="670"/>
                </a:lnTo>
                <a:lnTo>
                  <a:pt x="10672" y="664"/>
                </a:lnTo>
                <a:lnTo>
                  <a:pt x="10664" y="660"/>
                </a:lnTo>
                <a:lnTo>
                  <a:pt x="10656" y="658"/>
                </a:lnTo>
                <a:lnTo>
                  <a:pt x="10636" y="652"/>
                </a:lnTo>
                <a:lnTo>
                  <a:pt x="10626" y="646"/>
                </a:lnTo>
                <a:lnTo>
                  <a:pt x="10614" y="638"/>
                </a:lnTo>
                <a:lnTo>
                  <a:pt x="10600" y="630"/>
                </a:lnTo>
                <a:lnTo>
                  <a:pt x="10588" y="624"/>
                </a:lnTo>
                <a:lnTo>
                  <a:pt x="10574" y="624"/>
                </a:lnTo>
                <a:lnTo>
                  <a:pt x="10562" y="624"/>
                </a:lnTo>
                <a:lnTo>
                  <a:pt x="10532" y="626"/>
                </a:lnTo>
                <a:lnTo>
                  <a:pt x="10518" y="626"/>
                </a:lnTo>
                <a:lnTo>
                  <a:pt x="10500" y="624"/>
                </a:lnTo>
                <a:lnTo>
                  <a:pt x="10486" y="622"/>
                </a:lnTo>
                <a:lnTo>
                  <a:pt x="10478" y="622"/>
                </a:lnTo>
                <a:lnTo>
                  <a:pt x="10472" y="624"/>
                </a:lnTo>
                <a:lnTo>
                  <a:pt x="10466" y="628"/>
                </a:lnTo>
                <a:lnTo>
                  <a:pt x="10462" y="632"/>
                </a:lnTo>
                <a:lnTo>
                  <a:pt x="10454" y="636"/>
                </a:lnTo>
                <a:lnTo>
                  <a:pt x="10442" y="640"/>
                </a:lnTo>
                <a:lnTo>
                  <a:pt x="10426" y="642"/>
                </a:lnTo>
                <a:lnTo>
                  <a:pt x="10404" y="644"/>
                </a:lnTo>
                <a:lnTo>
                  <a:pt x="10400" y="644"/>
                </a:lnTo>
                <a:lnTo>
                  <a:pt x="10400" y="642"/>
                </a:lnTo>
                <a:lnTo>
                  <a:pt x="10406" y="636"/>
                </a:lnTo>
                <a:lnTo>
                  <a:pt x="10416" y="628"/>
                </a:lnTo>
                <a:lnTo>
                  <a:pt x="10426" y="620"/>
                </a:lnTo>
                <a:lnTo>
                  <a:pt x="10430" y="616"/>
                </a:lnTo>
                <a:lnTo>
                  <a:pt x="10430" y="612"/>
                </a:lnTo>
                <a:lnTo>
                  <a:pt x="10428" y="608"/>
                </a:lnTo>
                <a:lnTo>
                  <a:pt x="10422" y="606"/>
                </a:lnTo>
                <a:lnTo>
                  <a:pt x="10412" y="604"/>
                </a:lnTo>
                <a:lnTo>
                  <a:pt x="10396" y="602"/>
                </a:lnTo>
                <a:lnTo>
                  <a:pt x="10366" y="600"/>
                </a:lnTo>
                <a:lnTo>
                  <a:pt x="10348" y="598"/>
                </a:lnTo>
                <a:lnTo>
                  <a:pt x="10336" y="594"/>
                </a:lnTo>
                <a:lnTo>
                  <a:pt x="10334" y="592"/>
                </a:lnTo>
                <a:lnTo>
                  <a:pt x="10338" y="588"/>
                </a:lnTo>
                <a:lnTo>
                  <a:pt x="10346" y="584"/>
                </a:lnTo>
                <a:lnTo>
                  <a:pt x="10374" y="578"/>
                </a:lnTo>
                <a:lnTo>
                  <a:pt x="10380" y="576"/>
                </a:lnTo>
                <a:lnTo>
                  <a:pt x="10384" y="572"/>
                </a:lnTo>
                <a:lnTo>
                  <a:pt x="10384" y="570"/>
                </a:lnTo>
                <a:lnTo>
                  <a:pt x="10384" y="566"/>
                </a:lnTo>
                <a:lnTo>
                  <a:pt x="10380" y="562"/>
                </a:lnTo>
                <a:lnTo>
                  <a:pt x="10374" y="558"/>
                </a:lnTo>
                <a:lnTo>
                  <a:pt x="10358" y="552"/>
                </a:lnTo>
                <a:lnTo>
                  <a:pt x="10336" y="548"/>
                </a:lnTo>
                <a:lnTo>
                  <a:pt x="10310" y="546"/>
                </a:lnTo>
                <a:lnTo>
                  <a:pt x="10296" y="548"/>
                </a:lnTo>
                <a:lnTo>
                  <a:pt x="10280" y="550"/>
                </a:lnTo>
                <a:lnTo>
                  <a:pt x="10266" y="554"/>
                </a:lnTo>
                <a:lnTo>
                  <a:pt x="10250" y="560"/>
                </a:lnTo>
                <a:lnTo>
                  <a:pt x="10230" y="570"/>
                </a:lnTo>
                <a:lnTo>
                  <a:pt x="10214" y="578"/>
                </a:lnTo>
                <a:lnTo>
                  <a:pt x="10202" y="586"/>
                </a:lnTo>
                <a:lnTo>
                  <a:pt x="10192" y="594"/>
                </a:lnTo>
                <a:lnTo>
                  <a:pt x="10184" y="602"/>
                </a:lnTo>
                <a:lnTo>
                  <a:pt x="10180" y="608"/>
                </a:lnTo>
                <a:lnTo>
                  <a:pt x="10174" y="618"/>
                </a:lnTo>
                <a:lnTo>
                  <a:pt x="10172" y="626"/>
                </a:lnTo>
                <a:lnTo>
                  <a:pt x="10168" y="634"/>
                </a:lnTo>
                <a:lnTo>
                  <a:pt x="10166" y="636"/>
                </a:lnTo>
                <a:lnTo>
                  <a:pt x="10160" y="638"/>
                </a:lnTo>
                <a:lnTo>
                  <a:pt x="10144" y="640"/>
                </a:lnTo>
                <a:lnTo>
                  <a:pt x="10112" y="640"/>
                </a:lnTo>
                <a:lnTo>
                  <a:pt x="10098" y="642"/>
                </a:lnTo>
                <a:lnTo>
                  <a:pt x="10094" y="644"/>
                </a:lnTo>
                <a:lnTo>
                  <a:pt x="10094" y="646"/>
                </a:lnTo>
                <a:lnTo>
                  <a:pt x="10096" y="648"/>
                </a:lnTo>
                <a:lnTo>
                  <a:pt x="10098" y="652"/>
                </a:lnTo>
                <a:lnTo>
                  <a:pt x="10098" y="654"/>
                </a:lnTo>
                <a:lnTo>
                  <a:pt x="10094" y="658"/>
                </a:lnTo>
                <a:lnTo>
                  <a:pt x="10080" y="664"/>
                </a:lnTo>
                <a:lnTo>
                  <a:pt x="10050" y="670"/>
                </a:lnTo>
                <a:lnTo>
                  <a:pt x="10020" y="676"/>
                </a:lnTo>
                <a:lnTo>
                  <a:pt x="10006" y="676"/>
                </a:lnTo>
                <a:lnTo>
                  <a:pt x="10002" y="676"/>
                </a:lnTo>
                <a:lnTo>
                  <a:pt x="10000" y="674"/>
                </a:lnTo>
                <a:lnTo>
                  <a:pt x="10000" y="670"/>
                </a:lnTo>
                <a:lnTo>
                  <a:pt x="10000" y="666"/>
                </a:lnTo>
                <a:lnTo>
                  <a:pt x="9998" y="664"/>
                </a:lnTo>
                <a:lnTo>
                  <a:pt x="9994" y="662"/>
                </a:lnTo>
                <a:lnTo>
                  <a:pt x="9988" y="660"/>
                </a:lnTo>
                <a:lnTo>
                  <a:pt x="9964" y="660"/>
                </a:lnTo>
                <a:lnTo>
                  <a:pt x="9922" y="664"/>
                </a:lnTo>
                <a:lnTo>
                  <a:pt x="9882" y="670"/>
                </a:lnTo>
                <a:lnTo>
                  <a:pt x="9870" y="674"/>
                </a:lnTo>
                <a:lnTo>
                  <a:pt x="9862" y="678"/>
                </a:lnTo>
                <a:lnTo>
                  <a:pt x="9858" y="680"/>
                </a:lnTo>
                <a:lnTo>
                  <a:pt x="9856" y="684"/>
                </a:lnTo>
                <a:lnTo>
                  <a:pt x="9858" y="690"/>
                </a:lnTo>
                <a:lnTo>
                  <a:pt x="9860" y="692"/>
                </a:lnTo>
                <a:lnTo>
                  <a:pt x="9858" y="696"/>
                </a:lnTo>
                <a:lnTo>
                  <a:pt x="9856" y="698"/>
                </a:lnTo>
                <a:lnTo>
                  <a:pt x="9852" y="700"/>
                </a:lnTo>
                <a:lnTo>
                  <a:pt x="9844" y="704"/>
                </a:lnTo>
                <a:lnTo>
                  <a:pt x="9830" y="706"/>
                </a:lnTo>
                <a:lnTo>
                  <a:pt x="9786" y="710"/>
                </a:lnTo>
                <a:lnTo>
                  <a:pt x="9738" y="716"/>
                </a:lnTo>
                <a:lnTo>
                  <a:pt x="9708" y="720"/>
                </a:lnTo>
                <a:lnTo>
                  <a:pt x="9688" y="726"/>
                </a:lnTo>
                <a:lnTo>
                  <a:pt x="9678" y="732"/>
                </a:lnTo>
                <a:lnTo>
                  <a:pt x="9672" y="738"/>
                </a:lnTo>
                <a:lnTo>
                  <a:pt x="9664" y="742"/>
                </a:lnTo>
                <a:lnTo>
                  <a:pt x="9652" y="746"/>
                </a:lnTo>
                <a:lnTo>
                  <a:pt x="9630" y="748"/>
                </a:lnTo>
                <a:lnTo>
                  <a:pt x="9618" y="750"/>
                </a:lnTo>
                <a:lnTo>
                  <a:pt x="9606" y="752"/>
                </a:lnTo>
                <a:lnTo>
                  <a:pt x="9596" y="756"/>
                </a:lnTo>
                <a:lnTo>
                  <a:pt x="9588" y="760"/>
                </a:lnTo>
                <a:lnTo>
                  <a:pt x="9580" y="766"/>
                </a:lnTo>
                <a:lnTo>
                  <a:pt x="9574" y="772"/>
                </a:lnTo>
                <a:lnTo>
                  <a:pt x="9570" y="778"/>
                </a:lnTo>
                <a:lnTo>
                  <a:pt x="9568" y="784"/>
                </a:lnTo>
                <a:lnTo>
                  <a:pt x="9566" y="790"/>
                </a:lnTo>
                <a:lnTo>
                  <a:pt x="9566" y="796"/>
                </a:lnTo>
                <a:lnTo>
                  <a:pt x="9568" y="802"/>
                </a:lnTo>
                <a:lnTo>
                  <a:pt x="9570" y="806"/>
                </a:lnTo>
                <a:lnTo>
                  <a:pt x="9574" y="810"/>
                </a:lnTo>
                <a:lnTo>
                  <a:pt x="9580" y="814"/>
                </a:lnTo>
                <a:lnTo>
                  <a:pt x="9586" y="818"/>
                </a:lnTo>
                <a:lnTo>
                  <a:pt x="9592" y="818"/>
                </a:lnTo>
                <a:lnTo>
                  <a:pt x="9604" y="820"/>
                </a:lnTo>
                <a:lnTo>
                  <a:pt x="9612" y="824"/>
                </a:lnTo>
                <a:lnTo>
                  <a:pt x="9614" y="828"/>
                </a:lnTo>
                <a:lnTo>
                  <a:pt x="9612" y="832"/>
                </a:lnTo>
                <a:lnTo>
                  <a:pt x="9604" y="838"/>
                </a:lnTo>
                <a:lnTo>
                  <a:pt x="9594" y="842"/>
                </a:lnTo>
                <a:lnTo>
                  <a:pt x="9578" y="848"/>
                </a:lnTo>
                <a:lnTo>
                  <a:pt x="9560" y="852"/>
                </a:lnTo>
                <a:lnTo>
                  <a:pt x="9526" y="858"/>
                </a:lnTo>
                <a:lnTo>
                  <a:pt x="9494" y="860"/>
                </a:lnTo>
                <a:lnTo>
                  <a:pt x="9430" y="862"/>
                </a:lnTo>
                <a:lnTo>
                  <a:pt x="9402" y="862"/>
                </a:lnTo>
                <a:lnTo>
                  <a:pt x="9378" y="866"/>
                </a:lnTo>
                <a:lnTo>
                  <a:pt x="9368" y="868"/>
                </a:lnTo>
                <a:lnTo>
                  <a:pt x="9358" y="870"/>
                </a:lnTo>
                <a:lnTo>
                  <a:pt x="9352" y="876"/>
                </a:lnTo>
                <a:lnTo>
                  <a:pt x="9346" y="882"/>
                </a:lnTo>
                <a:lnTo>
                  <a:pt x="9340" y="892"/>
                </a:lnTo>
                <a:lnTo>
                  <a:pt x="9338" y="894"/>
                </a:lnTo>
                <a:lnTo>
                  <a:pt x="9340" y="898"/>
                </a:lnTo>
                <a:lnTo>
                  <a:pt x="9344" y="900"/>
                </a:lnTo>
                <a:lnTo>
                  <a:pt x="9352" y="902"/>
                </a:lnTo>
                <a:lnTo>
                  <a:pt x="9358" y="906"/>
                </a:lnTo>
                <a:lnTo>
                  <a:pt x="9364" y="910"/>
                </a:lnTo>
                <a:lnTo>
                  <a:pt x="9366" y="914"/>
                </a:lnTo>
                <a:lnTo>
                  <a:pt x="9366" y="918"/>
                </a:lnTo>
                <a:lnTo>
                  <a:pt x="9364" y="924"/>
                </a:lnTo>
                <a:lnTo>
                  <a:pt x="9360" y="930"/>
                </a:lnTo>
                <a:lnTo>
                  <a:pt x="9356" y="938"/>
                </a:lnTo>
                <a:lnTo>
                  <a:pt x="9356" y="944"/>
                </a:lnTo>
                <a:lnTo>
                  <a:pt x="9356" y="948"/>
                </a:lnTo>
                <a:lnTo>
                  <a:pt x="9360" y="952"/>
                </a:lnTo>
                <a:lnTo>
                  <a:pt x="9368" y="956"/>
                </a:lnTo>
                <a:lnTo>
                  <a:pt x="9382" y="958"/>
                </a:lnTo>
                <a:lnTo>
                  <a:pt x="9394" y="960"/>
                </a:lnTo>
                <a:lnTo>
                  <a:pt x="9408" y="962"/>
                </a:lnTo>
                <a:lnTo>
                  <a:pt x="9412" y="966"/>
                </a:lnTo>
                <a:lnTo>
                  <a:pt x="9418" y="968"/>
                </a:lnTo>
                <a:lnTo>
                  <a:pt x="9420" y="974"/>
                </a:lnTo>
                <a:lnTo>
                  <a:pt x="9422" y="978"/>
                </a:lnTo>
                <a:lnTo>
                  <a:pt x="9422" y="984"/>
                </a:lnTo>
                <a:lnTo>
                  <a:pt x="9426" y="988"/>
                </a:lnTo>
                <a:lnTo>
                  <a:pt x="9428" y="992"/>
                </a:lnTo>
                <a:lnTo>
                  <a:pt x="9434" y="994"/>
                </a:lnTo>
                <a:lnTo>
                  <a:pt x="9446" y="996"/>
                </a:lnTo>
                <a:lnTo>
                  <a:pt x="9458" y="996"/>
                </a:lnTo>
                <a:lnTo>
                  <a:pt x="9468" y="998"/>
                </a:lnTo>
                <a:lnTo>
                  <a:pt x="9472" y="1000"/>
                </a:lnTo>
                <a:lnTo>
                  <a:pt x="9474" y="1002"/>
                </a:lnTo>
                <a:lnTo>
                  <a:pt x="9476" y="1006"/>
                </a:lnTo>
                <a:lnTo>
                  <a:pt x="9476" y="1012"/>
                </a:lnTo>
                <a:lnTo>
                  <a:pt x="9474" y="1018"/>
                </a:lnTo>
                <a:lnTo>
                  <a:pt x="9470" y="1028"/>
                </a:lnTo>
                <a:lnTo>
                  <a:pt x="9466" y="1036"/>
                </a:lnTo>
                <a:lnTo>
                  <a:pt x="9466" y="1044"/>
                </a:lnTo>
                <a:lnTo>
                  <a:pt x="9464" y="1050"/>
                </a:lnTo>
                <a:lnTo>
                  <a:pt x="9466" y="1056"/>
                </a:lnTo>
                <a:lnTo>
                  <a:pt x="9470" y="1066"/>
                </a:lnTo>
                <a:lnTo>
                  <a:pt x="9478" y="1074"/>
                </a:lnTo>
                <a:lnTo>
                  <a:pt x="9484" y="1082"/>
                </a:lnTo>
                <a:lnTo>
                  <a:pt x="9486" y="1086"/>
                </a:lnTo>
                <a:lnTo>
                  <a:pt x="9486" y="1090"/>
                </a:lnTo>
                <a:lnTo>
                  <a:pt x="9486" y="1094"/>
                </a:lnTo>
                <a:lnTo>
                  <a:pt x="9484" y="1100"/>
                </a:lnTo>
                <a:lnTo>
                  <a:pt x="9480" y="1106"/>
                </a:lnTo>
                <a:lnTo>
                  <a:pt x="9472" y="1112"/>
                </a:lnTo>
                <a:lnTo>
                  <a:pt x="9458" y="1122"/>
                </a:lnTo>
                <a:lnTo>
                  <a:pt x="9456" y="1122"/>
                </a:lnTo>
                <a:lnTo>
                  <a:pt x="9454" y="1120"/>
                </a:lnTo>
                <a:lnTo>
                  <a:pt x="9454" y="1112"/>
                </a:lnTo>
                <a:lnTo>
                  <a:pt x="9458" y="1098"/>
                </a:lnTo>
                <a:lnTo>
                  <a:pt x="9460" y="1084"/>
                </a:lnTo>
                <a:lnTo>
                  <a:pt x="9460" y="1076"/>
                </a:lnTo>
                <a:lnTo>
                  <a:pt x="9460" y="1070"/>
                </a:lnTo>
                <a:lnTo>
                  <a:pt x="9458" y="1066"/>
                </a:lnTo>
                <a:lnTo>
                  <a:pt x="9454" y="1064"/>
                </a:lnTo>
                <a:lnTo>
                  <a:pt x="9448" y="1062"/>
                </a:lnTo>
                <a:lnTo>
                  <a:pt x="9440" y="1064"/>
                </a:lnTo>
                <a:lnTo>
                  <a:pt x="9432" y="1066"/>
                </a:lnTo>
                <a:lnTo>
                  <a:pt x="9426" y="1068"/>
                </a:lnTo>
                <a:lnTo>
                  <a:pt x="9424" y="1066"/>
                </a:lnTo>
                <a:lnTo>
                  <a:pt x="9424" y="1064"/>
                </a:lnTo>
                <a:lnTo>
                  <a:pt x="9430" y="1054"/>
                </a:lnTo>
                <a:lnTo>
                  <a:pt x="9440" y="1042"/>
                </a:lnTo>
                <a:lnTo>
                  <a:pt x="9448" y="1030"/>
                </a:lnTo>
                <a:lnTo>
                  <a:pt x="9450" y="1024"/>
                </a:lnTo>
                <a:lnTo>
                  <a:pt x="9452" y="1020"/>
                </a:lnTo>
                <a:lnTo>
                  <a:pt x="9450" y="1016"/>
                </a:lnTo>
                <a:lnTo>
                  <a:pt x="9446" y="1012"/>
                </a:lnTo>
                <a:lnTo>
                  <a:pt x="9440" y="1010"/>
                </a:lnTo>
                <a:lnTo>
                  <a:pt x="9428" y="1010"/>
                </a:lnTo>
                <a:lnTo>
                  <a:pt x="9408" y="1008"/>
                </a:lnTo>
                <a:lnTo>
                  <a:pt x="9392" y="1004"/>
                </a:lnTo>
                <a:lnTo>
                  <a:pt x="9380" y="998"/>
                </a:lnTo>
                <a:lnTo>
                  <a:pt x="9372" y="990"/>
                </a:lnTo>
                <a:lnTo>
                  <a:pt x="9362" y="982"/>
                </a:lnTo>
                <a:lnTo>
                  <a:pt x="9348" y="974"/>
                </a:lnTo>
                <a:lnTo>
                  <a:pt x="9330" y="966"/>
                </a:lnTo>
                <a:lnTo>
                  <a:pt x="9304" y="962"/>
                </a:lnTo>
                <a:lnTo>
                  <a:pt x="9288" y="960"/>
                </a:lnTo>
                <a:lnTo>
                  <a:pt x="9274" y="958"/>
                </a:lnTo>
                <a:lnTo>
                  <a:pt x="9262" y="960"/>
                </a:lnTo>
                <a:lnTo>
                  <a:pt x="9254" y="962"/>
                </a:lnTo>
                <a:lnTo>
                  <a:pt x="9246" y="964"/>
                </a:lnTo>
                <a:lnTo>
                  <a:pt x="9240" y="968"/>
                </a:lnTo>
                <a:lnTo>
                  <a:pt x="9234" y="974"/>
                </a:lnTo>
                <a:lnTo>
                  <a:pt x="9230" y="982"/>
                </a:lnTo>
                <a:lnTo>
                  <a:pt x="9228" y="988"/>
                </a:lnTo>
                <a:lnTo>
                  <a:pt x="9226" y="992"/>
                </a:lnTo>
                <a:lnTo>
                  <a:pt x="9222" y="992"/>
                </a:lnTo>
                <a:lnTo>
                  <a:pt x="9218" y="992"/>
                </a:lnTo>
                <a:lnTo>
                  <a:pt x="9204" y="988"/>
                </a:lnTo>
                <a:lnTo>
                  <a:pt x="9190" y="988"/>
                </a:lnTo>
                <a:lnTo>
                  <a:pt x="9180" y="990"/>
                </a:lnTo>
                <a:lnTo>
                  <a:pt x="9172" y="996"/>
                </a:lnTo>
                <a:lnTo>
                  <a:pt x="9170" y="1000"/>
                </a:lnTo>
                <a:lnTo>
                  <a:pt x="9170" y="1004"/>
                </a:lnTo>
                <a:lnTo>
                  <a:pt x="9170" y="1006"/>
                </a:lnTo>
                <a:lnTo>
                  <a:pt x="9172" y="1012"/>
                </a:lnTo>
                <a:lnTo>
                  <a:pt x="9178" y="1016"/>
                </a:lnTo>
                <a:lnTo>
                  <a:pt x="9184" y="1020"/>
                </a:lnTo>
                <a:lnTo>
                  <a:pt x="9202" y="1028"/>
                </a:lnTo>
                <a:lnTo>
                  <a:pt x="9220" y="1034"/>
                </a:lnTo>
                <a:lnTo>
                  <a:pt x="9230" y="1040"/>
                </a:lnTo>
                <a:lnTo>
                  <a:pt x="9232" y="1042"/>
                </a:lnTo>
                <a:lnTo>
                  <a:pt x="9234" y="1044"/>
                </a:lnTo>
                <a:lnTo>
                  <a:pt x="9230" y="1046"/>
                </a:lnTo>
                <a:lnTo>
                  <a:pt x="9220" y="1048"/>
                </a:lnTo>
                <a:lnTo>
                  <a:pt x="9206" y="1048"/>
                </a:lnTo>
                <a:lnTo>
                  <a:pt x="9168" y="1044"/>
                </a:lnTo>
                <a:lnTo>
                  <a:pt x="9160" y="1042"/>
                </a:lnTo>
                <a:lnTo>
                  <a:pt x="9152" y="1040"/>
                </a:lnTo>
                <a:lnTo>
                  <a:pt x="9148" y="1036"/>
                </a:lnTo>
                <a:lnTo>
                  <a:pt x="9146" y="1030"/>
                </a:lnTo>
                <a:lnTo>
                  <a:pt x="9144" y="1024"/>
                </a:lnTo>
                <a:lnTo>
                  <a:pt x="9144" y="1018"/>
                </a:lnTo>
                <a:lnTo>
                  <a:pt x="9148" y="1004"/>
                </a:lnTo>
                <a:lnTo>
                  <a:pt x="9152" y="988"/>
                </a:lnTo>
                <a:lnTo>
                  <a:pt x="9156" y="972"/>
                </a:lnTo>
                <a:lnTo>
                  <a:pt x="9158" y="956"/>
                </a:lnTo>
                <a:lnTo>
                  <a:pt x="9156" y="950"/>
                </a:lnTo>
                <a:lnTo>
                  <a:pt x="9154" y="944"/>
                </a:lnTo>
                <a:lnTo>
                  <a:pt x="9146" y="934"/>
                </a:lnTo>
                <a:lnTo>
                  <a:pt x="9140" y="926"/>
                </a:lnTo>
                <a:lnTo>
                  <a:pt x="9132" y="922"/>
                </a:lnTo>
                <a:lnTo>
                  <a:pt x="9128" y="920"/>
                </a:lnTo>
                <a:lnTo>
                  <a:pt x="9124" y="922"/>
                </a:lnTo>
                <a:lnTo>
                  <a:pt x="9122" y="928"/>
                </a:lnTo>
                <a:lnTo>
                  <a:pt x="9122" y="938"/>
                </a:lnTo>
                <a:lnTo>
                  <a:pt x="9126" y="952"/>
                </a:lnTo>
                <a:lnTo>
                  <a:pt x="9128" y="962"/>
                </a:lnTo>
                <a:lnTo>
                  <a:pt x="9128" y="970"/>
                </a:lnTo>
                <a:lnTo>
                  <a:pt x="9124" y="978"/>
                </a:lnTo>
                <a:lnTo>
                  <a:pt x="9118" y="984"/>
                </a:lnTo>
                <a:lnTo>
                  <a:pt x="9112" y="988"/>
                </a:lnTo>
                <a:lnTo>
                  <a:pt x="9104" y="992"/>
                </a:lnTo>
                <a:lnTo>
                  <a:pt x="9086" y="998"/>
                </a:lnTo>
                <a:lnTo>
                  <a:pt x="9070" y="1004"/>
                </a:lnTo>
                <a:lnTo>
                  <a:pt x="9064" y="1008"/>
                </a:lnTo>
                <a:lnTo>
                  <a:pt x="9060" y="1012"/>
                </a:lnTo>
                <a:lnTo>
                  <a:pt x="9056" y="1018"/>
                </a:lnTo>
                <a:lnTo>
                  <a:pt x="9056" y="1024"/>
                </a:lnTo>
                <a:lnTo>
                  <a:pt x="9060" y="1032"/>
                </a:lnTo>
                <a:lnTo>
                  <a:pt x="9066" y="1042"/>
                </a:lnTo>
                <a:lnTo>
                  <a:pt x="9090" y="1068"/>
                </a:lnTo>
                <a:lnTo>
                  <a:pt x="9096" y="1078"/>
                </a:lnTo>
                <a:lnTo>
                  <a:pt x="9100" y="1086"/>
                </a:lnTo>
                <a:lnTo>
                  <a:pt x="9100" y="1094"/>
                </a:lnTo>
                <a:lnTo>
                  <a:pt x="9098" y="1102"/>
                </a:lnTo>
                <a:lnTo>
                  <a:pt x="9092" y="1112"/>
                </a:lnTo>
                <a:lnTo>
                  <a:pt x="9082" y="1126"/>
                </a:lnTo>
                <a:lnTo>
                  <a:pt x="9072" y="1138"/>
                </a:lnTo>
                <a:lnTo>
                  <a:pt x="9068" y="1148"/>
                </a:lnTo>
                <a:lnTo>
                  <a:pt x="9068" y="1156"/>
                </a:lnTo>
                <a:lnTo>
                  <a:pt x="9070" y="1162"/>
                </a:lnTo>
                <a:lnTo>
                  <a:pt x="9078" y="1172"/>
                </a:lnTo>
                <a:lnTo>
                  <a:pt x="9080" y="1180"/>
                </a:lnTo>
                <a:lnTo>
                  <a:pt x="9082" y="1190"/>
                </a:lnTo>
                <a:lnTo>
                  <a:pt x="9082" y="1196"/>
                </a:lnTo>
                <a:lnTo>
                  <a:pt x="9084" y="1198"/>
                </a:lnTo>
                <a:lnTo>
                  <a:pt x="9088" y="1200"/>
                </a:lnTo>
                <a:lnTo>
                  <a:pt x="9092" y="1202"/>
                </a:lnTo>
                <a:lnTo>
                  <a:pt x="9106" y="1200"/>
                </a:lnTo>
                <a:lnTo>
                  <a:pt x="9122" y="1196"/>
                </a:lnTo>
                <a:lnTo>
                  <a:pt x="9142" y="1192"/>
                </a:lnTo>
                <a:lnTo>
                  <a:pt x="9164" y="1190"/>
                </a:lnTo>
                <a:lnTo>
                  <a:pt x="9176" y="1192"/>
                </a:lnTo>
                <a:lnTo>
                  <a:pt x="9188" y="1194"/>
                </a:lnTo>
                <a:lnTo>
                  <a:pt x="9198" y="1198"/>
                </a:lnTo>
                <a:lnTo>
                  <a:pt x="9210" y="1204"/>
                </a:lnTo>
                <a:lnTo>
                  <a:pt x="9228" y="1216"/>
                </a:lnTo>
                <a:lnTo>
                  <a:pt x="9240" y="1226"/>
                </a:lnTo>
                <a:lnTo>
                  <a:pt x="9246" y="1236"/>
                </a:lnTo>
                <a:lnTo>
                  <a:pt x="9248" y="1242"/>
                </a:lnTo>
                <a:lnTo>
                  <a:pt x="9248" y="1248"/>
                </a:lnTo>
                <a:lnTo>
                  <a:pt x="9246" y="1254"/>
                </a:lnTo>
                <a:lnTo>
                  <a:pt x="9238" y="1264"/>
                </a:lnTo>
                <a:lnTo>
                  <a:pt x="9232" y="1278"/>
                </a:lnTo>
                <a:lnTo>
                  <a:pt x="9224" y="1292"/>
                </a:lnTo>
                <a:lnTo>
                  <a:pt x="9220" y="1296"/>
                </a:lnTo>
                <a:lnTo>
                  <a:pt x="9218" y="1296"/>
                </a:lnTo>
                <a:lnTo>
                  <a:pt x="9218" y="1292"/>
                </a:lnTo>
                <a:lnTo>
                  <a:pt x="9220" y="1280"/>
                </a:lnTo>
                <a:lnTo>
                  <a:pt x="9222" y="1266"/>
                </a:lnTo>
                <a:lnTo>
                  <a:pt x="9222" y="1252"/>
                </a:lnTo>
                <a:lnTo>
                  <a:pt x="9218" y="1238"/>
                </a:lnTo>
                <a:lnTo>
                  <a:pt x="9212" y="1226"/>
                </a:lnTo>
                <a:lnTo>
                  <a:pt x="9206" y="1220"/>
                </a:lnTo>
                <a:lnTo>
                  <a:pt x="9200" y="1216"/>
                </a:lnTo>
                <a:lnTo>
                  <a:pt x="9194" y="1212"/>
                </a:lnTo>
                <a:lnTo>
                  <a:pt x="9186" y="1210"/>
                </a:lnTo>
                <a:lnTo>
                  <a:pt x="9176" y="1210"/>
                </a:lnTo>
                <a:lnTo>
                  <a:pt x="9166" y="1210"/>
                </a:lnTo>
                <a:lnTo>
                  <a:pt x="9154" y="1212"/>
                </a:lnTo>
                <a:lnTo>
                  <a:pt x="9142" y="1216"/>
                </a:lnTo>
                <a:lnTo>
                  <a:pt x="9130" y="1220"/>
                </a:lnTo>
                <a:lnTo>
                  <a:pt x="9122" y="1224"/>
                </a:lnTo>
                <a:lnTo>
                  <a:pt x="9116" y="1230"/>
                </a:lnTo>
                <a:lnTo>
                  <a:pt x="9112" y="1236"/>
                </a:lnTo>
                <a:lnTo>
                  <a:pt x="9110" y="1242"/>
                </a:lnTo>
                <a:lnTo>
                  <a:pt x="9110" y="1248"/>
                </a:lnTo>
                <a:lnTo>
                  <a:pt x="9114" y="1262"/>
                </a:lnTo>
                <a:lnTo>
                  <a:pt x="9118" y="1274"/>
                </a:lnTo>
                <a:lnTo>
                  <a:pt x="9122" y="1286"/>
                </a:lnTo>
                <a:lnTo>
                  <a:pt x="9122" y="1292"/>
                </a:lnTo>
                <a:lnTo>
                  <a:pt x="9120" y="1296"/>
                </a:lnTo>
                <a:lnTo>
                  <a:pt x="9116" y="1302"/>
                </a:lnTo>
                <a:lnTo>
                  <a:pt x="9110" y="1304"/>
                </a:lnTo>
                <a:lnTo>
                  <a:pt x="9098" y="1312"/>
                </a:lnTo>
                <a:lnTo>
                  <a:pt x="9090" y="1320"/>
                </a:lnTo>
                <a:lnTo>
                  <a:pt x="9086" y="1328"/>
                </a:lnTo>
                <a:lnTo>
                  <a:pt x="9084" y="1336"/>
                </a:lnTo>
                <a:lnTo>
                  <a:pt x="9082" y="1344"/>
                </a:lnTo>
                <a:lnTo>
                  <a:pt x="9078" y="1352"/>
                </a:lnTo>
                <a:lnTo>
                  <a:pt x="9068" y="1360"/>
                </a:lnTo>
                <a:lnTo>
                  <a:pt x="9054" y="1368"/>
                </a:lnTo>
                <a:lnTo>
                  <a:pt x="9040" y="1376"/>
                </a:lnTo>
                <a:lnTo>
                  <a:pt x="9032" y="1382"/>
                </a:lnTo>
                <a:lnTo>
                  <a:pt x="9024" y="1396"/>
                </a:lnTo>
                <a:lnTo>
                  <a:pt x="9018" y="1400"/>
                </a:lnTo>
                <a:lnTo>
                  <a:pt x="9006" y="1402"/>
                </a:lnTo>
                <a:lnTo>
                  <a:pt x="8988" y="1400"/>
                </a:lnTo>
                <a:lnTo>
                  <a:pt x="8958" y="1394"/>
                </a:lnTo>
                <a:lnTo>
                  <a:pt x="8932" y="1390"/>
                </a:lnTo>
                <a:lnTo>
                  <a:pt x="8924" y="1386"/>
                </a:lnTo>
                <a:lnTo>
                  <a:pt x="8924" y="1384"/>
                </a:lnTo>
                <a:lnTo>
                  <a:pt x="8928" y="1384"/>
                </a:lnTo>
                <a:lnTo>
                  <a:pt x="8942" y="1380"/>
                </a:lnTo>
                <a:lnTo>
                  <a:pt x="8960" y="1374"/>
                </a:lnTo>
                <a:lnTo>
                  <a:pt x="8982" y="1368"/>
                </a:lnTo>
                <a:lnTo>
                  <a:pt x="8992" y="1362"/>
                </a:lnTo>
                <a:lnTo>
                  <a:pt x="9002" y="1356"/>
                </a:lnTo>
                <a:lnTo>
                  <a:pt x="9010" y="1348"/>
                </a:lnTo>
                <a:lnTo>
                  <a:pt x="9016" y="1338"/>
                </a:lnTo>
                <a:lnTo>
                  <a:pt x="9026" y="1322"/>
                </a:lnTo>
                <a:lnTo>
                  <a:pt x="9034" y="1312"/>
                </a:lnTo>
                <a:lnTo>
                  <a:pt x="9042" y="1306"/>
                </a:lnTo>
                <a:lnTo>
                  <a:pt x="9048" y="1302"/>
                </a:lnTo>
                <a:lnTo>
                  <a:pt x="9054" y="1300"/>
                </a:lnTo>
                <a:lnTo>
                  <a:pt x="9058" y="1294"/>
                </a:lnTo>
                <a:lnTo>
                  <a:pt x="9062" y="1286"/>
                </a:lnTo>
                <a:lnTo>
                  <a:pt x="9066" y="1272"/>
                </a:lnTo>
                <a:lnTo>
                  <a:pt x="9066" y="1256"/>
                </a:lnTo>
                <a:lnTo>
                  <a:pt x="9062" y="1244"/>
                </a:lnTo>
                <a:lnTo>
                  <a:pt x="9056" y="1234"/>
                </a:lnTo>
                <a:lnTo>
                  <a:pt x="9048" y="1224"/>
                </a:lnTo>
                <a:lnTo>
                  <a:pt x="9040" y="1214"/>
                </a:lnTo>
                <a:lnTo>
                  <a:pt x="9034" y="1202"/>
                </a:lnTo>
                <a:lnTo>
                  <a:pt x="9030" y="1186"/>
                </a:lnTo>
                <a:lnTo>
                  <a:pt x="9032" y="1166"/>
                </a:lnTo>
                <a:lnTo>
                  <a:pt x="9038" y="1126"/>
                </a:lnTo>
                <a:lnTo>
                  <a:pt x="9040" y="1110"/>
                </a:lnTo>
                <a:lnTo>
                  <a:pt x="9042" y="1094"/>
                </a:lnTo>
                <a:lnTo>
                  <a:pt x="9040" y="1080"/>
                </a:lnTo>
                <a:lnTo>
                  <a:pt x="9036" y="1068"/>
                </a:lnTo>
                <a:lnTo>
                  <a:pt x="9028" y="1056"/>
                </a:lnTo>
                <a:lnTo>
                  <a:pt x="9014" y="1042"/>
                </a:lnTo>
                <a:lnTo>
                  <a:pt x="9004" y="1032"/>
                </a:lnTo>
                <a:lnTo>
                  <a:pt x="9002" y="1028"/>
                </a:lnTo>
                <a:lnTo>
                  <a:pt x="9002" y="1024"/>
                </a:lnTo>
                <a:lnTo>
                  <a:pt x="9002" y="1020"/>
                </a:lnTo>
                <a:lnTo>
                  <a:pt x="9006" y="1018"/>
                </a:lnTo>
                <a:lnTo>
                  <a:pt x="9014" y="1012"/>
                </a:lnTo>
                <a:lnTo>
                  <a:pt x="9024" y="1004"/>
                </a:lnTo>
                <a:lnTo>
                  <a:pt x="9034" y="994"/>
                </a:lnTo>
                <a:lnTo>
                  <a:pt x="9038" y="988"/>
                </a:lnTo>
                <a:lnTo>
                  <a:pt x="9042" y="982"/>
                </a:lnTo>
                <a:lnTo>
                  <a:pt x="9044" y="974"/>
                </a:lnTo>
                <a:lnTo>
                  <a:pt x="9044" y="964"/>
                </a:lnTo>
                <a:lnTo>
                  <a:pt x="9044" y="952"/>
                </a:lnTo>
                <a:lnTo>
                  <a:pt x="9040" y="944"/>
                </a:lnTo>
                <a:lnTo>
                  <a:pt x="9036" y="936"/>
                </a:lnTo>
                <a:lnTo>
                  <a:pt x="9030" y="932"/>
                </a:lnTo>
                <a:lnTo>
                  <a:pt x="9022" y="928"/>
                </a:lnTo>
                <a:lnTo>
                  <a:pt x="9014" y="924"/>
                </a:lnTo>
                <a:lnTo>
                  <a:pt x="8994" y="922"/>
                </a:lnTo>
                <a:lnTo>
                  <a:pt x="8974" y="922"/>
                </a:lnTo>
                <a:lnTo>
                  <a:pt x="8952" y="922"/>
                </a:lnTo>
                <a:lnTo>
                  <a:pt x="8932" y="924"/>
                </a:lnTo>
                <a:lnTo>
                  <a:pt x="8916" y="922"/>
                </a:lnTo>
                <a:lnTo>
                  <a:pt x="8908" y="920"/>
                </a:lnTo>
                <a:lnTo>
                  <a:pt x="8900" y="922"/>
                </a:lnTo>
                <a:lnTo>
                  <a:pt x="8896" y="926"/>
                </a:lnTo>
                <a:lnTo>
                  <a:pt x="8890" y="932"/>
                </a:lnTo>
                <a:lnTo>
                  <a:pt x="8882" y="946"/>
                </a:lnTo>
                <a:lnTo>
                  <a:pt x="8876" y="966"/>
                </a:lnTo>
                <a:lnTo>
                  <a:pt x="8868" y="986"/>
                </a:lnTo>
                <a:lnTo>
                  <a:pt x="8860" y="1006"/>
                </a:lnTo>
                <a:lnTo>
                  <a:pt x="8854" y="1016"/>
                </a:lnTo>
                <a:lnTo>
                  <a:pt x="8846" y="1024"/>
                </a:lnTo>
                <a:lnTo>
                  <a:pt x="8838" y="1030"/>
                </a:lnTo>
                <a:lnTo>
                  <a:pt x="8826" y="1036"/>
                </a:lnTo>
                <a:lnTo>
                  <a:pt x="8804" y="1048"/>
                </a:lnTo>
                <a:lnTo>
                  <a:pt x="8798" y="1052"/>
                </a:lnTo>
                <a:lnTo>
                  <a:pt x="8794" y="1058"/>
                </a:lnTo>
                <a:lnTo>
                  <a:pt x="8792" y="1062"/>
                </a:lnTo>
                <a:lnTo>
                  <a:pt x="8794" y="1066"/>
                </a:lnTo>
                <a:lnTo>
                  <a:pt x="8800" y="1074"/>
                </a:lnTo>
                <a:lnTo>
                  <a:pt x="8808" y="1082"/>
                </a:lnTo>
                <a:lnTo>
                  <a:pt x="8812" y="1088"/>
                </a:lnTo>
                <a:lnTo>
                  <a:pt x="8814" y="1094"/>
                </a:lnTo>
                <a:lnTo>
                  <a:pt x="8816" y="1102"/>
                </a:lnTo>
                <a:lnTo>
                  <a:pt x="8814" y="1108"/>
                </a:lnTo>
                <a:lnTo>
                  <a:pt x="8812" y="1118"/>
                </a:lnTo>
                <a:lnTo>
                  <a:pt x="8806" y="1128"/>
                </a:lnTo>
                <a:lnTo>
                  <a:pt x="8800" y="1138"/>
                </a:lnTo>
                <a:lnTo>
                  <a:pt x="8798" y="1146"/>
                </a:lnTo>
                <a:lnTo>
                  <a:pt x="8800" y="1154"/>
                </a:lnTo>
                <a:lnTo>
                  <a:pt x="8804" y="1162"/>
                </a:lnTo>
                <a:lnTo>
                  <a:pt x="8812" y="1168"/>
                </a:lnTo>
                <a:lnTo>
                  <a:pt x="8820" y="1174"/>
                </a:lnTo>
                <a:lnTo>
                  <a:pt x="8842" y="1184"/>
                </a:lnTo>
                <a:lnTo>
                  <a:pt x="8862" y="1196"/>
                </a:lnTo>
                <a:lnTo>
                  <a:pt x="8872" y="1200"/>
                </a:lnTo>
                <a:lnTo>
                  <a:pt x="8878" y="1208"/>
                </a:lnTo>
                <a:lnTo>
                  <a:pt x="8884" y="1214"/>
                </a:lnTo>
                <a:lnTo>
                  <a:pt x="8886" y="1220"/>
                </a:lnTo>
                <a:lnTo>
                  <a:pt x="8886" y="1230"/>
                </a:lnTo>
                <a:lnTo>
                  <a:pt x="8880" y="1238"/>
                </a:lnTo>
                <a:lnTo>
                  <a:pt x="8870" y="1254"/>
                </a:lnTo>
                <a:lnTo>
                  <a:pt x="8866" y="1258"/>
                </a:lnTo>
                <a:lnTo>
                  <a:pt x="8862" y="1260"/>
                </a:lnTo>
                <a:lnTo>
                  <a:pt x="8858" y="1260"/>
                </a:lnTo>
                <a:lnTo>
                  <a:pt x="8854" y="1258"/>
                </a:lnTo>
                <a:lnTo>
                  <a:pt x="8844" y="1252"/>
                </a:lnTo>
                <a:lnTo>
                  <a:pt x="8830" y="1240"/>
                </a:lnTo>
                <a:lnTo>
                  <a:pt x="8806" y="1224"/>
                </a:lnTo>
                <a:lnTo>
                  <a:pt x="8772" y="1204"/>
                </a:lnTo>
                <a:lnTo>
                  <a:pt x="8752" y="1194"/>
                </a:lnTo>
                <a:lnTo>
                  <a:pt x="8726" y="1184"/>
                </a:lnTo>
                <a:lnTo>
                  <a:pt x="8698" y="1174"/>
                </a:lnTo>
                <a:lnTo>
                  <a:pt x="8674" y="1166"/>
                </a:lnTo>
                <a:lnTo>
                  <a:pt x="8652" y="1160"/>
                </a:lnTo>
                <a:lnTo>
                  <a:pt x="8630" y="1156"/>
                </a:lnTo>
                <a:lnTo>
                  <a:pt x="8612" y="1152"/>
                </a:lnTo>
                <a:lnTo>
                  <a:pt x="8594" y="1152"/>
                </a:lnTo>
                <a:lnTo>
                  <a:pt x="8580" y="1152"/>
                </a:lnTo>
                <a:lnTo>
                  <a:pt x="8568" y="1152"/>
                </a:lnTo>
                <a:lnTo>
                  <a:pt x="8556" y="1156"/>
                </a:lnTo>
                <a:lnTo>
                  <a:pt x="8548" y="1158"/>
                </a:lnTo>
                <a:lnTo>
                  <a:pt x="8542" y="1162"/>
                </a:lnTo>
                <a:lnTo>
                  <a:pt x="8540" y="1168"/>
                </a:lnTo>
                <a:lnTo>
                  <a:pt x="8538" y="1174"/>
                </a:lnTo>
                <a:lnTo>
                  <a:pt x="8538" y="1180"/>
                </a:lnTo>
                <a:lnTo>
                  <a:pt x="8542" y="1186"/>
                </a:lnTo>
                <a:lnTo>
                  <a:pt x="8548" y="1194"/>
                </a:lnTo>
                <a:lnTo>
                  <a:pt x="8552" y="1198"/>
                </a:lnTo>
                <a:lnTo>
                  <a:pt x="8552" y="1204"/>
                </a:lnTo>
                <a:lnTo>
                  <a:pt x="8552" y="1210"/>
                </a:lnTo>
                <a:lnTo>
                  <a:pt x="8550" y="1216"/>
                </a:lnTo>
                <a:lnTo>
                  <a:pt x="8542" y="1228"/>
                </a:lnTo>
                <a:lnTo>
                  <a:pt x="8530" y="1238"/>
                </a:lnTo>
                <a:lnTo>
                  <a:pt x="8518" y="1244"/>
                </a:lnTo>
                <a:lnTo>
                  <a:pt x="8512" y="1246"/>
                </a:lnTo>
                <a:lnTo>
                  <a:pt x="8506" y="1246"/>
                </a:lnTo>
                <a:lnTo>
                  <a:pt x="8500" y="1244"/>
                </a:lnTo>
                <a:lnTo>
                  <a:pt x="8496" y="1242"/>
                </a:lnTo>
                <a:lnTo>
                  <a:pt x="8494" y="1236"/>
                </a:lnTo>
                <a:lnTo>
                  <a:pt x="8494" y="1230"/>
                </a:lnTo>
                <a:lnTo>
                  <a:pt x="8492" y="1216"/>
                </a:lnTo>
                <a:lnTo>
                  <a:pt x="8490" y="1208"/>
                </a:lnTo>
                <a:lnTo>
                  <a:pt x="8486" y="1206"/>
                </a:lnTo>
                <a:lnTo>
                  <a:pt x="8478" y="1206"/>
                </a:lnTo>
                <a:lnTo>
                  <a:pt x="8470" y="1208"/>
                </a:lnTo>
                <a:lnTo>
                  <a:pt x="8458" y="1214"/>
                </a:lnTo>
                <a:lnTo>
                  <a:pt x="8430" y="1234"/>
                </a:lnTo>
                <a:lnTo>
                  <a:pt x="8416" y="1242"/>
                </a:lnTo>
                <a:lnTo>
                  <a:pt x="8410" y="1242"/>
                </a:lnTo>
                <a:lnTo>
                  <a:pt x="8404" y="1242"/>
                </a:lnTo>
                <a:lnTo>
                  <a:pt x="8394" y="1240"/>
                </a:lnTo>
                <a:lnTo>
                  <a:pt x="8386" y="1236"/>
                </a:lnTo>
                <a:lnTo>
                  <a:pt x="8378" y="1232"/>
                </a:lnTo>
                <a:lnTo>
                  <a:pt x="8366" y="1230"/>
                </a:lnTo>
                <a:lnTo>
                  <a:pt x="8358" y="1232"/>
                </a:lnTo>
                <a:lnTo>
                  <a:pt x="8350" y="1234"/>
                </a:lnTo>
                <a:lnTo>
                  <a:pt x="8330" y="1246"/>
                </a:lnTo>
                <a:lnTo>
                  <a:pt x="8308" y="1256"/>
                </a:lnTo>
                <a:lnTo>
                  <a:pt x="8300" y="1258"/>
                </a:lnTo>
                <a:lnTo>
                  <a:pt x="8294" y="1260"/>
                </a:lnTo>
                <a:lnTo>
                  <a:pt x="8288" y="1260"/>
                </a:lnTo>
                <a:lnTo>
                  <a:pt x="8284" y="1258"/>
                </a:lnTo>
                <a:lnTo>
                  <a:pt x="8280" y="1254"/>
                </a:lnTo>
                <a:lnTo>
                  <a:pt x="8278" y="1250"/>
                </a:lnTo>
                <a:lnTo>
                  <a:pt x="8278" y="1240"/>
                </a:lnTo>
                <a:lnTo>
                  <a:pt x="8280" y="1230"/>
                </a:lnTo>
                <a:lnTo>
                  <a:pt x="8286" y="1220"/>
                </a:lnTo>
                <a:lnTo>
                  <a:pt x="8294" y="1212"/>
                </a:lnTo>
                <a:lnTo>
                  <a:pt x="8300" y="1206"/>
                </a:lnTo>
                <a:lnTo>
                  <a:pt x="8300" y="1204"/>
                </a:lnTo>
                <a:lnTo>
                  <a:pt x="8298" y="1204"/>
                </a:lnTo>
                <a:lnTo>
                  <a:pt x="8290" y="1204"/>
                </a:lnTo>
                <a:lnTo>
                  <a:pt x="8276" y="1206"/>
                </a:lnTo>
                <a:lnTo>
                  <a:pt x="8256" y="1214"/>
                </a:lnTo>
                <a:lnTo>
                  <a:pt x="8230" y="1224"/>
                </a:lnTo>
                <a:lnTo>
                  <a:pt x="8200" y="1236"/>
                </a:lnTo>
                <a:lnTo>
                  <a:pt x="8164" y="1254"/>
                </a:lnTo>
                <a:lnTo>
                  <a:pt x="8130" y="1270"/>
                </a:lnTo>
                <a:lnTo>
                  <a:pt x="8104" y="1278"/>
                </a:lnTo>
                <a:lnTo>
                  <a:pt x="8084" y="1282"/>
                </a:lnTo>
                <a:lnTo>
                  <a:pt x="8068" y="1286"/>
                </a:lnTo>
                <a:lnTo>
                  <a:pt x="8056" y="1288"/>
                </a:lnTo>
                <a:lnTo>
                  <a:pt x="8048" y="1294"/>
                </a:lnTo>
                <a:lnTo>
                  <a:pt x="8040" y="1304"/>
                </a:lnTo>
                <a:lnTo>
                  <a:pt x="8034" y="1322"/>
                </a:lnTo>
                <a:lnTo>
                  <a:pt x="8026" y="1342"/>
                </a:lnTo>
                <a:lnTo>
                  <a:pt x="8020" y="1352"/>
                </a:lnTo>
                <a:lnTo>
                  <a:pt x="8016" y="1356"/>
                </a:lnTo>
                <a:lnTo>
                  <a:pt x="8010" y="1358"/>
                </a:lnTo>
                <a:lnTo>
                  <a:pt x="7996" y="1354"/>
                </a:lnTo>
                <a:lnTo>
                  <a:pt x="7986" y="1356"/>
                </a:lnTo>
                <a:lnTo>
                  <a:pt x="7976" y="1360"/>
                </a:lnTo>
                <a:lnTo>
                  <a:pt x="7966" y="1364"/>
                </a:lnTo>
                <a:lnTo>
                  <a:pt x="7960" y="1364"/>
                </a:lnTo>
                <a:lnTo>
                  <a:pt x="7956" y="1362"/>
                </a:lnTo>
                <a:lnTo>
                  <a:pt x="7954" y="1358"/>
                </a:lnTo>
                <a:lnTo>
                  <a:pt x="7952" y="1352"/>
                </a:lnTo>
                <a:lnTo>
                  <a:pt x="7948" y="1344"/>
                </a:lnTo>
                <a:lnTo>
                  <a:pt x="7942" y="1338"/>
                </a:lnTo>
                <a:lnTo>
                  <a:pt x="7930" y="1330"/>
                </a:lnTo>
                <a:lnTo>
                  <a:pt x="7920" y="1324"/>
                </a:lnTo>
                <a:lnTo>
                  <a:pt x="7918" y="1322"/>
                </a:lnTo>
                <a:lnTo>
                  <a:pt x="7918" y="1318"/>
                </a:lnTo>
                <a:lnTo>
                  <a:pt x="7918" y="1314"/>
                </a:lnTo>
                <a:lnTo>
                  <a:pt x="7920" y="1312"/>
                </a:lnTo>
                <a:lnTo>
                  <a:pt x="7926" y="1304"/>
                </a:lnTo>
                <a:lnTo>
                  <a:pt x="7934" y="1300"/>
                </a:lnTo>
                <a:lnTo>
                  <a:pt x="7946" y="1296"/>
                </a:lnTo>
                <a:lnTo>
                  <a:pt x="7958" y="1292"/>
                </a:lnTo>
                <a:lnTo>
                  <a:pt x="7970" y="1292"/>
                </a:lnTo>
                <a:lnTo>
                  <a:pt x="7976" y="1290"/>
                </a:lnTo>
                <a:lnTo>
                  <a:pt x="7980" y="1288"/>
                </a:lnTo>
                <a:lnTo>
                  <a:pt x="7982" y="1286"/>
                </a:lnTo>
                <a:lnTo>
                  <a:pt x="7984" y="1282"/>
                </a:lnTo>
                <a:lnTo>
                  <a:pt x="7982" y="1274"/>
                </a:lnTo>
                <a:lnTo>
                  <a:pt x="7978" y="1264"/>
                </a:lnTo>
                <a:lnTo>
                  <a:pt x="7968" y="1254"/>
                </a:lnTo>
                <a:lnTo>
                  <a:pt x="7956" y="1246"/>
                </a:lnTo>
                <a:lnTo>
                  <a:pt x="7942" y="1240"/>
                </a:lnTo>
                <a:lnTo>
                  <a:pt x="7934" y="1238"/>
                </a:lnTo>
                <a:lnTo>
                  <a:pt x="7926" y="1238"/>
                </a:lnTo>
                <a:lnTo>
                  <a:pt x="7910" y="1238"/>
                </a:lnTo>
                <a:lnTo>
                  <a:pt x="7892" y="1236"/>
                </a:lnTo>
                <a:lnTo>
                  <a:pt x="7866" y="1230"/>
                </a:lnTo>
                <a:lnTo>
                  <a:pt x="7858" y="1230"/>
                </a:lnTo>
                <a:lnTo>
                  <a:pt x="7856" y="1230"/>
                </a:lnTo>
                <a:lnTo>
                  <a:pt x="7860" y="1236"/>
                </a:lnTo>
                <a:lnTo>
                  <a:pt x="7870" y="1246"/>
                </a:lnTo>
                <a:lnTo>
                  <a:pt x="7876" y="1252"/>
                </a:lnTo>
                <a:lnTo>
                  <a:pt x="7880" y="1258"/>
                </a:lnTo>
                <a:lnTo>
                  <a:pt x="7882" y="1264"/>
                </a:lnTo>
                <a:lnTo>
                  <a:pt x="7884" y="1270"/>
                </a:lnTo>
                <a:lnTo>
                  <a:pt x="7882" y="1284"/>
                </a:lnTo>
                <a:lnTo>
                  <a:pt x="7876" y="1296"/>
                </a:lnTo>
                <a:lnTo>
                  <a:pt x="7872" y="1306"/>
                </a:lnTo>
                <a:lnTo>
                  <a:pt x="7870" y="1318"/>
                </a:lnTo>
                <a:lnTo>
                  <a:pt x="7870" y="1324"/>
                </a:lnTo>
                <a:lnTo>
                  <a:pt x="7874" y="1328"/>
                </a:lnTo>
                <a:lnTo>
                  <a:pt x="7878" y="1334"/>
                </a:lnTo>
                <a:lnTo>
                  <a:pt x="7884" y="1340"/>
                </a:lnTo>
                <a:lnTo>
                  <a:pt x="7896" y="1348"/>
                </a:lnTo>
                <a:lnTo>
                  <a:pt x="7900" y="1352"/>
                </a:lnTo>
                <a:lnTo>
                  <a:pt x="7902" y="1356"/>
                </a:lnTo>
                <a:lnTo>
                  <a:pt x="7902" y="1364"/>
                </a:lnTo>
                <a:lnTo>
                  <a:pt x="7898" y="1372"/>
                </a:lnTo>
                <a:lnTo>
                  <a:pt x="7892" y="1380"/>
                </a:lnTo>
                <a:lnTo>
                  <a:pt x="7888" y="1390"/>
                </a:lnTo>
                <a:lnTo>
                  <a:pt x="7884" y="1400"/>
                </a:lnTo>
                <a:lnTo>
                  <a:pt x="7886" y="1414"/>
                </a:lnTo>
                <a:lnTo>
                  <a:pt x="7886" y="1424"/>
                </a:lnTo>
                <a:lnTo>
                  <a:pt x="7884" y="1422"/>
                </a:lnTo>
                <a:lnTo>
                  <a:pt x="7876" y="1414"/>
                </a:lnTo>
                <a:lnTo>
                  <a:pt x="7864" y="1402"/>
                </a:lnTo>
                <a:lnTo>
                  <a:pt x="7850" y="1390"/>
                </a:lnTo>
                <a:lnTo>
                  <a:pt x="7842" y="1386"/>
                </a:lnTo>
                <a:lnTo>
                  <a:pt x="7832" y="1382"/>
                </a:lnTo>
                <a:lnTo>
                  <a:pt x="7822" y="1382"/>
                </a:lnTo>
                <a:lnTo>
                  <a:pt x="7810" y="1382"/>
                </a:lnTo>
                <a:lnTo>
                  <a:pt x="7798" y="1386"/>
                </a:lnTo>
                <a:lnTo>
                  <a:pt x="7786" y="1394"/>
                </a:lnTo>
                <a:lnTo>
                  <a:pt x="7762" y="1410"/>
                </a:lnTo>
                <a:lnTo>
                  <a:pt x="7740" y="1422"/>
                </a:lnTo>
                <a:lnTo>
                  <a:pt x="7724" y="1432"/>
                </a:lnTo>
                <a:lnTo>
                  <a:pt x="7712" y="1440"/>
                </a:lnTo>
                <a:lnTo>
                  <a:pt x="7706" y="1448"/>
                </a:lnTo>
                <a:lnTo>
                  <a:pt x="7706" y="1452"/>
                </a:lnTo>
                <a:lnTo>
                  <a:pt x="7706" y="1456"/>
                </a:lnTo>
                <a:lnTo>
                  <a:pt x="7712" y="1468"/>
                </a:lnTo>
                <a:lnTo>
                  <a:pt x="7724" y="1482"/>
                </a:lnTo>
                <a:lnTo>
                  <a:pt x="7736" y="1498"/>
                </a:lnTo>
                <a:lnTo>
                  <a:pt x="7738" y="1504"/>
                </a:lnTo>
                <a:lnTo>
                  <a:pt x="7740" y="1508"/>
                </a:lnTo>
                <a:lnTo>
                  <a:pt x="7738" y="1512"/>
                </a:lnTo>
                <a:lnTo>
                  <a:pt x="7736" y="1516"/>
                </a:lnTo>
                <a:lnTo>
                  <a:pt x="7732" y="1518"/>
                </a:lnTo>
                <a:lnTo>
                  <a:pt x="7726" y="1520"/>
                </a:lnTo>
                <a:lnTo>
                  <a:pt x="7710" y="1520"/>
                </a:lnTo>
                <a:lnTo>
                  <a:pt x="7690" y="1516"/>
                </a:lnTo>
                <a:lnTo>
                  <a:pt x="7668" y="1508"/>
                </a:lnTo>
                <a:lnTo>
                  <a:pt x="7642" y="1496"/>
                </a:lnTo>
                <a:lnTo>
                  <a:pt x="7618" y="1486"/>
                </a:lnTo>
                <a:lnTo>
                  <a:pt x="7600" y="1482"/>
                </a:lnTo>
                <a:lnTo>
                  <a:pt x="7586" y="1480"/>
                </a:lnTo>
                <a:lnTo>
                  <a:pt x="7576" y="1482"/>
                </a:lnTo>
                <a:lnTo>
                  <a:pt x="7574" y="1484"/>
                </a:lnTo>
                <a:lnTo>
                  <a:pt x="7572" y="1486"/>
                </a:lnTo>
                <a:lnTo>
                  <a:pt x="7572" y="1494"/>
                </a:lnTo>
                <a:lnTo>
                  <a:pt x="7576" y="1504"/>
                </a:lnTo>
                <a:lnTo>
                  <a:pt x="7584" y="1514"/>
                </a:lnTo>
                <a:lnTo>
                  <a:pt x="7596" y="1524"/>
                </a:lnTo>
                <a:lnTo>
                  <a:pt x="7610" y="1530"/>
                </a:lnTo>
                <a:lnTo>
                  <a:pt x="7632" y="1540"/>
                </a:lnTo>
                <a:lnTo>
                  <a:pt x="7638" y="1544"/>
                </a:lnTo>
                <a:lnTo>
                  <a:pt x="7640" y="1546"/>
                </a:lnTo>
                <a:lnTo>
                  <a:pt x="7640" y="1548"/>
                </a:lnTo>
                <a:lnTo>
                  <a:pt x="7636" y="1554"/>
                </a:lnTo>
                <a:lnTo>
                  <a:pt x="7624" y="1562"/>
                </a:lnTo>
                <a:lnTo>
                  <a:pt x="7610" y="1568"/>
                </a:lnTo>
                <a:lnTo>
                  <a:pt x="7604" y="1570"/>
                </a:lnTo>
                <a:lnTo>
                  <a:pt x="7600" y="1568"/>
                </a:lnTo>
                <a:lnTo>
                  <a:pt x="7592" y="1564"/>
                </a:lnTo>
                <a:lnTo>
                  <a:pt x="7586" y="1558"/>
                </a:lnTo>
                <a:lnTo>
                  <a:pt x="7580" y="1550"/>
                </a:lnTo>
                <a:lnTo>
                  <a:pt x="7570" y="1540"/>
                </a:lnTo>
                <a:lnTo>
                  <a:pt x="7560" y="1532"/>
                </a:lnTo>
                <a:lnTo>
                  <a:pt x="7552" y="1530"/>
                </a:lnTo>
                <a:lnTo>
                  <a:pt x="7544" y="1528"/>
                </a:lnTo>
                <a:lnTo>
                  <a:pt x="7528" y="1524"/>
                </a:lnTo>
                <a:lnTo>
                  <a:pt x="7520" y="1518"/>
                </a:lnTo>
                <a:lnTo>
                  <a:pt x="7516" y="1512"/>
                </a:lnTo>
                <a:lnTo>
                  <a:pt x="7516" y="1506"/>
                </a:lnTo>
                <a:lnTo>
                  <a:pt x="7516" y="1498"/>
                </a:lnTo>
                <a:lnTo>
                  <a:pt x="7514" y="1490"/>
                </a:lnTo>
                <a:lnTo>
                  <a:pt x="7512" y="1482"/>
                </a:lnTo>
                <a:lnTo>
                  <a:pt x="7504" y="1474"/>
                </a:lnTo>
                <a:lnTo>
                  <a:pt x="7498" y="1468"/>
                </a:lnTo>
                <a:lnTo>
                  <a:pt x="7496" y="1464"/>
                </a:lnTo>
                <a:lnTo>
                  <a:pt x="7496" y="1460"/>
                </a:lnTo>
                <a:lnTo>
                  <a:pt x="7496" y="1458"/>
                </a:lnTo>
                <a:lnTo>
                  <a:pt x="7500" y="1452"/>
                </a:lnTo>
                <a:lnTo>
                  <a:pt x="7506" y="1446"/>
                </a:lnTo>
                <a:lnTo>
                  <a:pt x="7512" y="1438"/>
                </a:lnTo>
                <a:lnTo>
                  <a:pt x="7514" y="1432"/>
                </a:lnTo>
                <a:lnTo>
                  <a:pt x="7512" y="1428"/>
                </a:lnTo>
                <a:lnTo>
                  <a:pt x="7510" y="1424"/>
                </a:lnTo>
                <a:lnTo>
                  <a:pt x="7506" y="1418"/>
                </a:lnTo>
                <a:lnTo>
                  <a:pt x="7500" y="1412"/>
                </a:lnTo>
                <a:lnTo>
                  <a:pt x="7484" y="1402"/>
                </a:lnTo>
                <a:lnTo>
                  <a:pt x="7470" y="1394"/>
                </a:lnTo>
                <a:lnTo>
                  <a:pt x="7442" y="1378"/>
                </a:lnTo>
                <a:lnTo>
                  <a:pt x="7432" y="1370"/>
                </a:lnTo>
                <a:lnTo>
                  <a:pt x="7422" y="1364"/>
                </a:lnTo>
                <a:lnTo>
                  <a:pt x="7416" y="1354"/>
                </a:lnTo>
                <a:lnTo>
                  <a:pt x="7412" y="1344"/>
                </a:lnTo>
                <a:lnTo>
                  <a:pt x="7410" y="1336"/>
                </a:lnTo>
                <a:lnTo>
                  <a:pt x="7410" y="1334"/>
                </a:lnTo>
                <a:lnTo>
                  <a:pt x="7420" y="1344"/>
                </a:lnTo>
                <a:lnTo>
                  <a:pt x="7430" y="1352"/>
                </a:lnTo>
                <a:lnTo>
                  <a:pt x="7446" y="1362"/>
                </a:lnTo>
                <a:lnTo>
                  <a:pt x="7466" y="1370"/>
                </a:lnTo>
                <a:lnTo>
                  <a:pt x="7492" y="1376"/>
                </a:lnTo>
                <a:lnTo>
                  <a:pt x="7520" y="1382"/>
                </a:lnTo>
                <a:lnTo>
                  <a:pt x="7548" y="1390"/>
                </a:lnTo>
                <a:lnTo>
                  <a:pt x="7606" y="1408"/>
                </a:lnTo>
                <a:lnTo>
                  <a:pt x="7632" y="1414"/>
                </a:lnTo>
                <a:lnTo>
                  <a:pt x="7646" y="1416"/>
                </a:lnTo>
                <a:lnTo>
                  <a:pt x="7660" y="1416"/>
                </a:lnTo>
                <a:lnTo>
                  <a:pt x="7674" y="1416"/>
                </a:lnTo>
                <a:lnTo>
                  <a:pt x="7686" y="1414"/>
                </a:lnTo>
                <a:lnTo>
                  <a:pt x="7700" y="1408"/>
                </a:lnTo>
                <a:lnTo>
                  <a:pt x="7714" y="1402"/>
                </a:lnTo>
                <a:lnTo>
                  <a:pt x="7738" y="1388"/>
                </a:lnTo>
                <a:lnTo>
                  <a:pt x="7756" y="1374"/>
                </a:lnTo>
                <a:lnTo>
                  <a:pt x="7770" y="1360"/>
                </a:lnTo>
                <a:lnTo>
                  <a:pt x="7774" y="1354"/>
                </a:lnTo>
                <a:lnTo>
                  <a:pt x="7776" y="1346"/>
                </a:lnTo>
                <a:lnTo>
                  <a:pt x="7778" y="1340"/>
                </a:lnTo>
                <a:lnTo>
                  <a:pt x="7778" y="1334"/>
                </a:lnTo>
                <a:lnTo>
                  <a:pt x="7774" y="1326"/>
                </a:lnTo>
                <a:lnTo>
                  <a:pt x="7770" y="1320"/>
                </a:lnTo>
                <a:lnTo>
                  <a:pt x="7764" y="1312"/>
                </a:lnTo>
                <a:lnTo>
                  <a:pt x="7756" y="1304"/>
                </a:lnTo>
                <a:lnTo>
                  <a:pt x="7734" y="1288"/>
                </a:lnTo>
                <a:lnTo>
                  <a:pt x="7694" y="1264"/>
                </a:lnTo>
                <a:lnTo>
                  <a:pt x="7666" y="1252"/>
                </a:lnTo>
                <a:lnTo>
                  <a:pt x="7638" y="1238"/>
                </a:lnTo>
                <a:lnTo>
                  <a:pt x="7594" y="1212"/>
                </a:lnTo>
                <a:lnTo>
                  <a:pt x="7570" y="1198"/>
                </a:lnTo>
                <a:lnTo>
                  <a:pt x="7552" y="1190"/>
                </a:lnTo>
                <a:lnTo>
                  <a:pt x="7538" y="1188"/>
                </a:lnTo>
                <a:lnTo>
                  <a:pt x="7528" y="1188"/>
                </a:lnTo>
                <a:lnTo>
                  <a:pt x="7518" y="1190"/>
                </a:lnTo>
                <a:lnTo>
                  <a:pt x="7508" y="1190"/>
                </a:lnTo>
                <a:lnTo>
                  <a:pt x="7492" y="1188"/>
                </a:lnTo>
                <a:lnTo>
                  <a:pt x="7472" y="1182"/>
                </a:lnTo>
                <a:lnTo>
                  <a:pt x="7452" y="1176"/>
                </a:lnTo>
                <a:lnTo>
                  <a:pt x="7442" y="1170"/>
                </a:lnTo>
                <a:lnTo>
                  <a:pt x="7440" y="1166"/>
                </a:lnTo>
                <a:lnTo>
                  <a:pt x="7440" y="1164"/>
                </a:lnTo>
                <a:lnTo>
                  <a:pt x="7442" y="1160"/>
                </a:lnTo>
                <a:lnTo>
                  <a:pt x="7442" y="1156"/>
                </a:lnTo>
                <a:lnTo>
                  <a:pt x="7436" y="1152"/>
                </a:lnTo>
                <a:lnTo>
                  <a:pt x="7424" y="1146"/>
                </a:lnTo>
                <a:lnTo>
                  <a:pt x="7410" y="1140"/>
                </a:lnTo>
                <a:lnTo>
                  <a:pt x="7402" y="1140"/>
                </a:lnTo>
                <a:lnTo>
                  <a:pt x="7398" y="1144"/>
                </a:lnTo>
                <a:lnTo>
                  <a:pt x="7394" y="1148"/>
                </a:lnTo>
                <a:lnTo>
                  <a:pt x="7390" y="1152"/>
                </a:lnTo>
                <a:lnTo>
                  <a:pt x="7384" y="1156"/>
                </a:lnTo>
                <a:lnTo>
                  <a:pt x="7370" y="1156"/>
                </a:lnTo>
                <a:lnTo>
                  <a:pt x="7350" y="1150"/>
                </a:lnTo>
                <a:lnTo>
                  <a:pt x="7342" y="1150"/>
                </a:lnTo>
                <a:lnTo>
                  <a:pt x="7336" y="1150"/>
                </a:lnTo>
                <a:lnTo>
                  <a:pt x="7332" y="1148"/>
                </a:lnTo>
                <a:lnTo>
                  <a:pt x="7328" y="1146"/>
                </a:lnTo>
                <a:lnTo>
                  <a:pt x="7326" y="1144"/>
                </a:lnTo>
                <a:lnTo>
                  <a:pt x="7322" y="1148"/>
                </a:lnTo>
                <a:lnTo>
                  <a:pt x="7320" y="1152"/>
                </a:lnTo>
                <a:lnTo>
                  <a:pt x="7314" y="1154"/>
                </a:lnTo>
                <a:lnTo>
                  <a:pt x="7304" y="1156"/>
                </a:lnTo>
                <a:lnTo>
                  <a:pt x="7302" y="1154"/>
                </a:lnTo>
                <a:lnTo>
                  <a:pt x="7304" y="1152"/>
                </a:lnTo>
                <a:lnTo>
                  <a:pt x="7306" y="1148"/>
                </a:lnTo>
                <a:lnTo>
                  <a:pt x="7306" y="1142"/>
                </a:lnTo>
                <a:lnTo>
                  <a:pt x="7304" y="1140"/>
                </a:lnTo>
                <a:lnTo>
                  <a:pt x="7302" y="1138"/>
                </a:lnTo>
                <a:lnTo>
                  <a:pt x="7298" y="1136"/>
                </a:lnTo>
                <a:lnTo>
                  <a:pt x="7292" y="1134"/>
                </a:lnTo>
                <a:lnTo>
                  <a:pt x="7282" y="1134"/>
                </a:lnTo>
                <a:lnTo>
                  <a:pt x="7276" y="1130"/>
                </a:lnTo>
                <a:lnTo>
                  <a:pt x="7270" y="1128"/>
                </a:lnTo>
                <a:lnTo>
                  <a:pt x="7264" y="1128"/>
                </a:lnTo>
                <a:lnTo>
                  <a:pt x="7260" y="1126"/>
                </a:lnTo>
                <a:lnTo>
                  <a:pt x="7264" y="1124"/>
                </a:lnTo>
                <a:lnTo>
                  <a:pt x="7276" y="1124"/>
                </a:lnTo>
                <a:lnTo>
                  <a:pt x="7298" y="1128"/>
                </a:lnTo>
                <a:lnTo>
                  <a:pt x="7308" y="1130"/>
                </a:lnTo>
                <a:lnTo>
                  <a:pt x="7318" y="1130"/>
                </a:lnTo>
                <a:lnTo>
                  <a:pt x="7324" y="1128"/>
                </a:lnTo>
                <a:lnTo>
                  <a:pt x="7330" y="1124"/>
                </a:lnTo>
                <a:lnTo>
                  <a:pt x="7338" y="1118"/>
                </a:lnTo>
                <a:lnTo>
                  <a:pt x="7342" y="1116"/>
                </a:lnTo>
                <a:lnTo>
                  <a:pt x="7348" y="1116"/>
                </a:lnTo>
                <a:lnTo>
                  <a:pt x="7352" y="1116"/>
                </a:lnTo>
                <a:lnTo>
                  <a:pt x="7356" y="1116"/>
                </a:lnTo>
                <a:lnTo>
                  <a:pt x="7358" y="1114"/>
                </a:lnTo>
                <a:lnTo>
                  <a:pt x="7360" y="1110"/>
                </a:lnTo>
                <a:lnTo>
                  <a:pt x="7360" y="1108"/>
                </a:lnTo>
                <a:lnTo>
                  <a:pt x="7358" y="1106"/>
                </a:lnTo>
                <a:lnTo>
                  <a:pt x="7356" y="1104"/>
                </a:lnTo>
                <a:lnTo>
                  <a:pt x="7352" y="1104"/>
                </a:lnTo>
                <a:lnTo>
                  <a:pt x="7346" y="1102"/>
                </a:lnTo>
                <a:lnTo>
                  <a:pt x="7342" y="1100"/>
                </a:lnTo>
                <a:lnTo>
                  <a:pt x="7340" y="1096"/>
                </a:lnTo>
                <a:lnTo>
                  <a:pt x="7336" y="1094"/>
                </a:lnTo>
                <a:lnTo>
                  <a:pt x="7332" y="1094"/>
                </a:lnTo>
                <a:lnTo>
                  <a:pt x="7328" y="1092"/>
                </a:lnTo>
                <a:lnTo>
                  <a:pt x="7326" y="1088"/>
                </a:lnTo>
                <a:lnTo>
                  <a:pt x="7320" y="1084"/>
                </a:lnTo>
                <a:lnTo>
                  <a:pt x="7318" y="1084"/>
                </a:lnTo>
                <a:lnTo>
                  <a:pt x="7314" y="1084"/>
                </a:lnTo>
                <a:lnTo>
                  <a:pt x="7308" y="1086"/>
                </a:lnTo>
                <a:lnTo>
                  <a:pt x="7308" y="1084"/>
                </a:lnTo>
                <a:lnTo>
                  <a:pt x="7306" y="1082"/>
                </a:lnTo>
                <a:lnTo>
                  <a:pt x="7298" y="1084"/>
                </a:lnTo>
                <a:lnTo>
                  <a:pt x="7290" y="1084"/>
                </a:lnTo>
                <a:lnTo>
                  <a:pt x="7290" y="1082"/>
                </a:lnTo>
                <a:lnTo>
                  <a:pt x="7290" y="1080"/>
                </a:lnTo>
                <a:lnTo>
                  <a:pt x="7290" y="1078"/>
                </a:lnTo>
                <a:lnTo>
                  <a:pt x="7286" y="1074"/>
                </a:lnTo>
                <a:lnTo>
                  <a:pt x="7280" y="1072"/>
                </a:lnTo>
                <a:lnTo>
                  <a:pt x="7274" y="1072"/>
                </a:lnTo>
                <a:lnTo>
                  <a:pt x="7268" y="1072"/>
                </a:lnTo>
                <a:lnTo>
                  <a:pt x="7262" y="1074"/>
                </a:lnTo>
                <a:lnTo>
                  <a:pt x="7258" y="1078"/>
                </a:lnTo>
                <a:lnTo>
                  <a:pt x="7256" y="1082"/>
                </a:lnTo>
                <a:lnTo>
                  <a:pt x="7254" y="1088"/>
                </a:lnTo>
                <a:lnTo>
                  <a:pt x="7254" y="1098"/>
                </a:lnTo>
                <a:lnTo>
                  <a:pt x="7256" y="1104"/>
                </a:lnTo>
                <a:lnTo>
                  <a:pt x="7254" y="1102"/>
                </a:lnTo>
                <a:lnTo>
                  <a:pt x="7248" y="1100"/>
                </a:lnTo>
                <a:lnTo>
                  <a:pt x="7246" y="1100"/>
                </a:lnTo>
                <a:lnTo>
                  <a:pt x="7242" y="1100"/>
                </a:lnTo>
                <a:lnTo>
                  <a:pt x="7236" y="1102"/>
                </a:lnTo>
                <a:lnTo>
                  <a:pt x="7232" y="1100"/>
                </a:lnTo>
                <a:lnTo>
                  <a:pt x="7232" y="1098"/>
                </a:lnTo>
                <a:lnTo>
                  <a:pt x="7238" y="1094"/>
                </a:lnTo>
                <a:lnTo>
                  <a:pt x="7244" y="1090"/>
                </a:lnTo>
                <a:lnTo>
                  <a:pt x="7248" y="1086"/>
                </a:lnTo>
                <a:lnTo>
                  <a:pt x="7250" y="1084"/>
                </a:lnTo>
                <a:lnTo>
                  <a:pt x="7246" y="1082"/>
                </a:lnTo>
                <a:lnTo>
                  <a:pt x="7240" y="1084"/>
                </a:lnTo>
                <a:lnTo>
                  <a:pt x="7238" y="1082"/>
                </a:lnTo>
                <a:lnTo>
                  <a:pt x="7240" y="1078"/>
                </a:lnTo>
                <a:lnTo>
                  <a:pt x="7242" y="1076"/>
                </a:lnTo>
                <a:lnTo>
                  <a:pt x="7250" y="1074"/>
                </a:lnTo>
                <a:lnTo>
                  <a:pt x="7256" y="1070"/>
                </a:lnTo>
                <a:lnTo>
                  <a:pt x="7258" y="1068"/>
                </a:lnTo>
                <a:lnTo>
                  <a:pt x="7258" y="1066"/>
                </a:lnTo>
                <a:lnTo>
                  <a:pt x="7258" y="1064"/>
                </a:lnTo>
                <a:lnTo>
                  <a:pt x="7256" y="1062"/>
                </a:lnTo>
                <a:lnTo>
                  <a:pt x="7250" y="1064"/>
                </a:lnTo>
                <a:lnTo>
                  <a:pt x="7246" y="1064"/>
                </a:lnTo>
                <a:lnTo>
                  <a:pt x="7246" y="1062"/>
                </a:lnTo>
                <a:lnTo>
                  <a:pt x="7244" y="1060"/>
                </a:lnTo>
                <a:lnTo>
                  <a:pt x="7244" y="1058"/>
                </a:lnTo>
                <a:lnTo>
                  <a:pt x="7244" y="1056"/>
                </a:lnTo>
                <a:lnTo>
                  <a:pt x="7238" y="1058"/>
                </a:lnTo>
                <a:lnTo>
                  <a:pt x="7232" y="1058"/>
                </a:lnTo>
                <a:lnTo>
                  <a:pt x="7230" y="1058"/>
                </a:lnTo>
                <a:lnTo>
                  <a:pt x="7226" y="1056"/>
                </a:lnTo>
                <a:lnTo>
                  <a:pt x="7222" y="1054"/>
                </a:lnTo>
                <a:lnTo>
                  <a:pt x="7220" y="1054"/>
                </a:lnTo>
                <a:lnTo>
                  <a:pt x="7218" y="1058"/>
                </a:lnTo>
                <a:lnTo>
                  <a:pt x="7216" y="1062"/>
                </a:lnTo>
                <a:lnTo>
                  <a:pt x="7214" y="1062"/>
                </a:lnTo>
                <a:lnTo>
                  <a:pt x="7212" y="1062"/>
                </a:lnTo>
                <a:lnTo>
                  <a:pt x="7208" y="1060"/>
                </a:lnTo>
                <a:lnTo>
                  <a:pt x="7206" y="1060"/>
                </a:lnTo>
                <a:lnTo>
                  <a:pt x="7202" y="1064"/>
                </a:lnTo>
                <a:lnTo>
                  <a:pt x="7202" y="1066"/>
                </a:lnTo>
                <a:lnTo>
                  <a:pt x="7202" y="1068"/>
                </a:lnTo>
                <a:lnTo>
                  <a:pt x="7204" y="1070"/>
                </a:lnTo>
                <a:lnTo>
                  <a:pt x="7208" y="1070"/>
                </a:lnTo>
                <a:lnTo>
                  <a:pt x="7214" y="1072"/>
                </a:lnTo>
                <a:lnTo>
                  <a:pt x="7212" y="1074"/>
                </a:lnTo>
                <a:lnTo>
                  <a:pt x="7208" y="1076"/>
                </a:lnTo>
                <a:lnTo>
                  <a:pt x="7208" y="1080"/>
                </a:lnTo>
                <a:lnTo>
                  <a:pt x="7204" y="1082"/>
                </a:lnTo>
                <a:lnTo>
                  <a:pt x="7200" y="1082"/>
                </a:lnTo>
                <a:lnTo>
                  <a:pt x="7200" y="1086"/>
                </a:lnTo>
                <a:lnTo>
                  <a:pt x="7198" y="1088"/>
                </a:lnTo>
                <a:lnTo>
                  <a:pt x="7196" y="1090"/>
                </a:lnTo>
                <a:lnTo>
                  <a:pt x="7194" y="1092"/>
                </a:lnTo>
                <a:lnTo>
                  <a:pt x="7194" y="1096"/>
                </a:lnTo>
                <a:lnTo>
                  <a:pt x="7196" y="1100"/>
                </a:lnTo>
                <a:lnTo>
                  <a:pt x="7194" y="1102"/>
                </a:lnTo>
                <a:lnTo>
                  <a:pt x="7190" y="1102"/>
                </a:lnTo>
                <a:lnTo>
                  <a:pt x="7180" y="1106"/>
                </a:lnTo>
                <a:lnTo>
                  <a:pt x="7176" y="1108"/>
                </a:lnTo>
                <a:lnTo>
                  <a:pt x="7176" y="1102"/>
                </a:lnTo>
                <a:lnTo>
                  <a:pt x="7180" y="1094"/>
                </a:lnTo>
                <a:lnTo>
                  <a:pt x="7180" y="1088"/>
                </a:lnTo>
                <a:lnTo>
                  <a:pt x="7180" y="1084"/>
                </a:lnTo>
                <a:lnTo>
                  <a:pt x="7182" y="1078"/>
                </a:lnTo>
                <a:lnTo>
                  <a:pt x="7184" y="1070"/>
                </a:lnTo>
                <a:lnTo>
                  <a:pt x="7184" y="1068"/>
                </a:lnTo>
                <a:lnTo>
                  <a:pt x="7182" y="1066"/>
                </a:lnTo>
                <a:lnTo>
                  <a:pt x="7178" y="1066"/>
                </a:lnTo>
                <a:lnTo>
                  <a:pt x="7174" y="1070"/>
                </a:lnTo>
                <a:lnTo>
                  <a:pt x="7164" y="1078"/>
                </a:lnTo>
                <a:lnTo>
                  <a:pt x="7140" y="1102"/>
                </a:lnTo>
                <a:lnTo>
                  <a:pt x="7134" y="1108"/>
                </a:lnTo>
                <a:lnTo>
                  <a:pt x="7134" y="1112"/>
                </a:lnTo>
                <a:lnTo>
                  <a:pt x="7134" y="1116"/>
                </a:lnTo>
                <a:lnTo>
                  <a:pt x="7130" y="1122"/>
                </a:lnTo>
                <a:lnTo>
                  <a:pt x="7124" y="1126"/>
                </a:lnTo>
                <a:lnTo>
                  <a:pt x="7122" y="1128"/>
                </a:lnTo>
                <a:lnTo>
                  <a:pt x="7118" y="1126"/>
                </a:lnTo>
                <a:lnTo>
                  <a:pt x="7116" y="1128"/>
                </a:lnTo>
                <a:lnTo>
                  <a:pt x="7112" y="1130"/>
                </a:lnTo>
                <a:lnTo>
                  <a:pt x="7112" y="1128"/>
                </a:lnTo>
                <a:lnTo>
                  <a:pt x="7112" y="1126"/>
                </a:lnTo>
                <a:lnTo>
                  <a:pt x="7116" y="1120"/>
                </a:lnTo>
                <a:lnTo>
                  <a:pt x="7120" y="1114"/>
                </a:lnTo>
                <a:lnTo>
                  <a:pt x="7120" y="1112"/>
                </a:lnTo>
                <a:lnTo>
                  <a:pt x="7120" y="1110"/>
                </a:lnTo>
                <a:lnTo>
                  <a:pt x="7122" y="1106"/>
                </a:lnTo>
                <a:lnTo>
                  <a:pt x="7126" y="1102"/>
                </a:lnTo>
                <a:lnTo>
                  <a:pt x="7124" y="1100"/>
                </a:lnTo>
                <a:lnTo>
                  <a:pt x="7124" y="1098"/>
                </a:lnTo>
                <a:lnTo>
                  <a:pt x="7124" y="1096"/>
                </a:lnTo>
                <a:lnTo>
                  <a:pt x="7132" y="1088"/>
                </a:lnTo>
                <a:lnTo>
                  <a:pt x="7150" y="1072"/>
                </a:lnTo>
                <a:lnTo>
                  <a:pt x="7152" y="1072"/>
                </a:lnTo>
                <a:lnTo>
                  <a:pt x="7150" y="1070"/>
                </a:lnTo>
                <a:lnTo>
                  <a:pt x="7144" y="1070"/>
                </a:lnTo>
                <a:lnTo>
                  <a:pt x="7138" y="1070"/>
                </a:lnTo>
                <a:lnTo>
                  <a:pt x="7136" y="1068"/>
                </a:lnTo>
                <a:lnTo>
                  <a:pt x="7132" y="1064"/>
                </a:lnTo>
                <a:lnTo>
                  <a:pt x="7130" y="1064"/>
                </a:lnTo>
                <a:lnTo>
                  <a:pt x="7128" y="1070"/>
                </a:lnTo>
                <a:lnTo>
                  <a:pt x="7126" y="1076"/>
                </a:lnTo>
                <a:lnTo>
                  <a:pt x="7122" y="1070"/>
                </a:lnTo>
                <a:lnTo>
                  <a:pt x="7118" y="1066"/>
                </a:lnTo>
                <a:lnTo>
                  <a:pt x="7114" y="1066"/>
                </a:lnTo>
                <a:lnTo>
                  <a:pt x="7112" y="1066"/>
                </a:lnTo>
                <a:lnTo>
                  <a:pt x="7108" y="1066"/>
                </a:lnTo>
                <a:lnTo>
                  <a:pt x="7106" y="1066"/>
                </a:lnTo>
                <a:lnTo>
                  <a:pt x="7102" y="1064"/>
                </a:lnTo>
                <a:lnTo>
                  <a:pt x="7098" y="1064"/>
                </a:lnTo>
                <a:lnTo>
                  <a:pt x="7096" y="1066"/>
                </a:lnTo>
                <a:lnTo>
                  <a:pt x="7098" y="1068"/>
                </a:lnTo>
                <a:lnTo>
                  <a:pt x="7100" y="1072"/>
                </a:lnTo>
                <a:lnTo>
                  <a:pt x="7100" y="1076"/>
                </a:lnTo>
                <a:lnTo>
                  <a:pt x="7098" y="1076"/>
                </a:lnTo>
                <a:lnTo>
                  <a:pt x="7094" y="1074"/>
                </a:lnTo>
                <a:lnTo>
                  <a:pt x="7088" y="1072"/>
                </a:lnTo>
                <a:lnTo>
                  <a:pt x="7084" y="1074"/>
                </a:lnTo>
                <a:lnTo>
                  <a:pt x="7086" y="1078"/>
                </a:lnTo>
                <a:lnTo>
                  <a:pt x="7094" y="1082"/>
                </a:lnTo>
                <a:lnTo>
                  <a:pt x="7102" y="1086"/>
                </a:lnTo>
                <a:lnTo>
                  <a:pt x="7106" y="1088"/>
                </a:lnTo>
                <a:lnTo>
                  <a:pt x="7104" y="1088"/>
                </a:lnTo>
                <a:lnTo>
                  <a:pt x="7094" y="1086"/>
                </a:lnTo>
                <a:lnTo>
                  <a:pt x="7088" y="1084"/>
                </a:lnTo>
                <a:lnTo>
                  <a:pt x="7088" y="1086"/>
                </a:lnTo>
                <a:lnTo>
                  <a:pt x="7086" y="1088"/>
                </a:lnTo>
                <a:lnTo>
                  <a:pt x="7084" y="1090"/>
                </a:lnTo>
                <a:lnTo>
                  <a:pt x="7080" y="1094"/>
                </a:lnTo>
                <a:lnTo>
                  <a:pt x="7072" y="1100"/>
                </a:lnTo>
                <a:lnTo>
                  <a:pt x="7060" y="1106"/>
                </a:lnTo>
                <a:lnTo>
                  <a:pt x="7056" y="1110"/>
                </a:lnTo>
                <a:lnTo>
                  <a:pt x="7056" y="1112"/>
                </a:lnTo>
                <a:lnTo>
                  <a:pt x="7050" y="1116"/>
                </a:lnTo>
                <a:lnTo>
                  <a:pt x="7046" y="1118"/>
                </a:lnTo>
                <a:lnTo>
                  <a:pt x="7044" y="1120"/>
                </a:lnTo>
                <a:lnTo>
                  <a:pt x="7044" y="1122"/>
                </a:lnTo>
                <a:lnTo>
                  <a:pt x="7048" y="1124"/>
                </a:lnTo>
                <a:lnTo>
                  <a:pt x="7046" y="1126"/>
                </a:lnTo>
                <a:lnTo>
                  <a:pt x="7044" y="1126"/>
                </a:lnTo>
                <a:lnTo>
                  <a:pt x="7042" y="1128"/>
                </a:lnTo>
                <a:lnTo>
                  <a:pt x="7042" y="1130"/>
                </a:lnTo>
                <a:lnTo>
                  <a:pt x="7046" y="1132"/>
                </a:lnTo>
                <a:lnTo>
                  <a:pt x="7052" y="1134"/>
                </a:lnTo>
                <a:lnTo>
                  <a:pt x="7054" y="1136"/>
                </a:lnTo>
                <a:lnTo>
                  <a:pt x="7052" y="1136"/>
                </a:lnTo>
                <a:lnTo>
                  <a:pt x="7048" y="1136"/>
                </a:lnTo>
                <a:lnTo>
                  <a:pt x="7040" y="1136"/>
                </a:lnTo>
                <a:lnTo>
                  <a:pt x="7034" y="1132"/>
                </a:lnTo>
                <a:lnTo>
                  <a:pt x="7034" y="1130"/>
                </a:lnTo>
                <a:lnTo>
                  <a:pt x="7034" y="1128"/>
                </a:lnTo>
                <a:lnTo>
                  <a:pt x="7036" y="1124"/>
                </a:lnTo>
                <a:lnTo>
                  <a:pt x="7034" y="1122"/>
                </a:lnTo>
                <a:lnTo>
                  <a:pt x="7028" y="1118"/>
                </a:lnTo>
                <a:lnTo>
                  <a:pt x="7018" y="1116"/>
                </a:lnTo>
                <a:lnTo>
                  <a:pt x="7012" y="1116"/>
                </a:lnTo>
                <a:lnTo>
                  <a:pt x="7008" y="1116"/>
                </a:lnTo>
                <a:lnTo>
                  <a:pt x="7006" y="1114"/>
                </a:lnTo>
                <a:lnTo>
                  <a:pt x="7004" y="1114"/>
                </a:lnTo>
                <a:lnTo>
                  <a:pt x="7002" y="1114"/>
                </a:lnTo>
                <a:lnTo>
                  <a:pt x="6998" y="1114"/>
                </a:lnTo>
                <a:lnTo>
                  <a:pt x="6992" y="1112"/>
                </a:lnTo>
                <a:lnTo>
                  <a:pt x="6990" y="1112"/>
                </a:lnTo>
                <a:lnTo>
                  <a:pt x="6988" y="1120"/>
                </a:lnTo>
                <a:lnTo>
                  <a:pt x="6988" y="1124"/>
                </a:lnTo>
                <a:lnTo>
                  <a:pt x="6984" y="1120"/>
                </a:lnTo>
                <a:lnTo>
                  <a:pt x="6982" y="1116"/>
                </a:lnTo>
                <a:lnTo>
                  <a:pt x="6978" y="1114"/>
                </a:lnTo>
                <a:lnTo>
                  <a:pt x="6974" y="1114"/>
                </a:lnTo>
                <a:lnTo>
                  <a:pt x="6968" y="1114"/>
                </a:lnTo>
                <a:lnTo>
                  <a:pt x="6964" y="1118"/>
                </a:lnTo>
                <a:lnTo>
                  <a:pt x="6964" y="1120"/>
                </a:lnTo>
                <a:lnTo>
                  <a:pt x="6966" y="1122"/>
                </a:lnTo>
                <a:lnTo>
                  <a:pt x="6970" y="1124"/>
                </a:lnTo>
                <a:lnTo>
                  <a:pt x="6972" y="1124"/>
                </a:lnTo>
                <a:lnTo>
                  <a:pt x="6972" y="1126"/>
                </a:lnTo>
                <a:lnTo>
                  <a:pt x="6974" y="1128"/>
                </a:lnTo>
                <a:lnTo>
                  <a:pt x="6978" y="1128"/>
                </a:lnTo>
                <a:lnTo>
                  <a:pt x="6982" y="1128"/>
                </a:lnTo>
                <a:lnTo>
                  <a:pt x="6986" y="1132"/>
                </a:lnTo>
                <a:lnTo>
                  <a:pt x="6988" y="1134"/>
                </a:lnTo>
                <a:lnTo>
                  <a:pt x="6992" y="1134"/>
                </a:lnTo>
                <a:lnTo>
                  <a:pt x="6994" y="1134"/>
                </a:lnTo>
                <a:lnTo>
                  <a:pt x="6992" y="1138"/>
                </a:lnTo>
                <a:lnTo>
                  <a:pt x="6990" y="1140"/>
                </a:lnTo>
                <a:lnTo>
                  <a:pt x="6990" y="1142"/>
                </a:lnTo>
                <a:lnTo>
                  <a:pt x="6996" y="1150"/>
                </a:lnTo>
                <a:lnTo>
                  <a:pt x="6998" y="1154"/>
                </a:lnTo>
                <a:lnTo>
                  <a:pt x="6996" y="1152"/>
                </a:lnTo>
                <a:lnTo>
                  <a:pt x="6980" y="1140"/>
                </a:lnTo>
                <a:lnTo>
                  <a:pt x="6970" y="1134"/>
                </a:lnTo>
                <a:lnTo>
                  <a:pt x="6964" y="1134"/>
                </a:lnTo>
                <a:lnTo>
                  <a:pt x="6962" y="1136"/>
                </a:lnTo>
                <a:lnTo>
                  <a:pt x="6964" y="1138"/>
                </a:lnTo>
                <a:lnTo>
                  <a:pt x="6964" y="1140"/>
                </a:lnTo>
                <a:lnTo>
                  <a:pt x="6964" y="1142"/>
                </a:lnTo>
                <a:lnTo>
                  <a:pt x="6960" y="1144"/>
                </a:lnTo>
                <a:lnTo>
                  <a:pt x="6958" y="1144"/>
                </a:lnTo>
                <a:lnTo>
                  <a:pt x="6956" y="1142"/>
                </a:lnTo>
                <a:lnTo>
                  <a:pt x="6958" y="1140"/>
                </a:lnTo>
                <a:lnTo>
                  <a:pt x="6958" y="1138"/>
                </a:lnTo>
                <a:lnTo>
                  <a:pt x="6956" y="1138"/>
                </a:lnTo>
                <a:lnTo>
                  <a:pt x="6950" y="1142"/>
                </a:lnTo>
                <a:lnTo>
                  <a:pt x="6938" y="1152"/>
                </a:lnTo>
                <a:lnTo>
                  <a:pt x="6936" y="1152"/>
                </a:lnTo>
                <a:lnTo>
                  <a:pt x="6934" y="1154"/>
                </a:lnTo>
                <a:lnTo>
                  <a:pt x="6934" y="1162"/>
                </a:lnTo>
                <a:lnTo>
                  <a:pt x="6932" y="1168"/>
                </a:lnTo>
                <a:lnTo>
                  <a:pt x="6928" y="1172"/>
                </a:lnTo>
                <a:lnTo>
                  <a:pt x="6922" y="1180"/>
                </a:lnTo>
                <a:lnTo>
                  <a:pt x="6914" y="1186"/>
                </a:lnTo>
                <a:lnTo>
                  <a:pt x="6922" y="1172"/>
                </a:lnTo>
                <a:lnTo>
                  <a:pt x="6926" y="1160"/>
                </a:lnTo>
                <a:lnTo>
                  <a:pt x="6928" y="1150"/>
                </a:lnTo>
                <a:lnTo>
                  <a:pt x="6928" y="1140"/>
                </a:lnTo>
                <a:lnTo>
                  <a:pt x="6926" y="1136"/>
                </a:lnTo>
                <a:lnTo>
                  <a:pt x="6924" y="1138"/>
                </a:lnTo>
                <a:lnTo>
                  <a:pt x="6922" y="1142"/>
                </a:lnTo>
                <a:lnTo>
                  <a:pt x="6920" y="1142"/>
                </a:lnTo>
                <a:lnTo>
                  <a:pt x="6918" y="1140"/>
                </a:lnTo>
                <a:lnTo>
                  <a:pt x="6916" y="1140"/>
                </a:lnTo>
                <a:lnTo>
                  <a:pt x="6908" y="1150"/>
                </a:lnTo>
                <a:lnTo>
                  <a:pt x="6906" y="1156"/>
                </a:lnTo>
                <a:lnTo>
                  <a:pt x="6906" y="1160"/>
                </a:lnTo>
                <a:lnTo>
                  <a:pt x="6908" y="1160"/>
                </a:lnTo>
                <a:lnTo>
                  <a:pt x="6904" y="1164"/>
                </a:lnTo>
                <a:lnTo>
                  <a:pt x="6902" y="1166"/>
                </a:lnTo>
                <a:lnTo>
                  <a:pt x="6898" y="1166"/>
                </a:lnTo>
                <a:lnTo>
                  <a:pt x="6898" y="1162"/>
                </a:lnTo>
                <a:lnTo>
                  <a:pt x="6900" y="1158"/>
                </a:lnTo>
                <a:lnTo>
                  <a:pt x="6902" y="1152"/>
                </a:lnTo>
                <a:lnTo>
                  <a:pt x="6902" y="1150"/>
                </a:lnTo>
                <a:lnTo>
                  <a:pt x="6900" y="1148"/>
                </a:lnTo>
                <a:lnTo>
                  <a:pt x="6896" y="1148"/>
                </a:lnTo>
                <a:lnTo>
                  <a:pt x="6888" y="1150"/>
                </a:lnTo>
                <a:lnTo>
                  <a:pt x="6882" y="1152"/>
                </a:lnTo>
                <a:lnTo>
                  <a:pt x="6870" y="1160"/>
                </a:lnTo>
                <a:lnTo>
                  <a:pt x="6868" y="1162"/>
                </a:lnTo>
                <a:lnTo>
                  <a:pt x="6870" y="1164"/>
                </a:lnTo>
                <a:lnTo>
                  <a:pt x="6872" y="1166"/>
                </a:lnTo>
                <a:lnTo>
                  <a:pt x="6872" y="1168"/>
                </a:lnTo>
                <a:lnTo>
                  <a:pt x="6872" y="1170"/>
                </a:lnTo>
                <a:lnTo>
                  <a:pt x="6872" y="1174"/>
                </a:lnTo>
                <a:lnTo>
                  <a:pt x="6874" y="1174"/>
                </a:lnTo>
                <a:lnTo>
                  <a:pt x="6882" y="1178"/>
                </a:lnTo>
                <a:lnTo>
                  <a:pt x="6886" y="1178"/>
                </a:lnTo>
                <a:lnTo>
                  <a:pt x="6890" y="1182"/>
                </a:lnTo>
                <a:lnTo>
                  <a:pt x="6892" y="1186"/>
                </a:lnTo>
                <a:lnTo>
                  <a:pt x="6894" y="1192"/>
                </a:lnTo>
                <a:lnTo>
                  <a:pt x="6884" y="1188"/>
                </a:lnTo>
                <a:lnTo>
                  <a:pt x="6884" y="1186"/>
                </a:lnTo>
                <a:lnTo>
                  <a:pt x="6886" y="1184"/>
                </a:lnTo>
                <a:lnTo>
                  <a:pt x="6880" y="1182"/>
                </a:lnTo>
                <a:lnTo>
                  <a:pt x="6874" y="1180"/>
                </a:lnTo>
                <a:lnTo>
                  <a:pt x="6870" y="1178"/>
                </a:lnTo>
                <a:lnTo>
                  <a:pt x="6868" y="1172"/>
                </a:lnTo>
                <a:lnTo>
                  <a:pt x="6864" y="1168"/>
                </a:lnTo>
                <a:lnTo>
                  <a:pt x="6858" y="1168"/>
                </a:lnTo>
                <a:lnTo>
                  <a:pt x="6850" y="1172"/>
                </a:lnTo>
                <a:lnTo>
                  <a:pt x="6850" y="1174"/>
                </a:lnTo>
                <a:lnTo>
                  <a:pt x="6858" y="1180"/>
                </a:lnTo>
                <a:lnTo>
                  <a:pt x="6862" y="1184"/>
                </a:lnTo>
                <a:lnTo>
                  <a:pt x="6860" y="1186"/>
                </a:lnTo>
                <a:lnTo>
                  <a:pt x="6856" y="1184"/>
                </a:lnTo>
                <a:lnTo>
                  <a:pt x="6852" y="1180"/>
                </a:lnTo>
                <a:lnTo>
                  <a:pt x="6842" y="1172"/>
                </a:lnTo>
                <a:lnTo>
                  <a:pt x="6838" y="1172"/>
                </a:lnTo>
                <a:lnTo>
                  <a:pt x="6838" y="1174"/>
                </a:lnTo>
                <a:lnTo>
                  <a:pt x="6840" y="1178"/>
                </a:lnTo>
                <a:lnTo>
                  <a:pt x="6838" y="1180"/>
                </a:lnTo>
                <a:lnTo>
                  <a:pt x="6836" y="1182"/>
                </a:lnTo>
                <a:lnTo>
                  <a:pt x="6834" y="1184"/>
                </a:lnTo>
                <a:lnTo>
                  <a:pt x="6836" y="1190"/>
                </a:lnTo>
                <a:lnTo>
                  <a:pt x="6836" y="1194"/>
                </a:lnTo>
                <a:lnTo>
                  <a:pt x="6836" y="1196"/>
                </a:lnTo>
                <a:lnTo>
                  <a:pt x="6830" y="1198"/>
                </a:lnTo>
                <a:lnTo>
                  <a:pt x="6822" y="1200"/>
                </a:lnTo>
                <a:lnTo>
                  <a:pt x="6818" y="1202"/>
                </a:lnTo>
                <a:lnTo>
                  <a:pt x="6814" y="1206"/>
                </a:lnTo>
                <a:lnTo>
                  <a:pt x="6812" y="1210"/>
                </a:lnTo>
                <a:lnTo>
                  <a:pt x="6814" y="1212"/>
                </a:lnTo>
                <a:lnTo>
                  <a:pt x="6818" y="1214"/>
                </a:lnTo>
                <a:lnTo>
                  <a:pt x="6822" y="1214"/>
                </a:lnTo>
                <a:lnTo>
                  <a:pt x="6816" y="1216"/>
                </a:lnTo>
                <a:lnTo>
                  <a:pt x="6808" y="1220"/>
                </a:lnTo>
                <a:lnTo>
                  <a:pt x="6804" y="1222"/>
                </a:lnTo>
                <a:lnTo>
                  <a:pt x="6802" y="1226"/>
                </a:lnTo>
                <a:lnTo>
                  <a:pt x="6798" y="1228"/>
                </a:lnTo>
                <a:lnTo>
                  <a:pt x="6792" y="1230"/>
                </a:lnTo>
                <a:lnTo>
                  <a:pt x="6786" y="1230"/>
                </a:lnTo>
                <a:lnTo>
                  <a:pt x="6780" y="1232"/>
                </a:lnTo>
                <a:lnTo>
                  <a:pt x="6774" y="1240"/>
                </a:lnTo>
                <a:lnTo>
                  <a:pt x="6772" y="1244"/>
                </a:lnTo>
                <a:lnTo>
                  <a:pt x="6772" y="1246"/>
                </a:lnTo>
                <a:lnTo>
                  <a:pt x="6776" y="1248"/>
                </a:lnTo>
                <a:lnTo>
                  <a:pt x="6780" y="1246"/>
                </a:lnTo>
                <a:lnTo>
                  <a:pt x="6790" y="1244"/>
                </a:lnTo>
                <a:lnTo>
                  <a:pt x="6792" y="1244"/>
                </a:lnTo>
                <a:lnTo>
                  <a:pt x="6794" y="1244"/>
                </a:lnTo>
                <a:lnTo>
                  <a:pt x="6794" y="1246"/>
                </a:lnTo>
                <a:lnTo>
                  <a:pt x="6796" y="1248"/>
                </a:lnTo>
                <a:lnTo>
                  <a:pt x="6808" y="1242"/>
                </a:lnTo>
                <a:lnTo>
                  <a:pt x="6812" y="1240"/>
                </a:lnTo>
                <a:lnTo>
                  <a:pt x="6814" y="1240"/>
                </a:lnTo>
                <a:lnTo>
                  <a:pt x="6812" y="1244"/>
                </a:lnTo>
                <a:lnTo>
                  <a:pt x="6804" y="1250"/>
                </a:lnTo>
                <a:lnTo>
                  <a:pt x="6794" y="1254"/>
                </a:lnTo>
                <a:lnTo>
                  <a:pt x="6786" y="1254"/>
                </a:lnTo>
                <a:lnTo>
                  <a:pt x="6784" y="1252"/>
                </a:lnTo>
                <a:lnTo>
                  <a:pt x="6780" y="1252"/>
                </a:lnTo>
                <a:lnTo>
                  <a:pt x="6772" y="1250"/>
                </a:lnTo>
                <a:lnTo>
                  <a:pt x="6764" y="1252"/>
                </a:lnTo>
                <a:lnTo>
                  <a:pt x="6756" y="1254"/>
                </a:lnTo>
                <a:lnTo>
                  <a:pt x="6754" y="1258"/>
                </a:lnTo>
                <a:lnTo>
                  <a:pt x="6758" y="1260"/>
                </a:lnTo>
                <a:lnTo>
                  <a:pt x="6760" y="1262"/>
                </a:lnTo>
                <a:lnTo>
                  <a:pt x="6760" y="1264"/>
                </a:lnTo>
                <a:lnTo>
                  <a:pt x="6764" y="1264"/>
                </a:lnTo>
                <a:lnTo>
                  <a:pt x="6770" y="1266"/>
                </a:lnTo>
                <a:lnTo>
                  <a:pt x="6768" y="1270"/>
                </a:lnTo>
                <a:lnTo>
                  <a:pt x="6764" y="1274"/>
                </a:lnTo>
                <a:lnTo>
                  <a:pt x="6762" y="1278"/>
                </a:lnTo>
                <a:lnTo>
                  <a:pt x="6762" y="1282"/>
                </a:lnTo>
                <a:lnTo>
                  <a:pt x="6760" y="1286"/>
                </a:lnTo>
                <a:lnTo>
                  <a:pt x="6758" y="1284"/>
                </a:lnTo>
                <a:lnTo>
                  <a:pt x="6756" y="1278"/>
                </a:lnTo>
                <a:lnTo>
                  <a:pt x="6754" y="1272"/>
                </a:lnTo>
                <a:lnTo>
                  <a:pt x="6754" y="1266"/>
                </a:lnTo>
                <a:lnTo>
                  <a:pt x="6754" y="1262"/>
                </a:lnTo>
                <a:lnTo>
                  <a:pt x="6750" y="1262"/>
                </a:lnTo>
                <a:lnTo>
                  <a:pt x="6748" y="1266"/>
                </a:lnTo>
                <a:lnTo>
                  <a:pt x="6744" y="1270"/>
                </a:lnTo>
                <a:lnTo>
                  <a:pt x="6742" y="1272"/>
                </a:lnTo>
                <a:lnTo>
                  <a:pt x="6742" y="1270"/>
                </a:lnTo>
                <a:lnTo>
                  <a:pt x="6740" y="1268"/>
                </a:lnTo>
                <a:lnTo>
                  <a:pt x="6736" y="1268"/>
                </a:lnTo>
                <a:lnTo>
                  <a:pt x="6730" y="1270"/>
                </a:lnTo>
                <a:lnTo>
                  <a:pt x="6726" y="1272"/>
                </a:lnTo>
                <a:lnTo>
                  <a:pt x="6724" y="1274"/>
                </a:lnTo>
                <a:lnTo>
                  <a:pt x="6724" y="1276"/>
                </a:lnTo>
                <a:lnTo>
                  <a:pt x="6726" y="1278"/>
                </a:lnTo>
                <a:lnTo>
                  <a:pt x="6728" y="1276"/>
                </a:lnTo>
                <a:lnTo>
                  <a:pt x="6732" y="1276"/>
                </a:lnTo>
                <a:lnTo>
                  <a:pt x="6740" y="1276"/>
                </a:lnTo>
                <a:lnTo>
                  <a:pt x="6746" y="1278"/>
                </a:lnTo>
                <a:lnTo>
                  <a:pt x="6750" y="1280"/>
                </a:lnTo>
                <a:lnTo>
                  <a:pt x="6748" y="1282"/>
                </a:lnTo>
                <a:lnTo>
                  <a:pt x="6744" y="1282"/>
                </a:lnTo>
                <a:lnTo>
                  <a:pt x="6734" y="1284"/>
                </a:lnTo>
                <a:lnTo>
                  <a:pt x="6716" y="1286"/>
                </a:lnTo>
                <a:lnTo>
                  <a:pt x="6704" y="1290"/>
                </a:lnTo>
                <a:lnTo>
                  <a:pt x="6702" y="1294"/>
                </a:lnTo>
                <a:lnTo>
                  <a:pt x="6704" y="1296"/>
                </a:lnTo>
                <a:lnTo>
                  <a:pt x="6706" y="1296"/>
                </a:lnTo>
                <a:lnTo>
                  <a:pt x="6706" y="1298"/>
                </a:lnTo>
                <a:lnTo>
                  <a:pt x="6702" y="1300"/>
                </a:lnTo>
                <a:lnTo>
                  <a:pt x="6700" y="1302"/>
                </a:lnTo>
                <a:lnTo>
                  <a:pt x="6704" y="1304"/>
                </a:lnTo>
                <a:lnTo>
                  <a:pt x="6710" y="1304"/>
                </a:lnTo>
                <a:lnTo>
                  <a:pt x="6714" y="1304"/>
                </a:lnTo>
                <a:lnTo>
                  <a:pt x="6720" y="1298"/>
                </a:lnTo>
                <a:lnTo>
                  <a:pt x="6726" y="1294"/>
                </a:lnTo>
                <a:lnTo>
                  <a:pt x="6732" y="1294"/>
                </a:lnTo>
                <a:lnTo>
                  <a:pt x="6736" y="1294"/>
                </a:lnTo>
                <a:lnTo>
                  <a:pt x="6744" y="1296"/>
                </a:lnTo>
                <a:lnTo>
                  <a:pt x="6742" y="1298"/>
                </a:lnTo>
                <a:lnTo>
                  <a:pt x="6734" y="1298"/>
                </a:lnTo>
                <a:lnTo>
                  <a:pt x="6724" y="1300"/>
                </a:lnTo>
                <a:lnTo>
                  <a:pt x="6718" y="1304"/>
                </a:lnTo>
                <a:lnTo>
                  <a:pt x="6720" y="1306"/>
                </a:lnTo>
                <a:lnTo>
                  <a:pt x="6718" y="1308"/>
                </a:lnTo>
                <a:lnTo>
                  <a:pt x="6710" y="1310"/>
                </a:lnTo>
                <a:lnTo>
                  <a:pt x="6700" y="1312"/>
                </a:lnTo>
                <a:lnTo>
                  <a:pt x="6700" y="1314"/>
                </a:lnTo>
                <a:lnTo>
                  <a:pt x="6700" y="1316"/>
                </a:lnTo>
                <a:lnTo>
                  <a:pt x="6706" y="1318"/>
                </a:lnTo>
                <a:lnTo>
                  <a:pt x="6706" y="1320"/>
                </a:lnTo>
                <a:lnTo>
                  <a:pt x="6706" y="1322"/>
                </a:lnTo>
                <a:lnTo>
                  <a:pt x="6704" y="1322"/>
                </a:lnTo>
                <a:lnTo>
                  <a:pt x="6702" y="1320"/>
                </a:lnTo>
                <a:lnTo>
                  <a:pt x="6698" y="1320"/>
                </a:lnTo>
                <a:lnTo>
                  <a:pt x="6694" y="1322"/>
                </a:lnTo>
                <a:lnTo>
                  <a:pt x="6688" y="1328"/>
                </a:lnTo>
                <a:lnTo>
                  <a:pt x="6688" y="1330"/>
                </a:lnTo>
                <a:lnTo>
                  <a:pt x="6692" y="1332"/>
                </a:lnTo>
                <a:lnTo>
                  <a:pt x="6696" y="1332"/>
                </a:lnTo>
                <a:lnTo>
                  <a:pt x="6700" y="1330"/>
                </a:lnTo>
                <a:lnTo>
                  <a:pt x="6708" y="1330"/>
                </a:lnTo>
                <a:lnTo>
                  <a:pt x="6720" y="1330"/>
                </a:lnTo>
                <a:lnTo>
                  <a:pt x="6736" y="1332"/>
                </a:lnTo>
                <a:lnTo>
                  <a:pt x="6732" y="1334"/>
                </a:lnTo>
                <a:lnTo>
                  <a:pt x="6730" y="1336"/>
                </a:lnTo>
                <a:lnTo>
                  <a:pt x="6730" y="1338"/>
                </a:lnTo>
                <a:lnTo>
                  <a:pt x="6732" y="1342"/>
                </a:lnTo>
                <a:lnTo>
                  <a:pt x="6728" y="1340"/>
                </a:lnTo>
                <a:lnTo>
                  <a:pt x="6722" y="1336"/>
                </a:lnTo>
                <a:lnTo>
                  <a:pt x="6718" y="1334"/>
                </a:lnTo>
                <a:lnTo>
                  <a:pt x="6712" y="1332"/>
                </a:lnTo>
                <a:lnTo>
                  <a:pt x="6704" y="1334"/>
                </a:lnTo>
                <a:lnTo>
                  <a:pt x="6698" y="1334"/>
                </a:lnTo>
                <a:lnTo>
                  <a:pt x="6692" y="1336"/>
                </a:lnTo>
                <a:lnTo>
                  <a:pt x="6686" y="1338"/>
                </a:lnTo>
                <a:lnTo>
                  <a:pt x="6682" y="1338"/>
                </a:lnTo>
                <a:lnTo>
                  <a:pt x="6680" y="1338"/>
                </a:lnTo>
                <a:lnTo>
                  <a:pt x="6678" y="1340"/>
                </a:lnTo>
                <a:lnTo>
                  <a:pt x="6674" y="1340"/>
                </a:lnTo>
                <a:lnTo>
                  <a:pt x="6672" y="1340"/>
                </a:lnTo>
                <a:lnTo>
                  <a:pt x="6672" y="1342"/>
                </a:lnTo>
                <a:lnTo>
                  <a:pt x="6672" y="1346"/>
                </a:lnTo>
                <a:lnTo>
                  <a:pt x="6672" y="1348"/>
                </a:lnTo>
                <a:lnTo>
                  <a:pt x="6670" y="1350"/>
                </a:lnTo>
                <a:lnTo>
                  <a:pt x="6666" y="1350"/>
                </a:lnTo>
                <a:lnTo>
                  <a:pt x="6660" y="1352"/>
                </a:lnTo>
                <a:lnTo>
                  <a:pt x="6652" y="1352"/>
                </a:lnTo>
                <a:lnTo>
                  <a:pt x="6654" y="1356"/>
                </a:lnTo>
                <a:lnTo>
                  <a:pt x="6658" y="1360"/>
                </a:lnTo>
                <a:lnTo>
                  <a:pt x="6658" y="1362"/>
                </a:lnTo>
                <a:lnTo>
                  <a:pt x="6656" y="1364"/>
                </a:lnTo>
                <a:lnTo>
                  <a:pt x="6652" y="1366"/>
                </a:lnTo>
                <a:lnTo>
                  <a:pt x="6648" y="1366"/>
                </a:lnTo>
                <a:lnTo>
                  <a:pt x="6646" y="1366"/>
                </a:lnTo>
                <a:lnTo>
                  <a:pt x="6642" y="1370"/>
                </a:lnTo>
                <a:lnTo>
                  <a:pt x="6638" y="1374"/>
                </a:lnTo>
                <a:lnTo>
                  <a:pt x="6640" y="1374"/>
                </a:lnTo>
                <a:lnTo>
                  <a:pt x="6644" y="1376"/>
                </a:lnTo>
                <a:lnTo>
                  <a:pt x="6642" y="1378"/>
                </a:lnTo>
                <a:lnTo>
                  <a:pt x="6640" y="1380"/>
                </a:lnTo>
                <a:lnTo>
                  <a:pt x="6640" y="1382"/>
                </a:lnTo>
                <a:lnTo>
                  <a:pt x="6638" y="1382"/>
                </a:lnTo>
                <a:lnTo>
                  <a:pt x="6634" y="1382"/>
                </a:lnTo>
                <a:lnTo>
                  <a:pt x="6632" y="1382"/>
                </a:lnTo>
                <a:lnTo>
                  <a:pt x="6630" y="1382"/>
                </a:lnTo>
                <a:lnTo>
                  <a:pt x="6632" y="1386"/>
                </a:lnTo>
                <a:lnTo>
                  <a:pt x="6634" y="1388"/>
                </a:lnTo>
                <a:lnTo>
                  <a:pt x="6634" y="1390"/>
                </a:lnTo>
                <a:lnTo>
                  <a:pt x="6632" y="1394"/>
                </a:lnTo>
                <a:lnTo>
                  <a:pt x="6632" y="1396"/>
                </a:lnTo>
                <a:lnTo>
                  <a:pt x="6638" y="1398"/>
                </a:lnTo>
                <a:lnTo>
                  <a:pt x="6642" y="1398"/>
                </a:lnTo>
                <a:lnTo>
                  <a:pt x="6638" y="1400"/>
                </a:lnTo>
                <a:lnTo>
                  <a:pt x="6632" y="1402"/>
                </a:lnTo>
                <a:lnTo>
                  <a:pt x="6632" y="1404"/>
                </a:lnTo>
                <a:lnTo>
                  <a:pt x="6638" y="1404"/>
                </a:lnTo>
                <a:lnTo>
                  <a:pt x="6648" y="1402"/>
                </a:lnTo>
                <a:lnTo>
                  <a:pt x="6674" y="1396"/>
                </a:lnTo>
                <a:lnTo>
                  <a:pt x="6678" y="1396"/>
                </a:lnTo>
                <a:lnTo>
                  <a:pt x="6676" y="1398"/>
                </a:lnTo>
                <a:lnTo>
                  <a:pt x="6666" y="1402"/>
                </a:lnTo>
                <a:lnTo>
                  <a:pt x="6656" y="1404"/>
                </a:lnTo>
                <a:lnTo>
                  <a:pt x="6638" y="1408"/>
                </a:lnTo>
                <a:lnTo>
                  <a:pt x="6630" y="1408"/>
                </a:lnTo>
                <a:lnTo>
                  <a:pt x="6622" y="1412"/>
                </a:lnTo>
                <a:lnTo>
                  <a:pt x="6616" y="1414"/>
                </a:lnTo>
                <a:lnTo>
                  <a:pt x="6620" y="1414"/>
                </a:lnTo>
                <a:lnTo>
                  <a:pt x="6626" y="1414"/>
                </a:lnTo>
                <a:lnTo>
                  <a:pt x="6630" y="1416"/>
                </a:lnTo>
                <a:lnTo>
                  <a:pt x="6630" y="1418"/>
                </a:lnTo>
                <a:lnTo>
                  <a:pt x="6628" y="1422"/>
                </a:lnTo>
                <a:lnTo>
                  <a:pt x="6624" y="1422"/>
                </a:lnTo>
                <a:lnTo>
                  <a:pt x="6620" y="1426"/>
                </a:lnTo>
                <a:lnTo>
                  <a:pt x="6616" y="1432"/>
                </a:lnTo>
                <a:lnTo>
                  <a:pt x="6614" y="1436"/>
                </a:lnTo>
                <a:lnTo>
                  <a:pt x="6612" y="1438"/>
                </a:lnTo>
                <a:lnTo>
                  <a:pt x="6608" y="1438"/>
                </a:lnTo>
                <a:lnTo>
                  <a:pt x="6604" y="1440"/>
                </a:lnTo>
                <a:lnTo>
                  <a:pt x="6604" y="1444"/>
                </a:lnTo>
                <a:lnTo>
                  <a:pt x="6606" y="1450"/>
                </a:lnTo>
                <a:lnTo>
                  <a:pt x="6608" y="1450"/>
                </a:lnTo>
                <a:lnTo>
                  <a:pt x="6612" y="1450"/>
                </a:lnTo>
                <a:lnTo>
                  <a:pt x="6612" y="1454"/>
                </a:lnTo>
                <a:lnTo>
                  <a:pt x="6612" y="1458"/>
                </a:lnTo>
                <a:lnTo>
                  <a:pt x="6612" y="1460"/>
                </a:lnTo>
                <a:lnTo>
                  <a:pt x="6608" y="1464"/>
                </a:lnTo>
                <a:lnTo>
                  <a:pt x="6604" y="1468"/>
                </a:lnTo>
                <a:lnTo>
                  <a:pt x="6602" y="1468"/>
                </a:lnTo>
                <a:lnTo>
                  <a:pt x="6604" y="1470"/>
                </a:lnTo>
                <a:lnTo>
                  <a:pt x="6606" y="1474"/>
                </a:lnTo>
                <a:lnTo>
                  <a:pt x="6606" y="1478"/>
                </a:lnTo>
                <a:lnTo>
                  <a:pt x="6602" y="1482"/>
                </a:lnTo>
                <a:lnTo>
                  <a:pt x="6596" y="1484"/>
                </a:lnTo>
                <a:lnTo>
                  <a:pt x="6588" y="1484"/>
                </a:lnTo>
                <a:lnTo>
                  <a:pt x="6586" y="1486"/>
                </a:lnTo>
                <a:lnTo>
                  <a:pt x="6582" y="1488"/>
                </a:lnTo>
                <a:lnTo>
                  <a:pt x="6576" y="1490"/>
                </a:lnTo>
                <a:lnTo>
                  <a:pt x="6572" y="1490"/>
                </a:lnTo>
                <a:lnTo>
                  <a:pt x="6568" y="1492"/>
                </a:lnTo>
                <a:lnTo>
                  <a:pt x="6564" y="1494"/>
                </a:lnTo>
                <a:lnTo>
                  <a:pt x="6562" y="1494"/>
                </a:lnTo>
                <a:lnTo>
                  <a:pt x="6552" y="1492"/>
                </a:lnTo>
                <a:lnTo>
                  <a:pt x="6546" y="1494"/>
                </a:lnTo>
                <a:lnTo>
                  <a:pt x="6544" y="1496"/>
                </a:lnTo>
                <a:lnTo>
                  <a:pt x="6544" y="1498"/>
                </a:lnTo>
                <a:lnTo>
                  <a:pt x="6548" y="1498"/>
                </a:lnTo>
                <a:lnTo>
                  <a:pt x="6552" y="1498"/>
                </a:lnTo>
                <a:lnTo>
                  <a:pt x="6560" y="1498"/>
                </a:lnTo>
                <a:lnTo>
                  <a:pt x="6562" y="1500"/>
                </a:lnTo>
                <a:lnTo>
                  <a:pt x="6564" y="1500"/>
                </a:lnTo>
                <a:lnTo>
                  <a:pt x="6564" y="1504"/>
                </a:lnTo>
                <a:lnTo>
                  <a:pt x="6562" y="1506"/>
                </a:lnTo>
                <a:lnTo>
                  <a:pt x="6564" y="1506"/>
                </a:lnTo>
                <a:lnTo>
                  <a:pt x="6570" y="1502"/>
                </a:lnTo>
                <a:lnTo>
                  <a:pt x="6576" y="1500"/>
                </a:lnTo>
                <a:lnTo>
                  <a:pt x="6578" y="1500"/>
                </a:lnTo>
                <a:lnTo>
                  <a:pt x="6576" y="1504"/>
                </a:lnTo>
                <a:lnTo>
                  <a:pt x="6570" y="1506"/>
                </a:lnTo>
                <a:lnTo>
                  <a:pt x="6568" y="1508"/>
                </a:lnTo>
                <a:lnTo>
                  <a:pt x="6570" y="1512"/>
                </a:lnTo>
                <a:lnTo>
                  <a:pt x="6574" y="1514"/>
                </a:lnTo>
                <a:lnTo>
                  <a:pt x="6574" y="1516"/>
                </a:lnTo>
                <a:lnTo>
                  <a:pt x="6570" y="1520"/>
                </a:lnTo>
                <a:lnTo>
                  <a:pt x="6570" y="1524"/>
                </a:lnTo>
                <a:lnTo>
                  <a:pt x="6568" y="1524"/>
                </a:lnTo>
                <a:lnTo>
                  <a:pt x="6562" y="1526"/>
                </a:lnTo>
                <a:lnTo>
                  <a:pt x="6560" y="1526"/>
                </a:lnTo>
                <a:lnTo>
                  <a:pt x="6558" y="1524"/>
                </a:lnTo>
                <a:lnTo>
                  <a:pt x="6554" y="1520"/>
                </a:lnTo>
                <a:lnTo>
                  <a:pt x="6552" y="1516"/>
                </a:lnTo>
                <a:lnTo>
                  <a:pt x="6552" y="1514"/>
                </a:lnTo>
                <a:lnTo>
                  <a:pt x="6548" y="1514"/>
                </a:lnTo>
                <a:lnTo>
                  <a:pt x="6546" y="1516"/>
                </a:lnTo>
                <a:lnTo>
                  <a:pt x="6546" y="1518"/>
                </a:lnTo>
                <a:lnTo>
                  <a:pt x="6546" y="1520"/>
                </a:lnTo>
                <a:lnTo>
                  <a:pt x="6544" y="1520"/>
                </a:lnTo>
                <a:lnTo>
                  <a:pt x="6536" y="1522"/>
                </a:lnTo>
                <a:lnTo>
                  <a:pt x="6532" y="1524"/>
                </a:lnTo>
                <a:lnTo>
                  <a:pt x="6530" y="1528"/>
                </a:lnTo>
                <a:lnTo>
                  <a:pt x="6530" y="1530"/>
                </a:lnTo>
                <a:lnTo>
                  <a:pt x="6530" y="1534"/>
                </a:lnTo>
                <a:lnTo>
                  <a:pt x="6528" y="1536"/>
                </a:lnTo>
                <a:lnTo>
                  <a:pt x="6524" y="1538"/>
                </a:lnTo>
                <a:lnTo>
                  <a:pt x="6520" y="1538"/>
                </a:lnTo>
                <a:lnTo>
                  <a:pt x="6516" y="1540"/>
                </a:lnTo>
                <a:lnTo>
                  <a:pt x="6514" y="1544"/>
                </a:lnTo>
                <a:lnTo>
                  <a:pt x="6512" y="1552"/>
                </a:lnTo>
                <a:lnTo>
                  <a:pt x="6510" y="1556"/>
                </a:lnTo>
                <a:lnTo>
                  <a:pt x="6502" y="1562"/>
                </a:lnTo>
                <a:lnTo>
                  <a:pt x="6496" y="1566"/>
                </a:lnTo>
                <a:lnTo>
                  <a:pt x="6494" y="1570"/>
                </a:lnTo>
                <a:lnTo>
                  <a:pt x="6492" y="1572"/>
                </a:lnTo>
                <a:lnTo>
                  <a:pt x="6490" y="1576"/>
                </a:lnTo>
                <a:lnTo>
                  <a:pt x="6492" y="1578"/>
                </a:lnTo>
                <a:lnTo>
                  <a:pt x="6496" y="1576"/>
                </a:lnTo>
                <a:lnTo>
                  <a:pt x="6500" y="1574"/>
                </a:lnTo>
                <a:lnTo>
                  <a:pt x="6502" y="1574"/>
                </a:lnTo>
                <a:lnTo>
                  <a:pt x="6502" y="1576"/>
                </a:lnTo>
                <a:lnTo>
                  <a:pt x="6502" y="1578"/>
                </a:lnTo>
                <a:lnTo>
                  <a:pt x="6504" y="1580"/>
                </a:lnTo>
                <a:lnTo>
                  <a:pt x="6506" y="1582"/>
                </a:lnTo>
                <a:lnTo>
                  <a:pt x="6506" y="1584"/>
                </a:lnTo>
                <a:lnTo>
                  <a:pt x="6508" y="1586"/>
                </a:lnTo>
                <a:lnTo>
                  <a:pt x="6510" y="1588"/>
                </a:lnTo>
                <a:lnTo>
                  <a:pt x="6520" y="1586"/>
                </a:lnTo>
                <a:lnTo>
                  <a:pt x="6532" y="1582"/>
                </a:lnTo>
                <a:lnTo>
                  <a:pt x="6546" y="1572"/>
                </a:lnTo>
                <a:lnTo>
                  <a:pt x="6552" y="1566"/>
                </a:lnTo>
                <a:lnTo>
                  <a:pt x="6554" y="1564"/>
                </a:lnTo>
                <a:lnTo>
                  <a:pt x="6552" y="1562"/>
                </a:lnTo>
                <a:lnTo>
                  <a:pt x="6548" y="1562"/>
                </a:lnTo>
                <a:lnTo>
                  <a:pt x="6544" y="1562"/>
                </a:lnTo>
                <a:lnTo>
                  <a:pt x="6542" y="1562"/>
                </a:lnTo>
                <a:lnTo>
                  <a:pt x="6546" y="1560"/>
                </a:lnTo>
                <a:lnTo>
                  <a:pt x="6554" y="1554"/>
                </a:lnTo>
                <a:lnTo>
                  <a:pt x="6558" y="1552"/>
                </a:lnTo>
                <a:lnTo>
                  <a:pt x="6560" y="1552"/>
                </a:lnTo>
                <a:lnTo>
                  <a:pt x="6566" y="1552"/>
                </a:lnTo>
                <a:lnTo>
                  <a:pt x="6568" y="1554"/>
                </a:lnTo>
                <a:lnTo>
                  <a:pt x="6562" y="1558"/>
                </a:lnTo>
                <a:lnTo>
                  <a:pt x="6558" y="1560"/>
                </a:lnTo>
                <a:lnTo>
                  <a:pt x="6556" y="1562"/>
                </a:lnTo>
                <a:lnTo>
                  <a:pt x="6558" y="1564"/>
                </a:lnTo>
                <a:lnTo>
                  <a:pt x="6564" y="1566"/>
                </a:lnTo>
                <a:lnTo>
                  <a:pt x="6568" y="1568"/>
                </a:lnTo>
                <a:lnTo>
                  <a:pt x="6564" y="1570"/>
                </a:lnTo>
                <a:lnTo>
                  <a:pt x="6544" y="1580"/>
                </a:lnTo>
                <a:lnTo>
                  <a:pt x="6538" y="1584"/>
                </a:lnTo>
                <a:lnTo>
                  <a:pt x="6540" y="1584"/>
                </a:lnTo>
                <a:lnTo>
                  <a:pt x="6542" y="1584"/>
                </a:lnTo>
                <a:lnTo>
                  <a:pt x="6542" y="1586"/>
                </a:lnTo>
                <a:lnTo>
                  <a:pt x="6540" y="1588"/>
                </a:lnTo>
                <a:lnTo>
                  <a:pt x="6544" y="1590"/>
                </a:lnTo>
                <a:lnTo>
                  <a:pt x="6546" y="1592"/>
                </a:lnTo>
                <a:lnTo>
                  <a:pt x="6544" y="1594"/>
                </a:lnTo>
                <a:lnTo>
                  <a:pt x="6538" y="1594"/>
                </a:lnTo>
                <a:lnTo>
                  <a:pt x="6528" y="1592"/>
                </a:lnTo>
                <a:lnTo>
                  <a:pt x="6520" y="1592"/>
                </a:lnTo>
                <a:lnTo>
                  <a:pt x="6514" y="1594"/>
                </a:lnTo>
                <a:lnTo>
                  <a:pt x="6510" y="1596"/>
                </a:lnTo>
                <a:lnTo>
                  <a:pt x="6506" y="1600"/>
                </a:lnTo>
                <a:lnTo>
                  <a:pt x="6506" y="1598"/>
                </a:lnTo>
                <a:lnTo>
                  <a:pt x="6506" y="1594"/>
                </a:lnTo>
                <a:lnTo>
                  <a:pt x="6502" y="1586"/>
                </a:lnTo>
                <a:lnTo>
                  <a:pt x="6498" y="1580"/>
                </a:lnTo>
                <a:lnTo>
                  <a:pt x="6494" y="1580"/>
                </a:lnTo>
                <a:lnTo>
                  <a:pt x="6490" y="1582"/>
                </a:lnTo>
                <a:lnTo>
                  <a:pt x="6484" y="1584"/>
                </a:lnTo>
                <a:lnTo>
                  <a:pt x="6480" y="1586"/>
                </a:lnTo>
                <a:lnTo>
                  <a:pt x="6478" y="1586"/>
                </a:lnTo>
                <a:lnTo>
                  <a:pt x="6476" y="1590"/>
                </a:lnTo>
                <a:lnTo>
                  <a:pt x="6476" y="1594"/>
                </a:lnTo>
                <a:lnTo>
                  <a:pt x="6474" y="1592"/>
                </a:lnTo>
                <a:lnTo>
                  <a:pt x="6468" y="1590"/>
                </a:lnTo>
                <a:lnTo>
                  <a:pt x="6462" y="1592"/>
                </a:lnTo>
                <a:lnTo>
                  <a:pt x="6446" y="1598"/>
                </a:lnTo>
                <a:lnTo>
                  <a:pt x="6444" y="1600"/>
                </a:lnTo>
                <a:lnTo>
                  <a:pt x="6444" y="1602"/>
                </a:lnTo>
                <a:lnTo>
                  <a:pt x="6450" y="1606"/>
                </a:lnTo>
                <a:lnTo>
                  <a:pt x="6452" y="1608"/>
                </a:lnTo>
                <a:lnTo>
                  <a:pt x="6454" y="1610"/>
                </a:lnTo>
                <a:lnTo>
                  <a:pt x="6450" y="1612"/>
                </a:lnTo>
                <a:lnTo>
                  <a:pt x="6444" y="1612"/>
                </a:lnTo>
                <a:lnTo>
                  <a:pt x="6438" y="1614"/>
                </a:lnTo>
                <a:lnTo>
                  <a:pt x="6436" y="1614"/>
                </a:lnTo>
                <a:lnTo>
                  <a:pt x="6436" y="1616"/>
                </a:lnTo>
                <a:lnTo>
                  <a:pt x="6438" y="1618"/>
                </a:lnTo>
                <a:lnTo>
                  <a:pt x="6440" y="1620"/>
                </a:lnTo>
                <a:lnTo>
                  <a:pt x="6432" y="1618"/>
                </a:lnTo>
                <a:lnTo>
                  <a:pt x="6424" y="1616"/>
                </a:lnTo>
                <a:lnTo>
                  <a:pt x="6426" y="1618"/>
                </a:lnTo>
                <a:lnTo>
                  <a:pt x="6428" y="1622"/>
                </a:lnTo>
                <a:lnTo>
                  <a:pt x="6428" y="1624"/>
                </a:lnTo>
                <a:lnTo>
                  <a:pt x="6424" y="1624"/>
                </a:lnTo>
                <a:lnTo>
                  <a:pt x="6412" y="1626"/>
                </a:lnTo>
                <a:lnTo>
                  <a:pt x="6402" y="1624"/>
                </a:lnTo>
                <a:lnTo>
                  <a:pt x="6394" y="1624"/>
                </a:lnTo>
                <a:lnTo>
                  <a:pt x="6388" y="1624"/>
                </a:lnTo>
                <a:lnTo>
                  <a:pt x="6386" y="1628"/>
                </a:lnTo>
                <a:lnTo>
                  <a:pt x="6388" y="1632"/>
                </a:lnTo>
                <a:lnTo>
                  <a:pt x="6388" y="1634"/>
                </a:lnTo>
                <a:lnTo>
                  <a:pt x="6392" y="1636"/>
                </a:lnTo>
                <a:lnTo>
                  <a:pt x="6396" y="1638"/>
                </a:lnTo>
                <a:lnTo>
                  <a:pt x="6404" y="1638"/>
                </a:lnTo>
                <a:lnTo>
                  <a:pt x="6410" y="1636"/>
                </a:lnTo>
                <a:lnTo>
                  <a:pt x="6410" y="1638"/>
                </a:lnTo>
                <a:lnTo>
                  <a:pt x="6406" y="1642"/>
                </a:lnTo>
                <a:lnTo>
                  <a:pt x="6404" y="1646"/>
                </a:lnTo>
                <a:lnTo>
                  <a:pt x="6406" y="1648"/>
                </a:lnTo>
                <a:lnTo>
                  <a:pt x="6408" y="1652"/>
                </a:lnTo>
                <a:lnTo>
                  <a:pt x="6402" y="1650"/>
                </a:lnTo>
                <a:lnTo>
                  <a:pt x="6388" y="1646"/>
                </a:lnTo>
                <a:lnTo>
                  <a:pt x="6380" y="1646"/>
                </a:lnTo>
                <a:lnTo>
                  <a:pt x="6370" y="1648"/>
                </a:lnTo>
                <a:lnTo>
                  <a:pt x="6362" y="1650"/>
                </a:lnTo>
                <a:lnTo>
                  <a:pt x="6360" y="1652"/>
                </a:lnTo>
                <a:lnTo>
                  <a:pt x="6362" y="1654"/>
                </a:lnTo>
                <a:lnTo>
                  <a:pt x="6366" y="1654"/>
                </a:lnTo>
                <a:lnTo>
                  <a:pt x="6378" y="1656"/>
                </a:lnTo>
                <a:lnTo>
                  <a:pt x="6384" y="1658"/>
                </a:lnTo>
                <a:lnTo>
                  <a:pt x="6386" y="1662"/>
                </a:lnTo>
                <a:lnTo>
                  <a:pt x="6388" y="1666"/>
                </a:lnTo>
                <a:lnTo>
                  <a:pt x="6384" y="1664"/>
                </a:lnTo>
                <a:lnTo>
                  <a:pt x="6382" y="1662"/>
                </a:lnTo>
                <a:lnTo>
                  <a:pt x="6376" y="1662"/>
                </a:lnTo>
                <a:lnTo>
                  <a:pt x="6368" y="1662"/>
                </a:lnTo>
                <a:lnTo>
                  <a:pt x="6360" y="1664"/>
                </a:lnTo>
                <a:lnTo>
                  <a:pt x="6352" y="1668"/>
                </a:lnTo>
                <a:lnTo>
                  <a:pt x="6348" y="1670"/>
                </a:lnTo>
                <a:lnTo>
                  <a:pt x="6348" y="1672"/>
                </a:lnTo>
                <a:lnTo>
                  <a:pt x="6348" y="1674"/>
                </a:lnTo>
                <a:lnTo>
                  <a:pt x="6348" y="1676"/>
                </a:lnTo>
                <a:lnTo>
                  <a:pt x="6342" y="1676"/>
                </a:lnTo>
                <a:lnTo>
                  <a:pt x="6338" y="1674"/>
                </a:lnTo>
                <a:lnTo>
                  <a:pt x="6336" y="1676"/>
                </a:lnTo>
                <a:lnTo>
                  <a:pt x="6338" y="1678"/>
                </a:lnTo>
                <a:lnTo>
                  <a:pt x="6338" y="1680"/>
                </a:lnTo>
                <a:lnTo>
                  <a:pt x="6330" y="1680"/>
                </a:lnTo>
                <a:lnTo>
                  <a:pt x="6314" y="1678"/>
                </a:lnTo>
                <a:lnTo>
                  <a:pt x="6312" y="1678"/>
                </a:lnTo>
                <a:lnTo>
                  <a:pt x="6316" y="1684"/>
                </a:lnTo>
                <a:lnTo>
                  <a:pt x="6318" y="1686"/>
                </a:lnTo>
                <a:lnTo>
                  <a:pt x="6316" y="1686"/>
                </a:lnTo>
                <a:lnTo>
                  <a:pt x="6312" y="1686"/>
                </a:lnTo>
                <a:lnTo>
                  <a:pt x="6306" y="1686"/>
                </a:lnTo>
                <a:lnTo>
                  <a:pt x="6306" y="1688"/>
                </a:lnTo>
                <a:lnTo>
                  <a:pt x="6308" y="1690"/>
                </a:lnTo>
                <a:lnTo>
                  <a:pt x="6312" y="1692"/>
                </a:lnTo>
                <a:lnTo>
                  <a:pt x="6318" y="1694"/>
                </a:lnTo>
                <a:lnTo>
                  <a:pt x="6330" y="1694"/>
                </a:lnTo>
                <a:lnTo>
                  <a:pt x="6344" y="1694"/>
                </a:lnTo>
                <a:lnTo>
                  <a:pt x="6350" y="1696"/>
                </a:lnTo>
                <a:lnTo>
                  <a:pt x="6358" y="1698"/>
                </a:lnTo>
                <a:lnTo>
                  <a:pt x="6366" y="1702"/>
                </a:lnTo>
                <a:lnTo>
                  <a:pt x="6364" y="1702"/>
                </a:lnTo>
                <a:lnTo>
                  <a:pt x="6356" y="1702"/>
                </a:lnTo>
                <a:lnTo>
                  <a:pt x="6352" y="1702"/>
                </a:lnTo>
                <a:lnTo>
                  <a:pt x="6350" y="1702"/>
                </a:lnTo>
                <a:lnTo>
                  <a:pt x="6346" y="1704"/>
                </a:lnTo>
                <a:lnTo>
                  <a:pt x="6344" y="1702"/>
                </a:lnTo>
                <a:lnTo>
                  <a:pt x="6338" y="1698"/>
                </a:lnTo>
                <a:lnTo>
                  <a:pt x="6334" y="1696"/>
                </a:lnTo>
                <a:lnTo>
                  <a:pt x="6328" y="1696"/>
                </a:lnTo>
                <a:lnTo>
                  <a:pt x="6322" y="1698"/>
                </a:lnTo>
                <a:lnTo>
                  <a:pt x="6314" y="1702"/>
                </a:lnTo>
                <a:lnTo>
                  <a:pt x="6308" y="1706"/>
                </a:lnTo>
                <a:lnTo>
                  <a:pt x="6306" y="1710"/>
                </a:lnTo>
                <a:lnTo>
                  <a:pt x="6308" y="1714"/>
                </a:lnTo>
                <a:lnTo>
                  <a:pt x="6312" y="1716"/>
                </a:lnTo>
                <a:lnTo>
                  <a:pt x="6316" y="1720"/>
                </a:lnTo>
                <a:lnTo>
                  <a:pt x="6316" y="1722"/>
                </a:lnTo>
                <a:lnTo>
                  <a:pt x="6312" y="1724"/>
                </a:lnTo>
                <a:lnTo>
                  <a:pt x="6306" y="1728"/>
                </a:lnTo>
                <a:lnTo>
                  <a:pt x="6308" y="1730"/>
                </a:lnTo>
                <a:lnTo>
                  <a:pt x="6312" y="1732"/>
                </a:lnTo>
                <a:lnTo>
                  <a:pt x="6312" y="1734"/>
                </a:lnTo>
                <a:lnTo>
                  <a:pt x="6312" y="1736"/>
                </a:lnTo>
                <a:lnTo>
                  <a:pt x="6310" y="1738"/>
                </a:lnTo>
                <a:lnTo>
                  <a:pt x="6310" y="1740"/>
                </a:lnTo>
                <a:lnTo>
                  <a:pt x="6310" y="1744"/>
                </a:lnTo>
                <a:lnTo>
                  <a:pt x="6312" y="1746"/>
                </a:lnTo>
                <a:lnTo>
                  <a:pt x="6316" y="1748"/>
                </a:lnTo>
                <a:lnTo>
                  <a:pt x="6320" y="1748"/>
                </a:lnTo>
                <a:lnTo>
                  <a:pt x="6326" y="1748"/>
                </a:lnTo>
                <a:lnTo>
                  <a:pt x="6332" y="1744"/>
                </a:lnTo>
                <a:lnTo>
                  <a:pt x="6338" y="1742"/>
                </a:lnTo>
                <a:lnTo>
                  <a:pt x="6344" y="1742"/>
                </a:lnTo>
                <a:lnTo>
                  <a:pt x="6354" y="1744"/>
                </a:lnTo>
                <a:lnTo>
                  <a:pt x="6362" y="1744"/>
                </a:lnTo>
                <a:lnTo>
                  <a:pt x="6366" y="1744"/>
                </a:lnTo>
                <a:lnTo>
                  <a:pt x="6368" y="1740"/>
                </a:lnTo>
                <a:lnTo>
                  <a:pt x="6370" y="1736"/>
                </a:lnTo>
                <a:lnTo>
                  <a:pt x="6372" y="1736"/>
                </a:lnTo>
                <a:lnTo>
                  <a:pt x="6376" y="1738"/>
                </a:lnTo>
                <a:lnTo>
                  <a:pt x="6384" y="1742"/>
                </a:lnTo>
                <a:lnTo>
                  <a:pt x="6388" y="1742"/>
                </a:lnTo>
                <a:lnTo>
                  <a:pt x="6394" y="1742"/>
                </a:lnTo>
                <a:lnTo>
                  <a:pt x="6404" y="1742"/>
                </a:lnTo>
                <a:lnTo>
                  <a:pt x="6410" y="1742"/>
                </a:lnTo>
                <a:lnTo>
                  <a:pt x="6408" y="1744"/>
                </a:lnTo>
                <a:lnTo>
                  <a:pt x="6400" y="1746"/>
                </a:lnTo>
                <a:lnTo>
                  <a:pt x="6394" y="1748"/>
                </a:lnTo>
                <a:lnTo>
                  <a:pt x="6392" y="1752"/>
                </a:lnTo>
                <a:lnTo>
                  <a:pt x="6392" y="1754"/>
                </a:lnTo>
                <a:lnTo>
                  <a:pt x="6392" y="1756"/>
                </a:lnTo>
                <a:lnTo>
                  <a:pt x="6392" y="1758"/>
                </a:lnTo>
                <a:lnTo>
                  <a:pt x="6384" y="1750"/>
                </a:lnTo>
                <a:lnTo>
                  <a:pt x="6378" y="1746"/>
                </a:lnTo>
                <a:lnTo>
                  <a:pt x="6374" y="1744"/>
                </a:lnTo>
                <a:lnTo>
                  <a:pt x="6372" y="1746"/>
                </a:lnTo>
                <a:lnTo>
                  <a:pt x="6370" y="1748"/>
                </a:lnTo>
                <a:lnTo>
                  <a:pt x="6366" y="1750"/>
                </a:lnTo>
                <a:lnTo>
                  <a:pt x="6364" y="1752"/>
                </a:lnTo>
                <a:lnTo>
                  <a:pt x="6360" y="1750"/>
                </a:lnTo>
                <a:lnTo>
                  <a:pt x="6356" y="1748"/>
                </a:lnTo>
                <a:lnTo>
                  <a:pt x="6350" y="1748"/>
                </a:lnTo>
                <a:lnTo>
                  <a:pt x="6340" y="1750"/>
                </a:lnTo>
                <a:lnTo>
                  <a:pt x="6330" y="1754"/>
                </a:lnTo>
                <a:lnTo>
                  <a:pt x="6324" y="1754"/>
                </a:lnTo>
                <a:lnTo>
                  <a:pt x="6320" y="1754"/>
                </a:lnTo>
                <a:lnTo>
                  <a:pt x="6310" y="1752"/>
                </a:lnTo>
                <a:lnTo>
                  <a:pt x="6310" y="1754"/>
                </a:lnTo>
                <a:lnTo>
                  <a:pt x="6310" y="1760"/>
                </a:lnTo>
                <a:lnTo>
                  <a:pt x="6310" y="1764"/>
                </a:lnTo>
                <a:lnTo>
                  <a:pt x="6312" y="1764"/>
                </a:lnTo>
                <a:lnTo>
                  <a:pt x="6316" y="1766"/>
                </a:lnTo>
                <a:lnTo>
                  <a:pt x="6320" y="1766"/>
                </a:lnTo>
                <a:lnTo>
                  <a:pt x="6322" y="1768"/>
                </a:lnTo>
                <a:lnTo>
                  <a:pt x="6322" y="1770"/>
                </a:lnTo>
                <a:lnTo>
                  <a:pt x="6322" y="1774"/>
                </a:lnTo>
                <a:lnTo>
                  <a:pt x="6320" y="1774"/>
                </a:lnTo>
                <a:lnTo>
                  <a:pt x="6314" y="1772"/>
                </a:lnTo>
                <a:lnTo>
                  <a:pt x="6310" y="1770"/>
                </a:lnTo>
                <a:lnTo>
                  <a:pt x="6308" y="1772"/>
                </a:lnTo>
                <a:lnTo>
                  <a:pt x="6310" y="1774"/>
                </a:lnTo>
                <a:lnTo>
                  <a:pt x="6312" y="1778"/>
                </a:lnTo>
                <a:lnTo>
                  <a:pt x="6314" y="1780"/>
                </a:lnTo>
                <a:lnTo>
                  <a:pt x="6318" y="1780"/>
                </a:lnTo>
                <a:lnTo>
                  <a:pt x="6322" y="1780"/>
                </a:lnTo>
                <a:lnTo>
                  <a:pt x="6324" y="1782"/>
                </a:lnTo>
                <a:lnTo>
                  <a:pt x="6324" y="1786"/>
                </a:lnTo>
                <a:lnTo>
                  <a:pt x="6322" y="1790"/>
                </a:lnTo>
                <a:lnTo>
                  <a:pt x="6320" y="1792"/>
                </a:lnTo>
                <a:lnTo>
                  <a:pt x="6314" y="1796"/>
                </a:lnTo>
                <a:lnTo>
                  <a:pt x="6310" y="1798"/>
                </a:lnTo>
                <a:lnTo>
                  <a:pt x="6320" y="1808"/>
                </a:lnTo>
                <a:lnTo>
                  <a:pt x="6324" y="1810"/>
                </a:lnTo>
                <a:lnTo>
                  <a:pt x="6328" y="1806"/>
                </a:lnTo>
                <a:lnTo>
                  <a:pt x="6330" y="1806"/>
                </a:lnTo>
                <a:lnTo>
                  <a:pt x="6332" y="1808"/>
                </a:lnTo>
                <a:lnTo>
                  <a:pt x="6334" y="1810"/>
                </a:lnTo>
                <a:lnTo>
                  <a:pt x="6336" y="1810"/>
                </a:lnTo>
                <a:lnTo>
                  <a:pt x="6338" y="1808"/>
                </a:lnTo>
                <a:lnTo>
                  <a:pt x="6338" y="1814"/>
                </a:lnTo>
                <a:lnTo>
                  <a:pt x="6338" y="1818"/>
                </a:lnTo>
                <a:lnTo>
                  <a:pt x="6338" y="1820"/>
                </a:lnTo>
                <a:lnTo>
                  <a:pt x="6340" y="1820"/>
                </a:lnTo>
                <a:lnTo>
                  <a:pt x="6342" y="1818"/>
                </a:lnTo>
                <a:lnTo>
                  <a:pt x="6344" y="1816"/>
                </a:lnTo>
                <a:lnTo>
                  <a:pt x="6344" y="1812"/>
                </a:lnTo>
                <a:lnTo>
                  <a:pt x="6346" y="1806"/>
                </a:lnTo>
                <a:lnTo>
                  <a:pt x="6348" y="1804"/>
                </a:lnTo>
                <a:lnTo>
                  <a:pt x="6350" y="1802"/>
                </a:lnTo>
                <a:lnTo>
                  <a:pt x="6352" y="1804"/>
                </a:lnTo>
                <a:lnTo>
                  <a:pt x="6354" y="1806"/>
                </a:lnTo>
                <a:lnTo>
                  <a:pt x="6350" y="1812"/>
                </a:lnTo>
                <a:lnTo>
                  <a:pt x="6346" y="1820"/>
                </a:lnTo>
                <a:lnTo>
                  <a:pt x="6338" y="1826"/>
                </a:lnTo>
                <a:lnTo>
                  <a:pt x="6336" y="1828"/>
                </a:lnTo>
                <a:lnTo>
                  <a:pt x="6334" y="1828"/>
                </a:lnTo>
                <a:lnTo>
                  <a:pt x="6338" y="1832"/>
                </a:lnTo>
                <a:lnTo>
                  <a:pt x="6342" y="1834"/>
                </a:lnTo>
                <a:lnTo>
                  <a:pt x="6342" y="1836"/>
                </a:lnTo>
                <a:lnTo>
                  <a:pt x="6340" y="1838"/>
                </a:lnTo>
                <a:lnTo>
                  <a:pt x="6336" y="1840"/>
                </a:lnTo>
                <a:lnTo>
                  <a:pt x="6334" y="1840"/>
                </a:lnTo>
                <a:lnTo>
                  <a:pt x="6332" y="1840"/>
                </a:lnTo>
                <a:lnTo>
                  <a:pt x="6328" y="1838"/>
                </a:lnTo>
                <a:lnTo>
                  <a:pt x="6320" y="1844"/>
                </a:lnTo>
                <a:lnTo>
                  <a:pt x="6318" y="1848"/>
                </a:lnTo>
                <a:lnTo>
                  <a:pt x="6316" y="1852"/>
                </a:lnTo>
                <a:lnTo>
                  <a:pt x="6316" y="1858"/>
                </a:lnTo>
                <a:lnTo>
                  <a:pt x="6318" y="1862"/>
                </a:lnTo>
                <a:lnTo>
                  <a:pt x="6324" y="1866"/>
                </a:lnTo>
                <a:lnTo>
                  <a:pt x="6328" y="1866"/>
                </a:lnTo>
                <a:lnTo>
                  <a:pt x="6330" y="1864"/>
                </a:lnTo>
                <a:lnTo>
                  <a:pt x="6330" y="1862"/>
                </a:lnTo>
                <a:lnTo>
                  <a:pt x="6332" y="1862"/>
                </a:lnTo>
                <a:lnTo>
                  <a:pt x="6336" y="1864"/>
                </a:lnTo>
                <a:lnTo>
                  <a:pt x="6338" y="1864"/>
                </a:lnTo>
                <a:lnTo>
                  <a:pt x="6340" y="1862"/>
                </a:lnTo>
                <a:lnTo>
                  <a:pt x="6342" y="1858"/>
                </a:lnTo>
                <a:lnTo>
                  <a:pt x="6344" y="1858"/>
                </a:lnTo>
                <a:lnTo>
                  <a:pt x="6348" y="1858"/>
                </a:lnTo>
                <a:lnTo>
                  <a:pt x="6350" y="1862"/>
                </a:lnTo>
                <a:lnTo>
                  <a:pt x="6348" y="1864"/>
                </a:lnTo>
                <a:lnTo>
                  <a:pt x="6346" y="1866"/>
                </a:lnTo>
                <a:lnTo>
                  <a:pt x="6344" y="1868"/>
                </a:lnTo>
                <a:lnTo>
                  <a:pt x="6346" y="1870"/>
                </a:lnTo>
                <a:lnTo>
                  <a:pt x="6348" y="1872"/>
                </a:lnTo>
                <a:lnTo>
                  <a:pt x="6346" y="1876"/>
                </a:lnTo>
                <a:lnTo>
                  <a:pt x="6344" y="1878"/>
                </a:lnTo>
                <a:lnTo>
                  <a:pt x="6346" y="1882"/>
                </a:lnTo>
                <a:lnTo>
                  <a:pt x="6348" y="1884"/>
                </a:lnTo>
                <a:lnTo>
                  <a:pt x="6346" y="1886"/>
                </a:lnTo>
                <a:lnTo>
                  <a:pt x="6342" y="1888"/>
                </a:lnTo>
                <a:lnTo>
                  <a:pt x="6338" y="1890"/>
                </a:lnTo>
                <a:lnTo>
                  <a:pt x="6336" y="1888"/>
                </a:lnTo>
                <a:lnTo>
                  <a:pt x="6332" y="1884"/>
                </a:lnTo>
                <a:lnTo>
                  <a:pt x="6330" y="1884"/>
                </a:lnTo>
                <a:lnTo>
                  <a:pt x="6328" y="1892"/>
                </a:lnTo>
                <a:lnTo>
                  <a:pt x="6326" y="1904"/>
                </a:lnTo>
                <a:lnTo>
                  <a:pt x="6330" y="1910"/>
                </a:lnTo>
                <a:lnTo>
                  <a:pt x="6338" y="1916"/>
                </a:lnTo>
                <a:lnTo>
                  <a:pt x="6342" y="1918"/>
                </a:lnTo>
                <a:lnTo>
                  <a:pt x="6346" y="1918"/>
                </a:lnTo>
                <a:lnTo>
                  <a:pt x="6348" y="1920"/>
                </a:lnTo>
                <a:lnTo>
                  <a:pt x="6352" y="1926"/>
                </a:lnTo>
                <a:lnTo>
                  <a:pt x="6358" y="1928"/>
                </a:lnTo>
                <a:lnTo>
                  <a:pt x="6372" y="1934"/>
                </a:lnTo>
                <a:lnTo>
                  <a:pt x="6374" y="1936"/>
                </a:lnTo>
                <a:lnTo>
                  <a:pt x="6374" y="1938"/>
                </a:lnTo>
                <a:lnTo>
                  <a:pt x="6372" y="1940"/>
                </a:lnTo>
                <a:lnTo>
                  <a:pt x="6372" y="1942"/>
                </a:lnTo>
                <a:lnTo>
                  <a:pt x="6374" y="1944"/>
                </a:lnTo>
                <a:lnTo>
                  <a:pt x="6376" y="1946"/>
                </a:lnTo>
                <a:lnTo>
                  <a:pt x="6378" y="1944"/>
                </a:lnTo>
                <a:lnTo>
                  <a:pt x="6380" y="1942"/>
                </a:lnTo>
                <a:lnTo>
                  <a:pt x="6384" y="1944"/>
                </a:lnTo>
                <a:lnTo>
                  <a:pt x="6390" y="1946"/>
                </a:lnTo>
                <a:lnTo>
                  <a:pt x="6390" y="1948"/>
                </a:lnTo>
                <a:lnTo>
                  <a:pt x="6390" y="1950"/>
                </a:lnTo>
                <a:lnTo>
                  <a:pt x="6394" y="1948"/>
                </a:lnTo>
                <a:lnTo>
                  <a:pt x="6404" y="1946"/>
                </a:lnTo>
                <a:lnTo>
                  <a:pt x="6418" y="1944"/>
                </a:lnTo>
                <a:lnTo>
                  <a:pt x="6430" y="1942"/>
                </a:lnTo>
                <a:lnTo>
                  <a:pt x="6436" y="1940"/>
                </a:lnTo>
                <a:lnTo>
                  <a:pt x="6440" y="1938"/>
                </a:lnTo>
                <a:lnTo>
                  <a:pt x="6444" y="1934"/>
                </a:lnTo>
                <a:lnTo>
                  <a:pt x="6452" y="1930"/>
                </a:lnTo>
                <a:lnTo>
                  <a:pt x="6458" y="1926"/>
                </a:lnTo>
                <a:lnTo>
                  <a:pt x="6464" y="1918"/>
                </a:lnTo>
                <a:lnTo>
                  <a:pt x="6466" y="1914"/>
                </a:lnTo>
                <a:lnTo>
                  <a:pt x="6470" y="1912"/>
                </a:lnTo>
                <a:lnTo>
                  <a:pt x="6474" y="1910"/>
                </a:lnTo>
                <a:lnTo>
                  <a:pt x="6478" y="1910"/>
                </a:lnTo>
                <a:lnTo>
                  <a:pt x="6478" y="1906"/>
                </a:lnTo>
                <a:lnTo>
                  <a:pt x="6478" y="1904"/>
                </a:lnTo>
                <a:lnTo>
                  <a:pt x="6480" y="1902"/>
                </a:lnTo>
                <a:lnTo>
                  <a:pt x="6484" y="1902"/>
                </a:lnTo>
                <a:lnTo>
                  <a:pt x="6488" y="1900"/>
                </a:lnTo>
                <a:lnTo>
                  <a:pt x="6488" y="1898"/>
                </a:lnTo>
                <a:lnTo>
                  <a:pt x="6486" y="1896"/>
                </a:lnTo>
                <a:lnTo>
                  <a:pt x="6482" y="1894"/>
                </a:lnTo>
                <a:lnTo>
                  <a:pt x="6482" y="1892"/>
                </a:lnTo>
                <a:lnTo>
                  <a:pt x="6488" y="1892"/>
                </a:lnTo>
                <a:lnTo>
                  <a:pt x="6494" y="1890"/>
                </a:lnTo>
                <a:lnTo>
                  <a:pt x="6496" y="1888"/>
                </a:lnTo>
                <a:lnTo>
                  <a:pt x="6496" y="1884"/>
                </a:lnTo>
                <a:lnTo>
                  <a:pt x="6498" y="1880"/>
                </a:lnTo>
                <a:lnTo>
                  <a:pt x="6500" y="1882"/>
                </a:lnTo>
                <a:lnTo>
                  <a:pt x="6504" y="1886"/>
                </a:lnTo>
                <a:lnTo>
                  <a:pt x="6506" y="1886"/>
                </a:lnTo>
                <a:lnTo>
                  <a:pt x="6508" y="1886"/>
                </a:lnTo>
                <a:lnTo>
                  <a:pt x="6514" y="1884"/>
                </a:lnTo>
                <a:lnTo>
                  <a:pt x="6518" y="1884"/>
                </a:lnTo>
                <a:lnTo>
                  <a:pt x="6522" y="1882"/>
                </a:lnTo>
                <a:lnTo>
                  <a:pt x="6522" y="1876"/>
                </a:lnTo>
                <a:lnTo>
                  <a:pt x="6524" y="1872"/>
                </a:lnTo>
                <a:lnTo>
                  <a:pt x="6524" y="1870"/>
                </a:lnTo>
                <a:lnTo>
                  <a:pt x="6528" y="1866"/>
                </a:lnTo>
                <a:lnTo>
                  <a:pt x="6530" y="1866"/>
                </a:lnTo>
                <a:lnTo>
                  <a:pt x="6530" y="1864"/>
                </a:lnTo>
                <a:lnTo>
                  <a:pt x="6528" y="1858"/>
                </a:lnTo>
                <a:lnTo>
                  <a:pt x="6524" y="1854"/>
                </a:lnTo>
                <a:lnTo>
                  <a:pt x="6522" y="1848"/>
                </a:lnTo>
                <a:lnTo>
                  <a:pt x="6524" y="1846"/>
                </a:lnTo>
                <a:lnTo>
                  <a:pt x="6528" y="1848"/>
                </a:lnTo>
                <a:lnTo>
                  <a:pt x="6530" y="1850"/>
                </a:lnTo>
                <a:lnTo>
                  <a:pt x="6532" y="1850"/>
                </a:lnTo>
                <a:lnTo>
                  <a:pt x="6534" y="1848"/>
                </a:lnTo>
                <a:lnTo>
                  <a:pt x="6536" y="1846"/>
                </a:lnTo>
                <a:lnTo>
                  <a:pt x="6536" y="1848"/>
                </a:lnTo>
                <a:lnTo>
                  <a:pt x="6536" y="1852"/>
                </a:lnTo>
                <a:lnTo>
                  <a:pt x="6534" y="1854"/>
                </a:lnTo>
                <a:lnTo>
                  <a:pt x="6534" y="1856"/>
                </a:lnTo>
                <a:lnTo>
                  <a:pt x="6536" y="1860"/>
                </a:lnTo>
                <a:lnTo>
                  <a:pt x="6540" y="1864"/>
                </a:lnTo>
                <a:lnTo>
                  <a:pt x="6540" y="1870"/>
                </a:lnTo>
                <a:lnTo>
                  <a:pt x="6540" y="1872"/>
                </a:lnTo>
                <a:lnTo>
                  <a:pt x="6546" y="1874"/>
                </a:lnTo>
                <a:lnTo>
                  <a:pt x="6550" y="1874"/>
                </a:lnTo>
                <a:lnTo>
                  <a:pt x="6554" y="1876"/>
                </a:lnTo>
                <a:lnTo>
                  <a:pt x="6560" y="1878"/>
                </a:lnTo>
                <a:lnTo>
                  <a:pt x="6558" y="1880"/>
                </a:lnTo>
                <a:lnTo>
                  <a:pt x="6558" y="1884"/>
                </a:lnTo>
                <a:lnTo>
                  <a:pt x="6556" y="1888"/>
                </a:lnTo>
                <a:lnTo>
                  <a:pt x="6558" y="1894"/>
                </a:lnTo>
                <a:lnTo>
                  <a:pt x="6560" y="1902"/>
                </a:lnTo>
                <a:lnTo>
                  <a:pt x="6560" y="1910"/>
                </a:lnTo>
                <a:lnTo>
                  <a:pt x="6560" y="1920"/>
                </a:lnTo>
                <a:lnTo>
                  <a:pt x="6560" y="1924"/>
                </a:lnTo>
                <a:lnTo>
                  <a:pt x="6564" y="1930"/>
                </a:lnTo>
                <a:lnTo>
                  <a:pt x="6566" y="1932"/>
                </a:lnTo>
                <a:lnTo>
                  <a:pt x="6570" y="1934"/>
                </a:lnTo>
                <a:lnTo>
                  <a:pt x="6576" y="1930"/>
                </a:lnTo>
                <a:lnTo>
                  <a:pt x="6580" y="1928"/>
                </a:lnTo>
                <a:lnTo>
                  <a:pt x="6582" y="1928"/>
                </a:lnTo>
                <a:lnTo>
                  <a:pt x="6584" y="1932"/>
                </a:lnTo>
                <a:lnTo>
                  <a:pt x="6586" y="1936"/>
                </a:lnTo>
                <a:lnTo>
                  <a:pt x="6586" y="1940"/>
                </a:lnTo>
                <a:lnTo>
                  <a:pt x="6584" y="1946"/>
                </a:lnTo>
                <a:lnTo>
                  <a:pt x="6582" y="1954"/>
                </a:lnTo>
                <a:lnTo>
                  <a:pt x="6582" y="1960"/>
                </a:lnTo>
                <a:lnTo>
                  <a:pt x="6584" y="1968"/>
                </a:lnTo>
                <a:lnTo>
                  <a:pt x="6592" y="1988"/>
                </a:lnTo>
                <a:lnTo>
                  <a:pt x="6602" y="2010"/>
                </a:lnTo>
                <a:lnTo>
                  <a:pt x="6612" y="2028"/>
                </a:lnTo>
                <a:lnTo>
                  <a:pt x="6618" y="2032"/>
                </a:lnTo>
                <a:lnTo>
                  <a:pt x="6622" y="2034"/>
                </a:lnTo>
                <a:lnTo>
                  <a:pt x="6628" y="2034"/>
                </a:lnTo>
                <a:lnTo>
                  <a:pt x="6628" y="2036"/>
                </a:lnTo>
                <a:lnTo>
                  <a:pt x="6630" y="2038"/>
                </a:lnTo>
                <a:lnTo>
                  <a:pt x="6626" y="2042"/>
                </a:lnTo>
                <a:lnTo>
                  <a:pt x="6620" y="2046"/>
                </a:lnTo>
                <a:lnTo>
                  <a:pt x="6618" y="2048"/>
                </a:lnTo>
                <a:lnTo>
                  <a:pt x="6618" y="2050"/>
                </a:lnTo>
                <a:lnTo>
                  <a:pt x="6620" y="2056"/>
                </a:lnTo>
                <a:lnTo>
                  <a:pt x="6622" y="2060"/>
                </a:lnTo>
                <a:lnTo>
                  <a:pt x="6616" y="2058"/>
                </a:lnTo>
                <a:lnTo>
                  <a:pt x="6610" y="2056"/>
                </a:lnTo>
                <a:lnTo>
                  <a:pt x="6610" y="2058"/>
                </a:lnTo>
                <a:lnTo>
                  <a:pt x="6618" y="2068"/>
                </a:lnTo>
                <a:lnTo>
                  <a:pt x="6624" y="2076"/>
                </a:lnTo>
                <a:lnTo>
                  <a:pt x="6628" y="2086"/>
                </a:lnTo>
                <a:lnTo>
                  <a:pt x="6630" y="2094"/>
                </a:lnTo>
                <a:lnTo>
                  <a:pt x="6630" y="2098"/>
                </a:lnTo>
                <a:lnTo>
                  <a:pt x="6628" y="2104"/>
                </a:lnTo>
                <a:lnTo>
                  <a:pt x="6626" y="2110"/>
                </a:lnTo>
                <a:lnTo>
                  <a:pt x="6626" y="2114"/>
                </a:lnTo>
                <a:lnTo>
                  <a:pt x="6632" y="2116"/>
                </a:lnTo>
                <a:lnTo>
                  <a:pt x="6638" y="2114"/>
                </a:lnTo>
                <a:lnTo>
                  <a:pt x="6656" y="2112"/>
                </a:lnTo>
                <a:lnTo>
                  <a:pt x="6666" y="2112"/>
                </a:lnTo>
                <a:lnTo>
                  <a:pt x="6674" y="2112"/>
                </a:lnTo>
                <a:lnTo>
                  <a:pt x="6680" y="2110"/>
                </a:lnTo>
                <a:lnTo>
                  <a:pt x="6682" y="2106"/>
                </a:lnTo>
                <a:lnTo>
                  <a:pt x="6684" y="2092"/>
                </a:lnTo>
                <a:lnTo>
                  <a:pt x="6684" y="2084"/>
                </a:lnTo>
                <a:lnTo>
                  <a:pt x="6686" y="2078"/>
                </a:lnTo>
                <a:lnTo>
                  <a:pt x="6690" y="2074"/>
                </a:lnTo>
                <a:lnTo>
                  <a:pt x="6694" y="2074"/>
                </a:lnTo>
                <a:lnTo>
                  <a:pt x="6702" y="2074"/>
                </a:lnTo>
                <a:lnTo>
                  <a:pt x="6702" y="2070"/>
                </a:lnTo>
                <a:lnTo>
                  <a:pt x="6702" y="2068"/>
                </a:lnTo>
                <a:lnTo>
                  <a:pt x="6704" y="2066"/>
                </a:lnTo>
                <a:lnTo>
                  <a:pt x="6710" y="2064"/>
                </a:lnTo>
                <a:lnTo>
                  <a:pt x="6718" y="2064"/>
                </a:lnTo>
                <a:lnTo>
                  <a:pt x="6728" y="2062"/>
                </a:lnTo>
                <a:lnTo>
                  <a:pt x="6734" y="2064"/>
                </a:lnTo>
                <a:lnTo>
                  <a:pt x="6744" y="2068"/>
                </a:lnTo>
                <a:lnTo>
                  <a:pt x="6746" y="2068"/>
                </a:lnTo>
                <a:lnTo>
                  <a:pt x="6748" y="2066"/>
                </a:lnTo>
                <a:lnTo>
                  <a:pt x="6754" y="2054"/>
                </a:lnTo>
                <a:lnTo>
                  <a:pt x="6760" y="2038"/>
                </a:lnTo>
                <a:lnTo>
                  <a:pt x="6766" y="2026"/>
                </a:lnTo>
                <a:lnTo>
                  <a:pt x="6770" y="2018"/>
                </a:lnTo>
                <a:lnTo>
                  <a:pt x="6772" y="2010"/>
                </a:lnTo>
                <a:lnTo>
                  <a:pt x="6772" y="2002"/>
                </a:lnTo>
                <a:lnTo>
                  <a:pt x="6774" y="1992"/>
                </a:lnTo>
                <a:lnTo>
                  <a:pt x="6776" y="1984"/>
                </a:lnTo>
                <a:lnTo>
                  <a:pt x="6776" y="1976"/>
                </a:lnTo>
                <a:lnTo>
                  <a:pt x="6776" y="1972"/>
                </a:lnTo>
                <a:lnTo>
                  <a:pt x="6776" y="1968"/>
                </a:lnTo>
                <a:lnTo>
                  <a:pt x="6780" y="1962"/>
                </a:lnTo>
                <a:lnTo>
                  <a:pt x="6782" y="1956"/>
                </a:lnTo>
                <a:lnTo>
                  <a:pt x="6782" y="1952"/>
                </a:lnTo>
                <a:lnTo>
                  <a:pt x="6782" y="1948"/>
                </a:lnTo>
                <a:lnTo>
                  <a:pt x="6780" y="1944"/>
                </a:lnTo>
                <a:lnTo>
                  <a:pt x="6782" y="1940"/>
                </a:lnTo>
                <a:lnTo>
                  <a:pt x="6784" y="1934"/>
                </a:lnTo>
                <a:lnTo>
                  <a:pt x="6782" y="1928"/>
                </a:lnTo>
                <a:lnTo>
                  <a:pt x="6780" y="1924"/>
                </a:lnTo>
                <a:lnTo>
                  <a:pt x="6780" y="1922"/>
                </a:lnTo>
                <a:lnTo>
                  <a:pt x="6782" y="1920"/>
                </a:lnTo>
                <a:lnTo>
                  <a:pt x="6786" y="1920"/>
                </a:lnTo>
                <a:lnTo>
                  <a:pt x="6786" y="1918"/>
                </a:lnTo>
                <a:lnTo>
                  <a:pt x="6784" y="1916"/>
                </a:lnTo>
                <a:lnTo>
                  <a:pt x="6784" y="1912"/>
                </a:lnTo>
                <a:lnTo>
                  <a:pt x="6786" y="1910"/>
                </a:lnTo>
                <a:lnTo>
                  <a:pt x="6796" y="1906"/>
                </a:lnTo>
                <a:lnTo>
                  <a:pt x="6810" y="1900"/>
                </a:lnTo>
                <a:lnTo>
                  <a:pt x="6814" y="1896"/>
                </a:lnTo>
                <a:lnTo>
                  <a:pt x="6816" y="1892"/>
                </a:lnTo>
                <a:lnTo>
                  <a:pt x="6818" y="1888"/>
                </a:lnTo>
                <a:lnTo>
                  <a:pt x="6820" y="1886"/>
                </a:lnTo>
                <a:lnTo>
                  <a:pt x="6822" y="1888"/>
                </a:lnTo>
                <a:lnTo>
                  <a:pt x="6826" y="1892"/>
                </a:lnTo>
                <a:lnTo>
                  <a:pt x="6828" y="1892"/>
                </a:lnTo>
                <a:lnTo>
                  <a:pt x="6830" y="1890"/>
                </a:lnTo>
                <a:lnTo>
                  <a:pt x="6836" y="1882"/>
                </a:lnTo>
                <a:lnTo>
                  <a:pt x="6842" y="1880"/>
                </a:lnTo>
                <a:lnTo>
                  <a:pt x="6848" y="1876"/>
                </a:lnTo>
                <a:lnTo>
                  <a:pt x="6848" y="1874"/>
                </a:lnTo>
                <a:lnTo>
                  <a:pt x="6848" y="1872"/>
                </a:lnTo>
                <a:lnTo>
                  <a:pt x="6850" y="1872"/>
                </a:lnTo>
                <a:lnTo>
                  <a:pt x="6854" y="1870"/>
                </a:lnTo>
                <a:lnTo>
                  <a:pt x="6856" y="1868"/>
                </a:lnTo>
                <a:lnTo>
                  <a:pt x="6858" y="1866"/>
                </a:lnTo>
                <a:lnTo>
                  <a:pt x="6856" y="1864"/>
                </a:lnTo>
                <a:lnTo>
                  <a:pt x="6854" y="1858"/>
                </a:lnTo>
                <a:lnTo>
                  <a:pt x="6852" y="1856"/>
                </a:lnTo>
                <a:lnTo>
                  <a:pt x="6848" y="1858"/>
                </a:lnTo>
                <a:lnTo>
                  <a:pt x="6836" y="1864"/>
                </a:lnTo>
                <a:lnTo>
                  <a:pt x="6828" y="1866"/>
                </a:lnTo>
                <a:lnTo>
                  <a:pt x="6820" y="1868"/>
                </a:lnTo>
                <a:lnTo>
                  <a:pt x="6812" y="1866"/>
                </a:lnTo>
                <a:lnTo>
                  <a:pt x="6806" y="1862"/>
                </a:lnTo>
                <a:lnTo>
                  <a:pt x="6798" y="1858"/>
                </a:lnTo>
                <a:lnTo>
                  <a:pt x="6788" y="1856"/>
                </a:lnTo>
                <a:lnTo>
                  <a:pt x="6778" y="1854"/>
                </a:lnTo>
                <a:lnTo>
                  <a:pt x="6770" y="1856"/>
                </a:lnTo>
                <a:lnTo>
                  <a:pt x="6762" y="1856"/>
                </a:lnTo>
                <a:lnTo>
                  <a:pt x="6768" y="1852"/>
                </a:lnTo>
                <a:lnTo>
                  <a:pt x="6776" y="1848"/>
                </a:lnTo>
                <a:lnTo>
                  <a:pt x="6782" y="1846"/>
                </a:lnTo>
                <a:lnTo>
                  <a:pt x="6794" y="1848"/>
                </a:lnTo>
                <a:lnTo>
                  <a:pt x="6802" y="1850"/>
                </a:lnTo>
                <a:lnTo>
                  <a:pt x="6806" y="1850"/>
                </a:lnTo>
                <a:lnTo>
                  <a:pt x="6808" y="1850"/>
                </a:lnTo>
                <a:lnTo>
                  <a:pt x="6810" y="1848"/>
                </a:lnTo>
                <a:lnTo>
                  <a:pt x="6814" y="1850"/>
                </a:lnTo>
                <a:lnTo>
                  <a:pt x="6820" y="1856"/>
                </a:lnTo>
                <a:lnTo>
                  <a:pt x="6826" y="1860"/>
                </a:lnTo>
                <a:lnTo>
                  <a:pt x="6830" y="1862"/>
                </a:lnTo>
                <a:lnTo>
                  <a:pt x="6834" y="1860"/>
                </a:lnTo>
                <a:lnTo>
                  <a:pt x="6862" y="1844"/>
                </a:lnTo>
                <a:lnTo>
                  <a:pt x="6874" y="1836"/>
                </a:lnTo>
                <a:lnTo>
                  <a:pt x="6876" y="1832"/>
                </a:lnTo>
                <a:lnTo>
                  <a:pt x="6876" y="1828"/>
                </a:lnTo>
                <a:lnTo>
                  <a:pt x="6868" y="1818"/>
                </a:lnTo>
                <a:lnTo>
                  <a:pt x="6862" y="1814"/>
                </a:lnTo>
                <a:lnTo>
                  <a:pt x="6856" y="1812"/>
                </a:lnTo>
                <a:lnTo>
                  <a:pt x="6852" y="1812"/>
                </a:lnTo>
                <a:lnTo>
                  <a:pt x="6852" y="1806"/>
                </a:lnTo>
                <a:lnTo>
                  <a:pt x="6854" y="1802"/>
                </a:lnTo>
                <a:lnTo>
                  <a:pt x="6852" y="1800"/>
                </a:lnTo>
                <a:lnTo>
                  <a:pt x="6850" y="1798"/>
                </a:lnTo>
                <a:lnTo>
                  <a:pt x="6842" y="1794"/>
                </a:lnTo>
                <a:lnTo>
                  <a:pt x="6838" y="1788"/>
                </a:lnTo>
                <a:lnTo>
                  <a:pt x="6832" y="1784"/>
                </a:lnTo>
                <a:lnTo>
                  <a:pt x="6828" y="1784"/>
                </a:lnTo>
                <a:lnTo>
                  <a:pt x="6824" y="1784"/>
                </a:lnTo>
                <a:lnTo>
                  <a:pt x="6818" y="1786"/>
                </a:lnTo>
                <a:lnTo>
                  <a:pt x="6818" y="1782"/>
                </a:lnTo>
                <a:lnTo>
                  <a:pt x="6816" y="1780"/>
                </a:lnTo>
                <a:lnTo>
                  <a:pt x="6816" y="1778"/>
                </a:lnTo>
                <a:lnTo>
                  <a:pt x="6812" y="1778"/>
                </a:lnTo>
                <a:lnTo>
                  <a:pt x="6808" y="1778"/>
                </a:lnTo>
                <a:lnTo>
                  <a:pt x="6806" y="1776"/>
                </a:lnTo>
                <a:lnTo>
                  <a:pt x="6804" y="1768"/>
                </a:lnTo>
                <a:lnTo>
                  <a:pt x="6800" y="1758"/>
                </a:lnTo>
                <a:lnTo>
                  <a:pt x="6800" y="1746"/>
                </a:lnTo>
                <a:lnTo>
                  <a:pt x="6800" y="1734"/>
                </a:lnTo>
                <a:lnTo>
                  <a:pt x="6800" y="1722"/>
                </a:lnTo>
                <a:lnTo>
                  <a:pt x="6804" y="1716"/>
                </a:lnTo>
                <a:lnTo>
                  <a:pt x="6806" y="1714"/>
                </a:lnTo>
                <a:lnTo>
                  <a:pt x="6808" y="1712"/>
                </a:lnTo>
                <a:lnTo>
                  <a:pt x="6812" y="1712"/>
                </a:lnTo>
                <a:lnTo>
                  <a:pt x="6812" y="1710"/>
                </a:lnTo>
                <a:lnTo>
                  <a:pt x="6812" y="1702"/>
                </a:lnTo>
                <a:lnTo>
                  <a:pt x="6810" y="1692"/>
                </a:lnTo>
                <a:lnTo>
                  <a:pt x="6810" y="1686"/>
                </a:lnTo>
                <a:lnTo>
                  <a:pt x="6814" y="1678"/>
                </a:lnTo>
                <a:lnTo>
                  <a:pt x="6816" y="1672"/>
                </a:lnTo>
                <a:lnTo>
                  <a:pt x="6816" y="1670"/>
                </a:lnTo>
                <a:lnTo>
                  <a:pt x="6816" y="1668"/>
                </a:lnTo>
                <a:lnTo>
                  <a:pt x="6812" y="1668"/>
                </a:lnTo>
                <a:lnTo>
                  <a:pt x="6808" y="1668"/>
                </a:lnTo>
                <a:lnTo>
                  <a:pt x="6806" y="1664"/>
                </a:lnTo>
                <a:lnTo>
                  <a:pt x="6806" y="1660"/>
                </a:lnTo>
                <a:lnTo>
                  <a:pt x="6806" y="1654"/>
                </a:lnTo>
                <a:lnTo>
                  <a:pt x="6810" y="1656"/>
                </a:lnTo>
                <a:lnTo>
                  <a:pt x="6814" y="1658"/>
                </a:lnTo>
                <a:lnTo>
                  <a:pt x="6820" y="1658"/>
                </a:lnTo>
                <a:lnTo>
                  <a:pt x="6826" y="1656"/>
                </a:lnTo>
                <a:lnTo>
                  <a:pt x="6832" y="1652"/>
                </a:lnTo>
                <a:lnTo>
                  <a:pt x="6834" y="1650"/>
                </a:lnTo>
                <a:lnTo>
                  <a:pt x="6832" y="1646"/>
                </a:lnTo>
                <a:lnTo>
                  <a:pt x="6830" y="1644"/>
                </a:lnTo>
                <a:lnTo>
                  <a:pt x="6828" y="1642"/>
                </a:lnTo>
                <a:lnTo>
                  <a:pt x="6826" y="1640"/>
                </a:lnTo>
                <a:lnTo>
                  <a:pt x="6830" y="1638"/>
                </a:lnTo>
                <a:lnTo>
                  <a:pt x="6836" y="1638"/>
                </a:lnTo>
                <a:lnTo>
                  <a:pt x="6844" y="1634"/>
                </a:lnTo>
                <a:lnTo>
                  <a:pt x="6850" y="1630"/>
                </a:lnTo>
                <a:lnTo>
                  <a:pt x="6854" y="1624"/>
                </a:lnTo>
                <a:lnTo>
                  <a:pt x="6856" y="1620"/>
                </a:lnTo>
                <a:lnTo>
                  <a:pt x="6862" y="1610"/>
                </a:lnTo>
                <a:lnTo>
                  <a:pt x="6866" y="1608"/>
                </a:lnTo>
                <a:lnTo>
                  <a:pt x="6870" y="1610"/>
                </a:lnTo>
                <a:lnTo>
                  <a:pt x="6874" y="1612"/>
                </a:lnTo>
                <a:lnTo>
                  <a:pt x="6878" y="1610"/>
                </a:lnTo>
                <a:lnTo>
                  <a:pt x="6880" y="1602"/>
                </a:lnTo>
                <a:lnTo>
                  <a:pt x="6884" y="1594"/>
                </a:lnTo>
                <a:lnTo>
                  <a:pt x="6888" y="1592"/>
                </a:lnTo>
                <a:lnTo>
                  <a:pt x="6892" y="1592"/>
                </a:lnTo>
                <a:lnTo>
                  <a:pt x="6898" y="1592"/>
                </a:lnTo>
                <a:lnTo>
                  <a:pt x="6902" y="1590"/>
                </a:lnTo>
                <a:lnTo>
                  <a:pt x="6906" y="1586"/>
                </a:lnTo>
                <a:lnTo>
                  <a:pt x="6910" y="1582"/>
                </a:lnTo>
                <a:lnTo>
                  <a:pt x="6912" y="1580"/>
                </a:lnTo>
                <a:lnTo>
                  <a:pt x="6916" y="1582"/>
                </a:lnTo>
                <a:lnTo>
                  <a:pt x="6920" y="1582"/>
                </a:lnTo>
                <a:lnTo>
                  <a:pt x="6922" y="1580"/>
                </a:lnTo>
                <a:lnTo>
                  <a:pt x="6926" y="1576"/>
                </a:lnTo>
                <a:lnTo>
                  <a:pt x="6928" y="1572"/>
                </a:lnTo>
                <a:lnTo>
                  <a:pt x="6930" y="1570"/>
                </a:lnTo>
                <a:lnTo>
                  <a:pt x="6934" y="1570"/>
                </a:lnTo>
                <a:lnTo>
                  <a:pt x="6938" y="1570"/>
                </a:lnTo>
                <a:lnTo>
                  <a:pt x="6942" y="1568"/>
                </a:lnTo>
                <a:lnTo>
                  <a:pt x="6946" y="1558"/>
                </a:lnTo>
                <a:lnTo>
                  <a:pt x="6954" y="1544"/>
                </a:lnTo>
                <a:lnTo>
                  <a:pt x="6960" y="1538"/>
                </a:lnTo>
                <a:lnTo>
                  <a:pt x="6968" y="1530"/>
                </a:lnTo>
                <a:lnTo>
                  <a:pt x="6974" y="1526"/>
                </a:lnTo>
                <a:lnTo>
                  <a:pt x="6976" y="1524"/>
                </a:lnTo>
                <a:lnTo>
                  <a:pt x="6976" y="1520"/>
                </a:lnTo>
                <a:lnTo>
                  <a:pt x="6974" y="1520"/>
                </a:lnTo>
                <a:lnTo>
                  <a:pt x="6968" y="1514"/>
                </a:lnTo>
                <a:lnTo>
                  <a:pt x="6964" y="1512"/>
                </a:lnTo>
                <a:lnTo>
                  <a:pt x="6962" y="1506"/>
                </a:lnTo>
                <a:lnTo>
                  <a:pt x="6960" y="1502"/>
                </a:lnTo>
                <a:lnTo>
                  <a:pt x="6962" y="1498"/>
                </a:lnTo>
                <a:lnTo>
                  <a:pt x="6966" y="1492"/>
                </a:lnTo>
                <a:lnTo>
                  <a:pt x="6972" y="1486"/>
                </a:lnTo>
                <a:lnTo>
                  <a:pt x="6974" y="1480"/>
                </a:lnTo>
                <a:lnTo>
                  <a:pt x="6976" y="1474"/>
                </a:lnTo>
                <a:lnTo>
                  <a:pt x="6978" y="1468"/>
                </a:lnTo>
                <a:lnTo>
                  <a:pt x="6980" y="1464"/>
                </a:lnTo>
                <a:lnTo>
                  <a:pt x="6982" y="1462"/>
                </a:lnTo>
                <a:lnTo>
                  <a:pt x="6986" y="1460"/>
                </a:lnTo>
                <a:lnTo>
                  <a:pt x="6992" y="1460"/>
                </a:lnTo>
                <a:lnTo>
                  <a:pt x="6994" y="1458"/>
                </a:lnTo>
                <a:lnTo>
                  <a:pt x="6994" y="1456"/>
                </a:lnTo>
                <a:lnTo>
                  <a:pt x="6998" y="1450"/>
                </a:lnTo>
                <a:lnTo>
                  <a:pt x="7004" y="1444"/>
                </a:lnTo>
                <a:lnTo>
                  <a:pt x="7022" y="1430"/>
                </a:lnTo>
                <a:lnTo>
                  <a:pt x="7026" y="1428"/>
                </a:lnTo>
                <a:lnTo>
                  <a:pt x="7028" y="1430"/>
                </a:lnTo>
                <a:lnTo>
                  <a:pt x="7030" y="1434"/>
                </a:lnTo>
                <a:lnTo>
                  <a:pt x="7032" y="1436"/>
                </a:lnTo>
                <a:lnTo>
                  <a:pt x="7034" y="1438"/>
                </a:lnTo>
                <a:lnTo>
                  <a:pt x="7038" y="1438"/>
                </a:lnTo>
                <a:lnTo>
                  <a:pt x="7042" y="1436"/>
                </a:lnTo>
                <a:lnTo>
                  <a:pt x="7048" y="1434"/>
                </a:lnTo>
                <a:lnTo>
                  <a:pt x="7054" y="1432"/>
                </a:lnTo>
                <a:lnTo>
                  <a:pt x="7062" y="1434"/>
                </a:lnTo>
                <a:lnTo>
                  <a:pt x="7072" y="1434"/>
                </a:lnTo>
                <a:lnTo>
                  <a:pt x="7076" y="1434"/>
                </a:lnTo>
                <a:lnTo>
                  <a:pt x="7082" y="1432"/>
                </a:lnTo>
                <a:lnTo>
                  <a:pt x="7092" y="1434"/>
                </a:lnTo>
                <a:lnTo>
                  <a:pt x="7098" y="1438"/>
                </a:lnTo>
                <a:lnTo>
                  <a:pt x="7102" y="1440"/>
                </a:lnTo>
                <a:lnTo>
                  <a:pt x="7112" y="1444"/>
                </a:lnTo>
                <a:lnTo>
                  <a:pt x="7122" y="1448"/>
                </a:lnTo>
                <a:lnTo>
                  <a:pt x="7126" y="1450"/>
                </a:lnTo>
                <a:lnTo>
                  <a:pt x="7126" y="1454"/>
                </a:lnTo>
                <a:lnTo>
                  <a:pt x="7126" y="1462"/>
                </a:lnTo>
                <a:lnTo>
                  <a:pt x="7124" y="1472"/>
                </a:lnTo>
                <a:lnTo>
                  <a:pt x="7124" y="1480"/>
                </a:lnTo>
                <a:lnTo>
                  <a:pt x="7126" y="1484"/>
                </a:lnTo>
                <a:lnTo>
                  <a:pt x="7130" y="1486"/>
                </a:lnTo>
                <a:lnTo>
                  <a:pt x="7130" y="1490"/>
                </a:lnTo>
                <a:lnTo>
                  <a:pt x="7128" y="1494"/>
                </a:lnTo>
                <a:lnTo>
                  <a:pt x="7124" y="1494"/>
                </a:lnTo>
                <a:lnTo>
                  <a:pt x="7118" y="1494"/>
                </a:lnTo>
                <a:lnTo>
                  <a:pt x="7106" y="1496"/>
                </a:lnTo>
                <a:lnTo>
                  <a:pt x="7100" y="1498"/>
                </a:lnTo>
                <a:lnTo>
                  <a:pt x="7096" y="1502"/>
                </a:lnTo>
                <a:lnTo>
                  <a:pt x="7090" y="1512"/>
                </a:lnTo>
                <a:lnTo>
                  <a:pt x="7082" y="1526"/>
                </a:lnTo>
                <a:lnTo>
                  <a:pt x="7076" y="1532"/>
                </a:lnTo>
                <a:lnTo>
                  <a:pt x="7066" y="1540"/>
                </a:lnTo>
                <a:lnTo>
                  <a:pt x="7058" y="1546"/>
                </a:lnTo>
                <a:lnTo>
                  <a:pt x="7052" y="1550"/>
                </a:lnTo>
                <a:lnTo>
                  <a:pt x="7050" y="1554"/>
                </a:lnTo>
                <a:lnTo>
                  <a:pt x="7050" y="1556"/>
                </a:lnTo>
                <a:lnTo>
                  <a:pt x="7050" y="1558"/>
                </a:lnTo>
                <a:lnTo>
                  <a:pt x="7044" y="1560"/>
                </a:lnTo>
                <a:lnTo>
                  <a:pt x="7038" y="1562"/>
                </a:lnTo>
                <a:lnTo>
                  <a:pt x="7034" y="1566"/>
                </a:lnTo>
                <a:lnTo>
                  <a:pt x="7030" y="1572"/>
                </a:lnTo>
                <a:lnTo>
                  <a:pt x="7028" y="1576"/>
                </a:lnTo>
                <a:lnTo>
                  <a:pt x="7026" y="1578"/>
                </a:lnTo>
                <a:lnTo>
                  <a:pt x="7024" y="1576"/>
                </a:lnTo>
                <a:lnTo>
                  <a:pt x="7020" y="1576"/>
                </a:lnTo>
                <a:lnTo>
                  <a:pt x="7016" y="1578"/>
                </a:lnTo>
                <a:lnTo>
                  <a:pt x="7014" y="1582"/>
                </a:lnTo>
                <a:lnTo>
                  <a:pt x="7010" y="1586"/>
                </a:lnTo>
                <a:lnTo>
                  <a:pt x="7008" y="1588"/>
                </a:lnTo>
                <a:lnTo>
                  <a:pt x="7006" y="1588"/>
                </a:lnTo>
                <a:lnTo>
                  <a:pt x="7004" y="1588"/>
                </a:lnTo>
                <a:lnTo>
                  <a:pt x="7002" y="1590"/>
                </a:lnTo>
                <a:lnTo>
                  <a:pt x="7002" y="1596"/>
                </a:lnTo>
                <a:lnTo>
                  <a:pt x="7002" y="1602"/>
                </a:lnTo>
                <a:lnTo>
                  <a:pt x="7002" y="1606"/>
                </a:lnTo>
                <a:lnTo>
                  <a:pt x="6998" y="1610"/>
                </a:lnTo>
                <a:lnTo>
                  <a:pt x="6996" y="1610"/>
                </a:lnTo>
                <a:lnTo>
                  <a:pt x="6992" y="1612"/>
                </a:lnTo>
                <a:lnTo>
                  <a:pt x="6984" y="1610"/>
                </a:lnTo>
                <a:lnTo>
                  <a:pt x="6978" y="1608"/>
                </a:lnTo>
                <a:lnTo>
                  <a:pt x="6976" y="1610"/>
                </a:lnTo>
                <a:lnTo>
                  <a:pt x="6976" y="1612"/>
                </a:lnTo>
                <a:lnTo>
                  <a:pt x="6974" y="1616"/>
                </a:lnTo>
                <a:lnTo>
                  <a:pt x="6972" y="1622"/>
                </a:lnTo>
                <a:lnTo>
                  <a:pt x="6964" y="1632"/>
                </a:lnTo>
                <a:lnTo>
                  <a:pt x="6960" y="1638"/>
                </a:lnTo>
                <a:lnTo>
                  <a:pt x="6958" y="1646"/>
                </a:lnTo>
                <a:lnTo>
                  <a:pt x="6960" y="1654"/>
                </a:lnTo>
                <a:lnTo>
                  <a:pt x="6962" y="1664"/>
                </a:lnTo>
                <a:lnTo>
                  <a:pt x="6966" y="1672"/>
                </a:lnTo>
                <a:lnTo>
                  <a:pt x="6966" y="1678"/>
                </a:lnTo>
                <a:lnTo>
                  <a:pt x="6966" y="1680"/>
                </a:lnTo>
                <a:lnTo>
                  <a:pt x="6964" y="1684"/>
                </a:lnTo>
                <a:lnTo>
                  <a:pt x="6962" y="1686"/>
                </a:lnTo>
                <a:lnTo>
                  <a:pt x="6962" y="1690"/>
                </a:lnTo>
                <a:lnTo>
                  <a:pt x="6966" y="1696"/>
                </a:lnTo>
                <a:lnTo>
                  <a:pt x="6972" y="1704"/>
                </a:lnTo>
                <a:lnTo>
                  <a:pt x="6978" y="1710"/>
                </a:lnTo>
                <a:lnTo>
                  <a:pt x="6978" y="1714"/>
                </a:lnTo>
                <a:lnTo>
                  <a:pt x="6978" y="1716"/>
                </a:lnTo>
                <a:lnTo>
                  <a:pt x="6976" y="1716"/>
                </a:lnTo>
                <a:lnTo>
                  <a:pt x="6972" y="1718"/>
                </a:lnTo>
                <a:lnTo>
                  <a:pt x="6970" y="1720"/>
                </a:lnTo>
                <a:lnTo>
                  <a:pt x="6970" y="1724"/>
                </a:lnTo>
                <a:lnTo>
                  <a:pt x="6972" y="1732"/>
                </a:lnTo>
                <a:lnTo>
                  <a:pt x="6972" y="1740"/>
                </a:lnTo>
                <a:lnTo>
                  <a:pt x="6968" y="1762"/>
                </a:lnTo>
                <a:lnTo>
                  <a:pt x="6964" y="1772"/>
                </a:lnTo>
                <a:lnTo>
                  <a:pt x="6964" y="1780"/>
                </a:lnTo>
                <a:lnTo>
                  <a:pt x="6966" y="1782"/>
                </a:lnTo>
                <a:lnTo>
                  <a:pt x="6970" y="1784"/>
                </a:lnTo>
                <a:lnTo>
                  <a:pt x="6982" y="1788"/>
                </a:lnTo>
                <a:lnTo>
                  <a:pt x="7006" y="1792"/>
                </a:lnTo>
                <a:lnTo>
                  <a:pt x="7012" y="1796"/>
                </a:lnTo>
                <a:lnTo>
                  <a:pt x="7014" y="1798"/>
                </a:lnTo>
                <a:lnTo>
                  <a:pt x="7012" y="1802"/>
                </a:lnTo>
                <a:lnTo>
                  <a:pt x="7012" y="1810"/>
                </a:lnTo>
                <a:lnTo>
                  <a:pt x="7014" y="1818"/>
                </a:lnTo>
                <a:lnTo>
                  <a:pt x="7016" y="1820"/>
                </a:lnTo>
                <a:lnTo>
                  <a:pt x="7018" y="1822"/>
                </a:lnTo>
                <a:lnTo>
                  <a:pt x="7020" y="1820"/>
                </a:lnTo>
                <a:lnTo>
                  <a:pt x="7024" y="1818"/>
                </a:lnTo>
                <a:lnTo>
                  <a:pt x="7030" y="1812"/>
                </a:lnTo>
                <a:lnTo>
                  <a:pt x="7036" y="1812"/>
                </a:lnTo>
                <a:lnTo>
                  <a:pt x="7038" y="1812"/>
                </a:lnTo>
                <a:lnTo>
                  <a:pt x="7040" y="1814"/>
                </a:lnTo>
                <a:lnTo>
                  <a:pt x="7038" y="1818"/>
                </a:lnTo>
                <a:lnTo>
                  <a:pt x="7036" y="1822"/>
                </a:lnTo>
                <a:lnTo>
                  <a:pt x="7032" y="1830"/>
                </a:lnTo>
                <a:lnTo>
                  <a:pt x="7030" y="1832"/>
                </a:lnTo>
                <a:lnTo>
                  <a:pt x="7036" y="1832"/>
                </a:lnTo>
                <a:lnTo>
                  <a:pt x="7050" y="1824"/>
                </a:lnTo>
                <a:lnTo>
                  <a:pt x="7060" y="1822"/>
                </a:lnTo>
                <a:lnTo>
                  <a:pt x="7074" y="1820"/>
                </a:lnTo>
                <a:lnTo>
                  <a:pt x="7092" y="1816"/>
                </a:lnTo>
                <a:lnTo>
                  <a:pt x="7122" y="1806"/>
                </a:lnTo>
                <a:lnTo>
                  <a:pt x="7132" y="1802"/>
                </a:lnTo>
                <a:lnTo>
                  <a:pt x="7138" y="1800"/>
                </a:lnTo>
                <a:lnTo>
                  <a:pt x="7144" y="1802"/>
                </a:lnTo>
                <a:lnTo>
                  <a:pt x="7146" y="1802"/>
                </a:lnTo>
                <a:lnTo>
                  <a:pt x="7150" y="1804"/>
                </a:lnTo>
                <a:lnTo>
                  <a:pt x="7154" y="1798"/>
                </a:lnTo>
                <a:lnTo>
                  <a:pt x="7160" y="1794"/>
                </a:lnTo>
                <a:lnTo>
                  <a:pt x="7164" y="1794"/>
                </a:lnTo>
                <a:lnTo>
                  <a:pt x="7168" y="1796"/>
                </a:lnTo>
                <a:lnTo>
                  <a:pt x="7174" y="1794"/>
                </a:lnTo>
                <a:lnTo>
                  <a:pt x="7182" y="1792"/>
                </a:lnTo>
                <a:lnTo>
                  <a:pt x="7190" y="1788"/>
                </a:lnTo>
                <a:lnTo>
                  <a:pt x="7196" y="1788"/>
                </a:lnTo>
                <a:lnTo>
                  <a:pt x="7206" y="1788"/>
                </a:lnTo>
                <a:lnTo>
                  <a:pt x="7216" y="1788"/>
                </a:lnTo>
                <a:lnTo>
                  <a:pt x="7222" y="1786"/>
                </a:lnTo>
                <a:lnTo>
                  <a:pt x="7230" y="1784"/>
                </a:lnTo>
                <a:lnTo>
                  <a:pt x="7234" y="1786"/>
                </a:lnTo>
                <a:lnTo>
                  <a:pt x="7240" y="1786"/>
                </a:lnTo>
                <a:lnTo>
                  <a:pt x="7250" y="1780"/>
                </a:lnTo>
                <a:lnTo>
                  <a:pt x="7258" y="1772"/>
                </a:lnTo>
                <a:lnTo>
                  <a:pt x="7262" y="1772"/>
                </a:lnTo>
                <a:lnTo>
                  <a:pt x="7264" y="1772"/>
                </a:lnTo>
                <a:lnTo>
                  <a:pt x="7266" y="1774"/>
                </a:lnTo>
                <a:lnTo>
                  <a:pt x="7262" y="1776"/>
                </a:lnTo>
                <a:lnTo>
                  <a:pt x="7260" y="1778"/>
                </a:lnTo>
                <a:lnTo>
                  <a:pt x="7262" y="1784"/>
                </a:lnTo>
                <a:lnTo>
                  <a:pt x="7264" y="1788"/>
                </a:lnTo>
                <a:lnTo>
                  <a:pt x="7262" y="1788"/>
                </a:lnTo>
                <a:lnTo>
                  <a:pt x="7258" y="1786"/>
                </a:lnTo>
                <a:lnTo>
                  <a:pt x="7254" y="1786"/>
                </a:lnTo>
                <a:lnTo>
                  <a:pt x="7256" y="1792"/>
                </a:lnTo>
                <a:lnTo>
                  <a:pt x="7262" y="1798"/>
                </a:lnTo>
                <a:lnTo>
                  <a:pt x="7266" y="1798"/>
                </a:lnTo>
                <a:lnTo>
                  <a:pt x="7268" y="1798"/>
                </a:lnTo>
                <a:lnTo>
                  <a:pt x="7272" y="1804"/>
                </a:lnTo>
                <a:lnTo>
                  <a:pt x="7276" y="1806"/>
                </a:lnTo>
                <a:lnTo>
                  <a:pt x="7282" y="1808"/>
                </a:lnTo>
                <a:lnTo>
                  <a:pt x="7292" y="1808"/>
                </a:lnTo>
                <a:lnTo>
                  <a:pt x="7302" y="1808"/>
                </a:lnTo>
                <a:lnTo>
                  <a:pt x="7308" y="1810"/>
                </a:lnTo>
                <a:lnTo>
                  <a:pt x="7310" y="1812"/>
                </a:lnTo>
                <a:lnTo>
                  <a:pt x="7312" y="1816"/>
                </a:lnTo>
                <a:lnTo>
                  <a:pt x="7316" y="1818"/>
                </a:lnTo>
                <a:lnTo>
                  <a:pt x="7322" y="1820"/>
                </a:lnTo>
                <a:lnTo>
                  <a:pt x="7326" y="1820"/>
                </a:lnTo>
                <a:lnTo>
                  <a:pt x="7326" y="1822"/>
                </a:lnTo>
                <a:lnTo>
                  <a:pt x="7326" y="1824"/>
                </a:lnTo>
                <a:lnTo>
                  <a:pt x="7322" y="1828"/>
                </a:lnTo>
                <a:lnTo>
                  <a:pt x="7318" y="1828"/>
                </a:lnTo>
                <a:lnTo>
                  <a:pt x="7294" y="1820"/>
                </a:lnTo>
                <a:lnTo>
                  <a:pt x="7286" y="1820"/>
                </a:lnTo>
                <a:lnTo>
                  <a:pt x="7280" y="1820"/>
                </a:lnTo>
                <a:lnTo>
                  <a:pt x="7278" y="1824"/>
                </a:lnTo>
                <a:lnTo>
                  <a:pt x="7276" y="1826"/>
                </a:lnTo>
                <a:lnTo>
                  <a:pt x="7274" y="1830"/>
                </a:lnTo>
                <a:lnTo>
                  <a:pt x="7272" y="1832"/>
                </a:lnTo>
                <a:lnTo>
                  <a:pt x="7268" y="1834"/>
                </a:lnTo>
                <a:lnTo>
                  <a:pt x="7264" y="1832"/>
                </a:lnTo>
                <a:lnTo>
                  <a:pt x="7258" y="1830"/>
                </a:lnTo>
                <a:lnTo>
                  <a:pt x="7254" y="1830"/>
                </a:lnTo>
                <a:lnTo>
                  <a:pt x="7254" y="1834"/>
                </a:lnTo>
                <a:lnTo>
                  <a:pt x="7254" y="1836"/>
                </a:lnTo>
                <a:lnTo>
                  <a:pt x="7252" y="1840"/>
                </a:lnTo>
                <a:lnTo>
                  <a:pt x="7250" y="1840"/>
                </a:lnTo>
                <a:lnTo>
                  <a:pt x="7244" y="1838"/>
                </a:lnTo>
                <a:lnTo>
                  <a:pt x="7240" y="1834"/>
                </a:lnTo>
                <a:lnTo>
                  <a:pt x="7236" y="1834"/>
                </a:lnTo>
                <a:lnTo>
                  <a:pt x="7236" y="1836"/>
                </a:lnTo>
                <a:lnTo>
                  <a:pt x="7236" y="1838"/>
                </a:lnTo>
                <a:lnTo>
                  <a:pt x="7238" y="1846"/>
                </a:lnTo>
                <a:lnTo>
                  <a:pt x="7238" y="1850"/>
                </a:lnTo>
                <a:lnTo>
                  <a:pt x="7236" y="1854"/>
                </a:lnTo>
                <a:lnTo>
                  <a:pt x="7226" y="1858"/>
                </a:lnTo>
                <a:lnTo>
                  <a:pt x="7214" y="1858"/>
                </a:lnTo>
                <a:lnTo>
                  <a:pt x="7204" y="1858"/>
                </a:lnTo>
                <a:lnTo>
                  <a:pt x="7192" y="1854"/>
                </a:lnTo>
                <a:lnTo>
                  <a:pt x="7182" y="1848"/>
                </a:lnTo>
                <a:lnTo>
                  <a:pt x="7172" y="1846"/>
                </a:lnTo>
                <a:lnTo>
                  <a:pt x="7160" y="1846"/>
                </a:lnTo>
                <a:lnTo>
                  <a:pt x="7144" y="1842"/>
                </a:lnTo>
                <a:lnTo>
                  <a:pt x="7138" y="1842"/>
                </a:lnTo>
                <a:lnTo>
                  <a:pt x="7134" y="1842"/>
                </a:lnTo>
                <a:lnTo>
                  <a:pt x="7132" y="1844"/>
                </a:lnTo>
                <a:lnTo>
                  <a:pt x="7132" y="1846"/>
                </a:lnTo>
                <a:lnTo>
                  <a:pt x="7130" y="1850"/>
                </a:lnTo>
                <a:lnTo>
                  <a:pt x="7126" y="1852"/>
                </a:lnTo>
                <a:lnTo>
                  <a:pt x="7120" y="1852"/>
                </a:lnTo>
                <a:lnTo>
                  <a:pt x="7106" y="1850"/>
                </a:lnTo>
                <a:lnTo>
                  <a:pt x="7092" y="1852"/>
                </a:lnTo>
                <a:lnTo>
                  <a:pt x="7082" y="1856"/>
                </a:lnTo>
                <a:lnTo>
                  <a:pt x="7078" y="1858"/>
                </a:lnTo>
                <a:lnTo>
                  <a:pt x="7076" y="1862"/>
                </a:lnTo>
                <a:lnTo>
                  <a:pt x="7074" y="1864"/>
                </a:lnTo>
                <a:lnTo>
                  <a:pt x="7072" y="1866"/>
                </a:lnTo>
                <a:lnTo>
                  <a:pt x="7064" y="1868"/>
                </a:lnTo>
                <a:lnTo>
                  <a:pt x="7058" y="1872"/>
                </a:lnTo>
                <a:lnTo>
                  <a:pt x="7056" y="1874"/>
                </a:lnTo>
                <a:lnTo>
                  <a:pt x="7054" y="1880"/>
                </a:lnTo>
                <a:lnTo>
                  <a:pt x="7052" y="1890"/>
                </a:lnTo>
                <a:lnTo>
                  <a:pt x="7052" y="1898"/>
                </a:lnTo>
                <a:lnTo>
                  <a:pt x="7054" y="1904"/>
                </a:lnTo>
                <a:lnTo>
                  <a:pt x="7056" y="1912"/>
                </a:lnTo>
                <a:lnTo>
                  <a:pt x="7062" y="1920"/>
                </a:lnTo>
                <a:lnTo>
                  <a:pt x="7066" y="1928"/>
                </a:lnTo>
                <a:lnTo>
                  <a:pt x="7070" y="1930"/>
                </a:lnTo>
                <a:lnTo>
                  <a:pt x="7074" y="1932"/>
                </a:lnTo>
                <a:lnTo>
                  <a:pt x="7080" y="1930"/>
                </a:lnTo>
                <a:lnTo>
                  <a:pt x="7086" y="1928"/>
                </a:lnTo>
                <a:lnTo>
                  <a:pt x="7094" y="1924"/>
                </a:lnTo>
                <a:lnTo>
                  <a:pt x="7096" y="1924"/>
                </a:lnTo>
                <a:lnTo>
                  <a:pt x="7096" y="1928"/>
                </a:lnTo>
                <a:lnTo>
                  <a:pt x="7086" y="1956"/>
                </a:lnTo>
                <a:lnTo>
                  <a:pt x="7086" y="1964"/>
                </a:lnTo>
                <a:lnTo>
                  <a:pt x="7088" y="1972"/>
                </a:lnTo>
                <a:lnTo>
                  <a:pt x="7092" y="1986"/>
                </a:lnTo>
                <a:lnTo>
                  <a:pt x="7092" y="1992"/>
                </a:lnTo>
                <a:lnTo>
                  <a:pt x="7090" y="1998"/>
                </a:lnTo>
                <a:lnTo>
                  <a:pt x="7086" y="2004"/>
                </a:lnTo>
                <a:lnTo>
                  <a:pt x="7076" y="2008"/>
                </a:lnTo>
                <a:lnTo>
                  <a:pt x="7064" y="2012"/>
                </a:lnTo>
                <a:lnTo>
                  <a:pt x="7054" y="2010"/>
                </a:lnTo>
                <a:lnTo>
                  <a:pt x="7048" y="2008"/>
                </a:lnTo>
                <a:lnTo>
                  <a:pt x="7044" y="2002"/>
                </a:lnTo>
                <a:lnTo>
                  <a:pt x="7038" y="1990"/>
                </a:lnTo>
                <a:lnTo>
                  <a:pt x="7034" y="1984"/>
                </a:lnTo>
                <a:lnTo>
                  <a:pt x="7028" y="1980"/>
                </a:lnTo>
                <a:lnTo>
                  <a:pt x="7022" y="1976"/>
                </a:lnTo>
                <a:lnTo>
                  <a:pt x="7018" y="1974"/>
                </a:lnTo>
                <a:lnTo>
                  <a:pt x="7018" y="1970"/>
                </a:lnTo>
                <a:lnTo>
                  <a:pt x="7018" y="1968"/>
                </a:lnTo>
                <a:lnTo>
                  <a:pt x="7018" y="1966"/>
                </a:lnTo>
                <a:lnTo>
                  <a:pt x="7016" y="1964"/>
                </a:lnTo>
                <a:lnTo>
                  <a:pt x="7010" y="1966"/>
                </a:lnTo>
                <a:lnTo>
                  <a:pt x="6986" y="1974"/>
                </a:lnTo>
                <a:lnTo>
                  <a:pt x="6980" y="1978"/>
                </a:lnTo>
                <a:lnTo>
                  <a:pt x="6976" y="1980"/>
                </a:lnTo>
                <a:lnTo>
                  <a:pt x="6970" y="1992"/>
                </a:lnTo>
                <a:lnTo>
                  <a:pt x="6968" y="1996"/>
                </a:lnTo>
                <a:lnTo>
                  <a:pt x="6970" y="2002"/>
                </a:lnTo>
                <a:lnTo>
                  <a:pt x="6970" y="2006"/>
                </a:lnTo>
                <a:lnTo>
                  <a:pt x="6970" y="2008"/>
                </a:lnTo>
                <a:lnTo>
                  <a:pt x="6966" y="2012"/>
                </a:lnTo>
                <a:lnTo>
                  <a:pt x="6960" y="2018"/>
                </a:lnTo>
                <a:lnTo>
                  <a:pt x="6956" y="2022"/>
                </a:lnTo>
                <a:lnTo>
                  <a:pt x="6954" y="2026"/>
                </a:lnTo>
                <a:lnTo>
                  <a:pt x="6952" y="2038"/>
                </a:lnTo>
                <a:lnTo>
                  <a:pt x="6952" y="2048"/>
                </a:lnTo>
                <a:lnTo>
                  <a:pt x="6952" y="2070"/>
                </a:lnTo>
                <a:lnTo>
                  <a:pt x="6954" y="2084"/>
                </a:lnTo>
                <a:lnTo>
                  <a:pt x="6954" y="2088"/>
                </a:lnTo>
                <a:lnTo>
                  <a:pt x="6958" y="2094"/>
                </a:lnTo>
                <a:lnTo>
                  <a:pt x="6962" y="2100"/>
                </a:lnTo>
                <a:lnTo>
                  <a:pt x="6964" y="2108"/>
                </a:lnTo>
                <a:lnTo>
                  <a:pt x="6964" y="2120"/>
                </a:lnTo>
                <a:lnTo>
                  <a:pt x="6964" y="2124"/>
                </a:lnTo>
                <a:lnTo>
                  <a:pt x="6962" y="2124"/>
                </a:lnTo>
                <a:lnTo>
                  <a:pt x="6960" y="2126"/>
                </a:lnTo>
                <a:lnTo>
                  <a:pt x="6962" y="2134"/>
                </a:lnTo>
                <a:lnTo>
                  <a:pt x="6962" y="2136"/>
                </a:lnTo>
                <a:lnTo>
                  <a:pt x="6960" y="2138"/>
                </a:lnTo>
                <a:lnTo>
                  <a:pt x="6956" y="2142"/>
                </a:lnTo>
                <a:lnTo>
                  <a:pt x="6948" y="2142"/>
                </a:lnTo>
                <a:lnTo>
                  <a:pt x="6942" y="2142"/>
                </a:lnTo>
                <a:lnTo>
                  <a:pt x="6942" y="2140"/>
                </a:lnTo>
                <a:lnTo>
                  <a:pt x="6940" y="2140"/>
                </a:lnTo>
                <a:lnTo>
                  <a:pt x="6942" y="2134"/>
                </a:lnTo>
                <a:lnTo>
                  <a:pt x="6952" y="2122"/>
                </a:lnTo>
                <a:lnTo>
                  <a:pt x="6954" y="2118"/>
                </a:lnTo>
                <a:lnTo>
                  <a:pt x="6952" y="2118"/>
                </a:lnTo>
                <a:lnTo>
                  <a:pt x="6940" y="2130"/>
                </a:lnTo>
                <a:lnTo>
                  <a:pt x="6934" y="2138"/>
                </a:lnTo>
                <a:lnTo>
                  <a:pt x="6930" y="2138"/>
                </a:lnTo>
                <a:lnTo>
                  <a:pt x="6924" y="2138"/>
                </a:lnTo>
                <a:lnTo>
                  <a:pt x="6916" y="2138"/>
                </a:lnTo>
                <a:lnTo>
                  <a:pt x="6912" y="2140"/>
                </a:lnTo>
                <a:lnTo>
                  <a:pt x="6910" y="2142"/>
                </a:lnTo>
                <a:lnTo>
                  <a:pt x="6908" y="2148"/>
                </a:lnTo>
                <a:lnTo>
                  <a:pt x="6910" y="2152"/>
                </a:lnTo>
                <a:lnTo>
                  <a:pt x="6908" y="2158"/>
                </a:lnTo>
                <a:lnTo>
                  <a:pt x="6904" y="2162"/>
                </a:lnTo>
                <a:lnTo>
                  <a:pt x="6898" y="2168"/>
                </a:lnTo>
                <a:lnTo>
                  <a:pt x="6886" y="2174"/>
                </a:lnTo>
                <a:lnTo>
                  <a:pt x="6874" y="2176"/>
                </a:lnTo>
                <a:lnTo>
                  <a:pt x="6866" y="2176"/>
                </a:lnTo>
                <a:lnTo>
                  <a:pt x="6862" y="2174"/>
                </a:lnTo>
                <a:lnTo>
                  <a:pt x="6858" y="2170"/>
                </a:lnTo>
                <a:lnTo>
                  <a:pt x="6854" y="2166"/>
                </a:lnTo>
                <a:lnTo>
                  <a:pt x="6850" y="2154"/>
                </a:lnTo>
                <a:lnTo>
                  <a:pt x="6852" y="2154"/>
                </a:lnTo>
                <a:lnTo>
                  <a:pt x="6858" y="2158"/>
                </a:lnTo>
                <a:lnTo>
                  <a:pt x="6864" y="2162"/>
                </a:lnTo>
                <a:lnTo>
                  <a:pt x="6868" y="2162"/>
                </a:lnTo>
                <a:lnTo>
                  <a:pt x="6868" y="2160"/>
                </a:lnTo>
                <a:lnTo>
                  <a:pt x="6866" y="2158"/>
                </a:lnTo>
                <a:lnTo>
                  <a:pt x="6852" y="2150"/>
                </a:lnTo>
                <a:lnTo>
                  <a:pt x="6844" y="2146"/>
                </a:lnTo>
                <a:lnTo>
                  <a:pt x="6836" y="2146"/>
                </a:lnTo>
                <a:lnTo>
                  <a:pt x="6822" y="2148"/>
                </a:lnTo>
                <a:lnTo>
                  <a:pt x="6802" y="2152"/>
                </a:lnTo>
                <a:lnTo>
                  <a:pt x="6798" y="2156"/>
                </a:lnTo>
                <a:lnTo>
                  <a:pt x="6794" y="2158"/>
                </a:lnTo>
                <a:lnTo>
                  <a:pt x="6784" y="2162"/>
                </a:lnTo>
                <a:lnTo>
                  <a:pt x="6776" y="2164"/>
                </a:lnTo>
                <a:lnTo>
                  <a:pt x="6770" y="2168"/>
                </a:lnTo>
                <a:lnTo>
                  <a:pt x="6766" y="2172"/>
                </a:lnTo>
                <a:lnTo>
                  <a:pt x="6764" y="2176"/>
                </a:lnTo>
                <a:lnTo>
                  <a:pt x="6760" y="2178"/>
                </a:lnTo>
                <a:lnTo>
                  <a:pt x="6752" y="2182"/>
                </a:lnTo>
                <a:lnTo>
                  <a:pt x="6738" y="2186"/>
                </a:lnTo>
                <a:lnTo>
                  <a:pt x="6718" y="2192"/>
                </a:lnTo>
                <a:lnTo>
                  <a:pt x="6704" y="2198"/>
                </a:lnTo>
                <a:lnTo>
                  <a:pt x="6692" y="2202"/>
                </a:lnTo>
                <a:lnTo>
                  <a:pt x="6686" y="2202"/>
                </a:lnTo>
                <a:lnTo>
                  <a:pt x="6680" y="2202"/>
                </a:lnTo>
                <a:lnTo>
                  <a:pt x="6676" y="2200"/>
                </a:lnTo>
                <a:lnTo>
                  <a:pt x="6672" y="2196"/>
                </a:lnTo>
                <a:lnTo>
                  <a:pt x="6664" y="2188"/>
                </a:lnTo>
                <a:lnTo>
                  <a:pt x="6664" y="2192"/>
                </a:lnTo>
                <a:lnTo>
                  <a:pt x="6668" y="2200"/>
                </a:lnTo>
                <a:lnTo>
                  <a:pt x="6668" y="2202"/>
                </a:lnTo>
                <a:lnTo>
                  <a:pt x="6668" y="2204"/>
                </a:lnTo>
                <a:lnTo>
                  <a:pt x="6666" y="2206"/>
                </a:lnTo>
                <a:lnTo>
                  <a:pt x="6666" y="2208"/>
                </a:lnTo>
                <a:lnTo>
                  <a:pt x="6670" y="2208"/>
                </a:lnTo>
                <a:lnTo>
                  <a:pt x="6674" y="2206"/>
                </a:lnTo>
                <a:lnTo>
                  <a:pt x="6678" y="2206"/>
                </a:lnTo>
                <a:lnTo>
                  <a:pt x="6680" y="2206"/>
                </a:lnTo>
                <a:lnTo>
                  <a:pt x="6684" y="2210"/>
                </a:lnTo>
                <a:lnTo>
                  <a:pt x="6686" y="2208"/>
                </a:lnTo>
                <a:lnTo>
                  <a:pt x="6688" y="2208"/>
                </a:lnTo>
                <a:lnTo>
                  <a:pt x="6692" y="2208"/>
                </a:lnTo>
                <a:lnTo>
                  <a:pt x="6694" y="2210"/>
                </a:lnTo>
                <a:lnTo>
                  <a:pt x="6694" y="2218"/>
                </a:lnTo>
                <a:lnTo>
                  <a:pt x="6694" y="2220"/>
                </a:lnTo>
                <a:lnTo>
                  <a:pt x="6692" y="2220"/>
                </a:lnTo>
                <a:lnTo>
                  <a:pt x="6688" y="2218"/>
                </a:lnTo>
                <a:lnTo>
                  <a:pt x="6682" y="2216"/>
                </a:lnTo>
                <a:lnTo>
                  <a:pt x="6680" y="2214"/>
                </a:lnTo>
                <a:lnTo>
                  <a:pt x="6670" y="2212"/>
                </a:lnTo>
                <a:lnTo>
                  <a:pt x="6664" y="2210"/>
                </a:lnTo>
                <a:lnTo>
                  <a:pt x="6664" y="2208"/>
                </a:lnTo>
                <a:lnTo>
                  <a:pt x="6664" y="2204"/>
                </a:lnTo>
                <a:lnTo>
                  <a:pt x="6664" y="2200"/>
                </a:lnTo>
                <a:lnTo>
                  <a:pt x="6662" y="2198"/>
                </a:lnTo>
                <a:lnTo>
                  <a:pt x="6662" y="2194"/>
                </a:lnTo>
                <a:lnTo>
                  <a:pt x="6660" y="2188"/>
                </a:lnTo>
                <a:lnTo>
                  <a:pt x="6658" y="2188"/>
                </a:lnTo>
                <a:lnTo>
                  <a:pt x="6654" y="2190"/>
                </a:lnTo>
                <a:lnTo>
                  <a:pt x="6646" y="2190"/>
                </a:lnTo>
                <a:lnTo>
                  <a:pt x="6642" y="2188"/>
                </a:lnTo>
                <a:lnTo>
                  <a:pt x="6638" y="2184"/>
                </a:lnTo>
                <a:lnTo>
                  <a:pt x="6634" y="2178"/>
                </a:lnTo>
                <a:lnTo>
                  <a:pt x="6632" y="2174"/>
                </a:lnTo>
                <a:lnTo>
                  <a:pt x="6632" y="2172"/>
                </a:lnTo>
                <a:lnTo>
                  <a:pt x="6628" y="2172"/>
                </a:lnTo>
                <a:lnTo>
                  <a:pt x="6622" y="2172"/>
                </a:lnTo>
                <a:lnTo>
                  <a:pt x="6618" y="2170"/>
                </a:lnTo>
                <a:lnTo>
                  <a:pt x="6614" y="2168"/>
                </a:lnTo>
                <a:lnTo>
                  <a:pt x="6612" y="2168"/>
                </a:lnTo>
                <a:lnTo>
                  <a:pt x="6608" y="2172"/>
                </a:lnTo>
                <a:lnTo>
                  <a:pt x="6604" y="2178"/>
                </a:lnTo>
                <a:lnTo>
                  <a:pt x="6596" y="2184"/>
                </a:lnTo>
                <a:lnTo>
                  <a:pt x="6592" y="2186"/>
                </a:lnTo>
                <a:lnTo>
                  <a:pt x="6586" y="2188"/>
                </a:lnTo>
                <a:lnTo>
                  <a:pt x="6580" y="2188"/>
                </a:lnTo>
                <a:lnTo>
                  <a:pt x="6576" y="2190"/>
                </a:lnTo>
                <a:lnTo>
                  <a:pt x="6572" y="2198"/>
                </a:lnTo>
                <a:lnTo>
                  <a:pt x="6568" y="2202"/>
                </a:lnTo>
                <a:lnTo>
                  <a:pt x="6566" y="2202"/>
                </a:lnTo>
                <a:lnTo>
                  <a:pt x="6562" y="2200"/>
                </a:lnTo>
                <a:lnTo>
                  <a:pt x="6558" y="2198"/>
                </a:lnTo>
                <a:lnTo>
                  <a:pt x="6554" y="2198"/>
                </a:lnTo>
                <a:lnTo>
                  <a:pt x="6550" y="2198"/>
                </a:lnTo>
                <a:lnTo>
                  <a:pt x="6544" y="2200"/>
                </a:lnTo>
                <a:lnTo>
                  <a:pt x="6542" y="2200"/>
                </a:lnTo>
                <a:lnTo>
                  <a:pt x="6540" y="2198"/>
                </a:lnTo>
                <a:lnTo>
                  <a:pt x="6540" y="2196"/>
                </a:lnTo>
                <a:lnTo>
                  <a:pt x="6542" y="2194"/>
                </a:lnTo>
                <a:lnTo>
                  <a:pt x="6548" y="2190"/>
                </a:lnTo>
                <a:lnTo>
                  <a:pt x="6554" y="2186"/>
                </a:lnTo>
                <a:lnTo>
                  <a:pt x="6556" y="2184"/>
                </a:lnTo>
                <a:lnTo>
                  <a:pt x="6554" y="2182"/>
                </a:lnTo>
                <a:lnTo>
                  <a:pt x="6554" y="2180"/>
                </a:lnTo>
                <a:lnTo>
                  <a:pt x="6556" y="2176"/>
                </a:lnTo>
                <a:lnTo>
                  <a:pt x="6556" y="2174"/>
                </a:lnTo>
                <a:lnTo>
                  <a:pt x="6554" y="2174"/>
                </a:lnTo>
                <a:lnTo>
                  <a:pt x="6546" y="2176"/>
                </a:lnTo>
                <a:lnTo>
                  <a:pt x="6540" y="2178"/>
                </a:lnTo>
                <a:lnTo>
                  <a:pt x="6536" y="2178"/>
                </a:lnTo>
                <a:lnTo>
                  <a:pt x="6532" y="2178"/>
                </a:lnTo>
                <a:lnTo>
                  <a:pt x="6530" y="2176"/>
                </a:lnTo>
                <a:lnTo>
                  <a:pt x="6528" y="2172"/>
                </a:lnTo>
                <a:lnTo>
                  <a:pt x="6526" y="2172"/>
                </a:lnTo>
                <a:lnTo>
                  <a:pt x="6522" y="2172"/>
                </a:lnTo>
                <a:lnTo>
                  <a:pt x="6520" y="2174"/>
                </a:lnTo>
                <a:lnTo>
                  <a:pt x="6518" y="2172"/>
                </a:lnTo>
                <a:lnTo>
                  <a:pt x="6514" y="2168"/>
                </a:lnTo>
                <a:lnTo>
                  <a:pt x="6510" y="2168"/>
                </a:lnTo>
                <a:lnTo>
                  <a:pt x="6506" y="2168"/>
                </a:lnTo>
                <a:lnTo>
                  <a:pt x="6508" y="2166"/>
                </a:lnTo>
                <a:lnTo>
                  <a:pt x="6512" y="2162"/>
                </a:lnTo>
                <a:lnTo>
                  <a:pt x="6512" y="2158"/>
                </a:lnTo>
                <a:lnTo>
                  <a:pt x="6510" y="2156"/>
                </a:lnTo>
                <a:lnTo>
                  <a:pt x="6508" y="2150"/>
                </a:lnTo>
                <a:lnTo>
                  <a:pt x="6506" y="2150"/>
                </a:lnTo>
                <a:lnTo>
                  <a:pt x="6504" y="2150"/>
                </a:lnTo>
                <a:lnTo>
                  <a:pt x="6500" y="2150"/>
                </a:lnTo>
                <a:lnTo>
                  <a:pt x="6496" y="2148"/>
                </a:lnTo>
                <a:lnTo>
                  <a:pt x="6494" y="2148"/>
                </a:lnTo>
                <a:lnTo>
                  <a:pt x="6490" y="2148"/>
                </a:lnTo>
                <a:lnTo>
                  <a:pt x="6488" y="2148"/>
                </a:lnTo>
                <a:lnTo>
                  <a:pt x="6492" y="2142"/>
                </a:lnTo>
                <a:lnTo>
                  <a:pt x="6494" y="2142"/>
                </a:lnTo>
                <a:lnTo>
                  <a:pt x="6494" y="2144"/>
                </a:lnTo>
                <a:lnTo>
                  <a:pt x="6496" y="2144"/>
                </a:lnTo>
                <a:lnTo>
                  <a:pt x="6500" y="2146"/>
                </a:lnTo>
                <a:lnTo>
                  <a:pt x="6502" y="2144"/>
                </a:lnTo>
                <a:lnTo>
                  <a:pt x="6504" y="2144"/>
                </a:lnTo>
                <a:lnTo>
                  <a:pt x="6506" y="2144"/>
                </a:lnTo>
                <a:lnTo>
                  <a:pt x="6508" y="2146"/>
                </a:lnTo>
                <a:lnTo>
                  <a:pt x="6512" y="2144"/>
                </a:lnTo>
                <a:lnTo>
                  <a:pt x="6512" y="2142"/>
                </a:lnTo>
                <a:lnTo>
                  <a:pt x="6512" y="2140"/>
                </a:lnTo>
                <a:lnTo>
                  <a:pt x="6506" y="2134"/>
                </a:lnTo>
                <a:lnTo>
                  <a:pt x="6500" y="2132"/>
                </a:lnTo>
                <a:lnTo>
                  <a:pt x="6496" y="2134"/>
                </a:lnTo>
                <a:lnTo>
                  <a:pt x="6494" y="2134"/>
                </a:lnTo>
                <a:lnTo>
                  <a:pt x="6490" y="2132"/>
                </a:lnTo>
                <a:lnTo>
                  <a:pt x="6490" y="2130"/>
                </a:lnTo>
                <a:lnTo>
                  <a:pt x="6490" y="2128"/>
                </a:lnTo>
                <a:lnTo>
                  <a:pt x="6494" y="2124"/>
                </a:lnTo>
                <a:lnTo>
                  <a:pt x="6498" y="2122"/>
                </a:lnTo>
                <a:lnTo>
                  <a:pt x="6498" y="2120"/>
                </a:lnTo>
                <a:lnTo>
                  <a:pt x="6496" y="2118"/>
                </a:lnTo>
                <a:lnTo>
                  <a:pt x="6494" y="2114"/>
                </a:lnTo>
                <a:lnTo>
                  <a:pt x="6494" y="2112"/>
                </a:lnTo>
                <a:lnTo>
                  <a:pt x="6494" y="2110"/>
                </a:lnTo>
                <a:lnTo>
                  <a:pt x="6492" y="2106"/>
                </a:lnTo>
                <a:lnTo>
                  <a:pt x="6492" y="2104"/>
                </a:lnTo>
                <a:lnTo>
                  <a:pt x="6498" y="2102"/>
                </a:lnTo>
                <a:lnTo>
                  <a:pt x="6502" y="2100"/>
                </a:lnTo>
                <a:lnTo>
                  <a:pt x="6504" y="2098"/>
                </a:lnTo>
                <a:lnTo>
                  <a:pt x="6502" y="2096"/>
                </a:lnTo>
                <a:lnTo>
                  <a:pt x="6504" y="2094"/>
                </a:lnTo>
                <a:lnTo>
                  <a:pt x="6508" y="2092"/>
                </a:lnTo>
                <a:lnTo>
                  <a:pt x="6510" y="2090"/>
                </a:lnTo>
                <a:lnTo>
                  <a:pt x="6510" y="2088"/>
                </a:lnTo>
                <a:lnTo>
                  <a:pt x="6508" y="2086"/>
                </a:lnTo>
                <a:lnTo>
                  <a:pt x="6506" y="2082"/>
                </a:lnTo>
                <a:lnTo>
                  <a:pt x="6508" y="2082"/>
                </a:lnTo>
                <a:lnTo>
                  <a:pt x="6514" y="2084"/>
                </a:lnTo>
                <a:lnTo>
                  <a:pt x="6516" y="2084"/>
                </a:lnTo>
                <a:lnTo>
                  <a:pt x="6518" y="2084"/>
                </a:lnTo>
                <a:lnTo>
                  <a:pt x="6520" y="2080"/>
                </a:lnTo>
                <a:lnTo>
                  <a:pt x="6520" y="2078"/>
                </a:lnTo>
                <a:lnTo>
                  <a:pt x="6518" y="2068"/>
                </a:lnTo>
                <a:lnTo>
                  <a:pt x="6520" y="2060"/>
                </a:lnTo>
                <a:lnTo>
                  <a:pt x="6522" y="2056"/>
                </a:lnTo>
                <a:lnTo>
                  <a:pt x="6524" y="2056"/>
                </a:lnTo>
                <a:lnTo>
                  <a:pt x="6528" y="2056"/>
                </a:lnTo>
                <a:lnTo>
                  <a:pt x="6528" y="2058"/>
                </a:lnTo>
                <a:lnTo>
                  <a:pt x="6526" y="2062"/>
                </a:lnTo>
                <a:lnTo>
                  <a:pt x="6526" y="2064"/>
                </a:lnTo>
                <a:lnTo>
                  <a:pt x="6528" y="2066"/>
                </a:lnTo>
                <a:lnTo>
                  <a:pt x="6532" y="2068"/>
                </a:lnTo>
                <a:lnTo>
                  <a:pt x="6534" y="2066"/>
                </a:lnTo>
                <a:lnTo>
                  <a:pt x="6534" y="2064"/>
                </a:lnTo>
                <a:lnTo>
                  <a:pt x="6536" y="2064"/>
                </a:lnTo>
                <a:lnTo>
                  <a:pt x="6538" y="2064"/>
                </a:lnTo>
                <a:lnTo>
                  <a:pt x="6540" y="2064"/>
                </a:lnTo>
                <a:lnTo>
                  <a:pt x="6542" y="2060"/>
                </a:lnTo>
                <a:lnTo>
                  <a:pt x="6548" y="2050"/>
                </a:lnTo>
                <a:lnTo>
                  <a:pt x="6548" y="2046"/>
                </a:lnTo>
                <a:lnTo>
                  <a:pt x="6548" y="2044"/>
                </a:lnTo>
                <a:lnTo>
                  <a:pt x="6542" y="2042"/>
                </a:lnTo>
                <a:lnTo>
                  <a:pt x="6530" y="2042"/>
                </a:lnTo>
                <a:lnTo>
                  <a:pt x="6526" y="2040"/>
                </a:lnTo>
                <a:lnTo>
                  <a:pt x="6522" y="2040"/>
                </a:lnTo>
                <a:lnTo>
                  <a:pt x="6522" y="2038"/>
                </a:lnTo>
                <a:lnTo>
                  <a:pt x="6524" y="2036"/>
                </a:lnTo>
                <a:lnTo>
                  <a:pt x="6526" y="2030"/>
                </a:lnTo>
                <a:lnTo>
                  <a:pt x="6524" y="2026"/>
                </a:lnTo>
                <a:lnTo>
                  <a:pt x="6522" y="2022"/>
                </a:lnTo>
                <a:lnTo>
                  <a:pt x="6522" y="2018"/>
                </a:lnTo>
                <a:lnTo>
                  <a:pt x="6524" y="2008"/>
                </a:lnTo>
                <a:lnTo>
                  <a:pt x="6526" y="2004"/>
                </a:lnTo>
                <a:lnTo>
                  <a:pt x="6528" y="2002"/>
                </a:lnTo>
                <a:lnTo>
                  <a:pt x="6530" y="1998"/>
                </a:lnTo>
                <a:lnTo>
                  <a:pt x="6532" y="1994"/>
                </a:lnTo>
                <a:lnTo>
                  <a:pt x="6532" y="1988"/>
                </a:lnTo>
                <a:lnTo>
                  <a:pt x="6530" y="1980"/>
                </a:lnTo>
                <a:lnTo>
                  <a:pt x="6528" y="1976"/>
                </a:lnTo>
                <a:lnTo>
                  <a:pt x="6528" y="1974"/>
                </a:lnTo>
                <a:lnTo>
                  <a:pt x="6532" y="1968"/>
                </a:lnTo>
                <a:lnTo>
                  <a:pt x="6534" y="1966"/>
                </a:lnTo>
                <a:lnTo>
                  <a:pt x="6534" y="1964"/>
                </a:lnTo>
                <a:lnTo>
                  <a:pt x="6530" y="1964"/>
                </a:lnTo>
                <a:lnTo>
                  <a:pt x="6528" y="1966"/>
                </a:lnTo>
                <a:lnTo>
                  <a:pt x="6522" y="1970"/>
                </a:lnTo>
                <a:lnTo>
                  <a:pt x="6514" y="1974"/>
                </a:lnTo>
                <a:lnTo>
                  <a:pt x="6510" y="1974"/>
                </a:lnTo>
                <a:lnTo>
                  <a:pt x="6506" y="1978"/>
                </a:lnTo>
                <a:lnTo>
                  <a:pt x="6500" y="1988"/>
                </a:lnTo>
                <a:lnTo>
                  <a:pt x="6494" y="1994"/>
                </a:lnTo>
                <a:lnTo>
                  <a:pt x="6488" y="1998"/>
                </a:lnTo>
                <a:lnTo>
                  <a:pt x="6480" y="2002"/>
                </a:lnTo>
                <a:lnTo>
                  <a:pt x="6470" y="2002"/>
                </a:lnTo>
                <a:lnTo>
                  <a:pt x="6460" y="2004"/>
                </a:lnTo>
                <a:lnTo>
                  <a:pt x="6452" y="2006"/>
                </a:lnTo>
                <a:lnTo>
                  <a:pt x="6446" y="2012"/>
                </a:lnTo>
                <a:lnTo>
                  <a:pt x="6442" y="2018"/>
                </a:lnTo>
                <a:lnTo>
                  <a:pt x="6438" y="2026"/>
                </a:lnTo>
                <a:lnTo>
                  <a:pt x="6436" y="2034"/>
                </a:lnTo>
                <a:lnTo>
                  <a:pt x="6432" y="2054"/>
                </a:lnTo>
                <a:lnTo>
                  <a:pt x="6432" y="2070"/>
                </a:lnTo>
                <a:lnTo>
                  <a:pt x="6434" y="2080"/>
                </a:lnTo>
                <a:lnTo>
                  <a:pt x="6436" y="2088"/>
                </a:lnTo>
                <a:lnTo>
                  <a:pt x="6434" y="2096"/>
                </a:lnTo>
                <a:lnTo>
                  <a:pt x="6432" y="2102"/>
                </a:lnTo>
                <a:lnTo>
                  <a:pt x="6434" y="2104"/>
                </a:lnTo>
                <a:lnTo>
                  <a:pt x="6438" y="2106"/>
                </a:lnTo>
                <a:lnTo>
                  <a:pt x="6442" y="2110"/>
                </a:lnTo>
                <a:lnTo>
                  <a:pt x="6442" y="2108"/>
                </a:lnTo>
                <a:lnTo>
                  <a:pt x="6444" y="2104"/>
                </a:lnTo>
                <a:lnTo>
                  <a:pt x="6446" y="2106"/>
                </a:lnTo>
                <a:lnTo>
                  <a:pt x="6450" y="2108"/>
                </a:lnTo>
                <a:lnTo>
                  <a:pt x="6452" y="2110"/>
                </a:lnTo>
                <a:lnTo>
                  <a:pt x="6456" y="2114"/>
                </a:lnTo>
                <a:lnTo>
                  <a:pt x="6456" y="2122"/>
                </a:lnTo>
                <a:lnTo>
                  <a:pt x="6456" y="2128"/>
                </a:lnTo>
                <a:lnTo>
                  <a:pt x="6452" y="2126"/>
                </a:lnTo>
                <a:lnTo>
                  <a:pt x="6450" y="2124"/>
                </a:lnTo>
                <a:lnTo>
                  <a:pt x="6448" y="2128"/>
                </a:lnTo>
                <a:lnTo>
                  <a:pt x="6448" y="2132"/>
                </a:lnTo>
                <a:lnTo>
                  <a:pt x="6450" y="2132"/>
                </a:lnTo>
                <a:lnTo>
                  <a:pt x="6452" y="2130"/>
                </a:lnTo>
                <a:lnTo>
                  <a:pt x="6454" y="2130"/>
                </a:lnTo>
                <a:lnTo>
                  <a:pt x="6454" y="2142"/>
                </a:lnTo>
                <a:lnTo>
                  <a:pt x="6456" y="2148"/>
                </a:lnTo>
                <a:lnTo>
                  <a:pt x="6458" y="2154"/>
                </a:lnTo>
                <a:lnTo>
                  <a:pt x="6468" y="2164"/>
                </a:lnTo>
                <a:lnTo>
                  <a:pt x="6470" y="2168"/>
                </a:lnTo>
                <a:lnTo>
                  <a:pt x="6470" y="2170"/>
                </a:lnTo>
                <a:lnTo>
                  <a:pt x="6466" y="2172"/>
                </a:lnTo>
                <a:lnTo>
                  <a:pt x="6458" y="2172"/>
                </a:lnTo>
                <a:lnTo>
                  <a:pt x="6456" y="2174"/>
                </a:lnTo>
                <a:lnTo>
                  <a:pt x="6454" y="2178"/>
                </a:lnTo>
                <a:lnTo>
                  <a:pt x="6454" y="2180"/>
                </a:lnTo>
                <a:lnTo>
                  <a:pt x="6454" y="2182"/>
                </a:lnTo>
                <a:lnTo>
                  <a:pt x="6460" y="2180"/>
                </a:lnTo>
                <a:lnTo>
                  <a:pt x="6464" y="2180"/>
                </a:lnTo>
                <a:lnTo>
                  <a:pt x="6464" y="2184"/>
                </a:lnTo>
                <a:lnTo>
                  <a:pt x="6462" y="2186"/>
                </a:lnTo>
                <a:lnTo>
                  <a:pt x="6462" y="2188"/>
                </a:lnTo>
                <a:lnTo>
                  <a:pt x="6466" y="2192"/>
                </a:lnTo>
                <a:lnTo>
                  <a:pt x="6470" y="2194"/>
                </a:lnTo>
                <a:lnTo>
                  <a:pt x="6468" y="2196"/>
                </a:lnTo>
                <a:lnTo>
                  <a:pt x="6464" y="2198"/>
                </a:lnTo>
                <a:lnTo>
                  <a:pt x="6464" y="2200"/>
                </a:lnTo>
                <a:lnTo>
                  <a:pt x="6466" y="2202"/>
                </a:lnTo>
                <a:lnTo>
                  <a:pt x="6474" y="2204"/>
                </a:lnTo>
                <a:lnTo>
                  <a:pt x="6482" y="2206"/>
                </a:lnTo>
                <a:lnTo>
                  <a:pt x="6488" y="2212"/>
                </a:lnTo>
                <a:lnTo>
                  <a:pt x="6490" y="2214"/>
                </a:lnTo>
                <a:lnTo>
                  <a:pt x="6486" y="2212"/>
                </a:lnTo>
                <a:lnTo>
                  <a:pt x="6478" y="2208"/>
                </a:lnTo>
                <a:lnTo>
                  <a:pt x="6472" y="2208"/>
                </a:lnTo>
                <a:lnTo>
                  <a:pt x="6464" y="2208"/>
                </a:lnTo>
                <a:lnTo>
                  <a:pt x="6456" y="2206"/>
                </a:lnTo>
                <a:lnTo>
                  <a:pt x="6454" y="2206"/>
                </a:lnTo>
                <a:lnTo>
                  <a:pt x="6452" y="2208"/>
                </a:lnTo>
                <a:lnTo>
                  <a:pt x="6452" y="2216"/>
                </a:lnTo>
                <a:lnTo>
                  <a:pt x="6454" y="2228"/>
                </a:lnTo>
                <a:lnTo>
                  <a:pt x="6454" y="2232"/>
                </a:lnTo>
                <a:lnTo>
                  <a:pt x="6450" y="2236"/>
                </a:lnTo>
                <a:lnTo>
                  <a:pt x="6448" y="2236"/>
                </a:lnTo>
                <a:lnTo>
                  <a:pt x="6448" y="2232"/>
                </a:lnTo>
                <a:lnTo>
                  <a:pt x="6448" y="2226"/>
                </a:lnTo>
                <a:lnTo>
                  <a:pt x="6448" y="2224"/>
                </a:lnTo>
                <a:lnTo>
                  <a:pt x="6446" y="2222"/>
                </a:lnTo>
                <a:lnTo>
                  <a:pt x="6442" y="2222"/>
                </a:lnTo>
                <a:lnTo>
                  <a:pt x="6440" y="2224"/>
                </a:lnTo>
                <a:lnTo>
                  <a:pt x="6440" y="2228"/>
                </a:lnTo>
                <a:lnTo>
                  <a:pt x="6438" y="2232"/>
                </a:lnTo>
                <a:lnTo>
                  <a:pt x="6438" y="2234"/>
                </a:lnTo>
                <a:lnTo>
                  <a:pt x="6436" y="2232"/>
                </a:lnTo>
                <a:lnTo>
                  <a:pt x="6434" y="2230"/>
                </a:lnTo>
                <a:lnTo>
                  <a:pt x="6432" y="2226"/>
                </a:lnTo>
                <a:lnTo>
                  <a:pt x="6434" y="2222"/>
                </a:lnTo>
                <a:lnTo>
                  <a:pt x="6432" y="2220"/>
                </a:lnTo>
                <a:lnTo>
                  <a:pt x="6430" y="2218"/>
                </a:lnTo>
                <a:lnTo>
                  <a:pt x="6426" y="2216"/>
                </a:lnTo>
                <a:lnTo>
                  <a:pt x="6418" y="2216"/>
                </a:lnTo>
                <a:lnTo>
                  <a:pt x="6406" y="2216"/>
                </a:lnTo>
                <a:lnTo>
                  <a:pt x="6398" y="2218"/>
                </a:lnTo>
                <a:lnTo>
                  <a:pt x="6394" y="2222"/>
                </a:lnTo>
                <a:lnTo>
                  <a:pt x="6392" y="2230"/>
                </a:lnTo>
                <a:lnTo>
                  <a:pt x="6390" y="2234"/>
                </a:lnTo>
                <a:lnTo>
                  <a:pt x="6392" y="2236"/>
                </a:lnTo>
                <a:lnTo>
                  <a:pt x="6394" y="2238"/>
                </a:lnTo>
                <a:lnTo>
                  <a:pt x="6398" y="2240"/>
                </a:lnTo>
                <a:lnTo>
                  <a:pt x="6398" y="2242"/>
                </a:lnTo>
                <a:lnTo>
                  <a:pt x="6394" y="2244"/>
                </a:lnTo>
                <a:lnTo>
                  <a:pt x="6390" y="2242"/>
                </a:lnTo>
                <a:lnTo>
                  <a:pt x="6384" y="2234"/>
                </a:lnTo>
                <a:lnTo>
                  <a:pt x="6380" y="2232"/>
                </a:lnTo>
                <a:lnTo>
                  <a:pt x="6374" y="2230"/>
                </a:lnTo>
                <a:lnTo>
                  <a:pt x="6348" y="2234"/>
                </a:lnTo>
                <a:lnTo>
                  <a:pt x="6338" y="2238"/>
                </a:lnTo>
                <a:lnTo>
                  <a:pt x="6330" y="2240"/>
                </a:lnTo>
                <a:lnTo>
                  <a:pt x="6324" y="2244"/>
                </a:lnTo>
                <a:lnTo>
                  <a:pt x="6322" y="2248"/>
                </a:lnTo>
                <a:lnTo>
                  <a:pt x="6318" y="2252"/>
                </a:lnTo>
                <a:lnTo>
                  <a:pt x="6318" y="2254"/>
                </a:lnTo>
                <a:lnTo>
                  <a:pt x="6318" y="2258"/>
                </a:lnTo>
                <a:lnTo>
                  <a:pt x="6320" y="2258"/>
                </a:lnTo>
                <a:lnTo>
                  <a:pt x="6322" y="2258"/>
                </a:lnTo>
                <a:lnTo>
                  <a:pt x="6324" y="2260"/>
                </a:lnTo>
                <a:lnTo>
                  <a:pt x="6324" y="2264"/>
                </a:lnTo>
                <a:lnTo>
                  <a:pt x="6324" y="2266"/>
                </a:lnTo>
                <a:lnTo>
                  <a:pt x="6326" y="2268"/>
                </a:lnTo>
                <a:lnTo>
                  <a:pt x="6328" y="2268"/>
                </a:lnTo>
                <a:lnTo>
                  <a:pt x="6330" y="2270"/>
                </a:lnTo>
                <a:lnTo>
                  <a:pt x="6330" y="2276"/>
                </a:lnTo>
                <a:lnTo>
                  <a:pt x="6330" y="2280"/>
                </a:lnTo>
                <a:lnTo>
                  <a:pt x="6332" y="2282"/>
                </a:lnTo>
                <a:lnTo>
                  <a:pt x="6334" y="2284"/>
                </a:lnTo>
                <a:lnTo>
                  <a:pt x="6338" y="2286"/>
                </a:lnTo>
                <a:lnTo>
                  <a:pt x="6340" y="2288"/>
                </a:lnTo>
                <a:lnTo>
                  <a:pt x="6338" y="2292"/>
                </a:lnTo>
                <a:lnTo>
                  <a:pt x="6336" y="2298"/>
                </a:lnTo>
                <a:lnTo>
                  <a:pt x="6332" y="2300"/>
                </a:lnTo>
                <a:lnTo>
                  <a:pt x="6328" y="2304"/>
                </a:lnTo>
                <a:lnTo>
                  <a:pt x="6324" y="2304"/>
                </a:lnTo>
                <a:lnTo>
                  <a:pt x="6318" y="2304"/>
                </a:lnTo>
                <a:lnTo>
                  <a:pt x="6312" y="2298"/>
                </a:lnTo>
                <a:lnTo>
                  <a:pt x="6308" y="2292"/>
                </a:lnTo>
                <a:lnTo>
                  <a:pt x="6308" y="2288"/>
                </a:lnTo>
                <a:lnTo>
                  <a:pt x="6308" y="2286"/>
                </a:lnTo>
                <a:lnTo>
                  <a:pt x="6312" y="2282"/>
                </a:lnTo>
                <a:lnTo>
                  <a:pt x="6314" y="2280"/>
                </a:lnTo>
                <a:lnTo>
                  <a:pt x="6318" y="2278"/>
                </a:lnTo>
                <a:lnTo>
                  <a:pt x="6316" y="2276"/>
                </a:lnTo>
                <a:lnTo>
                  <a:pt x="6312" y="2272"/>
                </a:lnTo>
                <a:lnTo>
                  <a:pt x="6310" y="2272"/>
                </a:lnTo>
                <a:lnTo>
                  <a:pt x="6310" y="2270"/>
                </a:lnTo>
                <a:lnTo>
                  <a:pt x="6312" y="2264"/>
                </a:lnTo>
                <a:lnTo>
                  <a:pt x="6314" y="2260"/>
                </a:lnTo>
                <a:lnTo>
                  <a:pt x="6314" y="2258"/>
                </a:lnTo>
                <a:lnTo>
                  <a:pt x="6312" y="2258"/>
                </a:lnTo>
                <a:lnTo>
                  <a:pt x="6302" y="2262"/>
                </a:lnTo>
                <a:lnTo>
                  <a:pt x="6298" y="2262"/>
                </a:lnTo>
                <a:lnTo>
                  <a:pt x="6296" y="2262"/>
                </a:lnTo>
                <a:lnTo>
                  <a:pt x="6294" y="2272"/>
                </a:lnTo>
                <a:lnTo>
                  <a:pt x="6292" y="2286"/>
                </a:lnTo>
                <a:lnTo>
                  <a:pt x="6288" y="2294"/>
                </a:lnTo>
                <a:lnTo>
                  <a:pt x="6286" y="2304"/>
                </a:lnTo>
                <a:lnTo>
                  <a:pt x="6278" y="2316"/>
                </a:lnTo>
                <a:lnTo>
                  <a:pt x="6272" y="2320"/>
                </a:lnTo>
                <a:lnTo>
                  <a:pt x="6270" y="2322"/>
                </a:lnTo>
                <a:lnTo>
                  <a:pt x="6270" y="2324"/>
                </a:lnTo>
                <a:lnTo>
                  <a:pt x="6270" y="2328"/>
                </a:lnTo>
                <a:lnTo>
                  <a:pt x="6270" y="2330"/>
                </a:lnTo>
                <a:lnTo>
                  <a:pt x="6262" y="2332"/>
                </a:lnTo>
                <a:lnTo>
                  <a:pt x="6256" y="2334"/>
                </a:lnTo>
                <a:lnTo>
                  <a:pt x="6256" y="2336"/>
                </a:lnTo>
                <a:lnTo>
                  <a:pt x="6256" y="2338"/>
                </a:lnTo>
                <a:lnTo>
                  <a:pt x="6262" y="2340"/>
                </a:lnTo>
                <a:lnTo>
                  <a:pt x="6272" y="2342"/>
                </a:lnTo>
                <a:lnTo>
                  <a:pt x="6276" y="2344"/>
                </a:lnTo>
                <a:lnTo>
                  <a:pt x="6268" y="2346"/>
                </a:lnTo>
                <a:lnTo>
                  <a:pt x="6254" y="2344"/>
                </a:lnTo>
                <a:lnTo>
                  <a:pt x="6250" y="2344"/>
                </a:lnTo>
                <a:lnTo>
                  <a:pt x="6246" y="2346"/>
                </a:lnTo>
                <a:lnTo>
                  <a:pt x="6246" y="2348"/>
                </a:lnTo>
                <a:lnTo>
                  <a:pt x="6252" y="2352"/>
                </a:lnTo>
                <a:lnTo>
                  <a:pt x="6260" y="2354"/>
                </a:lnTo>
                <a:lnTo>
                  <a:pt x="6264" y="2354"/>
                </a:lnTo>
                <a:lnTo>
                  <a:pt x="6270" y="2352"/>
                </a:lnTo>
                <a:lnTo>
                  <a:pt x="6272" y="2354"/>
                </a:lnTo>
                <a:lnTo>
                  <a:pt x="6274" y="2356"/>
                </a:lnTo>
                <a:lnTo>
                  <a:pt x="6272" y="2356"/>
                </a:lnTo>
                <a:lnTo>
                  <a:pt x="6264" y="2358"/>
                </a:lnTo>
                <a:lnTo>
                  <a:pt x="6260" y="2360"/>
                </a:lnTo>
                <a:lnTo>
                  <a:pt x="6256" y="2358"/>
                </a:lnTo>
                <a:lnTo>
                  <a:pt x="6252" y="2356"/>
                </a:lnTo>
                <a:lnTo>
                  <a:pt x="6248" y="2356"/>
                </a:lnTo>
                <a:lnTo>
                  <a:pt x="6242" y="2356"/>
                </a:lnTo>
                <a:lnTo>
                  <a:pt x="6234" y="2360"/>
                </a:lnTo>
                <a:lnTo>
                  <a:pt x="6226" y="2366"/>
                </a:lnTo>
                <a:lnTo>
                  <a:pt x="6216" y="2372"/>
                </a:lnTo>
                <a:lnTo>
                  <a:pt x="6208" y="2374"/>
                </a:lnTo>
                <a:lnTo>
                  <a:pt x="6190" y="2378"/>
                </a:lnTo>
                <a:lnTo>
                  <a:pt x="6176" y="2382"/>
                </a:lnTo>
                <a:lnTo>
                  <a:pt x="6172" y="2384"/>
                </a:lnTo>
                <a:lnTo>
                  <a:pt x="6170" y="2388"/>
                </a:lnTo>
                <a:lnTo>
                  <a:pt x="6170" y="2390"/>
                </a:lnTo>
                <a:lnTo>
                  <a:pt x="6170" y="2396"/>
                </a:lnTo>
                <a:lnTo>
                  <a:pt x="6170" y="2402"/>
                </a:lnTo>
                <a:lnTo>
                  <a:pt x="6170" y="2408"/>
                </a:lnTo>
                <a:lnTo>
                  <a:pt x="6170" y="2410"/>
                </a:lnTo>
                <a:lnTo>
                  <a:pt x="6170" y="2414"/>
                </a:lnTo>
                <a:lnTo>
                  <a:pt x="6170" y="2416"/>
                </a:lnTo>
                <a:lnTo>
                  <a:pt x="6170" y="2418"/>
                </a:lnTo>
                <a:lnTo>
                  <a:pt x="6168" y="2420"/>
                </a:lnTo>
                <a:lnTo>
                  <a:pt x="6170" y="2424"/>
                </a:lnTo>
                <a:lnTo>
                  <a:pt x="6172" y="2426"/>
                </a:lnTo>
                <a:lnTo>
                  <a:pt x="6170" y="2428"/>
                </a:lnTo>
                <a:lnTo>
                  <a:pt x="6168" y="2428"/>
                </a:lnTo>
                <a:lnTo>
                  <a:pt x="6164" y="2432"/>
                </a:lnTo>
                <a:lnTo>
                  <a:pt x="6162" y="2436"/>
                </a:lnTo>
                <a:lnTo>
                  <a:pt x="6156" y="2438"/>
                </a:lnTo>
                <a:lnTo>
                  <a:pt x="6128" y="2448"/>
                </a:lnTo>
                <a:lnTo>
                  <a:pt x="6120" y="2454"/>
                </a:lnTo>
                <a:lnTo>
                  <a:pt x="6114" y="2458"/>
                </a:lnTo>
                <a:lnTo>
                  <a:pt x="6110" y="2460"/>
                </a:lnTo>
                <a:lnTo>
                  <a:pt x="6110" y="2464"/>
                </a:lnTo>
                <a:lnTo>
                  <a:pt x="6110" y="2466"/>
                </a:lnTo>
                <a:lnTo>
                  <a:pt x="6112" y="2468"/>
                </a:lnTo>
                <a:lnTo>
                  <a:pt x="6118" y="2470"/>
                </a:lnTo>
                <a:lnTo>
                  <a:pt x="6120" y="2472"/>
                </a:lnTo>
                <a:lnTo>
                  <a:pt x="6116" y="2474"/>
                </a:lnTo>
                <a:lnTo>
                  <a:pt x="6104" y="2480"/>
                </a:lnTo>
                <a:lnTo>
                  <a:pt x="6100" y="2480"/>
                </a:lnTo>
                <a:lnTo>
                  <a:pt x="6096" y="2480"/>
                </a:lnTo>
                <a:lnTo>
                  <a:pt x="6088" y="2478"/>
                </a:lnTo>
                <a:lnTo>
                  <a:pt x="6076" y="2476"/>
                </a:lnTo>
                <a:lnTo>
                  <a:pt x="6068" y="2476"/>
                </a:lnTo>
                <a:lnTo>
                  <a:pt x="6060" y="2478"/>
                </a:lnTo>
                <a:lnTo>
                  <a:pt x="6058" y="2476"/>
                </a:lnTo>
                <a:lnTo>
                  <a:pt x="6058" y="2474"/>
                </a:lnTo>
                <a:lnTo>
                  <a:pt x="6056" y="2466"/>
                </a:lnTo>
                <a:lnTo>
                  <a:pt x="6054" y="2458"/>
                </a:lnTo>
                <a:lnTo>
                  <a:pt x="6052" y="2456"/>
                </a:lnTo>
                <a:lnTo>
                  <a:pt x="6048" y="2456"/>
                </a:lnTo>
                <a:lnTo>
                  <a:pt x="6040" y="2458"/>
                </a:lnTo>
                <a:lnTo>
                  <a:pt x="6034" y="2456"/>
                </a:lnTo>
                <a:lnTo>
                  <a:pt x="6030" y="2456"/>
                </a:lnTo>
                <a:lnTo>
                  <a:pt x="6030" y="2460"/>
                </a:lnTo>
                <a:lnTo>
                  <a:pt x="6032" y="2464"/>
                </a:lnTo>
                <a:lnTo>
                  <a:pt x="6032" y="2470"/>
                </a:lnTo>
                <a:lnTo>
                  <a:pt x="6032" y="2474"/>
                </a:lnTo>
                <a:lnTo>
                  <a:pt x="6036" y="2476"/>
                </a:lnTo>
                <a:lnTo>
                  <a:pt x="6040" y="2480"/>
                </a:lnTo>
                <a:lnTo>
                  <a:pt x="6042" y="2488"/>
                </a:lnTo>
                <a:lnTo>
                  <a:pt x="6044" y="2498"/>
                </a:lnTo>
                <a:lnTo>
                  <a:pt x="6044" y="2506"/>
                </a:lnTo>
                <a:lnTo>
                  <a:pt x="6044" y="2510"/>
                </a:lnTo>
                <a:lnTo>
                  <a:pt x="6044" y="2512"/>
                </a:lnTo>
                <a:lnTo>
                  <a:pt x="6046" y="2516"/>
                </a:lnTo>
                <a:lnTo>
                  <a:pt x="6048" y="2520"/>
                </a:lnTo>
                <a:lnTo>
                  <a:pt x="6042" y="2522"/>
                </a:lnTo>
                <a:lnTo>
                  <a:pt x="6036" y="2522"/>
                </a:lnTo>
                <a:lnTo>
                  <a:pt x="6034" y="2518"/>
                </a:lnTo>
                <a:lnTo>
                  <a:pt x="6032" y="2516"/>
                </a:lnTo>
                <a:lnTo>
                  <a:pt x="6030" y="2514"/>
                </a:lnTo>
                <a:lnTo>
                  <a:pt x="6028" y="2516"/>
                </a:lnTo>
                <a:lnTo>
                  <a:pt x="6026" y="2518"/>
                </a:lnTo>
                <a:lnTo>
                  <a:pt x="6022" y="2520"/>
                </a:lnTo>
                <a:lnTo>
                  <a:pt x="6018" y="2520"/>
                </a:lnTo>
                <a:lnTo>
                  <a:pt x="6016" y="2518"/>
                </a:lnTo>
                <a:lnTo>
                  <a:pt x="6014" y="2516"/>
                </a:lnTo>
                <a:lnTo>
                  <a:pt x="6010" y="2518"/>
                </a:lnTo>
                <a:lnTo>
                  <a:pt x="6002" y="2524"/>
                </a:lnTo>
                <a:lnTo>
                  <a:pt x="5998" y="2526"/>
                </a:lnTo>
                <a:lnTo>
                  <a:pt x="5994" y="2522"/>
                </a:lnTo>
                <a:lnTo>
                  <a:pt x="5988" y="2508"/>
                </a:lnTo>
                <a:lnTo>
                  <a:pt x="5982" y="2504"/>
                </a:lnTo>
                <a:lnTo>
                  <a:pt x="5980" y="2504"/>
                </a:lnTo>
                <a:lnTo>
                  <a:pt x="5976" y="2504"/>
                </a:lnTo>
                <a:lnTo>
                  <a:pt x="5970" y="2508"/>
                </a:lnTo>
                <a:lnTo>
                  <a:pt x="5966" y="2508"/>
                </a:lnTo>
                <a:lnTo>
                  <a:pt x="5964" y="2508"/>
                </a:lnTo>
                <a:lnTo>
                  <a:pt x="5964" y="2512"/>
                </a:lnTo>
                <a:lnTo>
                  <a:pt x="5962" y="2514"/>
                </a:lnTo>
                <a:lnTo>
                  <a:pt x="5960" y="2516"/>
                </a:lnTo>
                <a:lnTo>
                  <a:pt x="5956" y="2518"/>
                </a:lnTo>
                <a:lnTo>
                  <a:pt x="5950" y="2516"/>
                </a:lnTo>
                <a:lnTo>
                  <a:pt x="5946" y="2514"/>
                </a:lnTo>
                <a:lnTo>
                  <a:pt x="5944" y="2514"/>
                </a:lnTo>
                <a:lnTo>
                  <a:pt x="5942" y="2516"/>
                </a:lnTo>
                <a:lnTo>
                  <a:pt x="5934" y="2518"/>
                </a:lnTo>
                <a:lnTo>
                  <a:pt x="5924" y="2520"/>
                </a:lnTo>
                <a:lnTo>
                  <a:pt x="5918" y="2524"/>
                </a:lnTo>
                <a:lnTo>
                  <a:pt x="5914" y="2528"/>
                </a:lnTo>
                <a:lnTo>
                  <a:pt x="5914" y="2534"/>
                </a:lnTo>
                <a:lnTo>
                  <a:pt x="5916" y="2536"/>
                </a:lnTo>
                <a:lnTo>
                  <a:pt x="5920" y="2536"/>
                </a:lnTo>
                <a:lnTo>
                  <a:pt x="5924" y="2534"/>
                </a:lnTo>
                <a:lnTo>
                  <a:pt x="5928" y="2536"/>
                </a:lnTo>
                <a:lnTo>
                  <a:pt x="5930" y="2538"/>
                </a:lnTo>
                <a:lnTo>
                  <a:pt x="5926" y="2538"/>
                </a:lnTo>
                <a:lnTo>
                  <a:pt x="5922" y="2540"/>
                </a:lnTo>
                <a:lnTo>
                  <a:pt x="5922" y="2542"/>
                </a:lnTo>
                <a:lnTo>
                  <a:pt x="5924" y="2544"/>
                </a:lnTo>
                <a:lnTo>
                  <a:pt x="5926" y="2544"/>
                </a:lnTo>
                <a:lnTo>
                  <a:pt x="5930" y="2544"/>
                </a:lnTo>
                <a:lnTo>
                  <a:pt x="5934" y="2546"/>
                </a:lnTo>
                <a:lnTo>
                  <a:pt x="5934" y="2548"/>
                </a:lnTo>
                <a:lnTo>
                  <a:pt x="5932" y="2550"/>
                </a:lnTo>
                <a:lnTo>
                  <a:pt x="5924" y="2550"/>
                </a:lnTo>
                <a:lnTo>
                  <a:pt x="5918" y="2552"/>
                </a:lnTo>
                <a:lnTo>
                  <a:pt x="5918" y="2554"/>
                </a:lnTo>
                <a:lnTo>
                  <a:pt x="5920" y="2556"/>
                </a:lnTo>
                <a:lnTo>
                  <a:pt x="5928" y="2562"/>
                </a:lnTo>
                <a:lnTo>
                  <a:pt x="5930" y="2566"/>
                </a:lnTo>
                <a:lnTo>
                  <a:pt x="5932" y="2568"/>
                </a:lnTo>
                <a:lnTo>
                  <a:pt x="5938" y="2566"/>
                </a:lnTo>
                <a:lnTo>
                  <a:pt x="5942" y="2566"/>
                </a:lnTo>
                <a:lnTo>
                  <a:pt x="5950" y="2566"/>
                </a:lnTo>
                <a:lnTo>
                  <a:pt x="5964" y="2572"/>
                </a:lnTo>
                <a:lnTo>
                  <a:pt x="5972" y="2574"/>
                </a:lnTo>
                <a:lnTo>
                  <a:pt x="5976" y="2578"/>
                </a:lnTo>
                <a:lnTo>
                  <a:pt x="5980" y="2580"/>
                </a:lnTo>
                <a:lnTo>
                  <a:pt x="5986" y="2580"/>
                </a:lnTo>
                <a:lnTo>
                  <a:pt x="5990" y="2580"/>
                </a:lnTo>
                <a:lnTo>
                  <a:pt x="5990" y="2582"/>
                </a:lnTo>
                <a:lnTo>
                  <a:pt x="5992" y="2584"/>
                </a:lnTo>
                <a:lnTo>
                  <a:pt x="5998" y="2586"/>
                </a:lnTo>
                <a:lnTo>
                  <a:pt x="6004" y="2584"/>
                </a:lnTo>
                <a:lnTo>
                  <a:pt x="6006" y="2586"/>
                </a:lnTo>
                <a:lnTo>
                  <a:pt x="6008" y="2588"/>
                </a:lnTo>
                <a:lnTo>
                  <a:pt x="6008" y="2590"/>
                </a:lnTo>
                <a:lnTo>
                  <a:pt x="6004" y="2594"/>
                </a:lnTo>
                <a:lnTo>
                  <a:pt x="6004" y="2596"/>
                </a:lnTo>
                <a:lnTo>
                  <a:pt x="6006" y="2598"/>
                </a:lnTo>
                <a:lnTo>
                  <a:pt x="6014" y="2600"/>
                </a:lnTo>
                <a:lnTo>
                  <a:pt x="6020" y="2600"/>
                </a:lnTo>
                <a:lnTo>
                  <a:pt x="6018" y="2602"/>
                </a:lnTo>
                <a:lnTo>
                  <a:pt x="6018" y="2606"/>
                </a:lnTo>
                <a:lnTo>
                  <a:pt x="6018" y="2608"/>
                </a:lnTo>
                <a:lnTo>
                  <a:pt x="6020" y="2608"/>
                </a:lnTo>
                <a:lnTo>
                  <a:pt x="6024" y="2610"/>
                </a:lnTo>
                <a:lnTo>
                  <a:pt x="6026" y="2612"/>
                </a:lnTo>
                <a:lnTo>
                  <a:pt x="6026" y="2614"/>
                </a:lnTo>
                <a:lnTo>
                  <a:pt x="6024" y="2618"/>
                </a:lnTo>
                <a:lnTo>
                  <a:pt x="6022" y="2620"/>
                </a:lnTo>
                <a:lnTo>
                  <a:pt x="6020" y="2624"/>
                </a:lnTo>
                <a:lnTo>
                  <a:pt x="6024" y="2632"/>
                </a:lnTo>
                <a:lnTo>
                  <a:pt x="6032" y="2642"/>
                </a:lnTo>
                <a:lnTo>
                  <a:pt x="6044" y="2650"/>
                </a:lnTo>
                <a:lnTo>
                  <a:pt x="6052" y="2654"/>
                </a:lnTo>
                <a:lnTo>
                  <a:pt x="6058" y="2656"/>
                </a:lnTo>
                <a:lnTo>
                  <a:pt x="6060" y="2656"/>
                </a:lnTo>
                <a:lnTo>
                  <a:pt x="6060" y="2658"/>
                </a:lnTo>
                <a:lnTo>
                  <a:pt x="6058" y="2662"/>
                </a:lnTo>
                <a:lnTo>
                  <a:pt x="6060" y="2664"/>
                </a:lnTo>
                <a:lnTo>
                  <a:pt x="6062" y="2668"/>
                </a:lnTo>
                <a:lnTo>
                  <a:pt x="6062" y="2678"/>
                </a:lnTo>
                <a:lnTo>
                  <a:pt x="6060" y="2682"/>
                </a:lnTo>
                <a:lnTo>
                  <a:pt x="6058" y="2684"/>
                </a:lnTo>
                <a:lnTo>
                  <a:pt x="6054" y="2686"/>
                </a:lnTo>
                <a:lnTo>
                  <a:pt x="6054" y="2688"/>
                </a:lnTo>
                <a:lnTo>
                  <a:pt x="6062" y="2692"/>
                </a:lnTo>
                <a:lnTo>
                  <a:pt x="6072" y="2700"/>
                </a:lnTo>
                <a:lnTo>
                  <a:pt x="6078" y="2706"/>
                </a:lnTo>
                <a:lnTo>
                  <a:pt x="6078" y="2712"/>
                </a:lnTo>
                <a:lnTo>
                  <a:pt x="6080" y="2720"/>
                </a:lnTo>
                <a:lnTo>
                  <a:pt x="6078" y="2722"/>
                </a:lnTo>
                <a:lnTo>
                  <a:pt x="6076" y="2716"/>
                </a:lnTo>
                <a:lnTo>
                  <a:pt x="6072" y="2706"/>
                </a:lnTo>
                <a:lnTo>
                  <a:pt x="6068" y="2702"/>
                </a:lnTo>
                <a:lnTo>
                  <a:pt x="6064" y="2700"/>
                </a:lnTo>
                <a:lnTo>
                  <a:pt x="6062" y="2708"/>
                </a:lnTo>
                <a:lnTo>
                  <a:pt x="6058" y="2728"/>
                </a:lnTo>
                <a:lnTo>
                  <a:pt x="6056" y="2744"/>
                </a:lnTo>
                <a:lnTo>
                  <a:pt x="6058" y="2744"/>
                </a:lnTo>
                <a:lnTo>
                  <a:pt x="6060" y="2742"/>
                </a:lnTo>
                <a:lnTo>
                  <a:pt x="6062" y="2744"/>
                </a:lnTo>
                <a:lnTo>
                  <a:pt x="6062" y="2746"/>
                </a:lnTo>
                <a:lnTo>
                  <a:pt x="6060" y="2748"/>
                </a:lnTo>
                <a:lnTo>
                  <a:pt x="6058" y="2750"/>
                </a:lnTo>
                <a:lnTo>
                  <a:pt x="6056" y="2752"/>
                </a:lnTo>
                <a:lnTo>
                  <a:pt x="6054" y="2778"/>
                </a:lnTo>
                <a:lnTo>
                  <a:pt x="6050" y="2798"/>
                </a:lnTo>
                <a:lnTo>
                  <a:pt x="6046" y="2810"/>
                </a:lnTo>
                <a:lnTo>
                  <a:pt x="6042" y="2816"/>
                </a:lnTo>
                <a:lnTo>
                  <a:pt x="6036" y="2820"/>
                </a:lnTo>
                <a:lnTo>
                  <a:pt x="6026" y="2822"/>
                </a:lnTo>
                <a:lnTo>
                  <a:pt x="6020" y="2824"/>
                </a:lnTo>
                <a:lnTo>
                  <a:pt x="6010" y="2820"/>
                </a:lnTo>
                <a:lnTo>
                  <a:pt x="5998" y="2818"/>
                </a:lnTo>
                <a:lnTo>
                  <a:pt x="5992" y="2818"/>
                </a:lnTo>
                <a:lnTo>
                  <a:pt x="5984" y="2818"/>
                </a:lnTo>
                <a:lnTo>
                  <a:pt x="5972" y="2816"/>
                </a:lnTo>
                <a:lnTo>
                  <a:pt x="5962" y="2814"/>
                </a:lnTo>
                <a:lnTo>
                  <a:pt x="5954" y="2814"/>
                </a:lnTo>
                <a:lnTo>
                  <a:pt x="5936" y="2816"/>
                </a:lnTo>
                <a:lnTo>
                  <a:pt x="5916" y="2816"/>
                </a:lnTo>
                <a:lnTo>
                  <a:pt x="5904" y="2814"/>
                </a:lnTo>
                <a:lnTo>
                  <a:pt x="5890" y="2810"/>
                </a:lnTo>
                <a:lnTo>
                  <a:pt x="5876" y="2808"/>
                </a:lnTo>
                <a:lnTo>
                  <a:pt x="5868" y="2808"/>
                </a:lnTo>
                <a:lnTo>
                  <a:pt x="5856" y="2810"/>
                </a:lnTo>
                <a:lnTo>
                  <a:pt x="5838" y="2810"/>
                </a:lnTo>
                <a:lnTo>
                  <a:pt x="5828" y="2810"/>
                </a:lnTo>
                <a:lnTo>
                  <a:pt x="5818" y="2808"/>
                </a:lnTo>
                <a:lnTo>
                  <a:pt x="5806" y="2802"/>
                </a:lnTo>
                <a:lnTo>
                  <a:pt x="5794" y="2800"/>
                </a:lnTo>
                <a:lnTo>
                  <a:pt x="5788" y="2800"/>
                </a:lnTo>
                <a:lnTo>
                  <a:pt x="5782" y="2802"/>
                </a:lnTo>
                <a:lnTo>
                  <a:pt x="5776" y="2806"/>
                </a:lnTo>
                <a:lnTo>
                  <a:pt x="5774" y="2810"/>
                </a:lnTo>
                <a:lnTo>
                  <a:pt x="5772" y="2816"/>
                </a:lnTo>
                <a:lnTo>
                  <a:pt x="5770" y="2822"/>
                </a:lnTo>
                <a:lnTo>
                  <a:pt x="5768" y="2822"/>
                </a:lnTo>
                <a:lnTo>
                  <a:pt x="5762" y="2822"/>
                </a:lnTo>
                <a:lnTo>
                  <a:pt x="5756" y="2824"/>
                </a:lnTo>
                <a:lnTo>
                  <a:pt x="5750" y="2826"/>
                </a:lnTo>
                <a:lnTo>
                  <a:pt x="5740" y="2834"/>
                </a:lnTo>
                <a:lnTo>
                  <a:pt x="5736" y="2838"/>
                </a:lnTo>
                <a:lnTo>
                  <a:pt x="5734" y="2842"/>
                </a:lnTo>
                <a:lnTo>
                  <a:pt x="5732" y="2844"/>
                </a:lnTo>
                <a:lnTo>
                  <a:pt x="5734" y="2848"/>
                </a:lnTo>
                <a:lnTo>
                  <a:pt x="5740" y="2852"/>
                </a:lnTo>
                <a:lnTo>
                  <a:pt x="5740" y="2856"/>
                </a:lnTo>
                <a:lnTo>
                  <a:pt x="5742" y="2862"/>
                </a:lnTo>
                <a:lnTo>
                  <a:pt x="5746" y="2870"/>
                </a:lnTo>
                <a:lnTo>
                  <a:pt x="5748" y="2878"/>
                </a:lnTo>
                <a:lnTo>
                  <a:pt x="5750" y="2886"/>
                </a:lnTo>
                <a:lnTo>
                  <a:pt x="5750" y="2896"/>
                </a:lnTo>
                <a:lnTo>
                  <a:pt x="5752" y="2904"/>
                </a:lnTo>
                <a:lnTo>
                  <a:pt x="5750" y="2910"/>
                </a:lnTo>
                <a:lnTo>
                  <a:pt x="5750" y="2914"/>
                </a:lnTo>
                <a:lnTo>
                  <a:pt x="5752" y="2916"/>
                </a:lnTo>
                <a:lnTo>
                  <a:pt x="5752" y="2920"/>
                </a:lnTo>
                <a:lnTo>
                  <a:pt x="5750" y="2924"/>
                </a:lnTo>
                <a:lnTo>
                  <a:pt x="5752" y="2930"/>
                </a:lnTo>
                <a:lnTo>
                  <a:pt x="5758" y="2944"/>
                </a:lnTo>
                <a:lnTo>
                  <a:pt x="5760" y="2950"/>
                </a:lnTo>
                <a:lnTo>
                  <a:pt x="5758" y="2956"/>
                </a:lnTo>
                <a:lnTo>
                  <a:pt x="5756" y="2972"/>
                </a:lnTo>
                <a:lnTo>
                  <a:pt x="5750" y="2986"/>
                </a:lnTo>
                <a:lnTo>
                  <a:pt x="5750" y="2996"/>
                </a:lnTo>
                <a:lnTo>
                  <a:pt x="5750" y="3000"/>
                </a:lnTo>
                <a:lnTo>
                  <a:pt x="5748" y="3004"/>
                </a:lnTo>
                <a:lnTo>
                  <a:pt x="5746" y="3012"/>
                </a:lnTo>
                <a:lnTo>
                  <a:pt x="5740" y="3026"/>
                </a:lnTo>
                <a:lnTo>
                  <a:pt x="5738" y="3032"/>
                </a:lnTo>
                <a:lnTo>
                  <a:pt x="5734" y="3038"/>
                </a:lnTo>
                <a:lnTo>
                  <a:pt x="5730" y="3042"/>
                </a:lnTo>
                <a:lnTo>
                  <a:pt x="5728" y="3042"/>
                </a:lnTo>
                <a:lnTo>
                  <a:pt x="5728" y="3048"/>
                </a:lnTo>
                <a:lnTo>
                  <a:pt x="5728" y="3052"/>
                </a:lnTo>
                <a:lnTo>
                  <a:pt x="5728" y="3056"/>
                </a:lnTo>
                <a:lnTo>
                  <a:pt x="5724" y="3068"/>
                </a:lnTo>
                <a:lnTo>
                  <a:pt x="5722" y="3074"/>
                </a:lnTo>
                <a:lnTo>
                  <a:pt x="5722" y="3078"/>
                </a:lnTo>
                <a:lnTo>
                  <a:pt x="5724" y="3080"/>
                </a:lnTo>
                <a:lnTo>
                  <a:pt x="5728" y="3080"/>
                </a:lnTo>
                <a:lnTo>
                  <a:pt x="5736" y="3080"/>
                </a:lnTo>
                <a:lnTo>
                  <a:pt x="5736" y="3082"/>
                </a:lnTo>
                <a:lnTo>
                  <a:pt x="5734" y="3084"/>
                </a:lnTo>
                <a:lnTo>
                  <a:pt x="5734" y="3086"/>
                </a:lnTo>
                <a:lnTo>
                  <a:pt x="5734" y="3090"/>
                </a:lnTo>
                <a:lnTo>
                  <a:pt x="5734" y="3094"/>
                </a:lnTo>
                <a:lnTo>
                  <a:pt x="5734" y="3096"/>
                </a:lnTo>
                <a:lnTo>
                  <a:pt x="5738" y="3096"/>
                </a:lnTo>
                <a:lnTo>
                  <a:pt x="5742" y="3094"/>
                </a:lnTo>
                <a:lnTo>
                  <a:pt x="5748" y="3094"/>
                </a:lnTo>
                <a:lnTo>
                  <a:pt x="5750" y="3096"/>
                </a:lnTo>
                <a:lnTo>
                  <a:pt x="5752" y="3100"/>
                </a:lnTo>
                <a:lnTo>
                  <a:pt x="5752" y="3104"/>
                </a:lnTo>
                <a:lnTo>
                  <a:pt x="5750" y="3110"/>
                </a:lnTo>
                <a:lnTo>
                  <a:pt x="5748" y="3120"/>
                </a:lnTo>
                <a:lnTo>
                  <a:pt x="5750" y="3126"/>
                </a:lnTo>
                <a:lnTo>
                  <a:pt x="5750" y="3138"/>
                </a:lnTo>
                <a:lnTo>
                  <a:pt x="5748" y="3160"/>
                </a:lnTo>
                <a:lnTo>
                  <a:pt x="5744" y="3172"/>
                </a:lnTo>
                <a:lnTo>
                  <a:pt x="5746" y="3174"/>
                </a:lnTo>
                <a:lnTo>
                  <a:pt x="5748" y="3172"/>
                </a:lnTo>
                <a:lnTo>
                  <a:pt x="5752" y="3170"/>
                </a:lnTo>
                <a:lnTo>
                  <a:pt x="5756" y="3168"/>
                </a:lnTo>
                <a:lnTo>
                  <a:pt x="5764" y="3168"/>
                </a:lnTo>
                <a:lnTo>
                  <a:pt x="5778" y="3172"/>
                </a:lnTo>
                <a:lnTo>
                  <a:pt x="5788" y="3174"/>
                </a:lnTo>
                <a:lnTo>
                  <a:pt x="5794" y="3172"/>
                </a:lnTo>
                <a:lnTo>
                  <a:pt x="5798" y="3168"/>
                </a:lnTo>
                <a:lnTo>
                  <a:pt x="5808" y="3162"/>
                </a:lnTo>
                <a:lnTo>
                  <a:pt x="5814" y="3162"/>
                </a:lnTo>
                <a:lnTo>
                  <a:pt x="5820" y="3162"/>
                </a:lnTo>
                <a:lnTo>
                  <a:pt x="5828" y="3164"/>
                </a:lnTo>
                <a:lnTo>
                  <a:pt x="5834" y="3166"/>
                </a:lnTo>
                <a:lnTo>
                  <a:pt x="5842" y="3176"/>
                </a:lnTo>
                <a:lnTo>
                  <a:pt x="5846" y="3180"/>
                </a:lnTo>
                <a:lnTo>
                  <a:pt x="5846" y="3184"/>
                </a:lnTo>
                <a:lnTo>
                  <a:pt x="5848" y="3192"/>
                </a:lnTo>
                <a:lnTo>
                  <a:pt x="5852" y="3200"/>
                </a:lnTo>
                <a:lnTo>
                  <a:pt x="5858" y="3210"/>
                </a:lnTo>
                <a:lnTo>
                  <a:pt x="5866" y="3218"/>
                </a:lnTo>
                <a:lnTo>
                  <a:pt x="5874" y="3226"/>
                </a:lnTo>
                <a:lnTo>
                  <a:pt x="5880" y="3228"/>
                </a:lnTo>
                <a:lnTo>
                  <a:pt x="5882" y="3228"/>
                </a:lnTo>
                <a:lnTo>
                  <a:pt x="5886" y="3224"/>
                </a:lnTo>
                <a:lnTo>
                  <a:pt x="5890" y="3220"/>
                </a:lnTo>
                <a:lnTo>
                  <a:pt x="5892" y="3216"/>
                </a:lnTo>
                <a:lnTo>
                  <a:pt x="5896" y="3210"/>
                </a:lnTo>
                <a:lnTo>
                  <a:pt x="5900" y="3206"/>
                </a:lnTo>
                <a:lnTo>
                  <a:pt x="5902" y="3204"/>
                </a:lnTo>
                <a:lnTo>
                  <a:pt x="5912" y="3202"/>
                </a:lnTo>
                <a:lnTo>
                  <a:pt x="5920" y="3200"/>
                </a:lnTo>
                <a:lnTo>
                  <a:pt x="5924" y="3198"/>
                </a:lnTo>
                <a:lnTo>
                  <a:pt x="5924" y="3196"/>
                </a:lnTo>
                <a:lnTo>
                  <a:pt x="5930" y="3190"/>
                </a:lnTo>
                <a:lnTo>
                  <a:pt x="5938" y="3186"/>
                </a:lnTo>
                <a:lnTo>
                  <a:pt x="5948" y="3184"/>
                </a:lnTo>
                <a:lnTo>
                  <a:pt x="5954" y="3186"/>
                </a:lnTo>
                <a:lnTo>
                  <a:pt x="5960" y="3188"/>
                </a:lnTo>
                <a:lnTo>
                  <a:pt x="5968" y="3190"/>
                </a:lnTo>
                <a:lnTo>
                  <a:pt x="5976" y="3190"/>
                </a:lnTo>
                <a:lnTo>
                  <a:pt x="5994" y="3188"/>
                </a:lnTo>
                <a:lnTo>
                  <a:pt x="6008" y="3184"/>
                </a:lnTo>
                <a:lnTo>
                  <a:pt x="6012" y="3184"/>
                </a:lnTo>
                <a:lnTo>
                  <a:pt x="6016" y="3186"/>
                </a:lnTo>
                <a:lnTo>
                  <a:pt x="6020" y="3186"/>
                </a:lnTo>
                <a:lnTo>
                  <a:pt x="6024" y="3184"/>
                </a:lnTo>
                <a:lnTo>
                  <a:pt x="6030" y="3170"/>
                </a:lnTo>
                <a:lnTo>
                  <a:pt x="6036" y="3162"/>
                </a:lnTo>
                <a:lnTo>
                  <a:pt x="6042" y="3154"/>
                </a:lnTo>
                <a:lnTo>
                  <a:pt x="6048" y="3148"/>
                </a:lnTo>
                <a:lnTo>
                  <a:pt x="6060" y="3144"/>
                </a:lnTo>
                <a:lnTo>
                  <a:pt x="6074" y="3144"/>
                </a:lnTo>
                <a:lnTo>
                  <a:pt x="6076" y="3140"/>
                </a:lnTo>
                <a:lnTo>
                  <a:pt x="6076" y="3136"/>
                </a:lnTo>
                <a:lnTo>
                  <a:pt x="6076" y="3124"/>
                </a:lnTo>
                <a:lnTo>
                  <a:pt x="6080" y="3114"/>
                </a:lnTo>
                <a:lnTo>
                  <a:pt x="6086" y="3106"/>
                </a:lnTo>
                <a:lnTo>
                  <a:pt x="6094" y="3098"/>
                </a:lnTo>
                <a:lnTo>
                  <a:pt x="6108" y="3086"/>
                </a:lnTo>
                <a:lnTo>
                  <a:pt x="6114" y="3082"/>
                </a:lnTo>
                <a:lnTo>
                  <a:pt x="6114" y="3078"/>
                </a:lnTo>
                <a:lnTo>
                  <a:pt x="6112" y="3074"/>
                </a:lnTo>
                <a:lnTo>
                  <a:pt x="6106" y="3070"/>
                </a:lnTo>
                <a:lnTo>
                  <a:pt x="6100" y="3064"/>
                </a:lnTo>
                <a:lnTo>
                  <a:pt x="6098" y="3058"/>
                </a:lnTo>
                <a:lnTo>
                  <a:pt x="6094" y="3050"/>
                </a:lnTo>
                <a:lnTo>
                  <a:pt x="6094" y="3042"/>
                </a:lnTo>
                <a:lnTo>
                  <a:pt x="6096" y="3032"/>
                </a:lnTo>
                <a:lnTo>
                  <a:pt x="6102" y="3020"/>
                </a:lnTo>
                <a:lnTo>
                  <a:pt x="6108" y="3008"/>
                </a:lnTo>
                <a:lnTo>
                  <a:pt x="6124" y="2988"/>
                </a:lnTo>
                <a:lnTo>
                  <a:pt x="6130" y="2982"/>
                </a:lnTo>
                <a:lnTo>
                  <a:pt x="6134" y="2978"/>
                </a:lnTo>
                <a:lnTo>
                  <a:pt x="6144" y="2972"/>
                </a:lnTo>
                <a:lnTo>
                  <a:pt x="6144" y="2970"/>
                </a:lnTo>
                <a:lnTo>
                  <a:pt x="6140" y="2966"/>
                </a:lnTo>
                <a:lnTo>
                  <a:pt x="6138" y="2964"/>
                </a:lnTo>
                <a:lnTo>
                  <a:pt x="6138" y="2960"/>
                </a:lnTo>
                <a:lnTo>
                  <a:pt x="6142" y="2956"/>
                </a:lnTo>
                <a:lnTo>
                  <a:pt x="6150" y="2952"/>
                </a:lnTo>
                <a:lnTo>
                  <a:pt x="6168" y="2946"/>
                </a:lnTo>
                <a:lnTo>
                  <a:pt x="6186" y="2940"/>
                </a:lnTo>
                <a:lnTo>
                  <a:pt x="6192" y="2938"/>
                </a:lnTo>
                <a:lnTo>
                  <a:pt x="6196" y="2934"/>
                </a:lnTo>
                <a:lnTo>
                  <a:pt x="6198" y="2930"/>
                </a:lnTo>
                <a:lnTo>
                  <a:pt x="6204" y="2926"/>
                </a:lnTo>
                <a:lnTo>
                  <a:pt x="6220" y="2918"/>
                </a:lnTo>
                <a:lnTo>
                  <a:pt x="6228" y="2912"/>
                </a:lnTo>
                <a:lnTo>
                  <a:pt x="6234" y="2908"/>
                </a:lnTo>
                <a:lnTo>
                  <a:pt x="6238" y="2900"/>
                </a:lnTo>
                <a:lnTo>
                  <a:pt x="6236" y="2896"/>
                </a:lnTo>
                <a:lnTo>
                  <a:pt x="6236" y="2892"/>
                </a:lnTo>
                <a:lnTo>
                  <a:pt x="6234" y="2890"/>
                </a:lnTo>
                <a:lnTo>
                  <a:pt x="6236" y="2888"/>
                </a:lnTo>
                <a:lnTo>
                  <a:pt x="6240" y="2884"/>
                </a:lnTo>
                <a:lnTo>
                  <a:pt x="6240" y="2882"/>
                </a:lnTo>
                <a:lnTo>
                  <a:pt x="6240" y="2880"/>
                </a:lnTo>
                <a:lnTo>
                  <a:pt x="6238" y="2876"/>
                </a:lnTo>
                <a:lnTo>
                  <a:pt x="6232" y="2872"/>
                </a:lnTo>
                <a:lnTo>
                  <a:pt x="6232" y="2860"/>
                </a:lnTo>
                <a:lnTo>
                  <a:pt x="6232" y="2854"/>
                </a:lnTo>
                <a:lnTo>
                  <a:pt x="6234" y="2848"/>
                </a:lnTo>
                <a:lnTo>
                  <a:pt x="6234" y="2840"/>
                </a:lnTo>
                <a:lnTo>
                  <a:pt x="6234" y="2836"/>
                </a:lnTo>
                <a:lnTo>
                  <a:pt x="6234" y="2832"/>
                </a:lnTo>
                <a:lnTo>
                  <a:pt x="6240" y="2828"/>
                </a:lnTo>
                <a:lnTo>
                  <a:pt x="6248" y="2824"/>
                </a:lnTo>
                <a:lnTo>
                  <a:pt x="6256" y="2820"/>
                </a:lnTo>
                <a:lnTo>
                  <a:pt x="6268" y="2810"/>
                </a:lnTo>
                <a:lnTo>
                  <a:pt x="6272" y="2810"/>
                </a:lnTo>
                <a:lnTo>
                  <a:pt x="6272" y="2812"/>
                </a:lnTo>
                <a:lnTo>
                  <a:pt x="6274" y="2816"/>
                </a:lnTo>
                <a:lnTo>
                  <a:pt x="6278" y="2818"/>
                </a:lnTo>
                <a:lnTo>
                  <a:pt x="6282" y="2818"/>
                </a:lnTo>
                <a:lnTo>
                  <a:pt x="6290" y="2820"/>
                </a:lnTo>
                <a:lnTo>
                  <a:pt x="6292" y="2822"/>
                </a:lnTo>
                <a:lnTo>
                  <a:pt x="6294" y="2824"/>
                </a:lnTo>
                <a:lnTo>
                  <a:pt x="6302" y="2822"/>
                </a:lnTo>
                <a:lnTo>
                  <a:pt x="6310" y="2820"/>
                </a:lnTo>
                <a:lnTo>
                  <a:pt x="6316" y="2822"/>
                </a:lnTo>
                <a:lnTo>
                  <a:pt x="6320" y="2824"/>
                </a:lnTo>
                <a:lnTo>
                  <a:pt x="6324" y="2830"/>
                </a:lnTo>
                <a:lnTo>
                  <a:pt x="6328" y="2834"/>
                </a:lnTo>
                <a:lnTo>
                  <a:pt x="6332" y="2832"/>
                </a:lnTo>
                <a:lnTo>
                  <a:pt x="6336" y="2832"/>
                </a:lnTo>
                <a:lnTo>
                  <a:pt x="6338" y="2832"/>
                </a:lnTo>
                <a:lnTo>
                  <a:pt x="6340" y="2834"/>
                </a:lnTo>
                <a:lnTo>
                  <a:pt x="6344" y="2836"/>
                </a:lnTo>
                <a:lnTo>
                  <a:pt x="6350" y="2836"/>
                </a:lnTo>
                <a:lnTo>
                  <a:pt x="6362" y="2834"/>
                </a:lnTo>
                <a:lnTo>
                  <a:pt x="6374" y="2830"/>
                </a:lnTo>
                <a:lnTo>
                  <a:pt x="6378" y="2826"/>
                </a:lnTo>
                <a:lnTo>
                  <a:pt x="6378" y="2822"/>
                </a:lnTo>
                <a:lnTo>
                  <a:pt x="6378" y="2820"/>
                </a:lnTo>
                <a:lnTo>
                  <a:pt x="6380" y="2818"/>
                </a:lnTo>
                <a:lnTo>
                  <a:pt x="6390" y="2812"/>
                </a:lnTo>
                <a:lnTo>
                  <a:pt x="6410" y="2800"/>
                </a:lnTo>
                <a:lnTo>
                  <a:pt x="6422" y="2794"/>
                </a:lnTo>
                <a:lnTo>
                  <a:pt x="6432" y="2788"/>
                </a:lnTo>
                <a:lnTo>
                  <a:pt x="6438" y="2784"/>
                </a:lnTo>
                <a:lnTo>
                  <a:pt x="6442" y="2778"/>
                </a:lnTo>
                <a:lnTo>
                  <a:pt x="6448" y="2770"/>
                </a:lnTo>
                <a:lnTo>
                  <a:pt x="6452" y="2766"/>
                </a:lnTo>
                <a:lnTo>
                  <a:pt x="6458" y="2762"/>
                </a:lnTo>
                <a:lnTo>
                  <a:pt x="6464" y="2760"/>
                </a:lnTo>
                <a:lnTo>
                  <a:pt x="6472" y="2762"/>
                </a:lnTo>
                <a:lnTo>
                  <a:pt x="6478" y="2766"/>
                </a:lnTo>
                <a:lnTo>
                  <a:pt x="6482" y="2770"/>
                </a:lnTo>
                <a:lnTo>
                  <a:pt x="6492" y="2780"/>
                </a:lnTo>
                <a:lnTo>
                  <a:pt x="6498" y="2782"/>
                </a:lnTo>
                <a:lnTo>
                  <a:pt x="6504" y="2782"/>
                </a:lnTo>
                <a:lnTo>
                  <a:pt x="6510" y="2782"/>
                </a:lnTo>
                <a:lnTo>
                  <a:pt x="6514" y="2786"/>
                </a:lnTo>
                <a:lnTo>
                  <a:pt x="6516" y="2790"/>
                </a:lnTo>
                <a:lnTo>
                  <a:pt x="6518" y="2798"/>
                </a:lnTo>
                <a:lnTo>
                  <a:pt x="6520" y="2812"/>
                </a:lnTo>
                <a:lnTo>
                  <a:pt x="6522" y="2818"/>
                </a:lnTo>
                <a:lnTo>
                  <a:pt x="6526" y="2822"/>
                </a:lnTo>
                <a:lnTo>
                  <a:pt x="6528" y="2826"/>
                </a:lnTo>
                <a:lnTo>
                  <a:pt x="6530" y="2828"/>
                </a:lnTo>
                <a:lnTo>
                  <a:pt x="6530" y="2836"/>
                </a:lnTo>
                <a:lnTo>
                  <a:pt x="6530" y="2840"/>
                </a:lnTo>
                <a:lnTo>
                  <a:pt x="6530" y="2844"/>
                </a:lnTo>
                <a:lnTo>
                  <a:pt x="6534" y="2848"/>
                </a:lnTo>
                <a:lnTo>
                  <a:pt x="6538" y="2852"/>
                </a:lnTo>
                <a:lnTo>
                  <a:pt x="6554" y="2864"/>
                </a:lnTo>
                <a:lnTo>
                  <a:pt x="6556" y="2868"/>
                </a:lnTo>
                <a:lnTo>
                  <a:pt x="6556" y="2874"/>
                </a:lnTo>
                <a:lnTo>
                  <a:pt x="6556" y="2876"/>
                </a:lnTo>
                <a:lnTo>
                  <a:pt x="6558" y="2878"/>
                </a:lnTo>
                <a:lnTo>
                  <a:pt x="6566" y="2880"/>
                </a:lnTo>
                <a:lnTo>
                  <a:pt x="6574" y="2884"/>
                </a:lnTo>
                <a:lnTo>
                  <a:pt x="6578" y="2888"/>
                </a:lnTo>
                <a:lnTo>
                  <a:pt x="6582" y="2894"/>
                </a:lnTo>
                <a:lnTo>
                  <a:pt x="6586" y="2900"/>
                </a:lnTo>
                <a:lnTo>
                  <a:pt x="6590" y="2902"/>
                </a:lnTo>
                <a:lnTo>
                  <a:pt x="6594" y="2906"/>
                </a:lnTo>
                <a:lnTo>
                  <a:pt x="6604" y="2916"/>
                </a:lnTo>
                <a:lnTo>
                  <a:pt x="6616" y="2928"/>
                </a:lnTo>
                <a:lnTo>
                  <a:pt x="6628" y="2936"/>
                </a:lnTo>
                <a:lnTo>
                  <a:pt x="6642" y="2940"/>
                </a:lnTo>
                <a:lnTo>
                  <a:pt x="6654" y="2942"/>
                </a:lnTo>
                <a:lnTo>
                  <a:pt x="6658" y="2942"/>
                </a:lnTo>
                <a:lnTo>
                  <a:pt x="6662" y="2946"/>
                </a:lnTo>
                <a:lnTo>
                  <a:pt x="6666" y="2956"/>
                </a:lnTo>
                <a:lnTo>
                  <a:pt x="6672" y="2964"/>
                </a:lnTo>
                <a:lnTo>
                  <a:pt x="6676" y="2966"/>
                </a:lnTo>
                <a:lnTo>
                  <a:pt x="6680" y="2968"/>
                </a:lnTo>
                <a:lnTo>
                  <a:pt x="6686" y="2966"/>
                </a:lnTo>
                <a:lnTo>
                  <a:pt x="6688" y="2968"/>
                </a:lnTo>
                <a:lnTo>
                  <a:pt x="6688" y="2972"/>
                </a:lnTo>
                <a:lnTo>
                  <a:pt x="6688" y="2974"/>
                </a:lnTo>
                <a:lnTo>
                  <a:pt x="6688" y="2976"/>
                </a:lnTo>
                <a:lnTo>
                  <a:pt x="6690" y="2976"/>
                </a:lnTo>
                <a:lnTo>
                  <a:pt x="6696" y="2976"/>
                </a:lnTo>
                <a:lnTo>
                  <a:pt x="6702" y="2976"/>
                </a:lnTo>
                <a:lnTo>
                  <a:pt x="6706" y="2976"/>
                </a:lnTo>
                <a:lnTo>
                  <a:pt x="6706" y="2980"/>
                </a:lnTo>
                <a:lnTo>
                  <a:pt x="6706" y="2982"/>
                </a:lnTo>
                <a:lnTo>
                  <a:pt x="6706" y="2992"/>
                </a:lnTo>
                <a:lnTo>
                  <a:pt x="6708" y="2998"/>
                </a:lnTo>
                <a:lnTo>
                  <a:pt x="6714" y="3002"/>
                </a:lnTo>
                <a:lnTo>
                  <a:pt x="6726" y="3008"/>
                </a:lnTo>
                <a:lnTo>
                  <a:pt x="6734" y="3012"/>
                </a:lnTo>
                <a:lnTo>
                  <a:pt x="6738" y="3014"/>
                </a:lnTo>
                <a:lnTo>
                  <a:pt x="6742" y="3020"/>
                </a:lnTo>
                <a:lnTo>
                  <a:pt x="6746" y="3026"/>
                </a:lnTo>
                <a:lnTo>
                  <a:pt x="6750" y="3038"/>
                </a:lnTo>
                <a:lnTo>
                  <a:pt x="6754" y="3058"/>
                </a:lnTo>
                <a:lnTo>
                  <a:pt x="6756" y="3068"/>
                </a:lnTo>
                <a:lnTo>
                  <a:pt x="6756" y="3076"/>
                </a:lnTo>
                <a:lnTo>
                  <a:pt x="6752" y="3080"/>
                </a:lnTo>
                <a:lnTo>
                  <a:pt x="6748" y="3084"/>
                </a:lnTo>
                <a:lnTo>
                  <a:pt x="6748" y="3090"/>
                </a:lnTo>
                <a:lnTo>
                  <a:pt x="6746" y="3094"/>
                </a:lnTo>
                <a:lnTo>
                  <a:pt x="6744" y="3100"/>
                </a:lnTo>
                <a:lnTo>
                  <a:pt x="6740" y="3108"/>
                </a:lnTo>
                <a:lnTo>
                  <a:pt x="6738" y="3114"/>
                </a:lnTo>
                <a:lnTo>
                  <a:pt x="6738" y="3120"/>
                </a:lnTo>
                <a:lnTo>
                  <a:pt x="6742" y="3124"/>
                </a:lnTo>
                <a:lnTo>
                  <a:pt x="6748" y="3126"/>
                </a:lnTo>
                <a:lnTo>
                  <a:pt x="6752" y="3126"/>
                </a:lnTo>
                <a:lnTo>
                  <a:pt x="6754" y="3124"/>
                </a:lnTo>
                <a:lnTo>
                  <a:pt x="6756" y="3122"/>
                </a:lnTo>
                <a:lnTo>
                  <a:pt x="6760" y="3112"/>
                </a:lnTo>
                <a:lnTo>
                  <a:pt x="6768" y="3102"/>
                </a:lnTo>
                <a:lnTo>
                  <a:pt x="6772" y="3096"/>
                </a:lnTo>
                <a:lnTo>
                  <a:pt x="6774" y="3092"/>
                </a:lnTo>
                <a:lnTo>
                  <a:pt x="6776" y="3086"/>
                </a:lnTo>
                <a:lnTo>
                  <a:pt x="6780" y="3078"/>
                </a:lnTo>
                <a:lnTo>
                  <a:pt x="6784" y="3074"/>
                </a:lnTo>
                <a:lnTo>
                  <a:pt x="6790" y="3070"/>
                </a:lnTo>
                <a:lnTo>
                  <a:pt x="6796" y="3066"/>
                </a:lnTo>
                <a:lnTo>
                  <a:pt x="6798" y="3060"/>
                </a:lnTo>
                <a:lnTo>
                  <a:pt x="6800" y="3054"/>
                </a:lnTo>
                <a:lnTo>
                  <a:pt x="6800" y="3050"/>
                </a:lnTo>
                <a:lnTo>
                  <a:pt x="6796" y="3044"/>
                </a:lnTo>
                <a:lnTo>
                  <a:pt x="6794" y="3040"/>
                </a:lnTo>
                <a:lnTo>
                  <a:pt x="6788" y="3036"/>
                </a:lnTo>
                <a:lnTo>
                  <a:pt x="6784" y="3034"/>
                </a:lnTo>
                <a:lnTo>
                  <a:pt x="6774" y="3030"/>
                </a:lnTo>
                <a:lnTo>
                  <a:pt x="6770" y="3026"/>
                </a:lnTo>
                <a:lnTo>
                  <a:pt x="6770" y="3022"/>
                </a:lnTo>
                <a:lnTo>
                  <a:pt x="6774" y="3016"/>
                </a:lnTo>
                <a:lnTo>
                  <a:pt x="6778" y="3008"/>
                </a:lnTo>
                <a:lnTo>
                  <a:pt x="6778" y="3002"/>
                </a:lnTo>
                <a:lnTo>
                  <a:pt x="6780" y="2994"/>
                </a:lnTo>
                <a:lnTo>
                  <a:pt x="6784" y="2990"/>
                </a:lnTo>
                <a:lnTo>
                  <a:pt x="6788" y="2986"/>
                </a:lnTo>
                <a:lnTo>
                  <a:pt x="6796" y="2984"/>
                </a:lnTo>
                <a:lnTo>
                  <a:pt x="6802" y="2984"/>
                </a:lnTo>
                <a:lnTo>
                  <a:pt x="6808" y="2988"/>
                </a:lnTo>
                <a:lnTo>
                  <a:pt x="6818" y="2990"/>
                </a:lnTo>
                <a:lnTo>
                  <a:pt x="6824" y="2992"/>
                </a:lnTo>
                <a:lnTo>
                  <a:pt x="6828" y="2996"/>
                </a:lnTo>
                <a:lnTo>
                  <a:pt x="6832" y="3004"/>
                </a:lnTo>
                <a:lnTo>
                  <a:pt x="6836" y="3014"/>
                </a:lnTo>
                <a:lnTo>
                  <a:pt x="6838" y="3018"/>
                </a:lnTo>
                <a:lnTo>
                  <a:pt x="6842" y="3020"/>
                </a:lnTo>
                <a:lnTo>
                  <a:pt x="6850" y="3020"/>
                </a:lnTo>
                <a:lnTo>
                  <a:pt x="6850" y="3018"/>
                </a:lnTo>
                <a:lnTo>
                  <a:pt x="6850" y="3014"/>
                </a:lnTo>
                <a:lnTo>
                  <a:pt x="6852" y="3006"/>
                </a:lnTo>
                <a:lnTo>
                  <a:pt x="6854" y="3000"/>
                </a:lnTo>
                <a:lnTo>
                  <a:pt x="6852" y="2996"/>
                </a:lnTo>
                <a:lnTo>
                  <a:pt x="6850" y="2992"/>
                </a:lnTo>
                <a:lnTo>
                  <a:pt x="6846" y="2986"/>
                </a:lnTo>
                <a:lnTo>
                  <a:pt x="6836" y="2978"/>
                </a:lnTo>
                <a:lnTo>
                  <a:pt x="6826" y="2972"/>
                </a:lnTo>
                <a:lnTo>
                  <a:pt x="6810" y="2962"/>
                </a:lnTo>
                <a:lnTo>
                  <a:pt x="6804" y="2958"/>
                </a:lnTo>
                <a:lnTo>
                  <a:pt x="6798" y="2952"/>
                </a:lnTo>
                <a:lnTo>
                  <a:pt x="6794" y="2950"/>
                </a:lnTo>
                <a:lnTo>
                  <a:pt x="6786" y="2946"/>
                </a:lnTo>
                <a:lnTo>
                  <a:pt x="6768" y="2938"/>
                </a:lnTo>
                <a:lnTo>
                  <a:pt x="6758" y="2932"/>
                </a:lnTo>
                <a:lnTo>
                  <a:pt x="6752" y="2928"/>
                </a:lnTo>
                <a:lnTo>
                  <a:pt x="6750" y="2922"/>
                </a:lnTo>
                <a:lnTo>
                  <a:pt x="6752" y="2920"/>
                </a:lnTo>
                <a:lnTo>
                  <a:pt x="6754" y="2918"/>
                </a:lnTo>
                <a:lnTo>
                  <a:pt x="6760" y="2912"/>
                </a:lnTo>
                <a:lnTo>
                  <a:pt x="6760" y="2908"/>
                </a:lnTo>
                <a:lnTo>
                  <a:pt x="6758" y="2908"/>
                </a:lnTo>
                <a:lnTo>
                  <a:pt x="6752" y="2906"/>
                </a:lnTo>
                <a:lnTo>
                  <a:pt x="6744" y="2904"/>
                </a:lnTo>
                <a:lnTo>
                  <a:pt x="6722" y="2902"/>
                </a:lnTo>
                <a:lnTo>
                  <a:pt x="6710" y="2898"/>
                </a:lnTo>
                <a:lnTo>
                  <a:pt x="6702" y="2894"/>
                </a:lnTo>
                <a:lnTo>
                  <a:pt x="6686" y="2878"/>
                </a:lnTo>
                <a:lnTo>
                  <a:pt x="6676" y="2862"/>
                </a:lnTo>
                <a:lnTo>
                  <a:pt x="6668" y="2848"/>
                </a:lnTo>
                <a:lnTo>
                  <a:pt x="6664" y="2834"/>
                </a:lnTo>
                <a:lnTo>
                  <a:pt x="6658" y="2816"/>
                </a:lnTo>
                <a:lnTo>
                  <a:pt x="6654" y="2810"/>
                </a:lnTo>
                <a:lnTo>
                  <a:pt x="6650" y="2808"/>
                </a:lnTo>
                <a:lnTo>
                  <a:pt x="6642" y="2806"/>
                </a:lnTo>
                <a:lnTo>
                  <a:pt x="6636" y="2800"/>
                </a:lnTo>
                <a:lnTo>
                  <a:pt x="6628" y="2794"/>
                </a:lnTo>
                <a:lnTo>
                  <a:pt x="6618" y="2786"/>
                </a:lnTo>
                <a:lnTo>
                  <a:pt x="6612" y="2780"/>
                </a:lnTo>
                <a:lnTo>
                  <a:pt x="6608" y="2774"/>
                </a:lnTo>
                <a:lnTo>
                  <a:pt x="6604" y="2766"/>
                </a:lnTo>
                <a:lnTo>
                  <a:pt x="6602" y="2758"/>
                </a:lnTo>
                <a:lnTo>
                  <a:pt x="6602" y="2752"/>
                </a:lnTo>
                <a:lnTo>
                  <a:pt x="6602" y="2746"/>
                </a:lnTo>
                <a:lnTo>
                  <a:pt x="6604" y="2742"/>
                </a:lnTo>
                <a:lnTo>
                  <a:pt x="6608" y="2738"/>
                </a:lnTo>
                <a:lnTo>
                  <a:pt x="6610" y="2738"/>
                </a:lnTo>
                <a:lnTo>
                  <a:pt x="6612" y="2736"/>
                </a:lnTo>
                <a:lnTo>
                  <a:pt x="6612" y="2730"/>
                </a:lnTo>
                <a:lnTo>
                  <a:pt x="6602" y="2718"/>
                </a:lnTo>
                <a:lnTo>
                  <a:pt x="6600" y="2710"/>
                </a:lnTo>
                <a:lnTo>
                  <a:pt x="6600" y="2704"/>
                </a:lnTo>
                <a:lnTo>
                  <a:pt x="6604" y="2702"/>
                </a:lnTo>
                <a:lnTo>
                  <a:pt x="6608" y="2704"/>
                </a:lnTo>
                <a:lnTo>
                  <a:pt x="6612" y="2704"/>
                </a:lnTo>
                <a:lnTo>
                  <a:pt x="6614" y="2704"/>
                </a:lnTo>
                <a:lnTo>
                  <a:pt x="6618" y="2702"/>
                </a:lnTo>
                <a:lnTo>
                  <a:pt x="6626" y="2696"/>
                </a:lnTo>
                <a:lnTo>
                  <a:pt x="6634" y="2690"/>
                </a:lnTo>
                <a:lnTo>
                  <a:pt x="6642" y="2688"/>
                </a:lnTo>
                <a:lnTo>
                  <a:pt x="6642" y="2690"/>
                </a:lnTo>
                <a:lnTo>
                  <a:pt x="6644" y="2692"/>
                </a:lnTo>
                <a:lnTo>
                  <a:pt x="6650" y="2690"/>
                </a:lnTo>
                <a:lnTo>
                  <a:pt x="6656" y="2690"/>
                </a:lnTo>
                <a:lnTo>
                  <a:pt x="6658" y="2690"/>
                </a:lnTo>
                <a:lnTo>
                  <a:pt x="6658" y="2696"/>
                </a:lnTo>
                <a:lnTo>
                  <a:pt x="6658" y="2698"/>
                </a:lnTo>
                <a:lnTo>
                  <a:pt x="6656" y="2698"/>
                </a:lnTo>
                <a:lnTo>
                  <a:pt x="6654" y="2700"/>
                </a:lnTo>
                <a:lnTo>
                  <a:pt x="6652" y="2702"/>
                </a:lnTo>
                <a:lnTo>
                  <a:pt x="6652" y="2704"/>
                </a:lnTo>
                <a:lnTo>
                  <a:pt x="6654" y="2716"/>
                </a:lnTo>
                <a:lnTo>
                  <a:pt x="6660" y="2730"/>
                </a:lnTo>
                <a:lnTo>
                  <a:pt x="6666" y="2742"/>
                </a:lnTo>
                <a:lnTo>
                  <a:pt x="6670" y="2744"/>
                </a:lnTo>
                <a:lnTo>
                  <a:pt x="6672" y="2742"/>
                </a:lnTo>
                <a:lnTo>
                  <a:pt x="6678" y="2718"/>
                </a:lnTo>
                <a:lnTo>
                  <a:pt x="6680" y="2714"/>
                </a:lnTo>
                <a:lnTo>
                  <a:pt x="6684" y="2712"/>
                </a:lnTo>
                <a:lnTo>
                  <a:pt x="6688" y="2712"/>
                </a:lnTo>
                <a:lnTo>
                  <a:pt x="6694" y="2714"/>
                </a:lnTo>
                <a:lnTo>
                  <a:pt x="6700" y="2722"/>
                </a:lnTo>
                <a:lnTo>
                  <a:pt x="6706" y="2728"/>
                </a:lnTo>
                <a:lnTo>
                  <a:pt x="6706" y="2732"/>
                </a:lnTo>
                <a:lnTo>
                  <a:pt x="6708" y="2736"/>
                </a:lnTo>
                <a:lnTo>
                  <a:pt x="6708" y="2746"/>
                </a:lnTo>
                <a:lnTo>
                  <a:pt x="6710" y="2752"/>
                </a:lnTo>
                <a:lnTo>
                  <a:pt x="6714" y="2758"/>
                </a:lnTo>
                <a:lnTo>
                  <a:pt x="6720" y="2764"/>
                </a:lnTo>
                <a:lnTo>
                  <a:pt x="6720" y="2768"/>
                </a:lnTo>
                <a:lnTo>
                  <a:pt x="6720" y="2770"/>
                </a:lnTo>
                <a:lnTo>
                  <a:pt x="6718" y="2772"/>
                </a:lnTo>
                <a:lnTo>
                  <a:pt x="6718" y="2774"/>
                </a:lnTo>
                <a:lnTo>
                  <a:pt x="6718" y="2778"/>
                </a:lnTo>
                <a:lnTo>
                  <a:pt x="6722" y="2782"/>
                </a:lnTo>
                <a:lnTo>
                  <a:pt x="6732" y="2790"/>
                </a:lnTo>
                <a:lnTo>
                  <a:pt x="6740" y="2798"/>
                </a:lnTo>
                <a:lnTo>
                  <a:pt x="6746" y="2804"/>
                </a:lnTo>
                <a:lnTo>
                  <a:pt x="6750" y="2812"/>
                </a:lnTo>
                <a:lnTo>
                  <a:pt x="6750" y="2814"/>
                </a:lnTo>
                <a:lnTo>
                  <a:pt x="6752" y="2814"/>
                </a:lnTo>
                <a:lnTo>
                  <a:pt x="6762" y="2814"/>
                </a:lnTo>
                <a:lnTo>
                  <a:pt x="6768" y="2814"/>
                </a:lnTo>
                <a:lnTo>
                  <a:pt x="6774" y="2814"/>
                </a:lnTo>
                <a:lnTo>
                  <a:pt x="6786" y="2822"/>
                </a:lnTo>
                <a:lnTo>
                  <a:pt x="6800" y="2832"/>
                </a:lnTo>
                <a:lnTo>
                  <a:pt x="6812" y="2844"/>
                </a:lnTo>
                <a:lnTo>
                  <a:pt x="6798" y="2842"/>
                </a:lnTo>
                <a:lnTo>
                  <a:pt x="6794" y="2842"/>
                </a:lnTo>
                <a:lnTo>
                  <a:pt x="6800" y="2846"/>
                </a:lnTo>
                <a:lnTo>
                  <a:pt x="6818" y="2854"/>
                </a:lnTo>
                <a:lnTo>
                  <a:pt x="6828" y="2858"/>
                </a:lnTo>
                <a:lnTo>
                  <a:pt x="6836" y="2862"/>
                </a:lnTo>
                <a:lnTo>
                  <a:pt x="6844" y="2870"/>
                </a:lnTo>
                <a:lnTo>
                  <a:pt x="6848" y="2876"/>
                </a:lnTo>
                <a:lnTo>
                  <a:pt x="6852" y="2876"/>
                </a:lnTo>
                <a:lnTo>
                  <a:pt x="6858" y="2876"/>
                </a:lnTo>
                <a:lnTo>
                  <a:pt x="6862" y="2880"/>
                </a:lnTo>
                <a:lnTo>
                  <a:pt x="6868" y="2882"/>
                </a:lnTo>
                <a:lnTo>
                  <a:pt x="6872" y="2886"/>
                </a:lnTo>
                <a:lnTo>
                  <a:pt x="6874" y="2892"/>
                </a:lnTo>
                <a:lnTo>
                  <a:pt x="6876" y="2898"/>
                </a:lnTo>
                <a:lnTo>
                  <a:pt x="6876" y="2902"/>
                </a:lnTo>
                <a:lnTo>
                  <a:pt x="6880" y="2904"/>
                </a:lnTo>
                <a:lnTo>
                  <a:pt x="6888" y="2904"/>
                </a:lnTo>
                <a:lnTo>
                  <a:pt x="6892" y="2908"/>
                </a:lnTo>
                <a:lnTo>
                  <a:pt x="6894" y="2912"/>
                </a:lnTo>
                <a:lnTo>
                  <a:pt x="6892" y="2928"/>
                </a:lnTo>
                <a:lnTo>
                  <a:pt x="6890" y="2944"/>
                </a:lnTo>
                <a:lnTo>
                  <a:pt x="6890" y="2950"/>
                </a:lnTo>
                <a:lnTo>
                  <a:pt x="6890" y="2954"/>
                </a:lnTo>
                <a:lnTo>
                  <a:pt x="6892" y="2956"/>
                </a:lnTo>
                <a:lnTo>
                  <a:pt x="6890" y="2958"/>
                </a:lnTo>
                <a:lnTo>
                  <a:pt x="6888" y="2962"/>
                </a:lnTo>
                <a:lnTo>
                  <a:pt x="6884" y="2968"/>
                </a:lnTo>
                <a:lnTo>
                  <a:pt x="6884" y="2974"/>
                </a:lnTo>
                <a:lnTo>
                  <a:pt x="6886" y="2978"/>
                </a:lnTo>
                <a:lnTo>
                  <a:pt x="6888" y="2984"/>
                </a:lnTo>
                <a:lnTo>
                  <a:pt x="6888" y="2988"/>
                </a:lnTo>
                <a:lnTo>
                  <a:pt x="6886" y="2990"/>
                </a:lnTo>
                <a:lnTo>
                  <a:pt x="6886" y="2992"/>
                </a:lnTo>
                <a:lnTo>
                  <a:pt x="6894" y="2996"/>
                </a:lnTo>
                <a:lnTo>
                  <a:pt x="6902" y="3002"/>
                </a:lnTo>
                <a:lnTo>
                  <a:pt x="6906" y="3008"/>
                </a:lnTo>
                <a:lnTo>
                  <a:pt x="6908" y="3012"/>
                </a:lnTo>
                <a:lnTo>
                  <a:pt x="6910" y="3016"/>
                </a:lnTo>
                <a:lnTo>
                  <a:pt x="6910" y="3022"/>
                </a:lnTo>
                <a:lnTo>
                  <a:pt x="6912" y="3026"/>
                </a:lnTo>
                <a:lnTo>
                  <a:pt x="6916" y="3026"/>
                </a:lnTo>
                <a:lnTo>
                  <a:pt x="6924" y="3044"/>
                </a:lnTo>
                <a:lnTo>
                  <a:pt x="6930" y="3052"/>
                </a:lnTo>
                <a:lnTo>
                  <a:pt x="6936" y="3058"/>
                </a:lnTo>
                <a:lnTo>
                  <a:pt x="6940" y="3062"/>
                </a:lnTo>
                <a:lnTo>
                  <a:pt x="6942" y="3066"/>
                </a:lnTo>
                <a:lnTo>
                  <a:pt x="6944" y="3064"/>
                </a:lnTo>
                <a:lnTo>
                  <a:pt x="6946" y="3064"/>
                </a:lnTo>
                <a:lnTo>
                  <a:pt x="6948" y="3062"/>
                </a:lnTo>
                <a:lnTo>
                  <a:pt x="6952" y="3064"/>
                </a:lnTo>
                <a:lnTo>
                  <a:pt x="6958" y="3068"/>
                </a:lnTo>
                <a:lnTo>
                  <a:pt x="6960" y="3070"/>
                </a:lnTo>
                <a:lnTo>
                  <a:pt x="6958" y="3070"/>
                </a:lnTo>
                <a:lnTo>
                  <a:pt x="6950" y="3070"/>
                </a:lnTo>
                <a:lnTo>
                  <a:pt x="6942" y="3072"/>
                </a:lnTo>
                <a:lnTo>
                  <a:pt x="6942" y="3074"/>
                </a:lnTo>
                <a:lnTo>
                  <a:pt x="6944" y="3078"/>
                </a:lnTo>
                <a:lnTo>
                  <a:pt x="6952" y="3088"/>
                </a:lnTo>
                <a:lnTo>
                  <a:pt x="6956" y="3098"/>
                </a:lnTo>
                <a:lnTo>
                  <a:pt x="6958" y="3102"/>
                </a:lnTo>
                <a:lnTo>
                  <a:pt x="6962" y="3102"/>
                </a:lnTo>
                <a:lnTo>
                  <a:pt x="6964" y="3100"/>
                </a:lnTo>
                <a:lnTo>
                  <a:pt x="6968" y="3098"/>
                </a:lnTo>
                <a:lnTo>
                  <a:pt x="6970" y="3098"/>
                </a:lnTo>
                <a:lnTo>
                  <a:pt x="6974" y="3100"/>
                </a:lnTo>
                <a:lnTo>
                  <a:pt x="6984" y="3098"/>
                </a:lnTo>
                <a:lnTo>
                  <a:pt x="6996" y="3098"/>
                </a:lnTo>
                <a:lnTo>
                  <a:pt x="7000" y="3098"/>
                </a:lnTo>
                <a:lnTo>
                  <a:pt x="7004" y="3100"/>
                </a:lnTo>
                <a:lnTo>
                  <a:pt x="7008" y="3100"/>
                </a:lnTo>
                <a:lnTo>
                  <a:pt x="7014" y="3100"/>
                </a:lnTo>
                <a:lnTo>
                  <a:pt x="7020" y="3104"/>
                </a:lnTo>
                <a:lnTo>
                  <a:pt x="7026" y="3106"/>
                </a:lnTo>
                <a:lnTo>
                  <a:pt x="7032" y="3108"/>
                </a:lnTo>
                <a:lnTo>
                  <a:pt x="7038" y="3108"/>
                </a:lnTo>
                <a:lnTo>
                  <a:pt x="7042" y="3110"/>
                </a:lnTo>
                <a:lnTo>
                  <a:pt x="7042" y="3112"/>
                </a:lnTo>
                <a:lnTo>
                  <a:pt x="7042" y="3114"/>
                </a:lnTo>
                <a:lnTo>
                  <a:pt x="7036" y="3116"/>
                </a:lnTo>
                <a:lnTo>
                  <a:pt x="7028" y="3118"/>
                </a:lnTo>
                <a:lnTo>
                  <a:pt x="7022" y="3118"/>
                </a:lnTo>
                <a:lnTo>
                  <a:pt x="7006" y="3108"/>
                </a:lnTo>
                <a:lnTo>
                  <a:pt x="6996" y="3104"/>
                </a:lnTo>
                <a:lnTo>
                  <a:pt x="6990" y="3102"/>
                </a:lnTo>
                <a:lnTo>
                  <a:pt x="6986" y="3104"/>
                </a:lnTo>
                <a:lnTo>
                  <a:pt x="6982" y="3108"/>
                </a:lnTo>
                <a:lnTo>
                  <a:pt x="6980" y="3110"/>
                </a:lnTo>
                <a:lnTo>
                  <a:pt x="6978" y="3110"/>
                </a:lnTo>
                <a:lnTo>
                  <a:pt x="6972" y="3110"/>
                </a:lnTo>
                <a:lnTo>
                  <a:pt x="6968" y="3110"/>
                </a:lnTo>
                <a:lnTo>
                  <a:pt x="6966" y="3112"/>
                </a:lnTo>
                <a:lnTo>
                  <a:pt x="6966" y="3116"/>
                </a:lnTo>
                <a:lnTo>
                  <a:pt x="6964" y="3120"/>
                </a:lnTo>
                <a:lnTo>
                  <a:pt x="6962" y="3122"/>
                </a:lnTo>
                <a:lnTo>
                  <a:pt x="6960" y="3124"/>
                </a:lnTo>
                <a:lnTo>
                  <a:pt x="6958" y="3126"/>
                </a:lnTo>
                <a:lnTo>
                  <a:pt x="6960" y="3130"/>
                </a:lnTo>
                <a:lnTo>
                  <a:pt x="6964" y="3134"/>
                </a:lnTo>
                <a:lnTo>
                  <a:pt x="6964" y="3138"/>
                </a:lnTo>
                <a:lnTo>
                  <a:pt x="6964" y="3140"/>
                </a:lnTo>
                <a:lnTo>
                  <a:pt x="6970" y="3142"/>
                </a:lnTo>
                <a:lnTo>
                  <a:pt x="6974" y="3142"/>
                </a:lnTo>
                <a:lnTo>
                  <a:pt x="6976" y="3144"/>
                </a:lnTo>
                <a:lnTo>
                  <a:pt x="6980" y="3148"/>
                </a:lnTo>
                <a:lnTo>
                  <a:pt x="6978" y="3156"/>
                </a:lnTo>
                <a:lnTo>
                  <a:pt x="6976" y="3162"/>
                </a:lnTo>
                <a:lnTo>
                  <a:pt x="6976" y="3166"/>
                </a:lnTo>
                <a:lnTo>
                  <a:pt x="6976" y="3170"/>
                </a:lnTo>
                <a:lnTo>
                  <a:pt x="6982" y="3180"/>
                </a:lnTo>
                <a:lnTo>
                  <a:pt x="6986" y="3184"/>
                </a:lnTo>
                <a:lnTo>
                  <a:pt x="6988" y="3186"/>
                </a:lnTo>
                <a:lnTo>
                  <a:pt x="6990" y="3184"/>
                </a:lnTo>
                <a:lnTo>
                  <a:pt x="6992" y="3178"/>
                </a:lnTo>
                <a:lnTo>
                  <a:pt x="6994" y="3174"/>
                </a:lnTo>
                <a:lnTo>
                  <a:pt x="6996" y="3172"/>
                </a:lnTo>
                <a:lnTo>
                  <a:pt x="6998" y="3172"/>
                </a:lnTo>
                <a:lnTo>
                  <a:pt x="7000" y="3174"/>
                </a:lnTo>
                <a:lnTo>
                  <a:pt x="7006" y="3184"/>
                </a:lnTo>
                <a:lnTo>
                  <a:pt x="7008" y="3196"/>
                </a:lnTo>
                <a:lnTo>
                  <a:pt x="7008" y="3204"/>
                </a:lnTo>
                <a:lnTo>
                  <a:pt x="7010" y="3206"/>
                </a:lnTo>
                <a:lnTo>
                  <a:pt x="7012" y="3206"/>
                </a:lnTo>
                <a:lnTo>
                  <a:pt x="7014" y="3200"/>
                </a:lnTo>
                <a:lnTo>
                  <a:pt x="7018" y="3190"/>
                </a:lnTo>
                <a:lnTo>
                  <a:pt x="7018" y="3184"/>
                </a:lnTo>
                <a:lnTo>
                  <a:pt x="7020" y="3182"/>
                </a:lnTo>
                <a:lnTo>
                  <a:pt x="7022" y="3184"/>
                </a:lnTo>
                <a:lnTo>
                  <a:pt x="7026" y="3190"/>
                </a:lnTo>
                <a:lnTo>
                  <a:pt x="7032" y="3200"/>
                </a:lnTo>
                <a:lnTo>
                  <a:pt x="7036" y="3204"/>
                </a:lnTo>
                <a:lnTo>
                  <a:pt x="7040" y="3204"/>
                </a:lnTo>
                <a:lnTo>
                  <a:pt x="7040" y="3200"/>
                </a:lnTo>
                <a:lnTo>
                  <a:pt x="7040" y="3192"/>
                </a:lnTo>
                <a:lnTo>
                  <a:pt x="7032" y="3172"/>
                </a:lnTo>
                <a:lnTo>
                  <a:pt x="7024" y="3150"/>
                </a:lnTo>
                <a:lnTo>
                  <a:pt x="7022" y="3144"/>
                </a:lnTo>
                <a:lnTo>
                  <a:pt x="7022" y="3142"/>
                </a:lnTo>
                <a:lnTo>
                  <a:pt x="7024" y="3142"/>
                </a:lnTo>
                <a:lnTo>
                  <a:pt x="7030" y="3144"/>
                </a:lnTo>
                <a:lnTo>
                  <a:pt x="7034" y="3146"/>
                </a:lnTo>
                <a:lnTo>
                  <a:pt x="7036" y="3150"/>
                </a:lnTo>
                <a:lnTo>
                  <a:pt x="7038" y="3154"/>
                </a:lnTo>
                <a:lnTo>
                  <a:pt x="7040" y="3158"/>
                </a:lnTo>
                <a:lnTo>
                  <a:pt x="7044" y="3158"/>
                </a:lnTo>
                <a:lnTo>
                  <a:pt x="7052" y="3152"/>
                </a:lnTo>
                <a:lnTo>
                  <a:pt x="7054" y="3152"/>
                </a:lnTo>
                <a:lnTo>
                  <a:pt x="7056" y="3150"/>
                </a:lnTo>
                <a:lnTo>
                  <a:pt x="7054" y="3146"/>
                </a:lnTo>
                <a:lnTo>
                  <a:pt x="7050" y="3142"/>
                </a:lnTo>
                <a:lnTo>
                  <a:pt x="7044" y="3140"/>
                </a:lnTo>
                <a:lnTo>
                  <a:pt x="7040" y="3140"/>
                </a:lnTo>
                <a:lnTo>
                  <a:pt x="7040" y="3138"/>
                </a:lnTo>
                <a:lnTo>
                  <a:pt x="7040" y="3134"/>
                </a:lnTo>
                <a:lnTo>
                  <a:pt x="7038" y="3130"/>
                </a:lnTo>
                <a:lnTo>
                  <a:pt x="7036" y="3128"/>
                </a:lnTo>
                <a:lnTo>
                  <a:pt x="7038" y="3124"/>
                </a:lnTo>
                <a:lnTo>
                  <a:pt x="7044" y="3120"/>
                </a:lnTo>
                <a:lnTo>
                  <a:pt x="7052" y="3118"/>
                </a:lnTo>
                <a:lnTo>
                  <a:pt x="7056" y="3118"/>
                </a:lnTo>
                <a:lnTo>
                  <a:pt x="7058" y="3120"/>
                </a:lnTo>
                <a:lnTo>
                  <a:pt x="7066" y="3132"/>
                </a:lnTo>
                <a:lnTo>
                  <a:pt x="7072" y="3136"/>
                </a:lnTo>
                <a:lnTo>
                  <a:pt x="7074" y="3138"/>
                </a:lnTo>
                <a:lnTo>
                  <a:pt x="7076" y="3138"/>
                </a:lnTo>
                <a:lnTo>
                  <a:pt x="7078" y="3136"/>
                </a:lnTo>
                <a:lnTo>
                  <a:pt x="7078" y="3134"/>
                </a:lnTo>
                <a:lnTo>
                  <a:pt x="7078" y="3128"/>
                </a:lnTo>
                <a:lnTo>
                  <a:pt x="7076" y="3120"/>
                </a:lnTo>
                <a:lnTo>
                  <a:pt x="7076" y="3114"/>
                </a:lnTo>
                <a:lnTo>
                  <a:pt x="7076" y="3110"/>
                </a:lnTo>
                <a:lnTo>
                  <a:pt x="7076" y="3108"/>
                </a:lnTo>
                <a:lnTo>
                  <a:pt x="7070" y="3104"/>
                </a:lnTo>
                <a:lnTo>
                  <a:pt x="7062" y="3102"/>
                </a:lnTo>
                <a:lnTo>
                  <a:pt x="7060" y="3100"/>
                </a:lnTo>
                <a:lnTo>
                  <a:pt x="7058" y="3096"/>
                </a:lnTo>
                <a:lnTo>
                  <a:pt x="7054" y="3092"/>
                </a:lnTo>
                <a:lnTo>
                  <a:pt x="7052" y="3092"/>
                </a:lnTo>
                <a:lnTo>
                  <a:pt x="7048" y="3090"/>
                </a:lnTo>
                <a:lnTo>
                  <a:pt x="7044" y="3086"/>
                </a:lnTo>
                <a:lnTo>
                  <a:pt x="7042" y="3082"/>
                </a:lnTo>
                <a:lnTo>
                  <a:pt x="7036" y="3078"/>
                </a:lnTo>
                <a:lnTo>
                  <a:pt x="7024" y="3074"/>
                </a:lnTo>
                <a:lnTo>
                  <a:pt x="7016" y="3072"/>
                </a:lnTo>
                <a:lnTo>
                  <a:pt x="7016" y="3070"/>
                </a:lnTo>
                <a:lnTo>
                  <a:pt x="7022" y="3068"/>
                </a:lnTo>
                <a:lnTo>
                  <a:pt x="7030" y="3068"/>
                </a:lnTo>
                <a:lnTo>
                  <a:pt x="7032" y="3064"/>
                </a:lnTo>
                <a:lnTo>
                  <a:pt x="7032" y="3060"/>
                </a:lnTo>
                <a:lnTo>
                  <a:pt x="7032" y="3056"/>
                </a:lnTo>
                <a:lnTo>
                  <a:pt x="7028" y="3050"/>
                </a:lnTo>
                <a:lnTo>
                  <a:pt x="7030" y="3048"/>
                </a:lnTo>
                <a:lnTo>
                  <a:pt x="7034" y="3046"/>
                </a:lnTo>
                <a:lnTo>
                  <a:pt x="7036" y="3048"/>
                </a:lnTo>
                <a:lnTo>
                  <a:pt x="7038" y="3048"/>
                </a:lnTo>
                <a:lnTo>
                  <a:pt x="7038" y="3054"/>
                </a:lnTo>
                <a:lnTo>
                  <a:pt x="7038" y="3060"/>
                </a:lnTo>
                <a:lnTo>
                  <a:pt x="7040" y="3060"/>
                </a:lnTo>
                <a:lnTo>
                  <a:pt x="7042" y="3058"/>
                </a:lnTo>
                <a:lnTo>
                  <a:pt x="7044" y="3056"/>
                </a:lnTo>
                <a:lnTo>
                  <a:pt x="7046" y="3052"/>
                </a:lnTo>
                <a:lnTo>
                  <a:pt x="7044" y="3046"/>
                </a:lnTo>
                <a:lnTo>
                  <a:pt x="7038" y="3038"/>
                </a:lnTo>
                <a:lnTo>
                  <a:pt x="7032" y="3028"/>
                </a:lnTo>
                <a:lnTo>
                  <a:pt x="7024" y="3018"/>
                </a:lnTo>
                <a:lnTo>
                  <a:pt x="7018" y="3010"/>
                </a:lnTo>
                <a:lnTo>
                  <a:pt x="7016" y="3000"/>
                </a:lnTo>
                <a:lnTo>
                  <a:pt x="7014" y="2996"/>
                </a:lnTo>
                <a:lnTo>
                  <a:pt x="7016" y="2990"/>
                </a:lnTo>
                <a:lnTo>
                  <a:pt x="7020" y="2984"/>
                </a:lnTo>
                <a:lnTo>
                  <a:pt x="7026" y="2978"/>
                </a:lnTo>
                <a:lnTo>
                  <a:pt x="7028" y="2976"/>
                </a:lnTo>
                <a:lnTo>
                  <a:pt x="7030" y="2976"/>
                </a:lnTo>
                <a:lnTo>
                  <a:pt x="7030" y="2980"/>
                </a:lnTo>
                <a:lnTo>
                  <a:pt x="7030" y="2984"/>
                </a:lnTo>
                <a:lnTo>
                  <a:pt x="7030" y="2988"/>
                </a:lnTo>
                <a:lnTo>
                  <a:pt x="7032" y="2988"/>
                </a:lnTo>
                <a:lnTo>
                  <a:pt x="7036" y="2990"/>
                </a:lnTo>
                <a:lnTo>
                  <a:pt x="7042" y="2994"/>
                </a:lnTo>
                <a:lnTo>
                  <a:pt x="7044" y="2998"/>
                </a:lnTo>
                <a:lnTo>
                  <a:pt x="7046" y="3004"/>
                </a:lnTo>
                <a:lnTo>
                  <a:pt x="7048" y="3008"/>
                </a:lnTo>
                <a:lnTo>
                  <a:pt x="7050" y="3012"/>
                </a:lnTo>
                <a:lnTo>
                  <a:pt x="7056" y="3014"/>
                </a:lnTo>
                <a:lnTo>
                  <a:pt x="7058" y="3014"/>
                </a:lnTo>
                <a:lnTo>
                  <a:pt x="7060" y="3012"/>
                </a:lnTo>
                <a:lnTo>
                  <a:pt x="7060" y="3010"/>
                </a:lnTo>
                <a:lnTo>
                  <a:pt x="7058" y="3008"/>
                </a:lnTo>
                <a:lnTo>
                  <a:pt x="7054" y="3002"/>
                </a:lnTo>
                <a:lnTo>
                  <a:pt x="7052" y="2996"/>
                </a:lnTo>
                <a:lnTo>
                  <a:pt x="7054" y="2996"/>
                </a:lnTo>
                <a:lnTo>
                  <a:pt x="7062" y="3002"/>
                </a:lnTo>
                <a:lnTo>
                  <a:pt x="7070" y="3010"/>
                </a:lnTo>
                <a:lnTo>
                  <a:pt x="7074" y="3012"/>
                </a:lnTo>
                <a:lnTo>
                  <a:pt x="7076" y="3010"/>
                </a:lnTo>
                <a:lnTo>
                  <a:pt x="7076" y="3008"/>
                </a:lnTo>
                <a:lnTo>
                  <a:pt x="7070" y="3000"/>
                </a:lnTo>
                <a:lnTo>
                  <a:pt x="7064" y="2992"/>
                </a:lnTo>
                <a:lnTo>
                  <a:pt x="7066" y="2990"/>
                </a:lnTo>
                <a:lnTo>
                  <a:pt x="7080" y="2998"/>
                </a:lnTo>
                <a:lnTo>
                  <a:pt x="7086" y="3002"/>
                </a:lnTo>
                <a:lnTo>
                  <a:pt x="7090" y="3002"/>
                </a:lnTo>
                <a:lnTo>
                  <a:pt x="7090" y="3000"/>
                </a:lnTo>
                <a:lnTo>
                  <a:pt x="7084" y="2994"/>
                </a:lnTo>
                <a:lnTo>
                  <a:pt x="7076" y="2988"/>
                </a:lnTo>
                <a:lnTo>
                  <a:pt x="7072" y="2986"/>
                </a:lnTo>
                <a:lnTo>
                  <a:pt x="7068" y="2986"/>
                </a:lnTo>
                <a:lnTo>
                  <a:pt x="7070" y="2982"/>
                </a:lnTo>
                <a:lnTo>
                  <a:pt x="7070" y="2980"/>
                </a:lnTo>
                <a:lnTo>
                  <a:pt x="7068" y="2976"/>
                </a:lnTo>
                <a:lnTo>
                  <a:pt x="7066" y="2974"/>
                </a:lnTo>
                <a:lnTo>
                  <a:pt x="7064" y="2972"/>
                </a:lnTo>
                <a:lnTo>
                  <a:pt x="7072" y="2970"/>
                </a:lnTo>
                <a:lnTo>
                  <a:pt x="7078" y="2968"/>
                </a:lnTo>
                <a:lnTo>
                  <a:pt x="7082" y="2966"/>
                </a:lnTo>
                <a:lnTo>
                  <a:pt x="7088" y="2962"/>
                </a:lnTo>
                <a:lnTo>
                  <a:pt x="7094" y="2958"/>
                </a:lnTo>
                <a:lnTo>
                  <a:pt x="7096" y="2958"/>
                </a:lnTo>
                <a:lnTo>
                  <a:pt x="7102" y="2960"/>
                </a:lnTo>
                <a:lnTo>
                  <a:pt x="7106" y="2962"/>
                </a:lnTo>
                <a:lnTo>
                  <a:pt x="7110" y="2960"/>
                </a:lnTo>
                <a:lnTo>
                  <a:pt x="7114" y="2958"/>
                </a:lnTo>
                <a:lnTo>
                  <a:pt x="7120" y="2956"/>
                </a:lnTo>
                <a:lnTo>
                  <a:pt x="7124" y="2956"/>
                </a:lnTo>
                <a:lnTo>
                  <a:pt x="7128" y="2958"/>
                </a:lnTo>
                <a:lnTo>
                  <a:pt x="7134" y="2960"/>
                </a:lnTo>
                <a:lnTo>
                  <a:pt x="7140" y="2962"/>
                </a:lnTo>
                <a:lnTo>
                  <a:pt x="7148" y="2962"/>
                </a:lnTo>
                <a:lnTo>
                  <a:pt x="7154" y="2962"/>
                </a:lnTo>
                <a:lnTo>
                  <a:pt x="7156" y="2964"/>
                </a:lnTo>
                <a:lnTo>
                  <a:pt x="7158" y="2968"/>
                </a:lnTo>
                <a:lnTo>
                  <a:pt x="7158" y="2974"/>
                </a:lnTo>
                <a:lnTo>
                  <a:pt x="7164" y="2976"/>
                </a:lnTo>
                <a:lnTo>
                  <a:pt x="7170" y="2978"/>
                </a:lnTo>
                <a:lnTo>
                  <a:pt x="7178" y="2976"/>
                </a:lnTo>
                <a:lnTo>
                  <a:pt x="7188" y="2974"/>
                </a:lnTo>
                <a:lnTo>
                  <a:pt x="7186" y="2976"/>
                </a:lnTo>
                <a:lnTo>
                  <a:pt x="7168" y="2986"/>
                </a:lnTo>
                <a:lnTo>
                  <a:pt x="7164" y="2990"/>
                </a:lnTo>
                <a:lnTo>
                  <a:pt x="7162" y="2998"/>
                </a:lnTo>
                <a:lnTo>
                  <a:pt x="7164" y="3002"/>
                </a:lnTo>
                <a:lnTo>
                  <a:pt x="7166" y="3000"/>
                </a:lnTo>
                <a:lnTo>
                  <a:pt x="7180" y="2988"/>
                </a:lnTo>
                <a:lnTo>
                  <a:pt x="7190" y="2980"/>
                </a:lnTo>
                <a:lnTo>
                  <a:pt x="7200" y="2976"/>
                </a:lnTo>
                <a:lnTo>
                  <a:pt x="7206" y="2972"/>
                </a:lnTo>
                <a:lnTo>
                  <a:pt x="7212" y="2964"/>
                </a:lnTo>
                <a:lnTo>
                  <a:pt x="7216" y="2956"/>
                </a:lnTo>
                <a:lnTo>
                  <a:pt x="7220" y="2952"/>
                </a:lnTo>
                <a:lnTo>
                  <a:pt x="7222" y="2952"/>
                </a:lnTo>
                <a:lnTo>
                  <a:pt x="7224" y="2952"/>
                </a:lnTo>
                <a:lnTo>
                  <a:pt x="7230" y="2956"/>
                </a:lnTo>
                <a:lnTo>
                  <a:pt x="7232" y="2956"/>
                </a:lnTo>
                <a:lnTo>
                  <a:pt x="7236" y="2954"/>
                </a:lnTo>
                <a:lnTo>
                  <a:pt x="7240" y="2952"/>
                </a:lnTo>
                <a:lnTo>
                  <a:pt x="7246" y="2952"/>
                </a:lnTo>
                <a:lnTo>
                  <a:pt x="7256" y="2954"/>
                </a:lnTo>
                <a:lnTo>
                  <a:pt x="7266" y="2956"/>
                </a:lnTo>
                <a:lnTo>
                  <a:pt x="7270" y="2954"/>
                </a:lnTo>
                <a:lnTo>
                  <a:pt x="7274" y="2950"/>
                </a:lnTo>
                <a:lnTo>
                  <a:pt x="7278" y="2944"/>
                </a:lnTo>
                <a:lnTo>
                  <a:pt x="7278" y="2942"/>
                </a:lnTo>
                <a:lnTo>
                  <a:pt x="7276" y="2940"/>
                </a:lnTo>
                <a:lnTo>
                  <a:pt x="7268" y="2938"/>
                </a:lnTo>
                <a:lnTo>
                  <a:pt x="7256" y="2934"/>
                </a:lnTo>
                <a:lnTo>
                  <a:pt x="7244" y="2926"/>
                </a:lnTo>
                <a:lnTo>
                  <a:pt x="7238" y="2918"/>
                </a:lnTo>
                <a:lnTo>
                  <a:pt x="7236" y="2910"/>
                </a:lnTo>
                <a:lnTo>
                  <a:pt x="7236" y="2900"/>
                </a:lnTo>
                <a:lnTo>
                  <a:pt x="7236" y="2896"/>
                </a:lnTo>
                <a:lnTo>
                  <a:pt x="7234" y="2892"/>
                </a:lnTo>
                <a:lnTo>
                  <a:pt x="7230" y="2890"/>
                </a:lnTo>
                <a:lnTo>
                  <a:pt x="7226" y="2888"/>
                </a:lnTo>
                <a:lnTo>
                  <a:pt x="7224" y="2884"/>
                </a:lnTo>
                <a:lnTo>
                  <a:pt x="7224" y="2882"/>
                </a:lnTo>
                <a:lnTo>
                  <a:pt x="7224" y="2878"/>
                </a:lnTo>
                <a:lnTo>
                  <a:pt x="7222" y="2876"/>
                </a:lnTo>
                <a:lnTo>
                  <a:pt x="7216" y="2874"/>
                </a:lnTo>
                <a:lnTo>
                  <a:pt x="7212" y="2872"/>
                </a:lnTo>
                <a:lnTo>
                  <a:pt x="7220" y="2864"/>
                </a:lnTo>
                <a:lnTo>
                  <a:pt x="7226" y="2860"/>
                </a:lnTo>
                <a:lnTo>
                  <a:pt x="7230" y="2856"/>
                </a:lnTo>
                <a:lnTo>
                  <a:pt x="7232" y="2852"/>
                </a:lnTo>
                <a:lnTo>
                  <a:pt x="7232" y="2848"/>
                </a:lnTo>
                <a:lnTo>
                  <a:pt x="7230" y="2840"/>
                </a:lnTo>
                <a:lnTo>
                  <a:pt x="7232" y="2834"/>
                </a:lnTo>
                <a:lnTo>
                  <a:pt x="7234" y="2826"/>
                </a:lnTo>
                <a:lnTo>
                  <a:pt x="7240" y="2822"/>
                </a:lnTo>
                <a:lnTo>
                  <a:pt x="7244" y="2820"/>
                </a:lnTo>
                <a:lnTo>
                  <a:pt x="7250" y="2822"/>
                </a:lnTo>
                <a:lnTo>
                  <a:pt x="7254" y="2822"/>
                </a:lnTo>
                <a:lnTo>
                  <a:pt x="7256" y="2818"/>
                </a:lnTo>
                <a:lnTo>
                  <a:pt x="7258" y="2812"/>
                </a:lnTo>
                <a:lnTo>
                  <a:pt x="7258" y="2800"/>
                </a:lnTo>
                <a:lnTo>
                  <a:pt x="7262" y="2776"/>
                </a:lnTo>
                <a:lnTo>
                  <a:pt x="7264" y="2766"/>
                </a:lnTo>
                <a:lnTo>
                  <a:pt x="7268" y="2758"/>
                </a:lnTo>
                <a:lnTo>
                  <a:pt x="7272" y="2752"/>
                </a:lnTo>
                <a:lnTo>
                  <a:pt x="7278" y="2746"/>
                </a:lnTo>
                <a:lnTo>
                  <a:pt x="7284" y="2742"/>
                </a:lnTo>
                <a:lnTo>
                  <a:pt x="7292" y="2740"/>
                </a:lnTo>
                <a:lnTo>
                  <a:pt x="7300" y="2736"/>
                </a:lnTo>
                <a:lnTo>
                  <a:pt x="7302" y="2730"/>
                </a:lnTo>
                <a:lnTo>
                  <a:pt x="7304" y="2724"/>
                </a:lnTo>
                <a:lnTo>
                  <a:pt x="7306" y="2716"/>
                </a:lnTo>
                <a:lnTo>
                  <a:pt x="7306" y="2708"/>
                </a:lnTo>
                <a:lnTo>
                  <a:pt x="7304" y="2704"/>
                </a:lnTo>
                <a:lnTo>
                  <a:pt x="7302" y="2702"/>
                </a:lnTo>
                <a:lnTo>
                  <a:pt x="7300" y="2696"/>
                </a:lnTo>
                <a:lnTo>
                  <a:pt x="7300" y="2688"/>
                </a:lnTo>
                <a:lnTo>
                  <a:pt x="7304" y="2688"/>
                </a:lnTo>
                <a:lnTo>
                  <a:pt x="7310" y="2690"/>
                </a:lnTo>
                <a:lnTo>
                  <a:pt x="7316" y="2688"/>
                </a:lnTo>
                <a:lnTo>
                  <a:pt x="7320" y="2684"/>
                </a:lnTo>
                <a:lnTo>
                  <a:pt x="7332" y="2674"/>
                </a:lnTo>
                <a:lnTo>
                  <a:pt x="7340" y="2666"/>
                </a:lnTo>
                <a:lnTo>
                  <a:pt x="7344" y="2658"/>
                </a:lnTo>
                <a:lnTo>
                  <a:pt x="7346" y="2648"/>
                </a:lnTo>
                <a:lnTo>
                  <a:pt x="7346" y="2644"/>
                </a:lnTo>
                <a:lnTo>
                  <a:pt x="7348" y="2640"/>
                </a:lnTo>
                <a:lnTo>
                  <a:pt x="7352" y="2640"/>
                </a:lnTo>
                <a:lnTo>
                  <a:pt x="7356" y="2638"/>
                </a:lnTo>
                <a:lnTo>
                  <a:pt x="7366" y="2638"/>
                </a:lnTo>
                <a:lnTo>
                  <a:pt x="7374" y="2636"/>
                </a:lnTo>
                <a:lnTo>
                  <a:pt x="7382" y="2634"/>
                </a:lnTo>
                <a:lnTo>
                  <a:pt x="7386" y="2636"/>
                </a:lnTo>
                <a:lnTo>
                  <a:pt x="7390" y="2636"/>
                </a:lnTo>
                <a:lnTo>
                  <a:pt x="7390" y="2630"/>
                </a:lnTo>
                <a:lnTo>
                  <a:pt x="7392" y="2612"/>
                </a:lnTo>
                <a:lnTo>
                  <a:pt x="7394" y="2610"/>
                </a:lnTo>
                <a:lnTo>
                  <a:pt x="7396" y="2616"/>
                </a:lnTo>
                <a:lnTo>
                  <a:pt x="7396" y="2626"/>
                </a:lnTo>
                <a:lnTo>
                  <a:pt x="7396" y="2634"/>
                </a:lnTo>
                <a:lnTo>
                  <a:pt x="7398" y="2636"/>
                </a:lnTo>
                <a:lnTo>
                  <a:pt x="7402" y="2638"/>
                </a:lnTo>
                <a:lnTo>
                  <a:pt x="7408" y="2640"/>
                </a:lnTo>
                <a:lnTo>
                  <a:pt x="7418" y="2640"/>
                </a:lnTo>
                <a:lnTo>
                  <a:pt x="7410" y="2642"/>
                </a:lnTo>
                <a:lnTo>
                  <a:pt x="7404" y="2644"/>
                </a:lnTo>
                <a:lnTo>
                  <a:pt x="7392" y="2642"/>
                </a:lnTo>
                <a:lnTo>
                  <a:pt x="7384" y="2640"/>
                </a:lnTo>
                <a:lnTo>
                  <a:pt x="7382" y="2640"/>
                </a:lnTo>
                <a:lnTo>
                  <a:pt x="7380" y="2642"/>
                </a:lnTo>
                <a:lnTo>
                  <a:pt x="7380" y="2644"/>
                </a:lnTo>
                <a:lnTo>
                  <a:pt x="7384" y="2648"/>
                </a:lnTo>
                <a:lnTo>
                  <a:pt x="7392" y="2654"/>
                </a:lnTo>
                <a:lnTo>
                  <a:pt x="7402" y="2660"/>
                </a:lnTo>
                <a:lnTo>
                  <a:pt x="7406" y="2664"/>
                </a:lnTo>
                <a:lnTo>
                  <a:pt x="7406" y="2666"/>
                </a:lnTo>
                <a:lnTo>
                  <a:pt x="7408" y="2668"/>
                </a:lnTo>
                <a:lnTo>
                  <a:pt x="7412" y="2668"/>
                </a:lnTo>
                <a:lnTo>
                  <a:pt x="7424" y="2666"/>
                </a:lnTo>
                <a:lnTo>
                  <a:pt x="7438" y="2666"/>
                </a:lnTo>
                <a:lnTo>
                  <a:pt x="7444" y="2666"/>
                </a:lnTo>
                <a:lnTo>
                  <a:pt x="7448" y="2666"/>
                </a:lnTo>
                <a:lnTo>
                  <a:pt x="7450" y="2668"/>
                </a:lnTo>
                <a:lnTo>
                  <a:pt x="7454" y="2668"/>
                </a:lnTo>
                <a:lnTo>
                  <a:pt x="7458" y="2668"/>
                </a:lnTo>
                <a:lnTo>
                  <a:pt x="7460" y="2666"/>
                </a:lnTo>
                <a:lnTo>
                  <a:pt x="7464" y="2672"/>
                </a:lnTo>
                <a:lnTo>
                  <a:pt x="7464" y="2676"/>
                </a:lnTo>
                <a:lnTo>
                  <a:pt x="7464" y="2678"/>
                </a:lnTo>
                <a:lnTo>
                  <a:pt x="7458" y="2682"/>
                </a:lnTo>
                <a:lnTo>
                  <a:pt x="7440" y="2692"/>
                </a:lnTo>
                <a:lnTo>
                  <a:pt x="7422" y="2700"/>
                </a:lnTo>
                <a:lnTo>
                  <a:pt x="7416" y="2704"/>
                </a:lnTo>
                <a:lnTo>
                  <a:pt x="7416" y="2706"/>
                </a:lnTo>
                <a:lnTo>
                  <a:pt x="7416" y="2708"/>
                </a:lnTo>
                <a:lnTo>
                  <a:pt x="7420" y="2710"/>
                </a:lnTo>
                <a:lnTo>
                  <a:pt x="7426" y="2712"/>
                </a:lnTo>
                <a:lnTo>
                  <a:pt x="7440" y="2716"/>
                </a:lnTo>
                <a:lnTo>
                  <a:pt x="7446" y="2718"/>
                </a:lnTo>
                <a:lnTo>
                  <a:pt x="7452" y="2722"/>
                </a:lnTo>
                <a:lnTo>
                  <a:pt x="7458" y="2726"/>
                </a:lnTo>
                <a:lnTo>
                  <a:pt x="7458" y="2734"/>
                </a:lnTo>
                <a:lnTo>
                  <a:pt x="7458" y="2742"/>
                </a:lnTo>
                <a:lnTo>
                  <a:pt x="7456" y="2746"/>
                </a:lnTo>
                <a:lnTo>
                  <a:pt x="7452" y="2750"/>
                </a:lnTo>
                <a:lnTo>
                  <a:pt x="7452" y="2752"/>
                </a:lnTo>
                <a:lnTo>
                  <a:pt x="7458" y="2760"/>
                </a:lnTo>
                <a:lnTo>
                  <a:pt x="7466" y="2764"/>
                </a:lnTo>
                <a:lnTo>
                  <a:pt x="7472" y="2764"/>
                </a:lnTo>
                <a:lnTo>
                  <a:pt x="7478" y="2762"/>
                </a:lnTo>
                <a:lnTo>
                  <a:pt x="7484" y="2760"/>
                </a:lnTo>
                <a:lnTo>
                  <a:pt x="7494" y="2750"/>
                </a:lnTo>
                <a:lnTo>
                  <a:pt x="7506" y="2740"/>
                </a:lnTo>
                <a:lnTo>
                  <a:pt x="7510" y="2738"/>
                </a:lnTo>
                <a:lnTo>
                  <a:pt x="7514" y="2736"/>
                </a:lnTo>
                <a:lnTo>
                  <a:pt x="7518" y="2738"/>
                </a:lnTo>
                <a:lnTo>
                  <a:pt x="7520" y="2738"/>
                </a:lnTo>
                <a:lnTo>
                  <a:pt x="7528" y="2734"/>
                </a:lnTo>
                <a:lnTo>
                  <a:pt x="7534" y="2728"/>
                </a:lnTo>
                <a:lnTo>
                  <a:pt x="7540" y="2724"/>
                </a:lnTo>
                <a:lnTo>
                  <a:pt x="7544" y="2724"/>
                </a:lnTo>
                <a:lnTo>
                  <a:pt x="7546" y="2726"/>
                </a:lnTo>
                <a:lnTo>
                  <a:pt x="7554" y="2730"/>
                </a:lnTo>
                <a:lnTo>
                  <a:pt x="7560" y="2730"/>
                </a:lnTo>
                <a:lnTo>
                  <a:pt x="7566" y="2730"/>
                </a:lnTo>
                <a:lnTo>
                  <a:pt x="7576" y="2724"/>
                </a:lnTo>
                <a:lnTo>
                  <a:pt x="7578" y="2724"/>
                </a:lnTo>
                <a:lnTo>
                  <a:pt x="7578" y="2722"/>
                </a:lnTo>
                <a:lnTo>
                  <a:pt x="7576" y="2718"/>
                </a:lnTo>
                <a:lnTo>
                  <a:pt x="7576" y="2716"/>
                </a:lnTo>
                <a:lnTo>
                  <a:pt x="7578" y="2712"/>
                </a:lnTo>
                <a:lnTo>
                  <a:pt x="7580" y="2706"/>
                </a:lnTo>
                <a:lnTo>
                  <a:pt x="7578" y="2704"/>
                </a:lnTo>
                <a:lnTo>
                  <a:pt x="7570" y="2702"/>
                </a:lnTo>
                <a:lnTo>
                  <a:pt x="7558" y="2704"/>
                </a:lnTo>
                <a:lnTo>
                  <a:pt x="7552" y="2706"/>
                </a:lnTo>
                <a:lnTo>
                  <a:pt x="7548" y="2708"/>
                </a:lnTo>
                <a:lnTo>
                  <a:pt x="7540" y="2712"/>
                </a:lnTo>
                <a:lnTo>
                  <a:pt x="7536" y="2712"/>
                </a:lnTo>
                <a:lnTo>
                  <a:pt x="7532" y="2710"/>
                </a:lnTo>
                <a:lnTo>
                  <a:pt x="7526" y="2704"/>
                </a:lnTo>
                <a:lnTo>
                  <a:pt x="7520" y="2694"/>
                </a:lnTo>
                <a:lnTo>
                  <a:pt x="7510" y="2676"/>
                </a:lnTo>
                <a:lnTo>
                  <a:pt x="7508" y="2666"/>
                </a:lnTo>
                <a:lnTo>
                  <a:pt x="7508" y="2664"/>
                </a:lnTo>
                <a:lnTo>
                  <a:pt x="7510" y="2662"/>
                </a:lnTo>
                <a:lnTo>
                  <a:pt x="7514" y="2660"/>
                </a:lnTo>
                <a:lnTo>
                  <a:pt x="7520" y="2656"/>
                </a:lnTo>
                <a:lnTo>
                  <a:pt x="7522" y="2656"/>
                </a:lnTo>
                <a:lnTo>
                  <a:pt x="7524" y="2658"/>
                </a:lnTo>
                <a:lnTo>
                  <a:pt x="7522" y="2662"/>
                </a:lnTo>
                <a:lnTo>
                  <a:pt x="7522" y="2666"/>
                </a:lnTo>
                <a:lnTo>
                  <a:pt x="7526" y="2662"/>
                </a:lnTo>
                <a:lnTo>
                  <a:pt x="7536" y="2654"/>
                </a:lnTo>
                <a:lnTo>
                  <a:pt x="7546" y="2644"/>
                </a:lnTo>
                <a:lnTo>
                  <a:pt x="7556" y="2636"/>
                </a:lnTo>
                <a:lnTo>
                  <a:pt x="7560" y="2634"/>
                </a:lnTo>
                <a:lnTo>
                  <a:pt x="7564" y="2634"/>
                </a:lnTo>
                <a:lnTo>
                  <a:pt x="7572" y="2636"/>
                </a:lnTo>
                <a:lnTo>
                  <a:pt x="7580" y="2634"/>
                </a:lnTo>
                <a:lnTo>
                  <a:pt x="7590" y="2630"/>
                </a:lnTo>
                <a:lnTo>
                  <a:pt x="7600" y="2624"/>
                </a:lnTo>
                <a:lnTo>
                  <a:pt x="7618" y="2614"/>
                </a:lnTo>
                <a:lnTo>
                  <a:pt x="7628" y="2608"/>
                </a:lnTo>
                <a:lnTo>
                  <a:pt x="7638" y="2610"/>
                </a:lnTo>
                <a:lnTo>
                  <a:pt x="7642" y="2612"/>
                </a:lnTo>
                <a:lnTo>
                  <a:pt x="7644" y="2614"/>
                </a:lnTo>
                <a:lnTo>
                  <a:pt x="7648" y="2610"/>
                </a:lnTo>
                <a:lnTo>
                  <a:pt x="7658" y="2604"/>
                </a:lnTo>
                <a:lnTo>
                  <a:pt x="7660" y="2604"/>
                </a:lnTo>
                <a:lnTo>
                  <a:pt x="7660" y="2606"/>
                </a:lnTo>
                <a:lnTo>
                  <a:pt x="7666" y="2608"/>
                </a:lnTo>
                <a:lnTo>
                  <a:pt x="7670" y="2606"/>
                </a:lnTo>
                <a:lnTo>
                  <a:pt x="7676" y="2604"/>
                </a:lnTo>
                <a:lnTo>
                  <a:pt x="7682" y="2602"/>
                </a:lnTo>
                <a:lnTo>
                  <a:pt x="7686" y="2600"/>
                </a:lnTo>
                <a:lnTo>
                  <a:pt x="7688" y="2602"/>
                </a:lnTo>
                <a:lnTo>
                  <a:pt x="7690" y="2604"/>
                </a:lnTo>
                <a:lnTo>
                  <a:pt x="7688" y="2608"/>
                </a:lnTo>
                <a:lnTo>
                  <a:pt x="7686" y="2612"/>
                </a:lnTo>
                <a:lnTo>
                  <a:pt x="7680" y="2614"/>
                </a:lnTo>
                <a:lnTo>
                  <a:pt x="7674" y="2618"/>
                </a:lnTo>
                <a:lnTo>
                  <a:pt x="7664" y="2620"/>
                </a:lnTo>
                <a:lnTo>
                  <a:pt x="7658" y="2624"/>
                </a:lnTo>
                <a:lnTo>
                  <a:pt x="7652" y="2628"/>
                </a:lnTo>
                <a:lnTo>
                  <a:pt x="7646" y="2632"/>
                </a:lnTo>
                <a:lnTo>
                  <a:pt x="7634" y="2634"/>
                </a:lnTo>
                <a:lnTo>
                  <a:pt x="7630" y="2636"/>
                </a:lnTo>
                <a:lnTo>
                  <a:pt x="7628" y="2638"/>
                </a:lnTo>
                <a:lnTo>
                  <a:pt x="7628" y="2640"/>
                </a:lnTo>
                <a:lnTo>
                  <a:pt x="7630" y="2644"/>
                </a:lnTo>
                <a:lnTo>
                  <a:pt x="7636" y="2650"/>
                </a:lnTo>
                <a:lnTo>
                  <a:pt x="7640" y="2652"/>
                </a:lnTo>
                <a:lnTo>
                  <a:pt x="7644" y="2652"/>
                </a:lnTo>
                <a:lnTo>
                  <a:pt x="7648" y="2652"/>
                </a:lnTo>
                <a:lnTo>
                  <a:pt x="7652" y="2654"/>
                </a:lnTo>
                <a:lnTo>
                  <a:pt x="7660" y="2662"/>
                </a:lnTo>
                <a:lnTo>
                  <a:pt x="7662" y="2668"/>
                </a:lnTo>
                <a:lnTo>
                  <a:pt x="7662" y="2670"/>
                </a:lnTo>
                <a:lnTo>
                  <a:pt x="7658" y="2670"/>
                </a:lnTo>
                <a:lnTo>
                  <a:pt x="7648" y="2668"/>
                </a:lnTo>
                <a:lnTo>
                  <a:pt x="7642" y="2668"/>
                </a:lnTo>
                <a:lnTo>
                  <a:pt x="7636" y="2670"/>
                </a:lnTo>
                <a:lnTo>
                  <a:pt x="7634" y="2678"/>
                </a:lnTo>
                <a:lnTo>
                  <a:pt x="7626" y="2694"/>
                </a:lnTo>
                <a:lnTo>
                  <a:pt x="7624" y="2698"/>
                </a:lnTo>
                <a:lnTo>
                  <a:pt x="7626" y="2704"/>
                </a:lnTo>
                <a:lnTo>
                  <a:pt x="7628" y="2712"/>
                </a:lnTo>
                <a:lnTo>
                  <a:pt x="7628" y="2714"/>
                </a:lnTo>
                <a:lnTo>
                  <a:pt x="7624" y="2712"/>
                </a:lnTo>
                <a:lnTo>
                  <a:pt x="7618" y="2710"/>
                </a:lnTo>
                <a:lnTo>
                  <a:pt x="7614" y="2710"/>
                </a:lnTo>
                <a:lnTo>
                  <a:pt x="7610" y="2710"/>
                </a:lnTo>
                <a:lnTo>
                  <a:pt x="7606" y="2710"/>
                </a:lnTo>
                <a:lnTo>
                  <a:pt x="7602" y="2710"/>
                </a:lnTo>
                <a:lnTo>
                  <a:pt x="7594" y="2708"/>
                </a:lnTo>
                <a:lnTo>
                  <a:pt x="7590" y="2706"/>
                </a:lnTo>
                <a:lnTo>
                  <a:pt x="7588" y="2706"/>
                </a:lnTo>
                <a:lnTo>
                  <a:pt x="7588" y="2710"/>
                </a:lnTo>
                <a:lnTo>
                  <a:pt x="7588" y="2712"/>
                </a:lnTo>
                <a:lnTo>
                  <a:pt x="7588" y="2716"/>
                </a:lnTo>
                <a:lnTo>
                  <a:pt x="7584" y="2718"/>
                </a:lnTo>
                <a:lnTo>
                  <a:pt x="7584" y="2720"/>
                </a:lnTo>
                <a:lnTo>
                  <a:pt x="7586" y="2722"/>
                </a:lnTo>
                <a:lnTo>
                  <a:pt x="7596" y="2728"/>
                </a:lnTo>
                <a:lnTo>
                  <a:pt x="7604" y="2732"/>
                </a:lnTo>
                <a:lnTo>
                  <a:pt x="7608" y="2736"/>
                </a:lnTo>
                <a:lnTo>
                  <a:pt x="7614" y="2742"/>
                </a:lnTo>
                <a:lnTo>
                  <a:pt x="7618" y="2748"/>
                </a:lnTo>
                <a:lnTo>
                  <a:pt x="7622" y="2750"/>
                </a:lnTo>
                <a:lnTo>
                  <a:pt x="7630" y="2750"/>
                </a:lnTo>
                <a:lnTo>
                  <a:pt x="7636" y="2752"/>
                </a:lnTo>
                <a:lnTo>
                  <a:pt x="7638" y="2754"/>
                </a:lnTo>
                <a:lnTo>
                  <a:pt x="7640" y="2758"/>
                </a:lnTo>
                <a:lnTo>
                  <a:pt x="7642" y="2760"/>
                </a:lnTo>
                <a:lnTo>
                  <a:pt x="7646" y="2762"/>
                </a:lnTo>
                <a:lnTo>
                  <a:pt x="7650" y="2766"/>
                </a:lnTo>
                <a:lnTo>
                  <a:pt x="7660" y="2768"/>
                </a:lnTo>
                <a:lnTo>
                  <a:pt x="7674" y="2774"/>
                </a:lnTo>
                <a:lnTo>
                  <a:pt x="7678" y="2776"/>
                </a:lnTo>
                <a:lnTo>
                  <a:pt x="7680" y="2778"/>
                </a:lnTo>
                <a:lnTo>
                  <a:pt x="7690" y="2792"/>
                </a:lnTo>
                <a:lnTo>
                  <a:pt x="7718" y="2820"/>
                </a:lnTo>
                <a:lnTo>
                  <a:pt x="7726" y="2828"/>
                </a:lnTo>
                <a:lnTo>
                  <a:pt x="7734" y="2832"/>
                </a:lnTo>
                <a:lnTo>
                  <a:pt x="7746" y="2838"/>
                </a:lnTo>
                <a:lnTo>
                  <a:pt x="7754" y="2840"/>
                </a:lnTo>
                <a:lnTo>
                  <a:pt x="7758" y="2844"/>
                </a:lnTo>
                <a:lnTo>
                  <a:pt x="7760" y="2848"/>
                </a:lnTo>
                <a:lnTo>
                  <a:pt x="7764" y="2852"/>
                </a:lnTo>
                <a:lnTo>
                  <a:pt x="7766" y="2854"/>
                </a:lnTo>
                <a:lnTo>
                  <a:pt x="7772" y="2856"/>
                </a:lnTo>
                <a:lnTo>
                  <a:pt x="7776" y="2858"/>
                </a:lnTo>
                <a:lnTo>
                  <a:pt x="7778" y="2862"/>
                </a:lnTo>
                <a:lnTo>
                  <a:pt x="7782" y="2868"/>
                </a:lnTo>
                <a:lnTo>
                  <a:pt x="7786" y="2880"/>
                </a:lnTo>
                <a:lnTo>
                  <a:pt x="7788" y="2902"/>
                </a:lnTo>
                <a:lnTo>
                  <a:pt x="7788" y="2916"/>
                </a:lnTo>
                <a:lnTo>
                  <a:pt x="7786" y="2922"/>
                </a:lnTo>
                <a:lnTo>
                  <a:pt x="7782" y="2926"/>
                </a:lnTo>
                <a:lnTo>
                  <a:pt x="7770" y="2936"/>
                </a:lnTo>
                <a:lnTo>
                  <a:pt x="7750" y="2948"/>
                </a:lnTo>
                <a:lnTo>
                  <a:pt x="7740" y="2954"/>
                </a:lnTo>
                <a:lnTo>
                  <a:pt x="7728" y="2956"/>
                </a:lnTo>
                <a:lnTo>
                  <a:pt x="7718" y="2956"/>
                </a:lnTo>
                <a:lnTo>
                  <a:pt x="7712" y="2954"/>
                </a:lnTo>
                <a:lnTo>
                  <a:pt x="7708" y="2952"/>
                </a:lnTo>
                <a:lnTo>
                  <a:pt x="7698" y="2948"/>
                </a:lnTo>
                <a:lnTo>
                  <a:pt x="7690" y="2946"/>
                </a:lnTo>
                <a:lnTo>
                  <a:pt x="7680" y="2950"/>
                </a:lnTo>
                <a:lnTo>
                  <a:pt x="7670" y="2954"/>
                </a:lnTo>
                <a:lnTo>
                  <a:pt x="7662" y="2956"/>
                </a:lnTo>
                <a:lnTo>
                  <a:pt x="7652" y="2960"/>
                </a:lnTo>
                <a:lnTo>
                  <a:pt x="7644" y="2958"/>
                </a:lnTo>
                <a:lnTo>
                  <a:pt x="7640" y="2956"/>
                </a:lnTo>
                <a:lnTo>
                  <a:pt x="7636" y="2954"/>
                </a:lnTo>
                <a:lnTo>
                  <a:pt x="7626" y="2946"/>
                </a:lnTo>
                <a:lnTo>
                  <a:pt x="7624" y="2946"/>
                </a:lnTo>
                <a:lnTo>
                  <a:pt x="7624" y="2948"/>
                </a:lnTo>
                <a:lnTo>
                  <a:pt x="7622" y="2950"/>
                </a:lnTo>
                <a:lnTo>
                  <a:pt x="7620" y="2950"/>
                </a:lnTo>
                <a:lnTo>
                  <a:pt x="7616" y="2950"/>
                </a:lnTo>
                <a:lnTo>
                  <a:pt x="7610" y="2948"/>
                </a:lnTo>
                <a:lnTo>
                  <a:pt x="7602" y="2944"/>
                </a:lnTo>
                <a:lnTo>
                  <a:pt x="7598" y="2940"/>
                </a:lnTo>
                <a:lnTo>
                  <a:pt x="7594" y="2936"/>
                </a:lnTo>
                <a:lnTo>
                  <a:pt x="7592" y="2934"/>
                </a:lnTo>
                <a:lnTo>
                  <a:pt x="7590" y="2934"/>
                </a:lnTo>
                <a:lnTo>
                  <a:pt x="7582" y="2938"/>
                </a:lnTo>
                <a:lnTo>
                  <a:pt x="7574" y="2938"/>
                </a:lnTo>
                <a:lnTo>
                  <a:pt x="7572" y="2936"/>
                </a:lnTo>
                <a:lnTo>
                  <a:pt x="7568" y="2932"/>
                </a:lnTo>
                <a:lnTo>
                  <a:pt x="7566" y="2926"/>
                </a:lnTo>
                <a:lnTo>
                  <a:pt x="7564" y="2920"/>
                </a:lnTo>
                <a:lnTo>
                  <a:pt x="7560" y="2916"/>
                </a:lnTo>
                <a:lnTo>
                  <a:pt x="7554" y="2914"/>
                </a:lnTo>
                <a:lnTo>
                  <a:pt x="7544" y="2916"/>
                </a:lnTo>
                <a:lnTo>
                  <a:pt x="7534" y="2916"/>
                </a:lnTo>
                <a:lnTo>
                  <a:pt x="7528" y="2914"/>
                </a:lnTo>
                <a:lnTo>
                  <a:pt x="7526" y="2910"/>
                </a:lnTo>
                <a:lnTo>
                  <a:pt x="7524" y="2904"/>
                </a:lnTo>
                <a:lnTo>
                  <a:pt x="7524" y="2898"/>
                </a:lnTo>
                <a:lnTo>
                  <a:pt x="7522" y="2894"/>
                </a:lnTo>
                <a:lnTo>
                  <a:pt x="7520" y="2894"/>
                </a:lnTo>
                <a:lnTo>
                  <a:pt x="7514" y="2896"/>
                </a:lnTo>
                <a:lnTo>
                  <a:pt x="7506" y="2900"/>
                </a:lnTo>
                <a:lnTo>
                  <a:pt x="7498" y="2902"/>
                </a:lnTo>
                <a:lnTo>
                  <a:pt x="7482" y="2900"/>
                </a:lnTo>
                <a:lnTo>
                  <a:pt x="7474" y="2898"/>
                </a:lnTo>
                <a:lnTo>
                  <a:pt x="7462" y="2898"/>
                </a:lnTo>
                <a:lnTo>
                  <a:pt x="7450" y="2898"/>
                </a:lnTo>
                <a:lnTo>
                  <a:pt x="7436" y="2902"/>
                </a:lnTo>
                <a:lnTo>
                  <a:pt x="7408" y="2914"/>
                </a:lnTo>
                <a:lnTo>
                  <a:pt x="7390" y="2924"/>
                </a:lnTo>
                <a:lnTo>
                  <a:pt x="7378" y="2934"/>
                </a:lnTo>
                <a:lnTo>
                  <a:pt x="7372" y="2942"/>
                </a:lnTo>
                <a:lnTo>
                  <a:pt x="7368" y="2948"/>
                </a:lnTo>
                <a:lnTo>
                  <a:pt x="7362" y="2950"/>
                </a:lnTo>
                <a:lnTo>
                  <a:pt x="7354" y="2950"/>
                </a:lnTo>
                <a:lnTo>
                  <a:pt x="7342" y="2946"/>
                </a:lnTo>
                <a:lnTo>
                  <a:pt x="7330" y="2944"/>
                </a:lnTo>
                <a:lnTo>
                  <a:pt x="7322" y="2944"/>
                </a:lnTo>
                <a:lnTo>
                  <a:pt x="7314" y="2946"/>
                </a:lnTo>
                <a:lnTo>
                  <a:pt x="7302" y="2944"/>
                </a:lnTo>
                <a:lnTo>
                  <a:pt x="7292" y="2942"/>
                </a:lnTo>
                <a:lnTo>
                  <a:pt x="7286" y="2942"/>
                </a:lnTo>
                <a:lnTo>
                  <a:pt x="7282" y="2946"/>
                </a:lnTo>
                <a:lnTo>
                  <a:pt x="7280" y="2952"/>
                </a:lnTo>
                <a:lnTo>
                  <a:pt x="7278" y="2956"/>
                </a:lnTo>
                <a:lnTo>
                  <a:pt x="7280" y="2958"/>
                </a:lnTo>
                <a:lnTo>
                  <a:pt x="7284" y="2960"/>
                </a:lnTo>
                <a:lnTo>
                  <a:pt x="7288" y="2964"/>
                </a:lnTo>
                <a:lnTo>
                  <a:pt x="7292" y="2966"/>
                </a:lnTo>
                <a:lnTo>
                  <a:pt x="7296" y="2968"/>
                </a:lnTo>
                <a:lnTo>
                  <a:pt x="7304" y="2970"/>
                </a:lnTo>
                <a:lnTo>
                  <a:pt x="7306" y="2970"/>
                </a:lnTo>
                <a:lnTo>
                  <a:pt x="7290" y="2974"/>
                </a:lnTo>
                <a:lnTo>
                  <a:pt x="7270" y="2978"/>
                </a:lnTo>
                <a:lnTo>
                  <a:pt x="7268" y="2980"/>
                </a:lnTo>
                <a:lnTo>
                  <a:pt x="7270" y="2982"/>
                </a:lnTo>
                <a:lnTo>
                  <a:pt x="7276" y="2984"/>
                </a:lnTo>
                <a:lnTo>
                  <a:pt x="7278" y="2986"/>
                </a:lnTo>
                <a:lnTo>
                  <a:pt x="7278" y="2990"/>
                </a:lnTo>
                <a:lnTo>
                  <a:pt x="7270" y="2990"/>
                </a:lnTo>
                <a:lnTo>
                  <a:pt x="7256" y="2990"/>
                </a:lnTo>
                <a:lnTo>
                  <a:pt x="7242" y="2988"/>
                </a:lnTo>
                <a:lnTo>
                  <a:pt x="7238" y="2986"/>
                </a:lnTo>
                <a:lnTo>
                  <a:pt x="7236" y="2984"/>
                </a:lnTo>
                <a:lnTo>
                  <a:pt x="7236" y="2982"/>
                </a:lnTo>
                <a:lnTo>
                  <a:pt x="7236" y="2980"/>
                </a:lnTo>
                <a:lnTo>
                  <a:pt x="7228" y="2980"/>
                </a:lnTo>
                <a:lnTo>
                  <a:pt x="7222" y="2982"/>
                </a:lnTo>
                <a:lnTo>
                  <a:pt x="7222" y="2984"/>
                </a:lnTo>
                <a:lnTo>
                  <a:pt x="7222" y="2986"/>
                </a:lnTo>
                <a:lnTo>
                  <a:pt x="7224" y="2990"/>
                </a:lnTo>
                <a:lnTo>
                  <a:pt x="7220" y="2994"/>
                </a:lnTo>
                <a:lnTo>
                  <a:pt x="7214" y="2994"/>
                </a:lnTo>
                <a:lnTo>
                  <a:pt x="7212" y="2992"/>
                </a:lnTo>
                <a:lnTo>
                  <a:pt x="7210" y="2990"/>
                </a:lnTo>
                <a:lnTo>
                  <a:pt x="7208" y="2986"/>
                </a:lnTo>
                <a:lnTo>
                  <a:pt x="7204" y="2986"/>
                </a:lnTo>
                <a:lnTo>
                  <a:pt x="7200" y="2984"/>
                </a:lnTo>
                <a:lnTo>
                  <a:pt x="7196" y="2984"/>
                </a:lnTo>
                <a:lnTo>
                  <a:pt x="7190" y="2986"/>
                </a:lnTo>
                <a:lnTo>
                  <a:pt x="7184" y="2990"/>
                </a:lnTo>
                <a:lnTo>
                  <a:pt x="7178" y="2996"/>
                </a:lnTo>
                <a:lnTo>
                  <a:pt x="7172" y="3004"/>
                </a:lnTo>
                <a:lnTo>
                  <a:pt x="7168" y="3010"/>
                </a:lnTo>
                <a:lnTo>
                  <a:pt x="7164" y="3010"/>
                </a:lnTo>
                <a:lnTo>
                  <a:pt x="7162" y="3014"/>
                </a:lnTo>
                <a:lnTo>
                  <a:pt x="7160" y="3022"/>
                </a:lnTo>
                <a:lnTo>
                  <a:pt x="7158" y="3032"/>
                </a:lnTo>
                <a:lnTo>
                  <a:pt x="7160" y="3036"/>
                </a:lnTo>
                <a:lnTo>
                  <a:pt x="7160" y="3038"/>
                </a:lnTo>
                <a:lnTo>
                  <a:pt x="7168" y="3038"/>
                </a:lnTo>
                <a:lnTo>
                  <a:pt x="7180" y="3034"/>
                </a:lnTo>
                <a:lnTo>
                  <a:pt x="7188" y="3032"/>
                </a:lnTo>
                <a:lnTo>
                  <a:pt x="7190" y="3032"/>
                </a:lnTo>
                <a:lnTo>
                  <a:pt x="7190" y="3034"/>
                </a:lnTo>
                <a:lnTo>
                  <a:pt x="7188" y="3038"/>
                </a:lnTo>
                <a:lnTo>
                  <a:pt x="7184" y="3044"/>
                </a:lnTo>
                <a:lnTo>
                  <a:pt x="7184" y="3048"/>
                </a:lnTo>
                <a:lnTo>
                  <a:pt x="7186" y="3052"/>
                </a:lnTo>
                <a:lnTo>
                  <a:pt x="7188" y="3054"/>
                </a:lnTo>
                <a:lnTo>
                  <a:pt x="7190" y="3058"/>
                </a:lnTo>
                <a:lnTo>
                  <a:pt x="7188" y="3064"/>
                </a:lnTo>
                <a:lnTo>
                  <a:pt x="7186" y="3068"/>
                </a:lnTo>
                <a:lnTo>
                  <a:pt x="7188" y="3068"/>
                </a:lnTo>
                <a:lnTo>
                  <a:pt x="7192" y="3070"/>
                </a:lnTo>
                <a:lnTo>
                  <a:pt x="7194" y="3070"/>
                </a:lnTo>
                <a:lnTo>
                  <a:pt x="7194" y="3072"/>
                </a:lnTo>
                <a:lnTo>
                  <a:pt x="7188" y="3078"/>
                </a:lnTo>
                <a:lnTo>
                  <a:pt x="7182" y="3082"/>
                </a:lnTo>
                <a:lnTo>
                  <a:pt x="7182" y="3086"/>
                </a:lnTo>
                <a:lnTo>
                  <a:pt x="7186" y="3088"/>
                </a:lnTo>
                <a:lnTo>
                  <a:pt x="7192" y="3092"/>
                </a:lnTo>
                <a:lnTo>
                  <a:pt x="7194" y="3094"/>
                </a:lnTo>
                <a:lnTo>
                  <a:pt x="7194" y="3098"/>
                </a:lnTo>
                <a:lnTo>
                  <a:pt x="7192" y="3100"/>
                </a:lnTo>
                <a:lnTo>
                  <a:pt x="7188" y="3100"/>
                </a:lnTo>
                <a:lnTo>
                  <a:pt x="7184" y="3100"/>
                </a:lnTo>
                <a:lnTo>
                  <a:pt x="7182" y="3096"/>
                </a:lnTo>
                <a:lnTo>
                  <a:pt x="7178" y="3090"/>
                </a:lnTo>
                <a:lnTo>
                  <a:pt x="7176" y="3086"/>
                </a:lnTo>
                <a:lnTo>
                  <a:pt x="7174" y="3084"/>
                </a:lnTo>
                <a:lnTo>
                  <a:pt x="7170" y="3086"/>
                </a:lnTo>
                <a:lnTo>
                  <a:pt x="7170" y="3090"/>
                </a:lnTo>
                <a:lnTo>
                  <a:pt x="7170" y="3100"/>
                </a:lnTo>
                <a:lnTo>
                  <a:pt x="7170" y="3104"/>
                </a:lnTo>
                <a:lnTo>
                  <a:pt x="7174" y="3108"/>
                </a:lnTo>
                <a:lnTo>
                  <a:pt x="7180" y="3112"/>
                </a:lnTo>
                <a:lnTo>
                  <a:pt x="7182" y="3112"/>
                </a:lnTo>
                <a:lnTo>
                  <a:pt x="7186" y="3110"/>
                </a:lnTo>
                <a:lnTo>
                  <a:pt x="7188" y="3114"/>
                </a:lnTo>
                <a:lnTo>
                  <a:pt x="7192" y="3116"/>
                </a:lnTo>
                <a:lnTo>
                  <a:pt x="7196" y="3118"/>
                </a:lnTo>
                <a:lnTo>
                  <a:pt x="7202" y="3120"/>
                </a:lnTo>
                <a:lnTo>
                  <a:pt x="7204" y="3120"/>
                </a:lnTo>
                <a:lnTo>
                  <a:pt x="7206" y="3122"/>
                </a:lnTo>
                <a:lnTo>
                  <a:pt x="7206" y="3124"/>
                </a:lnTo>
                <a:lnTo>
                  <a:pt x="7204" y="3128"/>
                </a:lnTo>
                <a:lnTo>
                  <a:pt x="7200" y="3136"/>
                </a:lnTo>
                <a:lnTo>
                  <a:pt x="7202" y="3140"/>
                </a:lnTo>
                <a:lnTo>
                  <a:pt x="7204" y="3144"/>
                </a:lnTo>
                <a:lnTo>
                  <a:pt x="7204" y="3150"/>
                </a:lnTo>
                <a:lnTo>
                  <a:pt x="7204" y="3154"/>
                </a:lnTo>
                <a:lnTo>
                  <a:pt x="7208" y="3154"/>
                </a:lnTo>
                <a:lnTo>
                  <a:pt x="7212" y="3156"/>
                </a:lnTo>
                <a:lnTo>
                  <a:pt x="7214" y="3158"/>
                </a:lnTo>
                <a:lnTo>
                  <a:pt x="7214" y="3162"/>
                </a:lnTo>
                <a:lnTo>
                  <a:pt x="7216" y="3164"/>
                </a:lnTo>
                <a:lnTo>
                  <a:pt x="7214" y="3166"/>
                </a:lnTo>
                <a:lnTo>
                  <a:pt x="7208" y="3166"/>
                </a:lnTo>
                <a:lnTo>
                  <a:pt x="7204" y="3166"/>
                </a:lnTo>
                <a:lnTo>
                  <a:pt x="7202" y="3168"/>
                </a:lnTo>
                <a:lnTo>
                  <a:pt x="7204" y="3172"/>
                </a:lnTo>
                <a:lnTo>
                  <a:pt x="7208" y="3174"/>
                </a:lnTo>
                <a:lnTo>
                  <a:pt x="7212" y="3174"/>
                </a:lnTo>
                <a:lnTo>
                  <a:pt x="7226" y="3174"/>
                </a:lnTo>
                <a:lnTo>
                  <a:pt x="7238" y="3174"/>
                </a:lnTo>
                <a:lnTo>
                  <a:pt x="7240" y="3174"/>
                </a:lnTo>
                <a:lnTo>
                  <a:pt x="7238" y="3178"/>
                </a:lnTo>
                <a:lnTo>
                  <a:pt x="7234" y="3182"/>
                </a:lnTo>
                <a:lnTo>
                  <a:pt x="7230" y="3184"/>
                </a:lnTo>
                <a:lnTo>
                  <a:pt x="7220" y="3186"/>
                </a:lnTo>
                <a:lnTo>
                  <a:pt x="7210" y="3186"/>
                </a:lnTo>
                <a:lnTo>
                  <a:pt x="7210" y="3188"/>
                </a:lnTo>
                <a:lnTo>
                  <a:pt x="7210" y="3190"/>
                </a:lnTo>
                <a:lnTo>
                  <a:pt x="7212" y="3192"/>
                </a:lnTo>
                <a:lnTo>
                  <a:pt x="7216" y="3192"/>
                </a:lnTo>
                <a:lnTo>
                  <a:pt x="7224" y="3190"/>
                </a:lnTo>
                <a:lnTo>
                  <a:pt x="7232" y="3190"/>
                </a:lnTo>
                <a:lnTo>
                  <a:pt x="7236" y="3190"/>
                </a:lnTo>
                <a:lnTo>
                  <a:pt x="7236" y="3194"/>
                </a:lnTo>
                <a:lnTo>
                  <a:pt x="7236" y="3196"/>
                </a:lnTo>
                <a:lnTo>
                  <a:pt x="7238" y="3196"/>
                </a:lnTo>
                <a:lnTo>
                  <a:pt x="7244" y="3190"/>
                </a:lnTo>
                <a:lnTo>
                  <a:pt x="7248" y="3186"/>
                </a:lnTo>
                <a:lnTo>
                  <a:pt x="7252" y="3184"/>
                </a:lnTo>
                <a:lnTo>
                  <a:pt x="7256" y="3184"/>
                </a:lnTo>
                <a:lnTo>
                  <a:pt x="7260" y="3188"/>
                </a:lnTo>
                <a:lnTo>
                  <a:pt x="7264" y="3192"/>
                </a:lnTo>
                <a:lnTo>
                  <a:pt x="7268" y="3192"/>
                </a:lnTo>
                <a:lnTo>
                  <a:pt x="7272" y="3190"/>
                </a:lnTo>
                <a:lnTo>
                  <a:pt x="7274" y="3190"/>
                </a:lnTo>
                <a:lnTo>
                  <a:pt x="7276" y="3190"/>
                </a:lnTo>
                <a:lnTo>
                  <a:pt x="7278" y="3192"/>
                </a:lnTo>
                <a:lnTo>
                  <a:pt x="7280" y="3198"/>
                </a:lnTo>
                <a:lnTo>
                  <a:pt x="7282" y="3204"/>
                </a:lnTo>
                <a:lnTo>
                  <a:pt x="7286" y="3210"/>
                </a:lnTo>
                <a:lnTo>
                  <a:pt x="7296" y="3218"/>
                </a:lnTo>
                <a:lnTo>
                  <a:pt x="7300" y="3220"/>
                </a:lnTo>
                <a:lnTo>
                  <a:pt x="7304" y="3222"/>
                </a:lnTo>
                <a:lnTo>
                  <a:pt x="7310" y="3220"/>
                </a:lnTo>
                <a:lnTo>
                  <a:pt x="7312" y="3218"/>
                </a:lnTo>
                <a:lnTo>
                  <a:pt x="7318" y="3214"/>
                </a:lnTo>
                <a:lnTo>
                  <a:pt x="7322" y="3212"/>
                </a:lnTo>
                <a:lnTo>
                  <a:pt x="7326" y="3212"/>
                </a:lnTo>
                <a:lnTo>
                  <a:pt x="7328" y="3212"/>
                </a:lnTo>
                <a:lnTo>
                  <a:pt x="7330" y="3214"/>
                </a:lnTo>
                <a:lnTo>
                  <a:pt x="7332" y="3214"/>
                </a:lnTo>
                <a:lnTo>
                  <a:pt x="7336" y="3212"/>
                </a:lnTo>
                <a:lnTo>
                  <a:pt x="7338" y="3208"/>
                </a:lnTo>
                <a:lnTo>
                  <a:pt x="7338" y="3202"/>
                </a:lnTo>
                <a:lnTo>
                  <a:pt x="7338" y="3188"/>
                </a:lnTo>
                <a:lnTo>
                  <a:pt x="7340" y="3184"/>
                </a:lnTo>
                <a:lnTo>
                  <a:pt x="7346" y="3180"/>
                </a:lnTo>
                <a:lnTo>
                  <a:pt x="7356" y="3180"/>
                </a:lnTo>
                <a:lnTo>
                  <a:pt x="7370" y="3184"/>
                </a:lnTo>
                <a:lnTo>
                  <a:pt x="7384" y="3192"/>
                </a:lnTo>
                <a:lnTo>
                  <a:pt x="7396" y="3200"/>
                </a:lnTo>
                <a:lnTo>
                  <a:pt x="7404" y="3208"/>
                </a:lnTo>
                <a:lnTo>
                  <a:pt x="7412" y="3214"/>
                </a:lnTo>
                <a:lnTo>
                  <a:pt x="7418" y="3222"/>
                </a:lnTo>
                <a:lnTo>
                  <a:pt x="7422" y="3226"/>
                </a:lnTo>
                <a:lnTo>
                  <a:pt x="7428" y="3228"/>
                </a:lnTo>
                <a:lnTo>
                  <a:pt x="7436" y="3226"/>
                </a:lnTo>
                <a:lnTo>
                  <a:pt x="7450" y="3222"/>
                </a:lnTo>
                <a:lnTo>
                  <a:pt x="7462" y="3220"/>
                </a:lnTo>
                <a:lnTo>
                  <a:pt x="7466" y="3218"/>
                </a:lnTo>
                <a:lnTo>
                  <a:pt x="7472" y="3214"/>
                </a:lnTo>
                <a:lnTo>
                  <a:pt x="7480" y="3210"/>
                </a:lnTo>
                <a:lnTo>
                  <a:pt x="7488" y="3200"/>
                </a:lnTo>
                <a:lnTo>
                  <a:pt x="7498" y="3190"/>
                </a:lnTo>
                <a:lnTo>
                  <a:pt x="7506" y="3186"/>
                </a:lnTo>
                <a:lnTo>
                  <a:pt x="7514" y="3186"/>
                </a:lnTo>
                <a:lnTo>
                  <a:pt x="7518" y="3190"/>
                </a:lnTo>
                <a:lnTo>
                  <a:pt x="7524" y="3194"/>
                </a:lnTo>
                <a:lnTo>
                  <a:pt x="7528" y="3196"/>
                </a:lnTo>
                <a:lnTo>
                  <a:pt x="7534" y="3198"/>
                </a:lnTo>
                <a:lnTo>
                  <a:pt x="7540" y="3194"/>
                </a:lnTo>
                <a:lnTo>
                  <a:pt x="7552" y="3182"/>
                </a:lnTo>
                <a:lnTo>
                  <a:pt x="7560" y="3178"/>
                </a:lnTo>
                <a:lnTo>
                  <a:pt x="7562" y="3178"/>
                </a:lnTo>
                <a:lnTo>
                  <a:pt x="7564" y="3178"/>
                </a:lnTo>
                <a:lnTo>
                  <a:pt x="7566" y="3186"/>
                </a:lnTo>
                <a:lnTo>
                  <a:pt x="7566" y="3192"/>
                </a:lnTo>
                <a:lnTo>
                  <a:pt x="7564" y="3196"/>
                </a:lnTo>
                <a:lnTo>
                  <a:pt x="7556" y="3202"/>
                </a:lnTo>
                <a:lnTo>
                  <a:pt x="7550" y="3208"/>
                </a:lnTo>
                <a:lnTo>
                  <a:pt x="7550" y="3212"/>
                </a:lnTo>
                <a:lnTo>
                  <a:pt x="7550" y="3214"/>
                </a:lnTo>
                <a:lnTo>
                  <a:pt x="7556" y="3222"/>
                </a:lnTo>
                <a:lnTo>
                  <a:pt x="7558" y="3226"/>
                </a:lnTo>
                <a:lnTo>
                  <a:pt x="7556" y="3230"/>
                </a:lnTo>
                <a:lnTo>
                  <a:pt x="7552" y="3236"/>
                </a:lnTo>
                <a:lnTo>
                  <a:pt x="7548" y="3242"/>
                </a:lnTo>
                <a:lnTo>
                  <a:pt x="7546" y="3248"/>
                </a:lnTo>
                <a:lnTo>
                  <a:pt x="7550" y="3256"/>
                </a:lnTo>
                <a:lnTo>
                  <a:pt x="7554" y="3264"/>
                </a:lnTo>
                <a:lnTo>
                  <a:pt x="7554" y="3272"/>
                </a:lnTo>
                <a:lnTo>
                  <a:pt x="7554" y="3284"/>
                </a:lnTo>
                <a:lnTo>
                  <a:pt x="7556" y="3298"/>
                </a:lnTo>
                <a:lnTo>
                  <a:pt x="7556" y="3304"/>
                </a:lnTo>
                <a:lnTo>
                  <a:pt x="7556" y="3308"/>
                </a:lnTo>
                <a:lnTo>
                  <a:pt x="7550" y="3312"/>
                </a:lnTo>
                <a:lnTo>
                  <a:pt x="7544" y="3318"/>
                </a:lnTo>
                <a:lnTo>
                  <a:pt x="7542" y="3322"/>
                </a:lnTo>
                <a:lnTo>
                  <a:pt x="7542" y="3328"/>
                </a:lnTo>
                <a:lnTo>
                  <a:pt x="7544" y="3336"/>
                </a:lnTo>
                <a:lnTo>
                  <a:pt x="7542" y="3338"/>
                </a:lnTo>
                <a:lnTo>
                  <a:pt x="7538" y="3340"/>
                </a:lnTo>
                <a:lnTo>
                  <a:pt x="7536" y="3350"/>
                </a:lnTo>
                <a:lnTo>
                  <a:pt x="7532" y="3362"/>
                </a:lnTo>
                <a:lnTo>
                  <a:pt x="7530" y="3366"/>
                </a:lnTo>
                <a:lnTo>
                  <a:pt x="7526" y="3372"/>
                </a:lnTo>
                <a:lnTo>
                  <a:pt x="7522" y="3382"/>
                </a:lnTo>
                <a:lnTo>
                  <a:pt x="7508" y="3424"/>
                </a:lnTo>
                <a:lnTo>
                  <a:pt x="7502" y="3446"/>
                </a:lnTo>
                <a:lnTo>
                  <a:pt x="7498" y="3460"/>
                </a:lnTo>
                <a:lnTo>
                  <a:pt x="7492" y="3472"/>
                </a:lnTo>
                <a:lnTo>
                  <a:pt x="7486" y="3478"/>
                </a:lnTo>
                <a:lnTo>
                  <a:pt x="7452" y="3488"/>
                </a:lnTo>
                <a:lnTo>
                  <a:pt x="7448" y="3488"/>
                </a:lnTo>
                <a:lnTo>
                  <a:pt x="7444" y="3484"/>
                </a:lnTo>
                <a:lnTo>
                  <a:pt x="7440" y="3482"/>
                </a:lnTo>
                <a:lnTo>
                  <a:pt x="7438" y="3482"/>
                </a:lnTo>
                <a:lnTo>
                  <a:pt x="7432" y="3486"/>
                </a:lnTo>
                <a:lnTo>
                  <a:pt x="7428" y="3488"/>
                </a:lnTo>
                <a:lnTo>
                  <a:pt x="7424" y="3488"/>
                </a:lnTo>
                <a:lnTo>
                  <a:pt x="7418" y="3486"/>
                </a:lnTo>
                <a:lnTo>
                  <a:pt x="7414" y="3482"/>
                </a:lnTo>
                <a:lnTo>
                  <a:pt x="7410" y="3478"/>
                </a:lnTo>
                <a:lnTo>
                  <a:pt x="7408" y="3478"/>
                </a:lnTo>
                <a:lnTo>
                  <a:pt x="7408" y="3482"/>
                </a:lnTo>
                <a:lnTo>
                  <a:pt x="7408" y="3484"/>
                </a:lnTo>
                <a:lnTo>
                  <a:pt x="7406" y="3486"/>
                </a:lnTo>
                <a:lnTo>
                  <a:pt x="7402" y="3488"/>
                </a:lnTo>
                <a:lnTo>
                  <a:pt x="7400" y="3484"/>
                </a:lnTo>
                <a:lnTo>
                  <a:pt x="7398" y="3482"/>
                </a:lnTo>
                <a:lnTo>
                  <a:pt x="7394" y="3482"/>
                </a:lnTo>
                <a:lnTo>
                  <a:pt x="7390" y="3482"/>
                </a:lnTo>
                <a:lnTo>
                  <a:pt x="7388" y="3480"/>
                </a:lnTo>
                <a:lnTo>
                  <a:pt x="7388" y="3478"/>
                </a:lnTo>
                <a:lnTo>
                  <a:pt x="7390" y="3476"/>
                </a:lnTo>
                <a:lnTo>
                  <a:pt x="7392" y="3474"/>
                </a:lnTo>
                <a:lnTo>
                  <a:pt x="7392" y="3470"/>
                </a:lnTo>
                <a:lnTo>
                  <a:pt x="7394" y="3470"/>
                </a:lnTo>
                <a:lnTo>
                  <a:pt x="7398" y="3472"/>
                </a:lnTo>
                <a:lnTo>
                  <a:pt x="7402" y="3476"/>
                </a:lnTo>
                <a:lnTo>
                  <a:pt x="7404" y="3478"/>
                </a:lnTo>
                <a:lnTo>
                  <a:pt x="7404" y="3476"/>
                </a:lnTo>
                <a:lnTo>
                  <a:pt x="7402" y="3472"/>
                </a:lnTo>
                <a:lnTo>
                  <a:pt x="7396" y="3466"/>
                </a:lnTo>
                <a:lnTo>
                  <a:pt x="7392" y="3464"/>
                </a:lnTo>
                <a:lnTo>
                  <a:pt x="7390" y="3464"/>
                </a:lnTo>
                <a:lnTo>
                  <a:pt x="7384" y="3468"/>
                </a:lnTo>
                <a:lnTo>
                  <a:pt x="7382" y="3468"/>
                </a:lnTo>
                <a:lnTo>
                  <a:pt x="7378" y="3468"/>
                </a:lnTo>
                <a:lnTo>
                  <a:pt x="7370" y="3464"/>
                </a:lnTo>
                <a:lnTo>
                  <a:pt x="7362" y="3460"/>
                </a:lnTo>
                <a:lnTo>
                  <a:pt x="7358" y="3460"/>
                </a:lnTo>
                <a:lnTo>
                  <a:pt x="7352" y="3462"/>
                </a:lnTo>
                <a:lnTo>
                  <a:pt x="7342" y="3466"/>
                </a:lnTo>
                <a:lnTo>
                  <a:pt x="7336" y="3468"/>
                </a:lnTo>
                <a:lnTo>
                  <a:pt x="7332" y="3468"/>
                </a:lnTo>
                <a:lnTo>
                  <a:pt x="7326" y="3474"/>
                </a:lnTo>
                <a:lnTo>
                  <a:pt x="7324" y="3476"/>
                </a:lnTo>
                <a:lnTo>
                  <a:pt x="7320" y="3476"/>
                </a:lnTo>
                <a:lnTo>
                  <a:pt x="7312" y="3482"/>
                </a:lnTo>
                <a:lnTo>
                  <a:pt x="7298" y="3496"/>
                </a:lnTo>
                <a:lnTo>
                  <a:pt x="7290" y="3500"/>
                </a:lnTo>
                <a:lnTo>
                  <a:pt x="7284" y="3502"/>
                </a:lnTo>
                <a:lnTo>
                  <a:pt x="7278" y="3502"/>
                </a:lnTo>
                <a:lnTo>
                  <a:pt x="7270" y="3498"/>
                </a:lnTo>
                <a:lnTo>
                  <a:pt x="7258" y="3492"/>
                </a:lnTo>
                <a:lnTo>
                  <a:pt x="7254" y="3490"/>
                </a:lnTo>
                <a:lnTo>
                  <a:pt x="7248" y="3490"/>
                </a:lnTo>
                <a:lnTo>
                  <a:pt x="7240" y="3488"/>
                </a:lnTo>
                <a:lnTo>
                  <a:pt x="7236" y="3484"/>
                </a:lnTo>
                <a:lnTo>
                  <a:pt x="7230" y="3482"/>
                </a:lnTo>
                <a:lnTo>
                  <a:pt x="7226" y="3482"/>
                </a:lnTo>
                <a:lnTo>
                  <a:pt x="7222" y="3482"/>
                </a:lnTo>
                <a:lnTo>
                  <a:pt x="7218" y="3482"/>
                </a:lnTo>
                <a:lnTo>
                  <a:pt x="7216" y="3478"/>
                </a:lnTo>
                <a:lnTo>
                  <a:pt x="7214" y="3476"/>
                </a:lnTo>
                <a:lnTo>
                  <a:pt x="7208" y="3474"/>
                </a:lnTo>
                <a:lnTo>
                  <a:pt x="7198" y="3470"/>
                </a:lnTo>
                <a:lnTo>
                  <a:pt x="7182" y="3466"/>
                </a:lnTo>
                <a:lnTo>
                  <a:pt x="7166" y="3464"/>
                </a:lnTo>
                <a:lnTo>
                  <a:pt x="7154" y="3462"/>
                </a:lnTo>
                <a:lnTo>
                  <a:pt x="7138" y="3464"/>
                </a:lnTo>
                <a:lnTo>
                  <a:pt x="7128" y="3466"/>
                </a:lnTo>
                <a:lnTo>
                  <a:pt x="7124" y="3466"/>
                </a:lnTo>
                <a:lnTo>
                  <a:pt x="7122" y="3464"/>
                </a:lnTo>
                <a:lnTo>
                  <a:pt x="7120" y="3456"/>
                </a:lnTo>
                <a:lnTo>
                  <a:pt x="7118" y="3448"/>
                </a:lnTo>
                <a:lnTo>
                  <a:pt x="7116" y="3444"/>
                </a:lnTo>
                <a:lnTo>
                  <a:pt x="7112" y="3442"/>
                </a:lnTo>
                <a:lnTo>
                  <a:pt x="7106" y="3440"/>
                </a:lnTo>
                <a:lnTo>
                  <a:pt x="7096" y="3440"/>
                </a:lnTo>
                <a:lnTo>
                  <a:pt x="7082" y="3440"/>
                </a:lnTo>
                <a:lnTo>
                  <a:pt x="7076" y="3438"/>
                </a:lnTo>
                <a:lnTo>
                  <a:pt x="7072" y="3436"/>
                </a:lnTo>
                <a:lnTo>
                  <a:pt x="7060" y="3434"/>
                </a:lnTo>
                <a:lnTo>
                  <a:pt x="7052" y="3432"/>
                </a:lnTo>
                <a:lnTo>
                  <a:pt x="7048" y="3430"/>
                </a:lnTo>
                <a:lnTo>
                  <a:pt x="7044" y="3422"/>
                </a:lnTo>
                <a:lnTo>
                  <a:pt x="7042" y="3416"/>
                </a:lnTo>
                <a:lnTo>
                  <a:pt x="7036" y="3410"/>
                </a:lnTo>
                <a:lnTo>
                  <a:pt x="7028" y="3404"/>
                </a:lnTo>
                <a:lnTo>
                  <a:pt x="7016" y="3398"/>
                </a:lnTo>
                <a:lnTo>
                  <a:pt x="7000" y="3392"/>
                </a:lnTo>
                <a:lnTo>
                  <a:pt x="6988" y="3390"/>
                </a:lnTo>
                <a:lnTo>
                  <a:pt x="6980" y="3392"/>
                </a:lnTo>
                <a:lnTo>
                  <a:pt x="6972" y="3398"/>
                </a:lnTo>
                <a:lnTo>
                  <a:pt x="6968" y="3400"/>
                </a:lnTo>
                <a:lnTo>
                  <a:pt x="6964" y="3400"/>
                </a:lnTo>
                <a:lnTo>
                  <a:pt x="6956" y="3402"/>
                </a:lnTo>
                <a:lnTo>
                  <a:pt x="6948" y="3404"/>
                </a:lnTo>
                <a:lnTo>
                  <a:pt x="6942" y="3408"/>
                </a:lnTo>
                <a:lnTo>
                  <a:pt x="6932" y="3416"/>
                </a:lnTo>
                <a:lnTo>
                  <a:pt x="6920" y="3428"/>
                </a:lnTo>
                <a:lnTo>
                  <a:pt x="6914" y="3438"/>
                </a:lnTo>
                <a:lnTo>
                  <a:pt x="6912" y="3448"/>
                </a:lnTo>
                <a:lnTo>
                  <a:pt x="6914" y="3458"/>
                </a:lnTo>
                <a:lnTo>
                  <a:pt x="6914" y="3468"/>
                </a:lnTo>
                <a:lnTo>
                  <a:pt x="6916" y="3478"/>
                </a:lnTo>
                <a:lnTo>
                  <a:pt x="6918" y="3488"/>
                </a:lnTo>
                <a:lnTo>
                  <a:pt x="6916" y="3498"/>
                </a:lnTo>
                <a:lnTo>
                  <a:pt x="6910" y="3508"/>
                </a:lnTo>
                <a:lnTo>
                  <a:pt x="6904" y="3518"/>
                </a:lnTo>
                <a:lnTo>
                  <a:pt x="6896" y="3524"/>
                </a:lnTo>
                <a:lnTo>
                  <a:pt x="6888" y="3528"/>
                </a:lnTo>
                <a:lnTo>
                  <a:pt x="6882" y="3530"/>
                </a:lnTo>
                <a:lnTo>
                  <a:pt x="6874" y="3530"/>
                </a:lnTo>
                <a:lnTo>
                  <a:pt x="6868" y="3528"/>
                </a:lnTo>
                <a:lnTo>
                  <a:pt x="6862" y="3524"/>
                </a:lnTo>
                <a:lnTo>
                  <a:pt x="6856" y="3518"/>
                </a:lnTo>
                <a:lnTo>
                  <a:pt x="6850" y="3510"/>
                </a:lnTo>
                <a:lnTo>
                  <a:pt x="6842" y="3504"/>
                </a:lnTo>
                <a:lnTo>
                  <a:pt x="6824" y="3494"/>
                </a:lnTo>
                <a:lnTo>
                  <a:pt x="6802" y="3486"/>
                </a:lnTo>
                <a:lnTo>
                  <a:pt x="6780" y="3482"/>
                </a:lnTo>
                <a:lnTo>
                  <a:pt x="6762" y="3480"/>
                </a:lnTo>
                <a:lnTo>
                  <a:pt x="6754" y="3478"/>
                </a:lnTo>
                <a:lnTo>
                  <a:pt x="6748" y="3476"/>
                </a:lnTo>
                <a:lnTo>
                  <a:pt x="6742" y="3472"/>
                </a:lnTo>
                <a:lnTo>
                  <a:pt x="6738" y="3464"/>
                </a:lnTo>
                <a:lnTo>
                  <a:pt x="6734" y="3454"/>
                </a:lnTo>
                <a:lnTo>
                  <a:pt x="6732" y="3442"/>
                </a:lnTo>
                <a:lnTo>
                  <a:pt x="6728" y="3430"/>
                </a:lnTo>
                <a:lnTo>
                  <a:pt x="6724" y="3422"/>
                </a:lnTo>
                <a:lnTo>
                  <a:pt x="6718" y="3418"/>
                </a:lnTo>
                <a:lnTo>
                  <a:pt x="6712" y="3416"/>
                </a:lnTo>
                <a:lnTo>
                  <a:pt x="6698" y="3414"/>
                </a:lnTo>
                <a:lnTo>
                  <a:pt x="6692" y="3412"/>
                </a:lnTo>
                <a:lnTo>
                  <a:pt x="6688" y="3410"/>
                </a:lnTo>
                <a:lnTo>
                  <a:pt x="6676" y="3402"/>
                </a:lnTo>
                <a:lnTo>
                  <a:pt x="6660" y="3396"/>
                </a:lnTo>
                <a:lnTo>
                  <a:pt x="6644" y="3394"/>
                </a:lnTo>
                <a:lnTo>
                  <a:pt x="6636" y="3394"/>
                </a:lnTo>
                <a:lnTo>
                  <a:pt x="6628" y="3396"/>
                </a:lnTo>
                <a:lnTo>
                  <a:pt x="6622" y="3396"/>
                </a:lnTo>
                <a:lnTo>
                  <a:pt x="6614" y="3396"/>
                </a:lnTo>
                <a:lnTo>
                  <a:pt x="6600" y="3392"/>
                </a:lnTo>
                <a:lnTo>
                  <a:pt x="6586" y="3386"/>
                </a:lnTo>
                <a:lnTo>
                  <a:pt x="6576" y="3380"/>
                </a:lnTo>
                <a:lnTo>
                  <a:pt x="6564" y="3374"/>
                </a:lnTo>
                <a:lnTo>
                  <a:pt x="6560" y="3370"/>
                </a:lnTo>
                <a:lnTo>
                  <a:pt x="6558" y="3362"/>
                </a:lnTo>
                <a:lnTo>
                  <a:pt x="6556" y="3354"/>
                </a:lnTo>
                <a:lnTo>
                  <a:pt x="6554" y="3352"/>
                </a:lnTo>
                <a:lnTo>
                  <a:pt x="6552" y="3354"/>
                </a:lnTo>
                <a:lnTo>
                  <a:pt x="6548" y="3354"/>
                </a:lnTo>
                <a:lnTo>
                  <a:pt x="6546" y="3354"/>
                </a:lnTo>
                <a:lnTo>
                  <a:pt x="6544" y="3354"/>
                </a:lnTo>
                <a:lnTo>
                  <a:pt x="6536" y="3352"/>
                </a:lnTo>
                <a:lnTo>
                  <a:pt x="6528" y="3350"/>
                </a:lnTo>
                <a:lnTo>
                  <a:pt x="6522" y="3348"/>
                </a:lnTo>
                <a:lnTo>
                  <a:pt x="6518" y="3344"/>
                </a:lnTo>
                <a:lnTo>
                  <a:pt x="6516" y="3340"/>
                </a:lnTo>
                <a:lnTo>
                  <a:pt x="6512" y="3332"/>
                </a:lnTo>
                <a:lnTo>
                  <a:pt x="6514" y="3326"/>
                </a:lnTo>
                <a:lnTo>
                  <a:pt x="6520" y="3318"/>
                </a:lnTo>
                <a:lnTo>
                  <a:pt x="6538" y="3298"/>
                </a:lnTo>
                <a:lnTo>
                  <a:pt x="6548" y="3288"/>
                </a:lnTo>
                <a:lnTo>
                  <a:pt x="6554" y="3280"/>
                </a:lnTo>
                <a:lnTo>
                  <a:pt x="6558" y="3272"/>
                </a:lnTo>
                <a:lnTo>
                  <a:pt x="6558" y="3268"/>
                </a:lnTo>
                <a:lnTo>
                  <a:pt x="6556" y="3266"/>
                </a:lnTo>
                <a:lnTo>
                  <a:pt x="6554" y="3262"/>
                </a:lnTo>
                <a:lnTo>
                  <a:pt x="6554" y="3258"/>
                </a:lnTo>
                <a:lnTo>
                  <a:pt x="6554" y="3252"/>
                </a:lnTo>
                <a:lnTo>
                  <a:pt x="6552" y="3248"/>
                </a:lnTo>
                <a:lnTo>
                  <a:pt x="6550" y="3244"/>
                </a:lnTo>
                <a:lnTo>
                  <a:pt x="6548" y="3242"/>
                </a:lnTo>
                <a:lnTo>
                  <a:pt x="6540" y="3236"/>
                </a:lnTo>
                <a:lnTo>
                  <a:pt x="6536" y="3234"/>
                </a:lnTo>
                <a:lnTo>
                  <a:pt x="6532" y="3230"/>
                </a:lnTo>
                <a:lnTo>
                  <a:pt x="6528" y="3220"/>
                </a:lnTo>
                <a:lnTo>
                  <a:pt x="6528" y="3216"/>
                </a:lnTo>
                <a:lnTo>
                  <a:pt x="6528" y="3210"/>
                </a:lnTo>
                <a:lnTo>
                  <a:pt x="6532" y="3208"/>
                </a:lnTo>
                <a:lnTo>
                  <a:pt x="6534" y="3204"/>
                </a:lnTo>
                <a:lnTo>
                  <a:pt x="6544" y="3198"/>
                </a:lnTo>
                <a:lnTo>
                  <a:pt x="6552" y="3190"/>
                </a:lnTo>
                <a:lnTo>
                  <a:pt x="6556" y="3180"/>
                </a:lnTo>
                <a:lnTo>
                  <a:pt x="6556" y="3176"/>
                </a:lnTo>
                <a:lnTo>
                  <a:pt x="6556" y="3172"/>
                </a:lnTo>
                <a:lnTo>
                  <a:pt x="6552" y="3170"/>
                </a:lnTo>
                <a:lnTo>
                  <a:pt x="6550" y="3170"/>
                </a:lnTo>
                <a:lnTo>
                  <a:pt x="6542" y="3176"/>
                </a:lnTo>
                <a:lnTo>
                  <a:pt x="6532" y="3184"/>
                </a:lnTo>
                <a:lnTo>
                  <a:pt x="6530" y="3186"/>
                </a:lnTo>
                <a:lnTo>
                  <a:pt x="6526" y="3188"/>
                </a:lnTo>
                <a:lnTo>
                  <a:pt x="6524" y="3186"/>
                </a:lnTo>
                <a:lnTo>
                  <a:pt x="6524" y="3182"/>
                </a:lnTo>
                <a:lnTo>
                  <a:pt x="6522" y="3174"/>
                </a:lnTo>
                <a:lnTo>
                  <a:pt x="6520" y="3164"/>
                </a:lnTo>
                <a:lnTo>
                  <a:pt x="6516" y="3162"/>
                </a:lnTo>
                <a:lnTo>
                  <a:pt x="6512" y="3158"/>
                </a:lnTo>
                <a:lnTo>
                  <a:pt x="6502" y="3156"/>
                </a:lnTo>
                <a:lnTo>
                  <a:pt x="6492" y="3156"/>
                </a:lnTo>
                <a:lnTo>
                  <a:pt x="6484" y="3158"/>
                </a:lnTo>
                <a:lnTo>
                  <a:pt x="6478" y="3162"/>
                </a:lnTo>
                <a:lnTo>
                  <a:pt x="6468" y="3170"/>
                </a:lnTo>
                <a:lnTo>
                  <a:pt x="6462" y="3176"/>
                </a:lnTo>
                <a:lnTo>
                  <a:pt x="6456" y="3178"/>
                </a:lnTo>
                <a:lnTo>
                  <a:pt x="6444" y="3178"/>
                </a:lnTo>
                <a:lnTo>
                  <a:pt x="6438" y="3178"/>
                </a:lnTo>
                <a:lnTo>
                  <a:pt x="6432" y="3180"/>
                </a:lnTo>
                <a:lnTo>
                  <a:pt x="6426" y="3182"/>
                </a:lnTo>
                <a:lnTo>
                  <a:pt x="6422" y="3180"/>
                </a:lnTo>
                <a:lnTo>
                  <a:pt x="6420" y="3174"/>
                </a:lnTo>
                <a:lnTo>
                  <a:pt x="6410" y="3168"/>
                </a:lnTo>
                <a:lnTo>
                  <a:pt x="6406" y="3168"/>
                </a:lnTo>
                <a:lnTo>
                  <a:pt x="6404" y="3168"/>
                </a:lnTo>
                <a:lnTo>
                  <a:pt x="6398" y="3174"/>
                </a:lnTo>
                <a:lnTo>
                  <a:pt x="6396" y="3176"/>
                </a:lnTo>
                <a:lnTo>
                  <a:pt x="6392" y="3178"/>
                </a:lnTo>
                <a:lnTo>
                  <a:pt x="6388" y="3178"/>
                </a:lnTo>
                <a:lnTo>
                  <a:pt x="6382" y="3176"/>
                </a:lnTo>
                <a:lnTo>
                  <a:pt x="6370" y="3172"/>
                </a:lnTo>
                <a:lnTo>
                  <a:pt x="6366" y="3172"/>
                </a:lnTo>
                <a:lnTo>
                  <a:pt x="6364" y="3172"/>
                </a:lnTo>
                <a:lnTo>
                  <a:pt x="6358" y="3176"/>
                </a:lnTo>
                <a:lnTo>
                  <a:pt x="6346" y="3182"/>
                </a:lnTo>
                <a:lnTo>
                  <a:pt x="6340" y="3184"/>
                </a:lnTo>
                <a:lnTo>
                  <a:pt x="6334" y="3186"/>
                </a:lnTo>
                <a:lnTo>
                  <a:pt x="6328" y="3192"/>
                </a:lnTo>
                <a:lnTo>
                  <a:pt x="6326" y="3192"/>
                </a:lnTo>
                <a:lnTo>
                  <a:pt x="6322" y="3192"/>
                </a:lnTo>
                <a:lnTo>
                  <a:pt x="6318" y="3192"/>
                </a:lnTo>
                <a:lnTo>
                  <a:pt x="6314" y="3188"/>
                </a:lnTo>
                <a:lnTo>
                  <a:pt x="6310" y="3184"/>
                </a:lnTo>
                <a:lnTo>
                  <a:pt x="6304" y="3182"/>
                </a:lnTo>
                <a:lnTo>
                  <a:pt x="6290" y="3178"/>
                </a:lnTo>
                <a:lnTo>
                  <a:pt x="6274" y="3178"/>
                </a:lnTo>
                <a:lnTo>
                  <a:pt x="6258" y="3182"/>
                </a:lnTo>
                <a:lnTo>
                  <a:pt x="6252" y="3184"/>
                </a:lnTo>
                <a:lnTo>
                  <a:pt x="6246" y="3184"/>
                </a:lnTo>
                <a:lnTo>
                  <a:pt x="6236" y="3184"/>
                </a:lnTo>
                <a:lnTo>
                  <a:pt x="6228" y="3184"/>
                </a:lnTo>
                <a:lnTo>
                  <a:pt x="6224" y="3184"/>
                </a:lnTo>
                <a:lnTo>
                  <a:pt x="6222" y="3188"/>
                </a:lnTo>
                <a:lnTo>
                  <a:pt x="6216" y="3194"/>
                </a:lnTo>
                <a:lnTo>
                  <a:pt x="6208" y="3196"/>
                </a:lnTo>
                <a:lnTo>
                  <a:pt x="6180" y="3196"/>
                </a:lnTo>
                <a:lnTo>
                  <a:pt x="6158" y="3200"/>
                </a:lnTo>
                <a:lnTo>
                  <a:pt x="6138" y="3208"/>
                </a:lnTo>
                <a:lnTo>
                  <a:pt x="6128" y="3212"/>
                </a:lnTo>
                <a:lnTo>
                  <a:pt x="6120" y="3218"/>
                </a:lnTo>
                <a:lnTo>
                  <a:pt x="6114" y="3226"/>
                </a:lnTo>
                <a:lnTo>
                  <a:pt x="6110" y="3232"/>
                </a:lnTo>
                <a:lnTo>
                  <a:pt x="6108" y="3238"/>
                </a:lnTo>
                <a:lnTo>
                  <a:pt x="6106" y="3240"/>
                </a:lnTo>
                <a:lnTo>
                  <a:pt x="6102" y="3240"/>
                </a:lnTo>
                <a:lnTo>
                  <a:pt x="6100" y="3240"/>
                </a:lnTo>
                <a:lnTo>
                  <a:pt x="6094" y="3236"/>
                </a:lnTo>
                <a:lnTo>
                  <a:pt x="6090" y="3236"/>
                </a:lnTo>
                <a:lnTo>
                  <a:pt x="6086" y="3240"/>
                </a:lnTo>
                <a:lnTo>
                  <a:pt x="6084" y="3242"/>
                </a:lnTo>
                <a:lnTo>
                  <a:pt x="6080" y="3244"/>
                </a:lnTo>
                <a:lnTo>
                  <a:pt x="6076" y="3242"/>
                </a:lnTo>
                <a:lnTo>
                  <a:pt x="6072" y="3242"/>
                </a:lnTo>
                <a:lnTo>
                  <a:pt x="6070" y="3242"/>
                </a:lnTo>
                <a:lnTo>
                  <a:pt x="6066" y="3246"/>
                </a:lnTo>
                <a:lnTo>
                  <a:pt x="6062" y="3250"/>
                </a:lnTo>
                <a:lnTo>
                  <a:pt x="6054" y="3260"/>
                </a:lnTo>
                <a:lnTo>
                  <a:pt x="6044" y="3270"/>
                </a:lnTo>
                <a:lnTo>
                  <a:pt x="6038" y="3274"/>
                </a:lnTo>
                <a:lnTo>
                  <a:pt x="6032" y="3276"/>
                </a:lnTo>
                <a:lnTo>
                  <a:pt x="6026" y="3276"/>
                </a:lnTo>
                <a:lnTo>
                  <a:pt x="6020" y="3276"/>
                </a:lnTo>
                <a:lnTo>
                  <a:pt x="6006" y="3274"/>
                </a:lnTo>
                <a:lnTo>
                  <a:pt x="6000" y="3274"/>
                </a:lnTo>
                <a:lnTo>
                  <a:pt x="5996" y="3272"/>
                </a:lnTo>
                <a:lnTo>
                  <a:pt x="5992" y="3268"/>
                </a:lnTo>
                <a:lnTo>
                  <a:pt x="5990" y="3262"/>
                </a:lnTo>
                <a:lnTo>
                  <a:pt x="5990" y="3258"/>
                </a:lnTo>
                <a:lnTo>
                  <a:pt x="5988" y="3258"/>
                </a:lnTo>
                <a:lnTo>
                  <a:pt x="5986" y="3262"/>
                </a:lnTo>
                <a:lnTo>
                  <a:pt x="5982" y="3266"/>
                </a:lnTo>
                <a:lnTo>
                  <a:pt x="5978" y="3268"/>
                </a:lnTo>
                <a:lnTo>
                  <a:pt x="5974" y="3268"/>
                </a:lnTo>
                <a:lnTo>
                  <a:pt x="5968" y="3266"/>
                </a:lnTo>
                <a:lnTo>
                  <a:pt x="5962" y="3266"/>
                </a:lnTo>
                <a:lnTo>
                  <a:pt x="5958" y="3266"/>
                </a:lnTo>
                <a:lnTo>
                  <a:pt x="5948" y="3270"/>
                </a:lnTo>
                <a:lnTo>
                  <a:pt x="5942" y="3272"/>
                </a:lnTo>
                <a:lnTo>
                  <a:pt x="5934" y="3272"/>
                </a:lnTo>
                <a:lnTo>
                  <a:pt x="5926" y="3272"/>
                </a:lnTo>
                <a:lnTo>
                  <a:pt x="5914" y="3266"/>
                </a:lnTo>
                <a:lnTo>
                  <a:pt x="5904" y="3260"/>
                </a:lnTo>
                <a:lnTo>
                  <a:pt x="5898" y="3254"/>
                </a:lnTo>
                <a:lnTo>
                  <a:pt x="5896" y="3248"/>
                </a:lnTo>
                <a:lnTo>
                  <a:pt x="5896" y="3242"/>
                </a:lnTo>
                <a:lnTo>
                  <a:pt x="5896" y="3236"/>
                </a:lnTo>
                <a:lnTo>
                  <a:pt x="5894" y="3234"/>
                </a:lnTo>
                <a:lnTo>
                  <a:pt x="5890" y="3232"/>
                </a:lnTo>
                <a:lnTo>
                  <a:pt x="5884" y="3234"/>
                </a:lnTo>
                <a:lnTo>
                  <a:pt x="5880" y="3238"/>
                </a:lnTo>
                <a:lnTo>
                  <a:pt x="5874" y="3242"/>
                </a:lnTo>
                <a:lnTo>
                  <a:pt x="5868" y="3254"/>
                </a:lnTo>
                <a:lnTo>
                  <a:pt x="5856" y="3290"/>
                </a:lnTo>
                <a:lnTo>
                  <a:pt x="5848" y="3310"/>
                </a:lnTo>
                <a:lnTo>
                  <a:pt x="5838" y="3328"/>
                </a:lnTo>
                <a:lnTo>
                  <a:pt x="5830" y="3336"/>
                </a:lnTo>
                <a:lnTo>
                  <a:pt x="5822" y="3344"/>
                </a:lnTo>
                <a:lnTo>
                  <a:pt x="5814" y="3350"/>
                </a:lnTo>
                <a:lnTo>
                  <a:pt x="5804" y="3354"/>
                </a:lnTo>
                <a:lnTo>
                  <a:pt x="5786" y="3362"/>
                </a:lnTo>
                <a:lnTo>
                  <a:pt x="5772" y="3368"/>
                </a:lnTo>
                <a:lnTo>
                  <a:pt x="5766" y="3374"/>
                </a:lnTo>
                <a:lnTo>
                  <a:pt x="5762" y="3378"/>
                </a:lnTo>
                <a:lnTo>
                  <a:pt x="5756" y="3386"/>
                </a:lnTo>
                <a:lnTo>
                  <a:pt x="5752" y="3392"/>
                </a:lnTo>
                <a:lnTo>
                  <a:pt x="5746" y="3400"/>
                </a:lnTo>
                <a:lnTo>
                  <a:pt x="5738" y="3406"/>
                </a:lnTo>
                <a:lnTo>
                  <a:pt x="5736" y="3412"/>
                </a:lnTo>
                <a:lnTo>
                  <a:pt x="5734" y="3416"/>
                </a:lnTo>
                <a:lnTo>
                  <a:pt x="5736" y="3420"/>
                </a:lnTo>
                <a:lnTo>
                  <a:pt x="5736" y="3424"/>
                </a:lnTo>
                <a:lnTo>
                  <a:pt x="5734" y="3430"/>
                </a:lnTo>
                <a:lnTo>
                  <a:pt x="5732" y="3438"/>
                </a:lnTo>
                <a:lnTo>
                  <a:pt x="5724" y="3448"/>
                </a:lnTo>
                <a:lnTo>
                  <a:pt x="5716" y="3462"/>
                </a:lnTo>
                <a:lnTo>
                  <a:pt x="5714" y="3476"/>
                </a:lnTo>
                <a:lnTo>
                  <a:pt x="5712" y="3490"/>
                </a:lnTo>
                <a:lnTo>
                  <a:pt x="5714" y="3504"/>
                </a:lnTo>
                <a:lnTo>
                  <a:pt x="5718" y="3530"/>
                </a:lnTo>
                <a:lnTo>
                  <a:pt x="5718" y="3542"/>
                </a:lnTo>
                <a:lnTo>
                  <a:pt x="5714" y="3554"/>
                </a:lnTo>
                <a:lnTo>
                  <a:pt x="5702" y="3576"/>
                </a:lnTo>
                <a:lnTo>
                  <a:pt x="5694" y="3590"/>
                </a:lnTo>
                <a:lnTo>
                  <a:pt x="5686" y="3598"/>
                </a:lnTo>
                <a:lnTo>
                  <a:pt x="5680" y="3602"/>
                </a:lnTo>
                <a:lnTo>
                  <a:pt x="5668" y="3606"/>
                </a:lnTo>
                <a:lnTo>
                  <a:pt x="5662" y="3612"/>
                </a:lnTo>
                <a:lnTo>
                  <a:pt x="5654" y="3622"/>
                </a:lnTo>
                <a:lnTo>
                  <a:pt x="5644" y="3632"/>
                </a:lnTo>
                <a:lnTo>
                  <a:pt x="5634" y="3640"/>
                </a:lnTo>
                <a:lnTo>
                  <a:pt x="5622" y="3642"/>
                </a:lnTo>
                <a:lnTo>
                  <a:pt x="5610" y="3646"/>
                </a:lnTo>
                <a:lnTo>
                  <a:pt x="5600" y="3648"/>
                </a:lnTo>
                <a:lnTo>
                  <a:pt x="5592" y="3650"/>
                </a:lnTo>
                <a:lnTo>
                  <a:pt x="5584" y="3656"/>
                </a:lnTo>
                <a:lnTo>
                  <a:pt x="5580" y="3666"/>
                </a:lnTo>
                <a:lnTo>
                  <a:pt x="5570" y="3694"/>
                </a:lnTo>
                <a:lnTo>
                  <a:pt x="5560" y="3712"/>
                </a:lnTo>
                <a:lnTo>
                  <a:pt x="5552" y="3722"/>
                </a:lnTo>
                <a:lnTo>
                  <a:pt x="5544" y="3726"/>
                </a:lnTo>
                <a:lnTo>
                  <a:pt x="5538" y="3730"/>
                </a:lnTo>
                <a:lnTo>
                  <a:pt x="5534" y="3732"/>
                </a:lnTo>
                <a:lnTo>
                  <a:pt x="5528" y="3738"/>
                </a:lnTo>
                <a:lnTo>
                  <a:pt x="5524" y="3752"/>
                </a:lnTo>
                <a:lnTo>
                  <a:pt x="5520" y="3766"/>
                </a:lnTo>
                <a:lnTo>
                  <a:pt x="5518" y="3770"/>
                </a:lnTo>
                <a:lnTo>
                  <a:pt x="5516" y="3776"/>
                </a:lnTo>
                <a:lnTo>
                  <a:pt x="5512" y="3794"/>
                </a:lnTo>
                <a:lnTo>
                  <a:pt x="5508" y="3816"/>
                </a:lnTo>
                <a:lnTo>
                  <a:pt x="5506" y="3822"/>
                </a:lnTo>
                <a:lnTo>
                  <a:pt x="5502" y="3826"/>
                </a:lnTo>
                <a:lnTo>
                  <a:pt x="5494" y="3834"/>
                </a:lnTo>
                <a:lnTo>
                  <a:pt x="5482" y="3848"/>
                </a:lnTo>
                <a:lnTo>
                  <a:pt x="5468" y="3862"/>
                </a:lnTo>
                <a:lnTo>
                  <a:pt x="5462" y="3868"/>
                </a:lnTo>
                <a:lnTo>
                  <a:pt x="5462" y="3870"/>
                </a:lnTo>
                <a:lnTo>
                  <a:pt x="5464" y="3870"/>
                </a:lnTo>
                <a:lnTo>
                  <a:pt x="5470" y="3870"/>
                </a:lnTo>
                <a:lnTo>
                  <a:pt x="5470" y="3872"/>
                </a:lnTo>
                <a:lnTo>
                  <a:pt x="5466" y="3880"/>
                </a:lnTo>
                <a:lnTo>
                  <a:pt x="5458" y="3896"/>
                </a:lnTo>
                <a:lnTo>
                  <a:pt x="5456" y="3906"/>
                </a:lnTo>
                <a:lnTo>
                  <a:pt x="5454" y="3918"/>
                </a:lnTo>
                <a:lnTo>
                  <a:pt x="5452" y="3928"/>
                </a:lnTo>
                <a:lnTo>
                  <a:pt x="5450" y="3934"/>
                </a:lnTo>
                <a:lnTo>
                  <a:pt x="5446" y="3938"/>
                </a:lnTo>
                <a:lnTo>
                  <a:pt x="5442" y="3940"/>
                </a:lnTo>
                <a:lnTo>
                  <a:pt x="5436" y="3944"/>
                </a:lnTo>
                <a:lnTo>
                  <a:pt x="5432" y="3948"/>
                </a:lnTo>
                <a:lnTo>
                  <a:pt x="5428" y="3956"/>
                </a:lnTo>
                <a:lnTo>
                  <a:pt x="5424" y="3966"/>
                </a:lnTo>
                <a:lnTo>
                  <a:pt x="5420" y="3990"/>
                </a:lnTo>
                <a:lnTo>
                  <a:pt x="5420" y="4006"/>
                </a:lnTo>
                <a:lnTo>
                  <a:pt x="5420" y="4014"/>
                </a:lnTo>
                <a:lnTo>
                  <a:pt x="5422" y="4016"/>
                </a:lnTo>
                <a:lnTo>
                  <a:pt x="5424" y="4016"/>
                </a:lnTo>
                <a:lnTo>
                  <a:pt x="5424" y="4014"/>
                </a:lnTo>
                <a:lnTo>
                  <a:pt x="5426" y="4012"/>
                </a:lnTo>
                <a:lnTo>
                  <a:pt x="5426" y="4006"/>
                </a:lnTo>
                <a:lnTo>
                  <a:pt x="5428" y="4002"/>
                </a:lnTo>
                <a:lnTo>
                  <a:pt x="5430" y="4000"/>
                </a:lnTo>
                <a:lnTo>
                  <a:pt x="5432" y="4000"/>
                </a:lnTo>
                <a:lnTo>
                  <a:pt x="5434" y="4002"/>
                </a:lnTo>
                <a:lnTo>
                  <a:pt x="5434" y="4006"/>
                </a:lnTo>
                <a:lnTo>
                  <a:pt x="5436" y="4014"/>
                </a:lnTo>
                <a:lnTo>
                  <a:pt x="5438" y="4022"/>
                </a:lnTo>
                <a:lnTo>
                  <a:pt x="5440" y="4024"/>
                </a:lnTo>
                <a:lnTo>
                  <a:pt x="5442" y="4024"/>
                </a:lnTo>
                <a:lnTo>
                  <a:pt x="5446" y="4022"/>
                </a:lnTo>
                <a:lnTo>
                  <a:pt x="5448" y="4024"/>
                </a:lnTo>
                <a:lnTo>
                  <a:pt x="5452" y="4032"/>
                </a:lnTo>
                <a:lnTo>
                  <a:pt x="5454" y="4044"/>
                </a:lnTo>
                <a:lnTo>
                  <a:pt x="5454" y="4058"/>
                </a:lnTo>
                <a:lnTo>
                  <a:pt x="5454" y="4066"/>
                </a:lnTo>
                <a:lnTo>
                  <a:pt x="5452" y="4072"/>
                </a:lnTo>
                <a:lnTo>
                  <a:pt x="5446" y="4080"/>
                </a:lnTo>
                <a:lnTo>
                  <a:pt x="5442" y="4086"/>
                </a:lnTo>
                <a:lnTo>
                  <a:pt x="5444" y="4088"/>
                </a:lnTo>
                <a:lnTo>
                  <a:pt x="5446" y="4090"/>
                </a:lnTo>
                <a:lnTo>
                  <a:pt x="5450" y="4096"/>
                </a:lnTo>
                <a:lnTo>
                  <a:pt x="5456" y="4104"/>
                </a:lnTo>
                <a:lnTo>
                  <a:pt x="5458" y="4114"/>
                </a:lnTo>
                <a:lnTo>
                  <a:pt x="5462" y="4128"/>
                </a:lnTo>
                <a:lnTo>
                  <a:pt x="5464" y="4142"/>
                </a:lnTo>
                <a:lnTo>
                  <a:pt x="5464" y="4156"/>
                </a:lnTo>
                <a:lnTo>
                  <a:pt x="5462" y="4172"/>
                </a:lnTo>
                <a:lnTo>
                  <a:pt x="5460" y="4186"/>
                </a:lnTo>
                <a:lnTo>
                  <a:pt x="5448" y="4222"/>
                </a:lnTo>
                <a:lnTo>
                  <a:pt x="5446" y="4232"/>
                </a:lnTo>
                <a:lnTo>
                  <a:pt x="5444" y="4242"/>
                </a:lnTo>
                <a:lnTo>
                  <a:pt x="5444" y="4258"/>
                </a:lnTo>
                <a:lnTo>
                  <a:pt x="5438" y="4278"/>
                </a:lnTo>
                <a:lnTo>
                  <a:pt x="5434" y="4288"/>
                </a:lnTo>
                <a:lnTo>
                  <a:pt x="5428" y="4298"/>
                </a:lnTo>
                <a:lnTo>
                  <a:pt x="5420" y="4304"/>
                </a:lnTo>
                <a:lnTo>
                  <a:pt x="5412" y="4310"/>
                </a:lnTo>
                <a:lnTo>
                  <a:pt x="5406" y="4314"/>
                </a:lnTo>
                <a:lnTo>
                  <a:pt x="5404" y="4318"/>
                </a:lnTo>
                <a:lnTo>
                  <a:pt x="5408" y="4320"/>
                </a:lnTo>
                <a:lnTo>
                  <a:pt x="5414" y="4318"/>
                </a:lnTo>
                <a:lnTo>
                  <a:pt x="5418" y="4320"/>
                </a:lnTo>
                <a:lnTo>
                  <a:pt x="5422" y="4324"/>
                </a:lnTo>
                <a:lnTo>
                  <a:pt x="5428" y="4338"/>
                </a:lnTo>
                <a:lnTo>
                  <a:pt x="5434" y="4358"/>
                </a:lnTo>
                <a:lnTo>
                  <a:pt x="5438" y="4366"/>
                </a:lnTo>
                <a:lnTo>
                  <a:pt x="5442" y="4374"/>
                </a:lnTo>
                <a:lnTo>
                  <a:pt x="5444" y="4378"/>
                </a:lnTo>
                <a:lnTo>
                  <a:pt x="5448" y="4380"/>
                </a:lnTo>
                <a:lnTo>
                  <a:pt x="5452" y="4382"/>
                </a:lnTo>
                <a:lnTo>
                  <a:pt x="5456" y="4382"/>
                </a:lnTo>
                <a:lnTo>
                  <a:pt x="5468" y="4380"/>
                </a:lnTo>
                <a:lnTo>
                  <a:pt x="5484" y="4378"/>
                </a:lnTo>
                <a:lnTo>
                  <a:pt x="5466" y="4382"/>
                </a:lnTo>
                <a:lnTo>
                  <a:pt x="5454" y="4386"/>
                </a:lnTo>
                <a:lnTo>
                  <a:pt x="5446" y="4388"/>
                </a:lnTo>
                <a:lnTo>
                  <a:pt x="5442" y="4386"/>
                </a:lnTo>
                <a:lnTo>
                  <a:pt x="5440" y="4384"/>
                </a:lnTo>
                <a:lnTo>
                  <a:pt x="5438" y="4380"/>
                </a:lnTo>
                <a:lnTo>
                  <a:pt x="5436" y="4380"/>
                </a:lnTo>
                <a:lnTo>
                  <a:pt x="5432" y="4382"/>
                </a:lnTo>
                <a:lnTo>
                  <a:pt x="5430" y="4390"/>
                </a:lnTo>
                <a:lnTo>
                  <a:pt x="5432" y="4398"/>
                </a:lnTo>
                <a:lnTo>
                  <a:pt x="5434" y="4408"/>
                </a:lnTo>
                <a:lnTo>
                  <a:pt x="5434" y="4416"/>
                </a:lnTo>
                <a:lnTo>
                  <a:pt x="5436" y="4420"/>
                </a:lnTo>
                <a:lnTo>
                  <a:pt x="5440" y="4418"/>
                </a:lnTo>
                <a:lnTo>
                  <a:pt x="5444" y="4416"/>
                </a:lnTo>
                <a:lnTo>
                  <a:pt x="5448" y="4418"/>
                </a:lnTo>
                <a:lnTo>
                  <a:pt x="5452" y="4420"/>
                </a:lnTo>
                <a:lnTo>
                  <a:pt x="5458" y="4420"/>
                </a:lnTo>
                <a:lnTo>
                  <a:pt x="5464" y="4418"/>
                </a:lnTo>
                <a:lnTo>
                  <a:pt x="5468" y="4420"/>
                </a:lnTo>
                <a:lnTo>
                  <a:pt x="5474" y="4422"/>
                </a:lnTo>
                <a:lnTo>
                  <a:pt x="5480" y="4424"/>
                </a:lnTo>
                <a:lnTo>
                  <a:pt x="5468" y="4426"/>
                </a:lnTo>
                <a:lnTo>
                  <a:pt x="5460" y="4426"/>
                </a:lnTo>
                <a:lnTo>
                  <a:pt x="5448" y="4424"/>
                </a:lnTo>
                <a:lnTo>
                  <a:pt x="5442" y="4422"/>
                </a:lnTo>
                <a:lnTo>
                  <a:pt x="5440" y="4422"/>
                </a:lnTo>
                <a:lnTo>
                  <a:pt x="5436" y="4426"/>
                </a:lnTo>
                <a:lnTo>
                  <a:pt x="5434" y="4430"/>
                </a:lnTo>
                <a:lnTo>
                  <a:pt x="5434" y="4432"/>
                </a:lnTo>
                <a:lnTo>
                  <a:pt x="5438" y="4434"/>
                </a:lnTo>
                <a:lnTo>
                  <a:pt x="5442" y="4438"/>
                </a:lnTo>
                <a:lnTo>
                  <a:pt x="5444" y="4440"/>
                </a:lnTo>
                <a:lnTo>
                  <a:pt x="5446" y="4440"/>
                </a:lnTo>
                <a:lnTo>
                  <a:pt x="5452" y="4440"/>
                </a:lnTo>
                <a:lnTo>
                  <a:pt x="5456" y="4440"/>
                </a:lnTo>
                <a:lnTo>
                  <a:pt x="5454" y="4444"/>
                </a:lnTo>
                <a:lnTo>
                  <a:pt x="5452" y="4452"/>
                </a:lnTo>
                <a:lnTo>
                  <a:pt x="5452" y="4454"/>
                </a:lnTo>
                <a:lnTo>
                  <a:pt x="5454" y="4456"/>
                </a:lnTo>
                <a:lnTo>
                  <a:pt x="5458" y="4456"/>
                </a:lnTo>
                <a:lnTo>
                  <a:pt x="5464" y="4454"/>
                </a:lnTo>
                <a:lnTo>
                  <a:pt x="5468" y="4454"/>
                </a:lnTo>
                <a:lnTo>
                  <a:pt x="5470" y="4456"/>
                </a:lnTo>
                <a:lnTo>
                  <a:pt x="5468" y="4462"/>
                </a:lnTo>
                <a:lnTo>
                  <a:pt x="5468" y="4468"/>
                </a:lnTo>
                <a:lnTo>
                  <a:pt x="5470" y="4468"/>
                </a:lnTo>
                <a:lnTo>
                  <a:pt x="5474" y="4464"/>
                </a:lnTo>
                <a:lnTo>
                  <a:pt x="5484" y="4458"/>
                </a:lnTo>
                <a:lnTo>
                  <a:pt x="5490" y="4456"/>
                </a:lnTo>
                <a:lnTo>
                  <a:pt x="5492" y="4456"/>
                </a:lnTo>
                <a:lnTo>
                  <a:pt x="5488" y="4460"/>
                </a:lnTo>
                <a:lnTo>
                  <a:pt x="5484" y="4462"/>
                </a:lnTo>
                <a:lnTo>
                  <a:pt x="5484" y="4464"/>
                </a:lnTo>
                <a:lnTo>
                  <a:pt x="5484" y="4468"/>
                </a:lnTo>
                <a:lnTo>
                  <a:pt x="5488" y="4472"/>
                </a:lnTo>
                <a:lnTo>
                  <a:pt x="5488" y="4476"/>
                </a:lnTo>
                <a:lnTo>
                  <a:pt x="5486" y="4478"/>
                </a:lnTo>
                <a:lnTo>
                  <a:pt x="5486" y="4482"/>
                </a:lnTo>
                <a:lnTo>
                  <a:pt x="5486" y="4484"/>
                </a:lnTo>
                <a:lnTo>
                  <a:pt x="5488" y="4484"/>
                </a:lnTo>
                <a:lnTo>
                  <a:pt x="5490" y="4488"/>
                </a:lnTo>
                <a:lnTo>
                  <a:pt x="5490" y="4492"/>
                </a:lnTo>
                <a:lnTo>
                  <a:pt x="5492" y="4492"/>
                </a:lnTo>
                <a:lnTo>
                  <a:pt x="5494" y="4492"/>
                </a:lnTo>
                <a:lnTo>
                  <a:pt x="5496" y="4496"/>
                </a:lnTo>
                <a:lnTo>
                  <a:pt x="5496" y="4500"/>
                </a:lnTo>
                <a:lnTo>
                  <a:pt x="5498" y="4500"/>
                </a:lnTo>
                <a:lnTo>
                  <a:pt x="5504" y="4492"/>
                </a:lnTo>
                <a:lnTo>
                  <a:pt x="5502" y="4500"/>
                </a:lnTo>
                <a:lnTo>
                  <a:pt x="5504" y="4504"/>
                </a:lnTo>
                <a:lnTo>
                  <a:pt x="5502" y="4508"/>
                </a:lnTo>
                <a:lnTo>
                  <a:pt x="5504" y="4510"/>
                </a:lnTo>
                <a:lnTo>
                  <a:pt x="5506" y="4512"/>
                </a:lnTo>
                <a:lnTo>
                  <a:pt x="5508" y="4510"/>
                </a:lnTo>
                <a:lnTo>
                  <a:pt x="5508" y="4506"/>
                </a:lnTo>
                <a:lnTo>
                  <a:pt x="5512" y="4502"/>
                </a:lnTo>
                <a:lnTo>
                  <a:pt x="5514" y="4500"/>
                </a:lnTo>
                <a:lnTo>
                  <a:pt x="5518" y="4498"/>
                </a:lnTo>
                <a:lnTo>
                  <a:pt x="5520" y="4500"/>
                </a:lnTo>
                <a:lnTo>
                  <a:pt x="5518" y="4502"/>
                </a:lnTo>
                <a:lnTo>
                  <a:pt x="5514" y="4506"/>
                </a:lnTo>
                <a:lnTo>
                  <a:pt x="5514" y="4508"/>
                </a:lnTo>
                <a:lnTo>
                  <a:pt x="5516" y="4512"/>
                </a:lnTo>
                <a:lnTo>
                  <a:pt x="5516" y="4514"/>
                </a:lnTo>
                <a:lnTo>
                  <a:pt x="5518" y="4516"/>
                </a:lnTo>
                <a:lnTo>
                  <a:pt x="5522" y="4512"/>
                </a:lnTo>
                <a:lnTo>
                  <a:pt x="5524" y="4510"/>
                </a:lnTo>
                <a:lnTo>
                  <a:pt x="5522" y="4518"/>
                </a:lnTo>
                <a:lnTo>
                  <a:pt x="5522" y="4528"/>
                </a:lnTo>
                <a:lnTo>
                  <a:pt x="5524" y="4528"/>
                </a:lnTo>
                <a:lnTo>
                  <a:pt x="5524" y="4534"/>
                </a:lnTo>
                <a:lnTo>
                  <a:pt x="5528" y="4538"/>
                </a:lnTo>
                <a:lnTo>
                  <a:pt x="5532" y="4542"/>
                </a:lnTo>
                <a:lnTo>
                  <a:pt x="5538" y="4544"/>
                </a:lnTo>
                <a:lnTo>
                  <a:pt x="5544" y="4548"/>
                </a:lnTo>
                <a:lnTo>
                  <a:pt x="5550" y="4554"/>
                </a:lnTo>
                <a:lnTo>
                  <a:pt x="5558" y="4556"/>
                </a:lnTo>
                <a:lnTo>
                  <a:pt x="5562" y="4560"/>
                </a:lnTo>
                <a:lnTo>
                  <a:pt x="5564" y="4562"/>
                </a:lnTo>
                <a:lnTo>
                  <a:pt x="5562" y="4564"/>
                </a:lnTo>
                <a:lnTo>
                  <a:pt x="5560" y="4568"/>
                </a:lnTo>
                <a:lnTo>
                  <a:pt x="5560" y="4572"/>
                </a:lnTo>
                <a:lnTo>
                  <a:pt x="5560" y="4576"/>
                </a:lnTo>
                <a:lnTo>
                  <a:pt x="5566" y="4578"/>
                </a:lnTo>
                <a:lnTo>
                  <a:pt x="5570" y="4582"/>
                </a:lnTo>
                <a:lnTo>
                  <a:pt x="5570" y="4584"/>
                </a:lnTo>
                <a:lnTo>
                  <a:pt x="5572" y="4586"/>
                </a:lnTo>
                <a:lnTo>
                  <a:pt x="5574" y="4588"/>
                </a:lnTo>
                <a:lnTo>
                  <a:pt x="5576" y="4592"/>
                </a:lnTo>
                <a:lnTo>
                  <a:pt x="5574" y="4594"/>
                </a:lnTo>
                <a:lnTo>
                  <a:pt x="5574" y="4596"/>
                </a:lnTo>
                <a:lnTo>
                  <a:pt x="5580" y="4604"/>
                </a:lnTo>
                <a:lnTo>
                  <a:pt x="5580" y="4606"/>
                </a:lnTo>
                <a:lnTo>
                  <a:pt x="5576" y="4608"/>
                </a:lnTo>
                <a:lnTo>
                  <a:pt x="5576" y="4610"/>
                </a:lnTo>
                <a:lnTo>
                  <a:pt x="5576" y="4612"/>
                </a:lnTo>
                <a:lnTo>
                  <a:pt x="5578" y="4618"/>
                </a:lnTo>
                <a:lnTo>
                  <a:pt x="5580" y="4618"/>
                </a:lnTo>
                <a:lnTo>
                  <a:pt x="5584" y="4616"/>
                </a:lnTo>
                <a:lnTo>
                  <a:pt x="5590" y="4620"/>
                </a:lnTo>
                <a:lnTo>
                  <a:pt x="5586" y="4624"/>
                </a:lnTo>
                <a:lnTo>
                  <a:pt x="5584" y="4624"/>
                </a:lnTo>
                <a:lnTo>
                  <a:pt x="5578" y="4624"/>
                </a:lnTo>
                <a:lnTo>
                  <a:pt x="5574" y="4624"/>
                </a:lnTo>
                <a:lnTo>
                  <a:pt x="5574" y="4628"/>
                </a:lnTo>
                <a:lnTo>
                  <a:pt x="5580" y="4636"/>
                </a:lnTo>
                <a:lnTo>
                  <a:pt x="5584" y="4638"/>
                </a:lnTo>
                <a:lnTo>
                  <a:pt x="5586" y="4638"/>
                </a:lnTo>
                <a:lnTo>
                  <a:pt x="5590" y="4642"/>
                </a:lnTo>
                <a:lnTo>
                  <a:pt x="5590" y="4648"/>
                </a:lnTo>
                <a:lnTo>
                  <a:pt x="5588" y="4650"/>
                </a:lnTo>
                <a:lnTo>
                  <a:pt x="5586" y="4650"/>
                </a:lnTo>
                <a:lnTo>
                  <a:pt x="5588" y="4654"/>
                </a:lnTo>
                <a:lnTo>
                  <a:pt x="5590" y="4656"/>
                </a:lnTo>
                <a:lnTo>
                  <a:pt x="5596" y="4658"/>
                </a:lnTo>
                <a:lnTo>
                  <a:pt x="5602" y="4660"/>
                </a:lnTo>
                <a:lnTo>
                  <a:pt x="5606" y="4666"/>
                </a:lnTo>
                <a:lnTo>
                  <a:pt x="5608" y="4668"/>
                </a:lnTo>
                <a:lnTo>
                  <a:pt x="5608" y="4670"/>
                </a:lnTo>
                <a:lnTo>
                  <a:pt x="5606" y="4672"/>
                </a:lnTo>
                <a:lnTo>
                  <a:pt x="5606" y="4674"/>
                </a:lnTo>
                <a:lnTo>
                  <a:pt x="5606" y="4676"/>
                </a:lnTo>
                <a:lnTo>
                  <a:pt x="5612" y="4680"/>
                </a:lnTo>
                <a:lnTo>
                  <a:pt x="5632" y="4688"/>
                </a:lnTo>
                <a:lnTo>
                  <a:pt x="5640" y="4694"/>
                </a:lnTo>
                <a:lnTo>
                  <a:pt x="5646" y="4700"/>
                </a:lnTo>
                <a:lnTo>
                  <a:pt x="5650" y="4706"/>
                </a:lnTo>
                <a:lnTo>
                  <a:pt x="5656" y="4710"/>
                </a:lnTo>
                <a:lnTo>
                  <a:pt x="5664" y="4716"/>
                </a:lnTo>
                <a:lnTo>
                  <a:pt x="5672" y="4722"/>
                </a:lnTo>
                <a:lnTo>
                  <a:pt x="5676" y="4724"/>
                </a:lnTo>
                <a:lnTo>
                  <a:pt x="5676" y="4728"/>
                </a:lnTo>
                <a:lnTo>
                  <a:pt x="5678" y="4732"/>
                </a:lnTo>
                <a:lnTo>
                  <a:pt x="5680" y="4734"/>
                </a:lnTo>
                <a:lnTo>
                  <a:pt x="5686" y="4738"/>
                </a:lnTo>
                <a:lnTo>
                  <a:pt x="5698" y="4744"/>
                </a:lnTo>
                <a:lnTo>
                  <a:pt x="5706" y="4752"/>
                </a:lnTo>
                <a:lnTo>
                  <a:pt x="5714" y="4762"/>
                </a:lnTo>
                <a:lnTo>
                  <a:pt x="5732" y="4782"/>
                </a:lnTo>
                <a:lnTo>
                  <a:pt x="5752" y="4798"/>
                </a:lnTo>
                <a:lnTo>
                  <a:pt x="5768" y="4810"/>
                </a:lnTo>
                <a:lnTo>
                  <a:pt x="5784" y="4816"/>
                </a:lnTo>
                <a:lnTo>
                  <a:pt x="5794" y="4820"/>
                </a:lnTo>
                <a:lnTo>
                  <a:pt x="5796" y="4824"/>
                </a:lnTo>
                <a:lnTo>
                  <a:pt x="5800" y="4826"/>
                </a:lnTo>
                <a:lnTo>
                  <a:pt x="5808" y="4826"/>
                </a:lnTo>
                <a:lnTo>
                  <a:pt x="5812" y="4824"/>
                </a:lnTo>
                <a:lnTo>
                  <a:pt x="5816" y="4822"/>
                </a:lnTo>
                <a:lnTo>
                  <a:pt x="5826" y="4814"/>
                </a:lnTo>
                <a:lnTo>
                  <a:pt x="5840" y="4804"/>
                </a:lnTo>
                <a:lnTo>
                  <a:pt x="5852" y="4798"/>
                </a:lnTo>
                <a:lnTo>
                  <a:pt x="5866" y="4794"/>
                </a:lnTo>
                <a:lnTo>
                  <a:pt x="5892" y="4788"/>
                </a:lnTo>
                <a:lnTo>
                  <a:pt x="5908" y="4788"/>
                </a:lnTo>
                <a:lnTo>
                  <a:pt x="5920" y="4788"/>
                </a:lnTo>
                <a:lnTo>
                  <a:pt x="5934" y="4786"/>
                </a:lnTo>
                <a:lnTo>
                  <a:pt x="5944" y="4782"/>
                </a:lnTo>
                <a:lnTo>
                  <a:pt x="5958" y="4786"/>
                </a:lnTo>
                <a:lnTo>
                  <a:pt x="5972" y="4786"/>
                </a:lnTo>
                <a:lnTo>
                  <a:pt x="5976" y="4786"/>
                </a:lnTo>
                <a:lnTo>
                  <a:pt x="5980" y="4784"/>
                </a:lnTo>
                <a:lnTo>
                  <a:pt x="5984" y="4784"/>
                </a:lnTo>
                <a:lnTo>
                  <a:pt x="5994" y="4786"/>
                </a:lnTo>
                <a:lnTo>
                  <a:pt x="5996" y="4788"/>
                </a:lnTo>
                <a:lnTo>
                  <a:pt x="5994" y="4788"/>
                </a:lnTo>
                <a:lnTo>
                  <a:pt x="5986" y="4790"/>
                </a:lnTo>
                <a:lnTo>
                  <a:pt x="5982" y="4790"/>
                </a:lnTo>
                <a:lnTo>
                  <a:pt x="5980" y="4790"/>
                </a:lnTo>
                <a:lnTo>
                  <a:pt x="5982" y="4792"/>
                </a:lnTo>
                <a:lnTo>
                  <a:pt x="6000" y="4796"/>
                </a:lnTo>
                <a:lnTo>
                  <a:pt x="6010" y="4800"/>
                </a:lnTo>
                <a:lnTo>
                  <a:pt x="6022" y="4804"/>
                </a:lnTo>
                <a:lnTo>
                  <a:pt x="6026" y="4806"/>
                </a:lnTo>
                <a:lnTo>
                  <a:pt x="6030" y="4806"/>
                </a:lnTo>
                <a:lnTo>
                  <a:pt x="6040" y="4800"/>
                </a:lnTo>
                <a:lnTo>
                  <a:pt x="6052" y="4790"/>
                </a:lnTo>
                <a:lnTo>
                  <a:pt x="6060" y="4786"/>
                </a:lnTo>
                <a:lnTo>
                  <a:pt x="6068" y="4784"/>
                </a:lnTo>
                <a:lnTo>
                  <a:pt x="6078" y="4782"/>
                </a:lnTo>
                <a:lnTo>
                  <a:pt x="6084" y="4778"/>
                </a:lnTo>
                <a:lnTo>
                  <a:pt x="6096" y="4770"/>
                </a:lnTo>
                <a:lnTo>
                  <a:pt x="6102" y="4766"/>
                </a:lnTo>
                <a:lnTo>
                  <a:pt x="6110" y="4762"/>
                </a:lnTo>
                <a:lnTo>
                  <a:pt x="6120" y="4758"/>
                </a:lnTo>
                <a:lnTo>
                  <a:pt x="6134" y="4756"/>
                </a:lnTo>
                <a:lnTo>
                  <a:pt x="6146" y="4754"/>
                </a:lnTo>
                <a:lnTo>
                  <a:pt x="6150" y="4752"/>
                </a:lnTo>
                <a:lnTo>
                  <a:pt x="6152" y="4750"/>
                </a:lnTo>
                <a:lnTo>
                  <a:pt x="6152" y="4746"/>
                </a:lnTo>
                <a:lnTo>
                  <a:pt x="6158" y="4740"/>
                </a:lnTo>
                <a:lnTo>
                  <a:pt x="6164" y="4736"/>
                </a:lnTo>
                <a:lnTo>
                  <a:pt x="6178" y="4732"/>
                </a:lnTo>
                <a:lnTo>
                  <a:pt x="6202" y="4730"/>
                </a:lnTo>
                <a:lnTo>
                  <a:pt x="6218" y="4728"/>
                </a:lnTo>
                <a:lnTo>
                  <a:pt x="6236" y="4726"/>
                </a:lnTo>
                <a:lnTo>
                  <a:pt x="6242" y="4726"/>
                </a:lnTo>
                <a:lnTo>
                  <a:pt x="6246" y="4722"/>
                </a:lnTo>
                <a:lnTo>
                  <a:pt x="6248" y="4720"/>
                </a:lnTo>
                <a:lnTo>
                  <a:pt x="6250" y="4722"/>
                </a:lnTo>
                <a:lnTo>
                  <a:pt x="6254" y="4724"/>
                </a:lnTo>
                <a:lnTo>
                  <a:pt x="6264" y="4726"/>
                </a:lnTo>
                <a:lnTo>
                  <a:pt x="6278" y="4726"/>
                </a:lnTo>
                <a:lnTo>
                  <a:pt x="6290" y="4730"/>
                </a:lnTo>
                <a:lnTo>
                  <a:pt x="6294" y="4734"/>
                </a:lnTo>
                <a:lnTo>
                  <a:pt x="6300" y="4738"/>
                </a:lnTo>
                <a:lnTo>
                  <a:pt x="6314" y="4756"/>
                </a:lnTo>
                <a:lnTo>
                  <a:pt x="6320" y="4772"/>
                </a:lnTo>
                <a:lnTo>
                  <a:pt x="6328" y="4796"/>
                </a:lnTo>
                <a:lnTo>
                  <a:pt x="6334" y="4808"/>
                </a:lnTo>
                <a:lnTo>
                  <a:pt x="6340" y="4818"/>
                </a:lnTo>
                <a:lnTo>
                  <a:pt x="6348" y="4826"/>
                </a:lnTo>
                <a:lnTo>
                  <a:pt x="6352" y="4826"/>
                </a:lnTo>
                <a:lnTo>
                  <a:pt x="6358" y="4828"/>
                </a:lnTo>
                <a:lnTo>
                  <a:pt x="6374" y="4828"/>
                </a:lnTo>
                <a:lnTo>
                  <a:pt x="6380" y="4828"/>
                </a:lnTo>
                <a:lnTo>
                  <a:pt x="6388" y="4826"/>
                </a:lnTo>
                <a:lnTo>
                  <a:pt x="6394" y="4822"/>
                </a:lnTo>
                <a:lnTo>
                  <a:pt x="6396" y="4820"/>
                </a:lnTo>
                <a:lnTo>
                  <a:pt x="6398" y="4816"/>
                </a:lnTo>
                <a:lnTo>
                  <a:pt x="6398" y="4814"/>
                </a:lnTo>
                <a:lnTo>
                  <a:pt x="6396" y="4810"/>
                </a:lnTo>
                <a:lnTo>
                  <a:pt x="6402" y="4814"/>
                </a:lnTo>
                <a:lnTo>
                  <a:pt x="6406" y="4816"/>
                </a:lnTo>
                <a:lnTo>
                  <a:pt x="6414" y="4818"/>
                </a:lnTo>
                <a:lnTo>
                  <a:pt x="6422" y="4818"/>
                </a:lnTo>
                <a:lnTo>
                  <a:pt x="6432" y="4818"/>
                </a:lnTo>
                <a:lnTo>
                  <a:pt x="6440" y="4816"/>
                </a:lnTo>
                <a:lnTo>
                  <a:pt x="6444" y="4812"/>
                </a:lnTo>
                <a:lnTo>
                  <a:pt x="6446" y="4808"/>
                </a:lnTo>
                <a:lnTo>
                  <a:pt x="6446" y="4806"/>
                </a:lnTo>
                <a:lnTo>
                  <a:pt x="6440" y="4796"/>
                </a:lnTo>
                <a:lnTo>
                  <a:pt x="6452" y="4806"/>
                </a:lnTo>
                <a:lnTo>
                  <a:pt x="6452" y="4814"/>
                </a:lnTo>
                <a:lnTo>
                  <a:pt x="6454" y="4818"/>
                </a:lnTo>
                <a:lnTo>
                  <a:pt x="6458" y="4818"/>
                </a:lnTo>
                <a:lnTo>
                  <a:pt x="6460" y="4818"/>
                </a:lnTo>
                <a:lnTo>
                  <a:pt x="6464" y="4816"/>
                </a:lnTo>
                <a:lnTo>
                  <a:pt x="6466" y="4816"/>
                </a:lnTo>
                <a:lnTo>
                  <a:pt x="6468" y="4822"/>
                </a:lnTo>
                <a:lnTo>
                  <a:pt x="6470" y="4836"/>
                </a:lnTo>
                <a:lnTo>
                  <a:pt x="6474" y="4840"/>
                </a:lnTo>
                <a:lnTo>
                  <a:pt x="6482" y="4844"/>
                </a:lnTo>
                <a:lnTo>
                  <a:pt x="6486" y="4846"/>
                </a:lnTo>
                <a:lnTo>
                  <a:pt x="6488" y="4844"/>
                </a:lnTo>
                <a:lnTo>
                  <a:pt x="6492" y="4842"/>
                </a:lnTo>
                <a:lnTo>
                  <a:pt x="6494" y="4838"/>
                </a:lnTo>
                <a:lnTo>
                  <a:pt x="6498" y="4840"/>
                </a:lnTo>
                <a:lnTo>
                  <a:pt x="6500" y="4844"/>
                </a:lnTo>
                <a:lnTo>
                  <a:pt x="6500" y="4846"/>
                </a:lnTo>
                <a:lnTo>
                  <a:pt x="6498" y="4850"/>
                </a:lnTo>
                <a:lnTo>
                  <a:pt x="6494" y="4852"/>
                </a:lnTo>
                <a:lnTo>
                  <a:pt x="6494" y="4856"/>
                </a:lnTo>
                <a:lnTo>
                  <a:pt x="6496" y="4858"/>
                </a:lnTo>
                <a:lnTo>
                  <a:pt x="6500" y="4862"/>
                </a:lnTo>
                <a:lnTo>
                  <a:pt x="6500" y="4864"/>
                </a:lnTo>
                <a:lnTo>
                  <a:pt x="6500" y="4866"/>
                </a:lnTo>
                <a:lnTo>
                  <a:pt x="6504" y="4874"/>
                </a:lnTo>
                <a:lnTo>
                  <a:pt x="6506" y="4880"/>
                </a:lnTo>
                <a:lnTo>
                  <a:pt x="6508" y="4886"/>
                </a:lnTo>
                <a:lnTo>
                  <a:pt x="6508" y="4898"/>
                </a:lnTo>
                <a:lnTo>
                  <a:pt x="6504" y="4910"/>
                </a:lnTo>
                <a:lnTo>
                  <a:pt x="6504" y="4924"/>
                </a:lnTo>
                <a:lnTo>
                  <a:pt x="6504" y="4936"/>
                </a:lnTo>
                <a:lnTo>
                  <a:pt x="6502" y="4946"/>
                </a:lnTo>
                <a:lnTo>
                  <a:pt x="6498" y="4954"/>
                </a:lnTo>
                <a:lnTo>
                  <a:pt x="6494" y="4960"/>
                </a:lnTo>
                <a:lnTo>
                  <a:pt x="6488" y="4970"/>
                </a:lnTo>
                <a:lnTo>
                  <a:pt x="6486" y="4974"/>
                </a:lnTo>
                <a:lnTo>
                  <a:pt x="6486" y="4978"/>
                </a:lnTo>
                <a:lnTo>
                  <a:pt x="6486" y="4982"/>
                </a:lnTo>
                <a:lnTo>
                  <a:pt x="6488" y="4984"/>
                </a:lnTo>
                <a:lnTo>
                  <a:pt x="6494" y="4984"/>
                </a:lnTo>
                <a:lnTo>
                  <a:pt x="6496" y="4984"/>
                </a:lnTo>
                <a:lnTo>
                  <a:pt x="6496" y="4988"/>
                </a:lnTo>
                <a:lnTo>
                  <a:pt x="6494" y="4994"/>
                </a:lnTo>
                <a:lnTo>
                  <a:pt x="6496" y="4998"/>
                </a:lnTo>
                <a:lnTo>
                  <a:pt x="6498" y="5002"/>
                </a:lnTo>
                <a:lnTo>
                  <a:pt x="6496" y="5006"/>
                </a:lnTo>
                <a:lnTo>
                  <a:pt x="6494" y="5006"/>
                </a:lnTo>
                <a:lnTo>
                  <a:pt x="6492" y="5004"/>
                </a:lnTo>
                <a:lnTo>
                  <a:pt x="6490" y="5004"/>
                </a:lnTo>
                <a:lnTo>
                  <a:pt x="6486" y="5006"/>
                </a:lnTo>
                <a:lnTo>
                  <a:pt x="6486" y="5010"/>
                </a:lnTo>
                <a:lnTo>
                  <a:pt x="6486" y="5014"/>
                </a:lnTo>
                <a:lnTo>
                  <a:pt x="6490" y="5018"/>
                </a:lnTo>
                <a:lnTo>
                  <a:pt x="6500" y="5024"/>
                </a:lnTo>
                <a:lnTo>
                  <a:pt x="6510" y="5026"/>
                </a:lnTo>
                <a:lnTo>
                  <a:pt x="6514" y="5028"/>
                </a:lnTo>
                <a:lnTo>
                  <a:pt x="6516" y="5030"/>
                </a:lnTo>
                <a:lnTo>
                  <a:pt x="6514" y="5032"/>
                </a:lnTo>
                <a:lnTo>
                  <a:pt x="6512" y="5034"/>
                </a:lnTo>
                <a:lnTo>
                  <a:pt x="6508" y="5034"/>
                </a:lnTo>
                <a:lnTo>
                  <a:pt x="6502" y="5034"/>
                </a:lnTo>
                <a:lnTo>
                  <a:pt x="6498" y="5034"/>
                </a:lnTo>
                <a:lnTo>
                  <a:pt x="6494" y="5030"/>
                </a:lnTo>
                <a:lnTo>
                  <a:pt x="6488" y="5022"/>
                </a:lnTo>
                <a:lnTo>
                  <a:pt x="6486" y="5022"/>
                </a:lnTo>
                <a:lnTo>
                  <a:pt x="6484" y="5022"/>
                </a:lnTo>
                <a:lnTo>
                  <a:pt x="6484" y="5026"/>
                </a:lnTo>
                <a:lnTo>
                  <a:pt x="6484" y="5038"/>
                </a:lnTo>
                <a:lnTo>
                  <a:pt x="6484" y="5052"/>
                </a:lnTo>
                <a:lnTo>
                  <a:pt x="6480" y="5066"/>
                </a:lnTo>
                <a:lnTo>
                  <a:pt x="6476" y="5070"/>
                </a:lnTo>
                <a:lnTo>
                  <a:pt x="6474" y="5072"/>
                </a:lnTo>
                <a:lnTo>
                  <a:pt x="6470" y="5072"/>
                </a:lnTo>
                <a:lnTo>
                  <a:pt x="6466" y="5070"/>
                </a:lnTo>
                <a:lnTo>
                  <a:pt x="6460" y="5066"/>
                </a:lnTo>
                <a:lnTo>
                  <a:pt x="6460" y="5068"/>
                </a:lnTo>
                <a:lnTo>
                  <a:pt x="6462" y="5076"/>
                </a:lnTo>
                <a:lnTo>
                  <a:pt x="6468" y="5092"/>
                </a:lnTo>
                <a:lnTo>
                  <a:pt x="6480" y="5120"/>
                </a:lnTo>
                <a:lnTo>
                  <a:pt x="6484" y="5130"/>
                </a:lnTo>
                <a:lnTo>
                  <a:pt x="6488" y="5136"/>
                </a:lnTo>
                <a:lnTo>
                  <a:pt x="6494" y="5144"/>
                </a:lnTo>
                <a:lnTo>
                  <a:pt x="6498" y="5152"/>
                </a:lnTo>
                <a:lnTo>
                  <a:pt x="6504" y="5162"/>
                </a:lnTo>
                <a:lnTo>
                  <a:pt x="6514" y="5174"/>
                </a:lnTo>
                <a:lnTo>
                  <a:pt x="6536" y="5198"/>
                </a:lnTo>
                <a:lnTo>
                  <a:pt x="6544" y="5208"/>
                </a:lnTo>
                <a:lnTo>
                  <a:pt x="6546" y="5214"/>
                </a:lnTo>
                <a:lnTo>
                  <a:pt x="6556" y="5224"/>
                </a:lnTo>
                <a:lnTo>
                  <a:pt x="6576" y="5248"/>
                </a:lnTo>
                <a:lnTo>
                  <a:pt x="6582" y="5256"/>
                </a:lnTo>
                <a:lnTo>
                  <a:pt x="6584" y="5264"/>
                </a:lnTo>
                <a:lnTo>
                  <a:pt x="6588" y="5274"/>
                </a:lnTo>
                <a:lnTo>
                  <a:pt x="6594" y="5282"/>
                </a:lnTo>
                <a:lnTo>
                  <a:pt x="6600" y="5292"/>
                </a:lnTo>
                <a:lnTo>
                  <a:pt x="6600" y="5296"/>
                </a:lnTo>
                <a:lnTo>
                  <a:pt x="6600" y="5302"/>
                </a:lnTo>
                <a:lnTo>
                  <a:pt x="6598" y="5310"/>
                </a:lnTo>
                <a:lnTo>
                  <a:pt x="6598" y="5314"/>
                </a:lnTo>
                <a:lnTo>
                  <a:pt x="6600" y="5314"/>
                </a:lnTo>
                <a:lnTo>
                  <a:pt x="6602" y="5318"/>
                </a:lnTo>
                <a:lnTo>
                  <a:pt x="6606" y="5324"/>
                </a:lnTo>
                <a:lnTo>
                  <a:pt x="6608" y="5324"/>
                </a:lnTo>
                <a:lnTo>
                  <a:pt x="6614" y="5322"/>
                </a:lnTo>
                <a:lnTo>
                  <a:pt x="6620" y="5320"/>
                </a:lnTo>
                <a:lnTo>
                  <a:pt x="6626" y="5318"/>
                </a:lnTo>
                <a:lnTo>
                  <a:pt x="6630" y="5316"/>
                </a:lnTo>
                <a:lnTo>
                  <a:pt x="6638" y="5318"/>
                </a:lnTo>
                <a:lnTo>
                  <a:pt x="6630" y="5324"/>
                </a:lnTo>
                <a:lnTo>
                  <a:pt x="6624" y="5328"/>
                </a:lnTo>
                <a:lnTo>
                  <a:pt x="6612" y="5330"/>
                </a:lnTo>
                <a:lnTo>
                  <a:pt x="6606" y="5332"/>
                </a:lnTo>
                <a:lnTo>
                  <a:pt x="6604" y="5334"/>
                </a:lnTo>
                <a:lnTo>
                  <a:pt x="6606" y="5336"/>
                </a:lnTo>
                <a:lnTo>
                  <a:pt x="6616" y="5358"/>
                </a:lnTo>
                <a:lnTo>
                  <a:pt x="6630" y="5394"/>
                </a:lnTo>
                <a:lnTo>
                  <a:pt x="6638" y="5416"/>
                </a:lnTo>
                <a:lnTo>
                  <a:pt x="6642" y="5434"/>
                </a:lnTo>
                <a:lnTo>
                  <a:pt x="6642" y="5450"/>
                </a:lnTo>
                <a:lnTo>
                  <a:pt x="6642" y="5456"/>
                </a:lnTo>
                <a:lnTo>
                  <a:pt x="6638" y="5460"/>
                </a:lnTo>
                <a:lnTo>
                  <a:pt x="6634" y="5470"/>
                </a:lnTo>
                <a:lnTo>
                  <a:pt x="6634" y="5480"/>
                </a:lnTo>
                <a:lnTo>
                  <a:pt x="6636" y="5490"/>
                </a:lnTo>
                <a:lnTo>
                  <a:pt x="6638" y="5502"/>
                </a:lnTo>
                <a:lnTo>
                  <a:pt x="6650" y="5526"/>
                </a:lnTo>
                <a:lnTo>
                  <a:pt x="6660" y="5552"/>
                </a:lnTo>
                <a:lnTo>
                  <a:pt x="6664" y="5564"/>
                </a:lnTo>
                <a:lnTo>
                  <a:pt x="6666" y="5578"/>
                </a:lnTo>
                <a:lnTo>
                  <a:pt x="6668" y="5592"/>
                </a:lnTo>
                <a:lnTo>
                  <a:pt x="6666" y="5606"/>
                </a:lnTo>
                <a:lnTo>
                  <a:pt x="6664" y="5618"/>
                </a:lnTo>
                <a:lnTo>
                  <a:pt x="6658" y="5630"/>
                </a:lnTo>
                <a:lnTo>
                  <a:pt x="6652" y="5642"/>
                </a:lnTo>
                <a:lnTo>
                  <a:pt x="6642" y="5650"/>
                </a:lnTo>
                <a:lnTo>
                  <a:pt x="6634" y="5658"/>
                </a:lnTo>
                <a:lnTo>
                  <a:pt x="6628" y="5666"/>
                </a:lnTo>
                <a:lnTo>
                  <a:pt x="6622" y="5674"/>
                </a:lnTo>
                <a:lnTo>
                  <a:pt x="6618" y="5684"/>
                </a:lnTo>
                <a:lnTo>
                  <a:pt x="6610" y="5704"/>
                </a:lnTo>
                <a:lnTo>
                  <a:pt x="6606" y="5724"/>
                </a:lnTo>
                <a:lnTo>
                  <a:pt x="6600" y="5764"/>
                </a:lnTo>
                <a:lnTo>
                  <a:pt x="6598" y="5782"/>
                </a:lnTo>
                <a:lnTo>
                  <a:pt x="6592" y="5794"/>
                </a:lnTo>
                <a:lnTo>
                  <a:pt x="6586" y="5806"/>
                </a:lnTo>
                <a:lnTo>
                  <a:pt x="6582" y="5816"/>
                </a:lnTo>
                <a:lnTo>
                  <a:pt x="6582" y="5826"/>
                </a:lnTo>
                <a:lnTo>
                  <a:pt x="6582" y="5836"/>
                </a:lnTo>
                <a:lnTo>
                  <a:pt x="6584" y="5854"/>
                </a:lnTo>
                <a:lnTo>
                  <a:pt x="6584" y="5868"/>
                </a:lnTo>
                <a:lnTo>
                  <a:pt x="6582" y="5882"/>
                </a:lnTo>
                <a:lnTo>
                  <a:pt x="6580" y="5892"/>
                </a:lnTo>
                <a:lnTo>
                  <a:pt x="6582" y="5900"/>
                </a:lnTo>
                <a:lnTo>
                  <a:pt x="6586" y="5920"/>
                </a:lnTo>
                <a:lnTo>
                  <a:pt x="6594" y="5938"/>
                </a:lnTo>
                <a:lnTo>
                  <a:pt x="6604" y="5960"/>
                </a:lnTo>
                <a:lnTo>
                  <a:pt x="6628" y="6004"/>
                </a:lnTo>
                <a:lnTo>
                  <a:pt x="6638" y="6030"/>
                </a:lnTo>
                <a:lnTo>
                  <a:pt x="6646" y="6060"/>
                </a:lnTo>
                <a:lnTo>
                  <a:pt x="6654" y="6084"/>
                </a:lnTo>
                <a:lnTo>
                  <a:pt x="6664" y="6102"/>
                </a:lnTo>
                <a:lnTo>
                  <a:pt x="6672" y="6112"/>
                </a:lnTo>
                <a:lnTo>
                  <a:pt x="6682" y="6122"/>
                </a:lnTo>
                <a:lnTo>
                  <a:pt x="6688" y="6132"/>
                </a:lnTo>
                <a:lnTo>
                  <a:pt x="6692" y="6144"/>
                </a:lnTo>
                <a:lnTo>
                  <a:pt x="6692" y="6164"/>
                </a:lnTo>
                <a:lnTo>
                  <a:pt x="6690" y="6194"/>
                </a:lnTo>
                <a:lnTo>
                  <a:pt x="6688" y="6208"/>
                </a:lnTo>
                <a:lnTo>
                  <a:pt x="6690" y="6226"/>
                </a:lnTo>
                <a:lnTo>
                  <a:pt x="6698" y="6266"/>
                </a:lnTo>
                <a:lnTo>
                  <a:pt x="6708" y="6312"/>
                </a:lnTo>
                <a:lnTo>
                  <a:pt x="6712" y="6334"/>
                </a:lnTo>
                <a:lnTo>
                  <a:pt x="6714" y="6356"/>
                </a:lnTo>
                <a:lnTo>
                  <a:pt x="6718" y="6376"/>
                </a:lnTo>
                <a:lnTo>
                  <a:pt x="6722" y="6394"/>
                </a:lnTo>
                <a:lnTo>
                  <a:pt x="6730" y="6408"/>
                </a:lnTo>
                <a:lnTo>
                  <a:pt x="6738" y="6422"/>
                </a:lnTo>
                <a:lnTo>
                  <a:pt x="6748" y="6432"/>
                </a:lnTo>
                <a:lnTo>
                  <a:pt x="6756" y="6442"/>
                </a:lnTo>
                <a:lnTo>
                  <a:pt x="6772" y="6456"/>
                </a:lnTo>
                <a:lnTo>
                  <a:pt x="6782" y="6470"/>
                </a:lnTo>
                <a:lnTo>
                  <a:pt x="6788" y="6484"/>
                </a:lnTo>
                <a:lnTo>
                  <a:pt x="6792" y="6498"/>
                </a:lnTo>
                <a:lnTo>
                  <a:pt x="6796" y="6514"/>
                </a:lnTo>
                <a:lnTo>
                  <a:pt x="6800" y="6530"/>
                </a:lnTo>
                <a:lnTo>
                  <a:pt x="6806" y="6548"/>
                </a:lnTo>
                <a:lnTo>
                  <a:pt x="6816" y="6568"/>
                </a:lnTo>
                <a:lnTo>
                  <a:pt x="6830" y="6592"/>
                </a:lnTo>
                <a:lnTo>
                  <a:pt x="6840" y="6612"/>
                </a:lnTo>
                <a:lnTo>
                  <a:pt x="6848" y="6630"/>
                </a:lnTo>
                <a:lnTo>
                  <a:pt x="6850" y="6644"/>
                </a:lnTo>
                <a:lnTo>
                  <a:pt x="6850" y="6656"/>
                </a:lnTo>
                <a:lnTo>
                  <a:pt x="6846" y="6666"/>
                </a:lnTo>
                <a:lnTo>
                  <a:pt x="6844" y="6672"/>
                </a:lnTo>
                <a:lnTo>
                  <a:pt x="6840" y="6674"/>
                </a:lnTo>
                <a:lnTo>
                  <a:pt x="6836" y="6674"/>
                </a:lnTo>
                <a:lnTo>
                  <a:pt x="6834" y="6672"/>
                </a:lnTo>
                <a:lnTo>
                  <a:pt x="6832" y="6672"/>
                </a:lnTo>
                <a:lnTo>
                  <a:pt x="6830" y="6674"/>
                </a:lnTo>
                <a:lnTo>
                  <a:pt x="6828" y="6676"/>
                </a:lnTo>
                <a:lnTo>
                  <a:pt x="6828" y="6682"/>
                </a:lnTo>
                <a:lnTo>
                  <a:pt x="6830" y="6686"/>
                </a:lnTo>
                <a:lnTo>
                  <a:pt x="6832" y="6694"/>
                </a:lnTo>
                <a:lnTo>
                  <a:pt x="6836" y="6700"/>
                </a:lnTo>
                <a:lnTo>
                  <a:pt x="6846" y="6714"/>
                </a:lnTo>
                <a:lnTo>
                  <a:pt x="6850" y="6722"/>
                </a:lnTo>
                <a:lnTo>
                  <a:pt x="6852" y="6730"/>
                </a:lnTo>
                <a:lnTo>
                  <a:pt x="6848" y="6734"/>
                </a:lnTo>
                <a:lnTo>
                  <a:pt x="6846" y="6738"/>
                </a:lnTo>
                <a:lnTo>
                  <a:pt x="6846" y="6742"/>
                </a:lnTo>
                <a:lnTo>
                  <a:pt x="6848" y="6752"/>
                </a:lnTo>
                <a:lnTo>
                  <a:pt x="6850" y="6758"/>
                </a:lnTo>
                <a:lnTo>
                  <a:pt x="6852" y="6756"/>
                </a:lnTo>
                <a:lnTo>
                  <a:pt x="6854" y="6754"/>
                </a:lnTo>
                <a:lnTo>
                  <a:pt x="6854" y="6750"/>
                </a:lnTo>
                <a:lnTo>
                  <a:pt x="6856" y="6746"/>
                </a:lnTo>
                <a:lnTo>
                  <a:pt x="6858" y="6744"/>
                </a:lnTo>
                <a:lnTo>
                  <a:pt x="6862" y="6744"/>
                </a:lnTo>
                <a:lnTo>
                  <a:pt x="6864" y="6744"/>
                </a:lnTo>
                <a:lnTo>
                  <a:pt x="6866" y="6746"/>
                </a:lnTo>
                <a:lnTo>
                  <a:pt x="6868" y="6748"/>
                </a:lnTo>
                <a:lnTo>
                  <a:pt x="6868" y="6752"/>
                </a:lnTo>
                <a:lnTo>
                  <a:pt x="6870" y="6758"/>
                </a:lnTo>
                <a:lnTo>
                  <a:pt x="6870" y="6760"/>
                </a:lnTo>
                <a:lnTo>
                  <a:pt x="6874" y="6760"/>
                </a:lnTo>
                <a:lnTo>
                  <a:pt x="6876" y="6760"/>
                </a:lnTo>
                <a:lnTo>
                  <a:pt x="6882" y="6762"/>
                </a:lnTo>
                <a:lnTo>
                  <a:pt x="6884" y="6764"/>
                </a:lnTo>
                <a:lnTo>
                  <a:pt x="6886" y="6768"/>
                </a:lnTo>
                <a:lnTo>
                  <a:pt x="6888" y="6774"/>
                </a:lnTo>
                <a:lnTo>
                  <a:pt x="6890" y="6776"/>
                </a:lnTo>
                <a:lnTo>
                  <a:pt x="6894" y="6776"/>
                </a:lnTo>
                <a:lnTo>
                  <a:pt x="6898" y="6780"/>
                </a:lnTo>
                <a:lnTo>
                  <a:pt x="6902" y="6782"/>
                </a:lnTo>
                <a:lnTo>
                  <a:pt x="6906" y="6782"/>
                </a:lnTo>
                <a:lnTo>
                  <a:pt x="6910" y="6782"/>
                </a:lnTo>
                <a:lnTo>
                  <a:pt x="6916" y="6782"/>
                </a:lnTo>
                <a:lnTo>
                  <a:pt x="6918" y="6782"/>
                </a:lnTo>
                <a:lnTo>
                  <a:pt x="6920" y="6782"/>
                </a:lnTo>
                <a:lnTo>
                  <a:pt x="6924" y="6774"/>
                </a:lnTo>
                <a:lnTo>
                  <a:pt x="6932" y="6768"/>
                </a:lnTo>
                <a:lnTo>
                  <a:pt x="6936" y="6764"/>
                </a:lnTo>
                <a:lnTo>
                  <a:pt x="6944" y="6762"/>
                </a:lnTo>
                <a:lnTo>
                  <a:pt x="6956" y="6762"/>
                </a:lnTo>
                <a:lnTo>
                  <a:pt x="6962" y="6764"/>
                </a:lnTo>
                <a:lnTo>
                  <a:pt x="6970" y="6764"/>
                </a:lnTo>
                <a:lnTo>
                  <a:pt x="6982" y="6760"/>
                </a:lnTo>
                <a:lnTo>
                  <a:pt x="6988" y="6758"/>
                </a:lnTo>
                <a:lnTo>
                  <a:pt x="6994" y="6754"/>
                </a:lnTo>
                <a:lnTo>
                  <a:pt x="7000" y="6748"/>
                </a:lnTo>
                <a:lnTo>
                  <a:pt x="7004" y="6742"/>
                </a:lnTo>
                <a:lnTo>
                  <a:pt x="7008" y="6740"/>
                </a:lnTo>
                <a:lnTo>
                  <a:pt x="7012" y="6740"/>
                </a:lnTo>
                <a:lnTo>
                  <a:pt x="7024" y="6740"/>
                </a:lnTo>
                <a:lnTo>
                  <a:pt x="7036" y="6742"/>
                </a:lnTo>
                <a:lnTo>
                  <a:pt x="7046" y="6744"/>
                </a:lnTo>
                <a:lnTo>
                  <a:pt x="7052" y="6744"/>
                </a:lnTo>
                <a:lnTo>
                  <a:pt x="7056" y="6742"/>
                </a:lnTo>
                <a:lnTo>
                  <a:pt x="7062" y="6740"/>
                </a:lnTo>
                <a:lnTo>
                  <a:pt x="7068" y="6742"/>
                </a:lnTo>
                <a:lnTo>
                  <a:pt x="7084" y="6746"/>
                </a:lnTo>
                <a:lnTo>
                  <a:pt x="7092" y="6750"/>
                </a:lnTo>
                <a:lnTo>
                  <a:pt x="7098" y="6750"/>
                </a:lnTo>
                <a:lnTo>
                  <a:pt x="7106" y="6748"/>
                </a:lnTo>
                <a:lnTo>
                  <a:pt x="7112" y="6744"/>
                </a:lnTo>
                <a:lnTo>
                  <a:pt x="7116" y="6740"/>
                </a:lnTo>
                <a:lnTo>
                  <a:pt x="7122" y="6738"/>
                </a:lnTo>
                <a:lnTo>
                  <a:pt x="7128" y="6738"/>
                </a:lnTo>
                <a:lnTo>
                  <a:pt x="7134" y="6740"/>
                </a:lnTo>
                <a:lnTo>
                  <a:pt x="7142" y="6742"/>
                </a:lnTo>
                <a:lnTo>
                  <a:pt x="7144" y="6740"/>
                </a:lnTo>
                <a:lnTo>
                  <a:pt x="7144" y="6734"/>
                </a:lnTo>
                <a:lnTo>
                  <a:pt x="7144" y="6730"/>
                </a:lnTo>
                <a:lnTo>
                  <a:pt x="7148" y="6728"/>
                </a:lnTo>
                <a:lnTo>
                  <a:pt x="7152" y="6726"/>
                </a:lnTo>
                <a:lnTo>
                  <a:pt x="7160" y="6726"/>
                </a:lnTo>
                <a:lnTo>
                  <a:pt x="7168" y="6726"/>
                </a:lnTo>
                <a:lnTo>
                  <a:pt x="7178" y="6726"/>
                </a:lnTo>
                <a:lnTo>
                  <a:pt x="7188" y="6724"/>
                </a:lnTo>
                <a:lnTo>
                  <a:pt x="7196" y="6718"/>
                </a:lnTo>
                <a:lnTo>
                  <a:pt x="7214" y="6704"/>
                </a:lnTo>
                <a:lnTo>
                  <a:pt x="7236" y="6686"/>
                </a:lnTo>
                <a:lnTo>
                  <a:pt x="7262" y="6662"/>
                </a:lnTo>
                <a:lnTo>
                  <a:pt x="7276" y="6646"/>
                </a:lnTo>
                <a:lnTo>
                  <a:pt x="7288" y="6626"/>
                </a:lnTo>
                <a:lnTo>
                  <a:pt x="7296" y="6618"/>
                </a:lnTo>
                <a:lnTo>
                  <a:pt x="7302" y="6610"/>
                </a:lnTo>
                <a:lnTo>
                  <a:pt x="7316" y="6598"/>
                </a:lnTo>
                <a:lnTo>
                  <a:pt x="7324" y="6588"/>
                </a:lnTo>
                <a:lnTo>
                  <a:pt x="7334" y="6574"/>
                </a:lnTo>
                <a:lnTo>
                  <a:pt x="7344" y="6554"/>
                </a:lnTo>
                <a:lnTo>
                  <a:pt x="7356" y="6528"/>
                </a:lnTo>
                <a:lnTo>
                  <a:pt x="7372" y="6498"/>
                </a:lnTo>
                <a:lnTo>
                  <a:pt x="7384" y="6480"/>
                </a:lnTo>
                <a:lnTo>
                  <a:pt x="7396" y="6468"/>
                </a:lnTo>
                <a:lnTo>
                  <a:pt x="7406" y="6460"/>
                </a:lnTo>
                <a:lnTo>
                  <a:pt x="7416" y="6448"/>
                </a:lnTo>
                <a:lnTo>
                  <a:pt x="7424" y="6432"/>
                </a:lnTo>
                <a:lnTo>
                  <a:pt x="7430" y="6406"/>
                </a:lnTo>
                <a:lnTo>
                  <a:pt x="7436" y="6366"/>
                </a:lnTo>
                <a:lnTo>
                  <a:pt x="7438" y="6338"/>
                </a:lnTo>
                <a:lnTo>
                  <a:pt x="7438" y="6332"/>
                </a:lnTo>
                <a:lnTo>
                  <a:pt x="7436" y="6330"/>
                </a:lnTo>
                <a:lnTo>
                  <a:pt x="7430" y="6332"/>
                </a:lnTo>
                <a:lnTo>
                  <a:pt x="7428" y="6330"/>
                </a:lnTo>
                <a:lnTo>
                  <a:pt x="7426" y="6326"/>
                </a:lnTo>
                <a:lnTo>
                  <a:pt x="7426" y="6320"/>
                </a:lnTo>
                <a:lnTo>
                  <a:pt x="7428" y="6312"/>
                </a:lnTo>
                <a:lnTo>
                  <a:pt x="7434" y="6304"/>
                </a:lnTo>
                <a:lnTo>
                  <a:pt x="7440" y="6296"/>
                </a:lnTo>
                <a:lnTo>
                  <a:pt x="7450" y="6288"/>
                </a:lnTo>
                <a:lnTo>
                  <a:pt x="7462" y="6280"/>
                </a:lnTo>
                <a:lnTo>
                  <a:pt x="7474" y="6274"/>
                </a:lnTo>
                <a:lnTo>
                  <a:pt x="7488" y="6268"/>
                </a:lnTo>
                <a:lnTo>
                  <a:pt x="7502" y="6262"/>
                </a:lnTo>
                <a:lnTo>
                  <a:pt x="7514" y="6256"/>
                </a:lnTo>
                <a:lnTo>
                  <a:pt x="7524" y="6248"/>
                </a:lnTo>
                <a:lnTo>
                  <a:pt x="7530" y="6242"/>
                </a:lnTo>
                <a:lnTo>
                  <a:pt x="7536" y="6234"/>
                </a:lnTo>
                <a:lnTo>
                  <a:pt x="7540" y="6226"/>
                </a:lnTo>
                <a:lnTo>
                  <a:pt x="7540" y="6218"/>
                </a:lnTo>
                <a:lnTo>
                  <a:pt x="7538" y="6210"/>
                </a:lnTo>
                <a:lnTo>
                  <a:pt x="7534" y="6206"/>
                </a:lnTo>
                <a:lnTo>
                  <a:pt x="7534" y="6200"/>
                </a:lnTo>
                <a:lnTo>
                  <a:pt x="7536" y="6188"/>
                </a:lnTo>
                <a:lnTo>
                  <a:pt x="7540" y="6172"/>
                </a:lnTo>
                <a:lnTo>
                  <a:pt x="7542" y="6160"/>
                </a:lnTo>
                <a:lnTo>
                  <a:pt x="7542" y="6146"/>
                </a:lnTo>
                <a:lnTo>
                  <a:pt x="7540" y="6126"/>
                </a:lnTo>
                <a:lnTo>
                  <a:pt x="7538" y="6128"/>
                </a:lnTo>
                <a:lnTo>
                  <a:pt x="7536" y="6130"/>
                </a:lnTo>
                <a:lnTo>
                  <a:pt x="7534" y="6130"/>
                </a:lnTo>
                <a:lnTo>
                  <a:pt x="7532" y="6126"/>
                </a:lnTo>
                <a:lnTo>
                  <a:pt x="7530" y="6118"/>
                </a:lnTo>
                <a:lnTo>
                  <a:pt x="7526" y="6090"/>
                </a:lnTo>
                <a:lnTo>
                  <a:pt x="7524" y="6074"/>
                </a:lnTo>
                <a:lnTo>
                  <a:pt x="7522" y="6064"/>
                </a:lnTo>
                <a:lnTo>
                  <a:pt x="7512" y="6052"/>
                </a:lnTo>
                <a:lnTo>
                  <a:pt x="7508" y="6046"/>
                </a:lnTo>
                <a:lnTo>
                  <a:pt x="7506" y="6042"/>
                </a:lnTo>
                <a:lnTo>
                  <a:pt x="7506" y="6034"/>
                </a:lnTo>
                <a:lnTo>
                  <a:pt x="7508" y="6026"/>
                </a:lnTo>
                <a:lnTo>
                  <a:pt x="7508" y="6016"/>
                </a:lnTo>
                <a:lnTo>
                  <a:pt x="7508" y="6010"/>
                </a:lnTo>
                <a:lnTo>
                  <a:pt x="7514" y="6008"/>
                </a:lnTo>
                <a:lnTo>
                  <a:pt x="7518" y="6008"/>
                </a:lnTo>
                <a:lnTo>
                  <a:pt x="7524" y="6004"/>
                </a:lnTo>
                <a:lnTo>
                  <a:pt x="7530" y="5998"/>
                </a:lnTo>
                <a:lnTo>
                  <a:pt x="7540" y="5988"/>
                </a:lnTo>
                <a:lnTo>
                  <a:pt x="7548" y="5976"/>
                </a:lnTo>
                <a:lnTo>
                  <a:pt x="7556" y="5972"/>
                </a:lnTo>
                <a:lnTo>
                  <a:pt x="7566" y="5966"/>
                </a:lnTo>
                <a:lnTo>
                  <a:pt x="7570" y="5964"/>
                </a:lnTo>
                <a:lnTo>
                  <a:pt x="7576" y="5960"/>
                </a:lnTo>
                <a:lnTo>
                  <a:pt x="7582" y="5950"/>
                </a:lnTo>
                <a:lnTo>
                  <a:pt x="7590" y="5936"/>
                </a:lnTo>
                <a:lnTo>
                  <a:pt x="7600" y="5918"/>
                </a:lnTo>
                <a:lnTo>
                  <a:pt x="7610" y="5906"/>
                </a:lnTo>
                <a:lnTo>
                  <a:pt x="7620" y="5896"/>
                </a:lnTo>
                <a:lnTo>
                  <a:pt x="7630" y="5888"/>
                </a:lnTo>
                <a:lnTo>
                  <a:pt x="7640" y="5884"/>
                </a:lnTo>
                <a:lnTo>
                  <a:pt x="7650" y="5880"/>
                </a:lnTo>
                <a:lnTo>
                  <a:pt x="7670" y="5874"/>
                </a:lnTo>
                <a:lnTo>
                  <a:pt x="7680" y="5868"/>
                </a:lnTo>
                <a:lnTo>
                  <a:pt x="7690" y="5862"/>
                </a:lnTo>
                <a:lnTo>
                  <a:pt x="7698" y="5854"/>
                </a:lnTo>
                <a:lnTo>
                  <a:pt x="7708" y="5844"/>
                </a:lnTo>
                <a:lnTo>
                  <a:pt x="7724" y="5822"/>
                </a:lnTo>
                <a:lnTo>
                  <a:pt x="7742" y="5792"/>
                </a:lnTo>
                <a:lnTo>
                  <a:pt x="7748" y="5778"/>
                </a:lnTo>
                <a:lnTo>
                  <a:pt x="7748" y="5774"/>
                </a:lnTo>
                <a:lnTo>
                  <a:pt x="7748" y="5772"/>
                </a:lnTo>
                <a:lnTo>
                  <a:pt x="7752" y="5762"/>
                </a:lnTo>
                <a:lnTo>
                  <a:pt x="7756" y="5754"/>
                </a:lnTo>
                <a:lnTo>
                  <a:pt x="7756" y="5748"/>
                </a:lnTo>
                <a:lnTo>
                  <a:pt x="7754" y="5744"/>
                </a:lnTo>
                <a:lnTo>
                  <a:pt x="7752" y="5742"/>
                </a:lnTo>
                <a:lnTo>
                  <a:pt x="7748" y="5736"/>
                </a:lnTo>
                <a:lnTo>
                  <a:pt x="7744" y="5730"/>
                </a:lnTo>
                <a:lnTo>
                  <a:pt x="7742" y="5720"/>
                </a:lnTo>
                <a:lnTo>
                  <a:pt x="7742" y="5706"/>
                </a:lnTo>
                <a:lnTo>
                  <a:pt x="7744" y="5654"/>
                </a:lnTo>
                <a:lnTo>
                  <a:pt x="7742" y="5632"/>
                </a:lnTo>
                <a:lnTo>
                  <a:pt x="7738" y="5610"/>
                </a:lnTo>
                <a:lnTo>
                  <a:pt x="7738" y="5596"/>
                </a:lnTo>
                <a:lnTo>
                  <a:pt x="7740" y="5588"/>
                </a:lnTo>
                <a:lnTo>
                  <a:pt x="7742" y="5582"/>
                </a:lnTo>
                <a:lnTo>
                  <a:pt x="7746" y="5578"/>
                </a:lnTo>
                <a:lnTo>
                  <a:pt x="7748" y="5576"/>
                </a:lnTo>
                <a:lnTo>
                  <a:pt x="7748" y="5570"/>
                </a:lnTo>
                <a:lnTo>
                  <a:pt x="7746" y="5562"/>
                </a:lnTo>
                <a:lnTo>
                  <a:pt x="7738" y="5550"/>
                </a:lnTo>
                <a:lnTo>
                  <a:pt x="7728" y="5538"/>
                </a:lnTo>
                <a:lnTo>
                  <a:pt x="7722" y="5536"/>
                </a:lnTo>
                <a:lnTo>
                  <a:pt x="7716" y="5532"/>
                </a:lnTo>
                <a:lnTo>
                  <a:pt x="7712" y="5524"/>
                </a:lnTo>
                <a:lnTo>
                  <a:pt x="7708" y="5512"/>
                </a:lnTo>
                <a:lnTo>
                  <a:pt x="7708" y="5502"/>
                </a:lnTo>
                <a:lnTo>
                  <a:pt x="7704" y="5488"/>
                </a:lnTo>
                <a:lnTo>
                  <a:pt x="7696" y="5466"/>
                </a:lnTo>
                <a:lnTo>
                  <a:pt x="7692" y="5454"/>
                </a:lnTo>
                <a:lnTo>
                  <a:pt x="7692" y="5446"/>
                </a:lnTo>
                <a:lnTo>
                  <a:pt x="7692" y="5440"/>
                </a:lnTo>
                <a:lnTo>
                  <a:pt x="7694" y="5436"/>
                </a:lnTo>
                <a:lnTo>
                  <a:pt x="7698" y="5432"/>
                </a:lnTo>
                <a:lnTo>
                  <a:pt x="7700" y="5428"/>
                </a:lnTo>
                <a:lnTo>
                  <a:pt x="7700" y="5422"/>
                </a:lnTo>
                <a:lnTo>
                  <a:pt x="7696" y="5414"/>
                </a:lnTo>
                <a:lnTo>
                  <a:pt x="7694" y="5402"/>
                </a:lnTo>
                <a:lnTo>
                  <a:pt x="7692" y="5396"/>
                </a:lnTo>
                <a:lnTo>
                  <a:pt x="7694" y="5390"/>
                </a:lnTo>
                <a:lnTo>
                  <a:pt x="7696" y="5388"/>
                </a:lnTo>
                <a:lnTo>
                  <a:pt x="7700" y="5386"/>
                </a:lnTo>
                <a:lnTo>
                  <a:pt x="7700" y="5384"/>
                </a:lnTo>
                <a:lnTo>
                  <a:pt x="7700" y="5380"/>
                </a:lnTo>
                <a:lnTo>
                  <a:pt x="7698" y="5374"/>
                </a:lnTo>
                <a:lnTo>
                  <a:pt x="7686" y="5360"/>
                </a:lnTo>
                <a:lnTo>
                  <a:pt x="7676" y="5348"/>
                </a:lnTo>
                <a:lnTo>
                  <a:pt x="7672" y="5340"/>
                </a:lnTo>
                <a:lnTo>
                  <a:pt x="7670" y="5330"/>
                </a:lnTo>
                <a:lnTo>
                  <a:pt x="7672" y="5318"/>
                </a:lnTo>
                <a:lnTo>
                  <a:pt x="7676" y="5304"/>
                </a:lnTo>
                <a:lnTo>
                  <a:pt x="7680" y="5294"/>
                </a:lnTo>
                <a:lnTo>
                  <a:pt x="7682" y="5286"/>
                </a:lnTo>
                <a:lnTo>
                  <a:pt x="7686" y="5278"/>
                </a:lnTo>
                <a:lnTo>
                  <a:pt x="7692" y="5264"/>
                </a:lnTo>
                <a:lnTo>
                  <a:pt x="7708" y="5240"/>
                </a:lnTo>
                <a:lnTo>
                  <a:pt x="7712" y="5228"/>
                </a:lnTo>
                <a:lnTo>
                  <a:pt x="7714" y="5214"/>
                </a:lnTo>
                <a:lnTo>
                  <a:pt x="7716" y="5208"/>
                </a:lnTo>
                <a:lnTo>
                  <a:pt x="7718" y="5204"/>
                </a:lnTo>
                <a:lnTo>
                  <a:pt x="7724" y="5202"/>
                </a:lnTo>
                <a:lnTo>
                  <a:pt x="7726" y="5200"/>
                </a:lnTo>
                <a:lnTo>
                  <a:pt x="7728" y="5198"/>
                </a:lnTo>
                <a:lnTo>
                  <a:pt x="7728" y="5192"/>
                </a:lnTo>
                <a:lnTo>
                  <a:pt x="7728" y="5182"/>
                </a:lnTo>
                <a:lnTo>
                  <a:pt x="7728" y="5170"/>
                </a:lnTo>
                <a:lnTo>
                  <a:pt x="7732" y="5164"/>
                </a:lnTo>
                <a:lnTo>
                  <a:pt x="7736" y="5160"/>
                </a:lnTo>
                <a:lnTo>
                  <a:pt x="7744" y="5158"/>
                </a:lnTo>
                <a:lnTo>
                  <a:pt x="7754" y="5154"/>
                </a:lnTo>
                <a:lnTo>
                  <a:pt x="7758" y="5150"/>
                </a:lnTo>
                <a:lnTo>
                  <a:pt x="7758" y="5144"/>
                </a:lnTo>
                <a:lnTo>
                  <a:pt x="7756" y="5136"/>
                </a:lnTo>
                <a:lnTo>
                  <a:pt x="7760" y="5136"/>
                </a:lnTo>
                <a:lnTo>
                  <a:pt x="7764" y="5134"/>
                </a:lnTo>
                <a:lnTo>
                  <a:pt x="7770" y="5132"/>
                </a:lnTo>
                <a:lnTo>
                  <a:pt x="7776" y="5126"/>
                </a:lnTo>
                <a:lnTo>
                  <a:pt x="7786" y="5116"/>
                </a:lnTo>
                <a:lnTo>
                  <a:pt x="7792" y="5106"/>
                </a:lnTo>
                <a:lnTo>
                  <a:pt x="7796" y="5098"/>
                </a:lnTo>
                <a:lnTo>
                  <a:pt x="7798" y="5088"/>
                </a:lnTo>
                <a:lnTo>
                  <a:pt x="7800" y="5082"/>
                </a:lnTo>
                <a:lnTo>
                  <a:pt x="7804" y="5074"/>
                </a:lnTo>
                <a:lnTo>
                  <a:pt x="7814" y="5062"/>
                </a:lnTo>
                <a:lnTo>
                  <a:pt x="7826" y="5046"/>
                </a:lnTo>
                <a:lnTo>
                  <a:pt x="7854" y="5016"/>
                </a:lnTo>
                <a:lnTo>
                  <a:pt x="7874" y="4990"/>
                </a:lnTo>
                <a:lnTo>
                  <a:pt x="7898" y="4966"/>
                </a:lnTo>
                <a:lnTo>
                  <a:pt x="7936" y="4934"/>
                </a:lnTo>
                <a:lnTo>
                  <a:pt x="7960" y="4914"/>
                </a:lnTo>
                <a:lnTo>
                  <a:pt x="7984" y="4892"/>
                </a:lnTo>
                <a:lnTo>
                  <a:pt x="8008" y="4864"/>
                </a:lnTo>
                <a:lnTo>
                  <a:pt x="8030" y="4834"/>
                </a:lnTo>
                <a:lnTo>
                  <a:pt x="8050" y="4802"/>
                </a:lnTo>
                <a:lnTo>
                  <a:pt x="8070" y="4766"/>
                </a:lnTo>
                <a:lnTo>
                  <a:pt x="8090" y="4726"/>
                </a:lnTo>
                <a:lnTo>
                  <a:pt x="8108" y="4682"/>
                </a:lnTo>
                <a:lnTo>
                  <a:pt x="8116" y="4658"/>
                </a:lnTo>
                <a:lnTo>
                  <a:pt x="8126" y="4638"/>
                </a:lnTo>
                <a:lnTo>
                  <a:pt x="8142" y="4606"/>
                </a:lnTo>
                <a:lnTo>
                  <a:pt x="8154" y="4582"/>
                </a:lnTo>
                <a:lnTo>
                  <a:pt x="8158" y="4570"/>
                </a:lnTo>
                <a:lnTo>
                  <a:pt x="8160" y="4558"/>
                </a:lnTo>
                <a:lnTo>
                  <a:pt x="8162" y="4542"/>
                </a:lnTo>
                <a:lnTo>
                  <a:pt x="8166" y="4534"/>
                </a:lnTo>
                <a:lnTo>
                  <a:pt x="8172" y="4530"/>
                </a:lnTo>
                <a:lnTo>
                  <a:pt x="8176" y="4530"/>
                </a:lnTo>
                <a:lnTo>
                  <a:pt x="8180" y="4532"/>
                </a:lnTo>
                <a:lnTo>
                  <a:pt x="8182" y="4532"/>
                </a:lnTo>
                <a:lnTo>
                  <a:pt x="8174" y="4518"/>
                </a:lnTo>
                <a:lnTo>
                  <a:pt x="8168" y="4508"/>
                </a:lnTo>
                <a:lnTo>
                  <a:pt x="8168" y="4496"/>
                </a:lnTo>
                <a:lnTo>
                  <a:pt x="8168" y="4486"/>
                </a:lnTo>
                <a:lnTo>
                  <a:pt x="8172" y="4478"/>
                </a:lnTo>
                <a:lnTo>
                  <a:pt x="8174" y="4470"/>
                </a:lnTo>
                <a:lnTo>
                  <a:pt x="8174" y="4464"/>
                </a:lnTo>
                <a:lnTo>
                  <a:pt x="8172" y="4460"/>
                </a:lnTo>
                <a:lnTo>
                  <a:pt x="8166" y="4456"/>
                </a:lnTo>
                <a:lnTo>
                  <a:pt x="8158" y="4454"/>
                </a:lnTo>
                <a:lnTo>
                  <a:pt x="8150" y="4458"/>
                </a:lnTo>
                <a:lnTo>
                  <a:pt x="8134" y="4468"/>
                </a:lnTo>
                <a:lnTo>
                  <a:pt x="8124" y="4474"/>
                </a:lnTo>
                <a:lnTo>
                  <a:pt x="8112" y="4480"/>
                </a:lnTo>
                <a:lnTo>
                  <a:pt x="8098" y="4484"/>
                </a:lnTo>
                <a:lnTo>
                  <a:pt x="8080" y="4486"/>
                </a:lnTo>
                <a:lnTo>
                  <a:pt x="8064" y="4486"/>
                </a:lnTo>
                <a:lnTo>
                  <a:pt x="8056" y="4488"/>
                </a:lnTo>
                <a:lnTo>
                  <a:pt x="8052" y="4490"/>
                </a:lnTo>
                <a:lnTo>
                  <a:pt x="8050" y="4492"/>
                </a:lnTo>
                <a:lnTo>
                  <a:pt x="8050" y="4494"/>
                </a:lnTo>
                <a:lnTo>
                  <a:pt x="8048" y="4496"/>
                </a:lnTo>
                <a:lnTo>
                  <a:pt x="8044" y="4496"/>
                </a:lnTo>
                <a:lnTo>
                  <a:pt x="8034" y="4496"/>
                </a:lnTo>
                <a:lnTo>
                  <a:pt x="8022" y="4496"/>
                </a:lnTo>
                <a:lnTo>
                  <a:pt x="8014" y="4498"/>
                </a:lnTo>
                <a:lnTo>
                  <a:pt x="8006" y="4502"/>
                </a:lnTo>
                <a:lnTo>
                  <a:pt x="8000" y="4508"/>
                </a:lnTo>
                <a:lnTo>
                  <a:pt x="7994" y="4512"/>
                </a:lnTo>
                <a:lnTo>
                  <a:pt x="7988" y="4516"/>
                </a:lnTo>
                <a:lnTo>
                  <a:pt x="7980" y="4516"/>
                </a:lnTo>
                <a:lnTo>
                  <a:pt x="7968" y="4514"/>
                </a:lnTo>
                <a:lnTo>
                  <a:pt x="7956" y="4510"/>
                </a:lnTo>
                <a:lnTo>
                  <a:pt x="7948" y="4512"/>
                </a:lnTo>
                <a:lnTo>
                  <a:pt x="7940" y="4516"/>
                </a:lnTo>
                <a:lnTo>
                  <a:pt x="7932" y="4522"/>
                </a:lnTo>
                <a:lnTo>
                  <a:pt x="7924" y="4526"/>
                </a:lnTo>
                <a:lnTo>
                  <a:pt x="7918" y="4530"/>
                </a:lnTo>
                <a:lnTo>
                  <a:pt x="7908" y="4532"/>
                </a:lnTo>
                <a:lnTo>
                  <a:pt x="7898" y="4530"/>
                </a:lnTo>
                <a:lnTo>
                  <a:pt x="7888" y="4524"/>
                </a:lnTo>
                <a:lnTo>
                  <a:pt x="7880" y="4518"/>
                </a:lnTo>
                <a:lnTo>
                  <a:pt x="7874" y="4512"/>
                </a:lnTo>
                <a:lnTo>
                  <a:pt x="7870" y="4504"/>
                </a:lnTo>
                <a:lnTo>
                  <a:pt x="7862" y="4490"/>
                </a:lnTo>
                <a:lnTo>
                  <a:pt x="7858" y="4484"/>
                </a:lnTo>
                <a:lnTo>
                  <a:pt x="7852" y="4476"/>
                </a:lnTo>
                <a:lnTo>
                  <a:pt x="7848" y="4472"/>
                </a:lnTo>
                <a:lnTo>
                  <a:pt x="7842" y="4472"/>
                </a:lnTo>
                <a:lnTo>
                  <a:pt x="7832" y="4472"/>
                </a:lnTo>
                <a:lnTo>
                  <a:pt x="7830" y="4472"/>
                </a:lnTo>
                <a:lnTo>
                  <a:pt x="7832" y="4470"/>
                </a:lnTo>
                <a:lnTo>
                  <a:pt x="7848" y="4458"/>
                </a:lnTo>
                <a:lnTo>
                  <a:pt x="7854" y="4454"/>
                </a:lnTo>
                <a:lnTo>
                  <a:pt x="7856" y="4448"/>
                </a:lnTo>
                <a:lnTo>
                  <a:pt x="7858" y="4444"/>
                </a:lnTo>
                <a:lnTo>
                  <a:pt x="7856" y="4438"/>
                </a:lnTo>
                <a:lnTo>
                  <a:pt x="7852" y="4428"/>
                </a:lnTo>
                <a:lnTo>
                  <a:pt x="7846" y="4414"/>
                </a:lnTo>
                <a:lnTo>
                  <a:pt x="7842" y="4412"/>
                </a:lnTo>
                <a:lnTo>
                  <a:pt x="7836" y="4410"/>
                </a:lnTo>
                <a:lnTo>
                  <a:pt x="7832" y="4408"/>
                </a:lnTo>
                <a:lnTo>
                  <a:pt x="7826" y="4400"/>
                </a:lnTo>
                <a:lnTo>
                  <a:pt x="7824" y="4394"/>
                </a:lnTo>
                <a:lnTo>
                  <a:pt x="7822" y="4392"/>
                </a:lnTo>
                <a:lnTo>
                  <a:pt x="7818" y="4388"/>
                </a:lnTo>
                <a:lnTo>
                  <a:pt x="7814" y="4380"/>
                </a:lnTo>
                <a:lnTo>
                  <a:pt x="7808" y="4370"/>
                </a:lnTo>
                <a:lnTo>
                  <a:pt x="7808" y="4368"/>
                </a:lnTo>
                <a:lnTo>
                  <a:pt x="7808" y="4370"/>
                </a:lnTo>
                <a:lnTo>
                  <a:pt x="7806" y="4370"/>
                </a:lnTo>
                <a:lnTo>
                  <a:pt x="7802" y="4364"/>
                </a:lnTo>
                <a:lnTo>
                  <a:pt x="7798" y="4360"/>
                </a:lnTo>
                <a:lnTo>
                  <a:pt x="7796" y="4358"/>
                </a:lnTo>
                <a:lnTo>
                  <a:pt x="7792" y="4358"/>
                </a:lnTo>
                <a:lnTo>
                  <a:pt x="7790" y="4356"/>
                </a:lnTo>
                <a:lnTo>
                  <a:pt x="7786" y="4354"/>
                </a:lnTo>
                <a:lnTo>
                  <a:pt x="7782" y="4348"/>
                </a:lnTo>
                <a:lnTo>
                  <a:pt x="7776" y="4336"/>
                </a:lnTo>
                <a:lnTo>
                  <a:pt x="7770" y="4326"/>
                </a:lnTo>
                <a:lnTo>
                  <a:pt x="7766" y="4320"/>
                </a:lnTo>
                <a:lnTo>
                  <a:pt x="7762" y="4320"/>
                </a:lnTo>
                <a:lnTo>
                  <a:pt x="7760" y="4320"/>
                </a:lnTo>
                <a:lnTo>
                  <a:pt x="7758" y="4320"/>
                </a:lnTo>
                <a:lnTo>
                  <a:pt x="7756" y="4320"/>
                </a:lnTo>
                <a:lnTo>
                  <a:pt x="7752" y="4318"/>
                </a:lnTo>
                <a:lnTo>
                  <a:pt x="7748" y="4312"/>
                </a:lnTo>
                <a:lnTo>
                  <a:pt x="7744" y="4306"/>
                </a:lnTo>
                <a:lnTo>
                  <a:pt x="7742" y="4304"/>
                </a:lnTo>
                <a:lnTo>
                  <a:pt x="7740" y="4306"/>
                </a:lnTo>
                <a:lnTo>
                  <a:pt x="7736" y="4308"/>
                </a:lnTo>
                <a:lnTo>
                  <a:pt x="7734" y="4308"/>
                </a:lnTo>
                <a:lnTo>
                  <a:pt x="7732" y="4306"/>
                </a:lnTo>
                <a:lnTo>
                  <a:pt x="7726" y="4300"/>
                </a:lnTo>
                <a:lnTo>
                  <a:pt x="7720" y="4288"/>
                </a:lnTo>
                <a:lnTo>
                  <a:pt x="7716" y="4280"/>
                </a:lnTo>
                <a:lnTo>
                  <a:pt x="7714" y="4276"/>
                </a:lnTo>
                <a:lnTo>
                  <a:pt x="7714" y="4278"/>
                </a:lnTo>
                <a:lnTo>
                  <a:pt x="7712" y="4284"/>
                </a:lnTo>
                <a:lnTo>
                  <a:pt x="7714" y="4296"/>
                </a:lnTo>
                <a:lnTo>
                  <a:pt x="7712" y="4300"/>
                </a:lnTo>
                <a:lnTo>
                  <a:pt x="7710" y="4300"/>
                </a:lnTo>
                <a:lnTo>
                  <a:pt x="7708" y="4298"/>
                </a:lnTo>
                <a:lnTo>
                  <a:pt x="7706" y="4292"/>
                </a:lnTo>
                <a:lnTo>
                  <a:pt x="7702" y="4282"/>
                </a:lnTo>
                <a:lnTo>
                  <a:pt x="7696" y="4266"/>
                </a:lnTo>
                <a:lnTo>
                  <a:pt x="7692" y="4254"/>
                </a:lnTo>
                <a:lnTo>
                  <a:pt x="7688" y="4242"/>
                </a:lnTo>
                <a:lnTo>
                  <a:pt x="7684" y="4212"/>
                </a:lnTo>
                <a:lnTo>
                  <a:pt x="7680" y="4196"/>
                </a:lnTo>
                <a:lnTo>
                  <a:pt x="7676" y="4182"/>
                </a:lnTo>
                <a:lnTo>
                  <a:pt x="7672" y="4166"/>
                </a:lnTo>
                <a:lnTo>
                  <a:pt x="7664" y="4154"/>
                </a:lnTo>
                <a:lnTo>
                  <a:pt x="7656" y="4142"/>
                </a:lnTo>
                <a:lnTo>
                  <a:pt x="7652" y="4140"/>
                </a:lnTo>
                <a:lnTo>
                  <a:pt x="7648" y="4142"/>
                </a:lnTo>
                <a:lnTo>
                  <a:pt x="7646" y="4142"/>
                </a:lnTo>
                <a:lnTo>
                  <a:pt x="7644" y="4140"/>
                </a:lnTo>
                <a:lnTo>
                  <a:pt x="7640" y="4132"/>
                </a:lnTo>
                <a:lnTo>
                  <a:pt x="7634" y="4124"/>
                </a:lnTo>
                <a:lnTo>
                  <a:pt x="7630" y="4120"/>
                </a:lnTo>
                <a:lnTo>
                  <a:pt x="7626" y="4120"/>
                </a:lnTo>
                <a:lnTo>
                  <a:pt x="7624" y="4120"/>
                </a:lnTo>
                <a:lnTo>
                  <a:pt x="7622" y="4118"/>
                </a:lnTo>
                <a:lnTo>
                  <a:pt x="7618" y="4110"/>
                </a:lnTo>
                <a:lnTo>
                  <a:pt x="7614" y="4098"/>
                </a:lnTo>
                <a:lnTo>
                  <a:pt x="7610" y="4084"/>
                </a:lnTo>
                <a:lnTo>
                  <a:pt x="7606" y="4056"/>
                </a:lnTo>
                <a:lnTo>
                  <a:pt x="7606" y="4046"/>
                </a:lnTo>
                <a:lnTo>
                  <a:pt x="7606" y="4040"/>
                </a:lnTo>
                <a:lnTo>
                  <a:pt x="7608" y="4032"/>
                </a:lnTo>
                <a:lnTo>
                  <a:pt x="7608" y="4024"/>
                </a:lnTo>
                <a:lnTo>
                  <a:pt x="7606" y="4014"/>
                </a:lnTo>
                <a:lnTo>
                  <a:pt x="7602" y="4006"/>
                </a:lnTo>
                <a:lnTo>
                  <a:pt x="7604" y="4004"/>
                </a:lnTo>
                <a:lnTo>
                  <a:pt x="7608" y="4004"/>
                </a:lnTo>
                <a:lnTo>
                  <a:pt x="7612" y="4006"/>
                </a:lnTo>
                <a:lnTo>
                  <a:pt x="7614" y="4004"/>
                </a:lnTo>
                <a:lnTo>
                  <a:pt x="7610" y="3996"/>
                </a:lnTo>
                <a:lnTo>
                  <a:pt x="7602" y="3982"/>
                </a:lnTo>
                <a:lnTo>
                  <a:pt x="7598" y="3970"/>
                </a:lnTo>
                <a:lnTo>
                  <a:pt x="7596" y="3958"/>
                </a:lnTo>
                <a:lnTo>
                  <a:pt x="7594" y="3950"/>
                </a:lnTo>
                <a:lnTo>
                  <a:pt x="7592" y="3944"/>
                </a:lnTo>
                <a:lnTo>
                  <a:pt x="7588" y="3942"/>
                </a:lnTo>
                <a:lnTo>
                  <a:pt x="7582" y="3940"/>
                </a:lnTo>
                <a:lnTo>
                  <a:pt x="7578" y="3938"/>
                </a:lnTo>
                <a:lnTo>
                  <a:pt x="7574" y="3936"/>
                </a:lnTo>
                <a:lnTo>
                  <a:pt x="7572" y="3928"/>
                </a:lnTo>
                <a:lnTo>
                  <a:pt x="7568" y="3922"/>
                </a:lnTo>
                <a:lnTo>
                  <a:pt x="7564" y="3920"/>
                </a:lnTo>
                <a:lnTo>
                  <a:pt x="7558" y="3918"/>
                </a:lnTo>
                <a:lnTo>
                  <a:pt x="7554" y="3918"/>
                </a:lnTo>
                <a:lnTo>
                  <a:pt x="7550" y="3914"/>
                </a:lnTo>
                <a:lnTo>
                  <a:pt x="7544" y="3902"/>
                </a:lnTo>
                <a:lnTo>
                  <a:pt x="7538" y="3908"/>
                </a:lnTo>
                <a:lnTo>
                  <a:pt x="7544" y="3902"/>
                </a:lnTo>
                <a:lnTo>
                  <a:pt x="7538" y="3886"/>
                </a:lnTo>
                <a:lnTo>
                  <a:pt x="7536" y="3872"/>
                </a:lnTo>
                <a:lnTo>
                  <a:pt x="7536" y="3866"/>
                </a:lnTo>
                <a:lnTo>
                  <a:pt x="7538" y="3860"/>
                </a:lnTo>
                <a:lnTo>
                  <a:pt x="7542" y="3858"/>
                </a:lnTo>
                <a:lnTo>
                  <a:pt x="7546" y="3856"/>
                </a:lnTo>
                <a:lnTo>
                  <a:pt x="7550" y="3856"/>
                </a:lnTo>
                <a:lnTo>
                  <a:pt x="7542" y="3852"/>
                </a:lnTo>
                <a:lnTo>
                  <a:pt x="7538" y="3848"/>
                </a:lnTo>
                <a:lnTo>
                  <a:pt x="7532" y="3840"/>
                </a:lnTo>
                <a:lnTo>
                  <a:pt x="7526" y="3830"/>
                </a:lnTo>
                <a:lnTo>
                  <a:pt x="7520" y="3818"/>
                </a:lnTo>
                <a:lnTo>
                  <a:pt x="7512" y="3798"/>
                </a:lnTo>
                <a:lnTo>
                  <a:pt x="7504" y="3780"/>
                </a:lnTo>
                <a:lnTo>
                  <a:pt x="7488" y="3750"/>
                </a:lnTo>
                <a:lnTo>
                  <a:pt x="7476" y="3728"/>
                </a:lnTo>
                <a:lnTo>
                  <a:pt x="7474" y="3718"/>
                </a:lnTo>
                <a:lnTo>
                  <a:pt x="7474" y="3710"/>
                </a:lnTo>
                <a:lnTo>
                  <a:pt x="7476" y="3704"/>
                </a:lnTo>
                <a:lnTo>
                  <a:pt x="7474" y="3700"/>
                </a:lnTo>
                <a:lnTo>
                  <a:pt x="7470" y="3690"/>
                </a:lnTo>
                <a:lnTo>
                  <a:pt x="7464" y="3680"/>
                </a:lnTo>
                <a:lnTo>
                  <a:pt x="7462" y="3674"/>
                </a:lnTo>
                <a:lnTo>
                  <a:pt x="7460" y="3668"/>
                </a:lnTo>
                <a:lnTo>
                  <a:pt x="7460" y="3658"/>
                </a:lnTo>
                <a:lnTo>
                  <a:pt x="7454" y="3648"/>
                </a:lnTo>
                <a:lnTo>
                  <a:pt x="7440" y="3628"/>
                </a:lnTo>
                <a:lnTo>
                  <a:pt x="7426" y="3608"/>
                </a:lnTo>
                <a:lnTo>
                  <a:pt x="7422" y="3598"/>
                </a:lnTo>
                <a:lnTo>
                  <a:pt x="7420" y="3588"/>
                </a:lnTo>
                <a:lnTo>
                  <a:pt x="7420" y="3582"/>
                </a:lnTo>
                <a:lnTo>
                  <a:pt x="7418" y="3576"/>
                </a:lnTo>
                <a:lnTo>
                  <a:pt x="7414" y="3570"/>
                </a:lnTo>
                <a:lnTo>
                  <a:pt x="7412" y="3568"/>
                </a:lnTo>
                <a:lnTo>
                  <a:pt x="7412" y="3562"/>
                </a:lnTo>
                <a:lnTo>
                  <a:pt x="7414" y="3556"/>
                </a:lnTo>
                <a:lnTo>
                  <a:pt x="7420" y="3546"/>
                </a:lnTo>
                <a:lnTo>
                  <a:pt x="7422" y="3550"/>
                </a:lnTo>
                <a:lnTo>
                  <a:pt x="7424" y="3552"/>
                </a:lnTo>
                <a:lnTo>
                  <a:pt x="7424" y="3560"/>
                </a:lnTo>
                <a:lnTo>
                  <a:pt x="7426" y="3570"/>
                </a:lnTo>
                <a:lnTo>
                  <a:pt x="7428" y="3576"/>
                </a:lnTo>
                <a:lnTo>
                  <a:pt x="7434" y="3584"/>
                </a:lnTo>
                <a:lnTo>
                  <a:pt x="7438" y="3590"/>
                </a:lnTo>
                <a:lnTo>
                  <a:pt x="7442" y="3594"/>
                </a:lnTo>
                <a:lnTo>
                  <a:pt x="7444" y="3606"/>
                </a:lnTo>
                <a:lnTo>
                  <a:pt x="7446" y="3618"/>
                </a:lnTo>
                <a:lnTo>
                  <a:pt x="7450" y="3622"/>
                </a:lnTo>
                <a:lnTo>
                  <a:pt x="7454" y="3628"/>
                </a:lnTo>
                <a:lnTo>
                  <a:pt x="7468" y="3644"/>
                </a:lnTo>
                <a:lnTo>
                  <a:pt x="7478" y="3658"/>
                </a:lnTo>
                <a:lnTo>
                  <a:pt x="7480" y="3660"/>
                </a:lnTo>
                <a:lnTo>
                  <a:pt x="7484" y="3662"/>
                </a:lnTo>
                <a:lnTo>
                  <a:pt x="7486" y="3662"/>
                </a:lnTo>
                <a:lnTo>
                  <a:pt x="7490" y="3658"/>
                </a:lnTo>
                <a:lnTo>
                  <a:pt x="7494" y="3644"/>
                </a:lnTo>
                <a:lnTo>
                  <a:pt x="7496" y="3632"/>
                </a:lnTo>
                <a:lnTo>
                  <a:pt x="7502" y="3610"/>
                </a:lnTo>
                <a:lnTo>
                  <a:pt x="7514" y="3572"/>
                </a:lnTo>
                <a:lnTo>
                  <a:pt x="7516" y="3568"/>
                </a:lnTo>
                <a:lnTo>
                  <a:pt x="7516" y="3572"/>
                </a:lnTo>
                <a:lnTo>
                  <a:pt x="7516" y="3578"/>
                </a:lnTo>
                <a:lnTo>
                  <a:pt x="7510" y="3602"/>
                </a:lnTo>
                <a:lnTo>
                  <a:pt x="7510" y="3614"/>
                </a:lnTo>
                <a:lnTo>
                  <a:pt x="7510" y="3620"/>
                </a:lnTo>
                <a:lnTo>
                  <a:pt x="7508" y="3630"/>
                </a:lnTo>
                <a:lnTo>
                  <a:pt x="7502" y="3644"/>
                </a:lnTo>
                <a:lnTo>
                  <a:pt x="7502" y="3646"/>
                </a:lnTo>
                <a:lnTo>
                  <a:pt x="7508" y="3644"/>
                </a:lnTo>
                <a:lnTo>
                  <a:pt x="7512" y="3644"/>
                </a:lnTo>
                <a:lnTo>
                  <a:pt x="7518" y="3644"/>
                </a:lnTo>
                <a:lnTo>
                  <a:pt x="7522" y="3646"/>
                </a:lnTo>
                <a:lnTo>
                  <a:pt x="7526" y="3648"/>
                </a:lnTo>
                <a:lnTo>
                  <a:pt x="7532" y="3658"/>
                </a:lnTo>
                <a:lnTo>
                  <a:pt x="7548" y="3688"/>
                </a:lnTo>
                <a:lnTo>
                  <a:pt x="7564" y="3722"/>
                </a:lnTo>
                <a:lnTo>
                  <a:pt x="7572" y="3736"/>
                </a:lnTo>
                <a:lnTo>
                  <a:pt x="7580" y="3746"/>
                </a:lnTo>
                <a:lnTo>
                  <a:pt x="7584" y="3752"/>
                </a:lnTo>
                <a:lnTo>
                  <a:pt x="7586" y="3756"/>
                </a:lnTo>
                <a:lnTo>
                  <a:pt x="7586" y="3762"/>
                </a:lnTo>
                <a:lnTo>
                  <a:pt x="7592" y="3768"/>
                </a:lnTo>
                <a:lnTo>
                  <a:pt x="7600" y="3776"/>
                </a:lnTo>
                <a:lnTo>
                  <a:pt x="7608" y="3788"/>
                </a:lnTo>
                <a:lnTo>
                  <a:pt x="7610" y="3798"/>
                </a:lnTo>
                <a:lnTo>
                  <a:pt x="7610" y="3804"/>
                </a:lnTo>
                <a:lnTo>
                  <a:pt x="7608" y="3808"/>
                </a:lnTo>
                <a:lnTo>
                  <a:pt x="7608" y="3814"/>
                </a:lnTo>
                <a:lnTo>
                  <a:pt x="7608" y="3818"/>
                </a:lnTo>
                <a:lnTo>
                  <a:pt x="7610" y="3824"/>
                </a:lnTo>
                <a:lnTo>
                  <a:pt x="7612" y="3830"/>
                </a:lnTo>
                <a:lnTo>
                  <a:pt x="7622" y="3840"/>
                </a:lnTo>
                <a:lnTo>
                  <a:pt x="7628" y="3844"/>
                </a:lnTo>
                <a:lnTo>
                  <a:pt x="7636" y="3846"/>
                </a:lnTo>
                <a:lnTo>
                  <a:pt x="7642" y="3850"/>
                </a:lnTo>
                <a:lnTo>
                  <a:pt x="7648" y="3856"/>
                </a:lnTo>
                <a:lnTo>
                  <a:pt x="7656" y="3866"/>
                </a:lnTo>
                <a:lnTo>
                  <a:pt x="7662" y="3878"/>
                </a:lnTo>
                <a:lnTo>
                  <a:pt x="7672" y="3904"/>
                </a:lnTo>
                <a:lnTo>
                  <a:pt x="7680" y="3928"/>
                </a:lnTo>
                <a:lnTo>
                  <a:pt x="7684" y="3938"/>
                </a:lnTo>
                <a:lnTo>
                  <a:pt x="7684" y="3944"/>
                </a:lnTo>
                <a:lnTo>
                  <a:pt x="7682" y="3948"/>
                </a:lnTo>
                <a:lnTo>
                  <a:pt x="7680" y="3952"/>
                </a:lnTo>
                <a:lnTo>
                  <a:pt x="7678" y="3956"/>
                </a:lnTo>
                <a:lnTo>
                  <a:pt x="7678" y="3960"/>
                </a:lnTo>
                <a:lnTo>
                  <a:pt x="7678" y="3966"/>
                </a:lnTo>
                <a:lnTo>
                  <a:pt x="7680" y="3972"/>
                </a:lnTo>
                <a:lnTo>
                  <a:pt x="7684" y="3980"/>
                </a:lnTo>
                <a:lnTo>
                  <a:pt x="7684" y="3984"/>
                </a:lnTo>
                <a:lnTo>
                  <a:pt x="7684" y="3988"/>
                </a:lnTo>
                <a:lnTo>
                  <a:pt x="7682" y="3990"/>
                </a:lnTo>
                <a:lnTo>
                  <a:pt x="7680" y="3992"/>
                </a:lnTo>
                <a:lnTo>
                  <a:pt x="7680" y="3994"/>
                </a:lnTo>
                <a:lnTo>
                  <a:pt x="7688" y="4006"/>
                </a:lnTo>
                <a:lnTo>
                  <a:pt x="7698" y="4022"/>
                </a:lnTo>
                <a:lnTo>
                  <a:pt x="7704" y="4032"/>
                </a:lnTo>
                <a:lnTo>
                  <a:pt x="7710" y="4040"/>
                </a:lnTo>
                <a:lnTo>
                  <a:pt x="7720" y="4044"/>
                </a:lnTo>
                <a:lnTo>
                  <a:pt x="7726" y="4046"/>
                </a:lnTo>
                <a:lnTo>
                  <a:pt x="7732" y="4050"/>
                </a:lnTo>
                <a:lnTo>
                  <a:pt x="7742" y="4062"/>
                </a:lnTo>
                <a:lnTo>
                  <a:pt x="7750" y="4074"/>
                </a:lnTo>
                <a:lnTo>
                  <a:pt x="7756" y="4088"/>
                </a:lnTo>
                <a:lnTo>
                  <a:pt x="7762" y="4096"/>
                </a:lnTo>
                <a:lnTo>
                  <a:pt x="7766" y="4100"/>
                </a:lnTo>
                <a:lnTo>
                  <a:pt x="7768" y="4104"/>
                </a:lnTo>
                <a:lnTo>
                  <a:pt x="7768" y="4112"/>
                </a:lnTo>
                <a:lnTo>
                  <a:pt x="7770" y="4122"/>
                </a:lnTo>
                <a:lnTo>
                  <a:pt x="7772" y="4128"/>
                </a:lnTo>
                <a:lnTo>
                  <a:pt x="7776" y="4132"/>
                </a:lnTo>
                <a:lnTo>
                  <a:pt x="7778" y="4142"/>
                </a:lnTo>
                <a:lnTo>
                  <a:pt x="7780" y="4148"/>
                </a:lnTo>
                <a:lnTo>
                  <a:pt x="7782" y="4154"/>
                </a:lnTo>
                <a:lnTo>
                  <a:pt x="7792" y="4166"/>
                </a:lnTo>
                <a:lnTo>
                  <a:pt x="7804" y="4180"/>
                </a:lnTo>
                <a:lnTo>
                  <a:pt x="7808" y="4188"/>
                </a:lnTo>
                <a:lnTo>
                  <a:pt x="7812" y="4196"/>
                </a:lnTo>
                <a:lnTo>
                  <a:pt x="7814" y="4202"/>
                </a:lnTo>
                <a:lnTo>
                  <a:pt x="7816" y="4204"/>
                </a:lnTo>
                <a:lnTo>
                  <a:pt x="7820" y="4202"/>
                </a:lnTo>
                <a:lnTo>
                  <a:pt x="7822" y="4204"/>
                </a:lnTo>
                <a:lnTo>
                  <a:pt x="7824" y="4210"/>
                </a:lnTo>
                <a:lnTo>
                  <a:pt x="7828" y="4220"/>
                </a:lnTo>
                <a:lnTo>
                  <a:pt x="7832" y="4236"/>
                </a:lnTo>
                <a:lnTo>
                  <a:pt x="7832" y="4254"/>
                </a:lnTo>
                <a:lnTo>
                  <a:pt x="7830" y="4260"/>
                </a:lnTo>
                <a:lnTo>
                  <a:pt x="7826" y="4268"/>
                </a:lnTo>
                <a:lnTo>
                  <a:pt x="7826" y="4272"/>
                </a:lnTo>
                <a:lnTo>
                  <a:pt x="7826" y="4276"/>
                </a:lnTo>
                <a:lnTo>
                  <a:pt x="7828" y="4282"/>
                </a:lnTo>
                <a:lnTo>
                  <a:pt x="7832" y="4286"/>
                </a:lnTo>
                <a:lnTo>
                  <a:pt x="7830" y="4288"/>
                </a:lnTo>
                <a:lnTo>
                  <a:pt x="7828" y="4290"/>
                </a:lnTo>
                <a:lnTo>
                  <a:pt x="7824" y="4294"/>
                </a:lnTo>
                <a:lnTo>
                  <a:pt x="7826" y="4296"/>
                </a:lnTo>
                <a:lnTo>
                  <a:pt x="7832" y="4300"/>
                </a:lnTo>
                <a:lnTo>
                  <a:pt x="7832" y="4302"/>
                </a:lnTo>
                <a:lnTo>
                  <a:pt x="7834" y="4306"/>
                </a:lnTo>
                <a:lnTo>
                  <a:pt x="7834" y="4312"/>
                </a:lnTo>
                <a:lnTo>
                  <a:pt x="7836" y="4318"/>
                </a:lnTo>
                <a:lnTo>
                  <a:pt x="7840" y="4326"/>
                </a:lnTo>
                <a:lnTo>
                  <a:pt x="7840" y="4336"/>
                </a:lnTo>
                <a:lnTo>
                  <a:pt x="7842" y="4350"/>
                </a:lnTo>
                <a:lnTo>
                  <a:pt x="7846" y="4362"/>
                </a:lnTo>
                <a:lnTo>
                  <a:pt x="7850" y="4370"/>
                </a:lnTo>
                <a:lnTo>
                  <a:pt x="7850" y="4376"/>
                </a:lnTo>
                <a:lnTo>
                  <a:pt x="7850" y="4380"/>
                </a:lnTo>
                <a:lnTo>
                  <a:pt x="7850" y="4388"/>
                </a:lnTo>
                <a:lnTo>
                  <a:pt x="7850" y="4394"/>
                </a:lnTo>
                <a:lnTo>
                  <a:pt x="7854" y="4398"/>
                </a:lnTo>
                <a:lnTo>
                  <a:pt x="7856" y="4410"/>
                </a:lnTo>
                <a:lnTo>
                  <a:pt x="7860" y="4418"/>
                </a:lnTo>
                <a:lnTo>
                  <a:pt x="7862" y="4418"/>
                </a:lnTo>
                <a:lnTo>
                  <a:pt x="7864" y="4418"/>
                </a:lnTo>
                <a:lnTo>
                  <a:pt x="7868" y="4418"/>
                </a:lnTo>
                <a:lnTo>
                  <a:pt x="7872" y="4420"/>
                </a:lnTo>
                <a:lnTo>
                  <a:pt x="7874" y="4422"/>
                </a:lnTo>
                <a:lnTo>
                  <a:pt x="7880" y="4424"/>
                </a:lnTo>
                <a:lnTo>
                  <a:pt x="7884" y="4424"/>
                </a:lnTo>
                <a:lnTo>
                  <a:pt x="7888" y="4422"/>
                </a:lnTo>
                <a:lnTo>
                  <a:pt x="7892" y="4422"/>
                </a:lnTo>
                <a:lnTo>
                  <a:pt x="7896" y="4420"/>
                </a:lnTo>
                <a:lnTo>
                  <a:pt x="7900" y="4418"/>
                </a:lnTo>
                <a:lnTo>
                  <a:pt x="7902" y="4416"/>
                </a:lnTo>
                <a:lnTo>
                  <a:pt x="7910" y="4416"/>
                </a:lnTo>
                <a:lnTo>
                  <a:pt x="7916" y="4416"/>
                </a:lnTo>
                <a:lnTo>
                  <a:pt x="7920" y="4416"/>
                </a:lnTo>
                <a:lnTo>
                  <a:pt x="7922" y="4414"/>
                </a:lnTo>
                <a:lnTo>
                  <a:pt x="7924" y="4412"/>
                </a:lnTo>
                <a:lnTo>
                  <a:pt x="7926" y="4408"/>
                </a:lnTo>
                <a:lnTo>
                  <a:pt x="7928" y="4406"/>
                </a:lnTo>
                <a:lnTo>
                  <a:pt x="7932" y="4404"/>
                </a:lnTo>
                <a:lnTo>
                  <a:pt x="7936" y="4404"/>
                </a:lnTo>
                <a:lnTo>
                  <a:pt x="7938" y="4400"/>
                </a:lnTo>
                <a:lnTo>
                  <a:pt x="7942" y="4392"/>
                </a:lnTo>
                <a:lnTo>
                  <a:pt x="7946" y="4388"/>
                </a:lnTo>
                <a:lnTo>
                  <a:pt x="7950" y="4384"/>
                </a:lnTo>
                <a:lnTo>
                  <a:pt x="7958" y="4382"/>
                </a:lnTo>
                <a:lnTo>
                  <a:pt x="7968" y="4382"/>
                </a:lnTo>
                <a:lnTo>
                  <a:pt x="7984" y="4384"/>
                </a:lnTo>
                <a:lnTo>
                  <a:pt x="7998" y="4380"/>
                </a:lnTo>
                <a:lnTo>
                  <a:pt x="8008" y="4374"/>
                </a:lnTo>
                <a:lnTo>
                  <a:pt x="8018" y="4368"/>
                </a:lnTo>
                <a:lnTo>
                  <a:pt x="8034" y="4356"/>
                </a:lnTo>
                <a:lnTo>
                  <a:pt x="8040" y="4354"/>
                </a:lnTo>
                <a:lnTo>
                  <a:pt x="8048" y="4354"/>
                </a:lnTo>
                <a:lnTo>
                  <a:pt x="8054" y="4356"/>
                </a:lnTo>
                <a:lnTo>
                  <a:pt x="8058" y="4356"/>
                </a:lnTo>
                <a:lnTo>
                  <a:pt x="8066" y="4352"/>
                </a:lnTo>
                <a:lnTo>
                  <a:pt x="8074" y="4346"/>
                </a:lnTo>
                <a:lnTo>
                  <a:pt x="8082" y="4336"/>
                </a:lnTo>
                <a:lnTo>
                  <a:pt x="8090" y="4328"/>
                </a:lnTo>
                <a:lnTo>
                  <a:pt x="8100" y="4320"/>
                </a:lnTo>
                <a:lnTo>
                  <a:pt x="8110" y="4316"/>
                </a:lnTo>
                <a:lnTo>
                  <a:pt x="8116" y="4314"/>
                </a:lnTo>
                <a:lnTo>
                  <a:pt x="8124" y="4314"/>
                </a:lnTo>
                <a:lnTo>
                  <a:pt x="8128" y="4314"/>
                </a:lnTo>
                <a:lnTo>
                  <a:pt x="8130" y="4314"/>
                </a:lnTo>
                <a:lnTo>
                  <a:pt x="8136" y="4310"/>
                </a:lnTo>
                <a:lnTo>
                  <a:pt x="8146" y="4302"/>
                </a:lnTo>
                <a:lnTo>
                  <a:pt x="8154" y="4300"/>
                </a:lnTo>
                <a:lnTo>
                  <a:pt x="8164" y="4296"/>
                </a:lnTo>
                <a:lnTo>
                  <a:pt x="8184" y="4290"/>
                </a:lnTo>
                <a:lnTo>
                  <a:pt x="8192" y="4286"/>
                </a:lnTo>
                <a:lnTo>
                  <a:pt x="8194" y="4282"/>
                </a:lnTo>
                <a:lnTo>
                  <a:pt x="8204" y="4280"/>
                </a:lnTo>
                <a:lnTo>
                  <a:pt x="8210" y="4276"/>
                </a:lnTo>
                <a:lnTo>
                  <a:pt x="8212" y="4272"/>
                </a:lnTo>
                <a:lnTo>
                  <a:pt x="8212" y="4260"/>
                </a:lnTo>
                <a:lnTo>
                  <a:pt x="8212" y="4252"/>
                </a:lnTo>
                <a:lnTo>
                  <a:pt x="8216" y="4244"/>
                </a:lnTo>
                <a:lnTo>
                  <a:pt x="8228" y="4234"/>
                </a:lnTo>
                <a:lnTo>
                  <a:pt x="8246" y="4222"/>
                </a:lnTo>
                <a:lnTo>
                  <a:pt x="8252" y="4220"/>
                </a:lnTo>
                <a:lnTo>
                  <a:pt x="8256" y="4218"/>
                </a:lnTo>
                <a:lnTo>
                  <a:pt x="8264" y="4218"/>
                </a:lnTo>
                <a:lnTo>
                  <a:pt x="8268" y="4218"/>
                </a:lnTo>
                <a:lnTo>
                  <a:pt x="8272" y="4216"/>
                </a:lnTo>
                <a:lnTo>
                  <a:pt x="8280" y="4212"/>
                </a:lnTo>
                <a:lnTo>
                  <a:pt x="8284" y="4208"/>
                </a:lnTo>
                <a:lnTo>
                  <a:pt x="8290" y="4206"/>
                </a:lnTo>
                <a:lnTo>
                  <a:pt x="8298" y="4206"/>
                </a:lnTo>
                <a:lnTo>
                  <a:pt x="8308" y="4206"/>
                </a:lnTo>
                <a:lnTo>
                  <a:pt x="8314" y="4208"/>
                </a:lnTo>
                <a:lnTo>
                  <a:pt x="8320" y="4208"/>
                </a:lnTo>
                <a:lnTo>
                  <a:pt x="8322" y="4206"/>
                </a:lnTo>
                <a:lnTo>
                  <a:pt x="8326" y="4202"/>
                </a:lnTo>
                <a:lnTo>
                  <a:pt x="8330" y="4194"/>
                </a:lnTo>
                <a:lnTo>
                  <a:pt x="8334" y="4186"/>
                </a:lnTo>
                <a:lnTo>
                  <a:pt x="8338" y="4176"/>
                </a:lnTo>
                <a:lnTo>
                  <a:pt x="8342" y="4168"/>
                </a:lnTo>
                <a:lnTo>
                  <a:pt x="8350" y="4160"/>
                </a:lnTo>
                <a:lnTo>
                  <a:pt x="8354" y="4160"/>
                </a:lnTo>
                <a:lnTo>
                  <a:pt x="8360" y="4158"/>
                </a:lnTo>
                <a:lnTo>
                  <a:pt x="8374" y="4158"/>
                </a:lnTo>
                <a:lnTo>
                  <a:pt x="8382" y="4154"/>
                </a:lnTo>
                <a:lnTo>
                  <a:pt x="8386" y="4146"/>
                </a:lnTo>
                <a:lnTo>
                  <a:pt x="8390" y="4138"/>
                </a:lnTo>
                <a:lnTo>
                  <a:pt x="8392" y="4130"/>
                </a:lnTo>
                <a:lnTo>
                  <a:pt x="8396" y="4122"/>
                </a:lnTo>
                <a:lnTo>
                  <a:pt x="8406" y="4116"/>
                </a:lnTo>
                <a:lnTo>
                  <a:pt x="8420" y="4110"/>
                </a:lnTo>
                <a:lnTo>
                  <a:pt x="8430" y="4108"/>
                </a:lnTo>
                <a:lnTo>
                  <a:pt x="8436" y="4104"/>
                </a:lnTo>
                <a:lnTo>
                  <a:pt x="8438" y="4100"/>
                </a:lnTo>
                <a:lnTo>
                  <a:pt x="8438" y="4094"/>
                </a:lnTo>
                <a:lnTo>
                  <a:pt x="8436" y="4086"/>
                </a:lnTo>
                <a:lnTo>
                  <a:pt x="8434" y="4076"/>
                </a:lnTo>
                <a:lnTo>
                  <a:pt x="8434" y="4062"/>
                </a:lnTo>
                <a:lnTo>
                  <a:pt x="8438" y="4046"/>
                </a:lnTo>
                <a:lnTo>
                  <a:pt x="8444" y="4034"/>
                </a:lnTo>
                <a:lnTo>
                  <a:pt x="8448" y="4028"/>
                </a:lnTo>
                <a:lnTo>
                  <a:pt x="8452" y="4028"/>
                </a:lnTo>
                <a:lnTo>
                  <a:pt x="8454" y="4032"/>
                </a:lnTo>
                <a:lnTo>
                  <a:pt x="8458" y="4036"/>
                </a:lnTo>
                <a:lnTo>
                  <a:pt x="8460" y="4036"/>
                </a:lnTo>
                <a:lnTo>
                  <a:pt x="8464" y="4034"/>
                </a:lnTo>
                <a:lnTo>
                  <a:pt x="8470" y="4022"/>
                </a:lnTo>
                <a:lnTo>
                  <a:pt x="8476" y="4010"/>
                </a:lnTo>
                <a:lnTo>
                  <a:pt x="8480" y="4002"/>
                </a:lnTo>
                <a:lnTo>
                  <a:pt x="8490" y="3992"/>
                </a:lnTo>
                <a:lnTo>
                  <a:pt x="8500" y="3982"/>
                </a:lnTo>
                <a:lnTo>
                  <a:pt x="8504" y="3974"/>
                </a:lnTo>
                <a:lnTo>
                  <a:pt x="8510" y="3962"/>
                </a:lnTo>
                <a:lnTo>
                  <a:pt x="8516" y="3946"/>
                </a:lnTo>
                <a:lnTo>
                  <a:pt x="8518" y="3936"/>
                </a:lnTo>
                <a:lnTo>
                  <a:pt x="8518" y="3932"/>
                </a:lnTo>
                <a:lnTo>
                  <a:pt x="8516" y="3930"/>
                </a:lnTo>
                <a:lnTo>
                  <a:pt x="8508" y="3926"/>
                </a:lnTo>
                <a:lnTo>
                  <a:pt x="8502" y="3922"/>
                </a:lnTo>
                <a:lnTo>
                  <a:pt x="8498" y="3916"/>
                </a:lnTo>
                <a:lnTo>
                  <a:pt x="8488" y="3896"/>
                </a:lnTo>
                <a:lnTo>
                  <a:pt x="8482" y="3886"/>
                </a:lnTo>
                <a:lnTo>
                  <a:pt x="8476" y="3880"/>
                </a:lnTo>
                <a:lnTo>
                  <a:pt x="8470" y="3874"/>
                </a:lnTo>
                <a:lnTo>
                  <a:pt x="8468" y="3874"/>
                </a:lnTo>
                <a:lnTo>
                  <a:pt x="8464" y="3874"/>
                </a:lnTo>
                <a:lnTo>
                  <a:pt x="8460" y="3876"/>
                </a:lnTo>
                <a:lnTo>
                  <a:pt x="8458" y="3876"/>
                </a:lnTo>
                <a:lnTo>
                  <a:pt x="8452" y="3872"/>
                </a:lnTo>
                <a:lnTo>
                  <a:pt x="8446" y="3868"/>
                </a:lnTo>
                <a:lnTo>
                  <a:pt x="8440" y="3866"/>
                </a:lnTo>
                <a:lnTo>
                  <a:pt x="8432" y="3864"/>
                </a:lnTo>
                <a:lnTo>
                  <a:pt x="8422" y="3862"/>
                </a:lnTo>
                <a:lnTo>
                  <a:pt x="8412" y="3856"/>
                </a:lnTo>
                <a:lnTo>
                  <a:pt x="8404" y="3850"/>
                </a:lnTo>
                <a:lnTo>
                  <a:pt x="8396" y="3842"/>
                </a:lnTo>
                <a:lnTo>
                  <a:pt x="8390" y="3834"/>
                </a:lnTo>
                <a:lnTo>
                  <a:pt x="8386" y="3824"/>
                </a:lnTo>
                <a:lnTo>
                  <a:pt x="8382" y="3814"/>
                </a:lnTo>
                <a:lnTo>
                  <a:pt x="8378" y="3804"/>
                </a:lnTo>
                <a:lnTo>
                  <a:pt x="8378" y="3780"/>
                </a:lnTo>
                <a:lnTo>
                  <a:pt x="8378" y="3774"/>
                </a:lnTo>
                <a:lnTo>
                  <a:pt x="8376" y="3770"/>
                </a:lnTo>
                <a:lnTo>
                  <a:pt x="8376" y="3766"/>
                </a:lnTo>
                <a:lnTo>
                  <a:pt x="8378" y="3760"/>
                </a:lnTo>
                <a:lnTo>
                  <a:pt x="8382" y="3756"/>
                </a:lnTo>
                <a:lnTo>
                  <a:pt x="8382" y="3752"/>
                </a:lnTo>
                <a:lnTo>
                  <a:pt x="8382" y="3746"/>
                </a:lnTo>
                <a:lnTo>
                  <a:pt x="8384" y="3740"/>
                </a:lnTo>
                <a:lnTo>
                  <a:pt x="8384" y="3734"/>
                </a:lnTo>
                <a:lnTo>
                  <a:pt x="8384" y="3732"/>
                </a:lnTo>
                <a:lnTo>
                  <a:pt x="8380" y="3732"/>
                </a:lnTo>
                <a:lnTo>
                  <a:pt x="8378" y="3732"/>
                </a:lnTo>
                <a:lnTo>
                  <a:pt x="8378" y="3734"/>
                </a:lnTo>
                <a:lnTo>
                  <a:pt x="8378" y="3738"/>
                </a:lnTo>
                <a:lnTo>
                  <a:pt x="8378" y="3742"/>
                </a:lnTo>
                <a:lnTo>
                  <a:pt x="8376" y="3742"/>
                </a:lnTo>
                <a:lnTo>
                  <a:pt x="8372" y="3740"/>
                </a:lnTo>
                <a:lnTo>
                  <a:pt x="8370" y="3740"/>
                </a:lnTo>
                <a:lnTo>
                  <a:pt x="8368" y="3748"/>
                </a:lnTo>
                <a:lnTo>
                  <a:pt x="8364" y="3760"/>
                </a:lnTo>
                <a:lnTo>
                  <a:pt x="8362" y="3762"/>
                </a:lnTo>
                <a:lnTo>
                  <a:pt x="8360" y="3762"/>
                </a:lnTo>
                <a:lnTo>
                  <a:pt x="8358" y="3762"/>
                </a:lnTo>
                <a:lnTo>
                  <a:pt x="8354" y="3770"/>
                </a:lnTo>
                <a:lnTo>
                  <a:pt x="8350" y="3776"/>
                </a:lnTo>
                <a:lnTo>
                  <a:pt x="8344" y="3780"/>
                </a:lnTo>
                <a:lnTo>
                  <a:pt x="8338" y="3784"/>
                </a:lnTo>
                <a:lnTo>
                  <a:pt x="8330" y="3794"/>
                </a:lnTo>
                <a:lnTo>
                  <a:pt x="8322" y="3804"/>
                </a:lnTo>
                <a:lnTo>
                  <a:pt x="8312" y="3814"/>
                </a:lnTo>
                <a:lnTo>
                  <a:pt x="8300" y="3826"/>
                </a:lnTo>
                <a:lnTo>
                  <a:pt x="8300" y="3828"/>
                </a:lnTo>
                <a:lnTo>
                  <a:pt x="8302" y="3830"/>
                </a:lnTo>
                <a:lnTo>
                  <a:pt x="8302" y="3832"/>
                </a:lnTo>
                <a:lnTo>
                  <a:pt x="8298" y="3840"/>
                </a:lnTo>
                <a:lnTo>
                  <a:pt x="8290" y="3848"/>
                </a:lnTo>
                <a:lnTo>
                  <a:pt x="8282" y="3850"/>
                </a:lnTo>
                <a:lnTo>
                  <a:pt x="8272" y="3850"/>
                </a:lnTo>
                <a:lnTo>
                  <a:pt x="8262" y="3850"/>
                </a:lnTo>
                <a:lnTo>
                  <a:pt x="8242" y="3846"/>
                </a:lnTo>
                <a:lnTo>
                  <a:pt x="8232" y="3846"/>
                </a:lnTo>
                <a:lnTo>
                  <a:pt x="8222" y="3848"/>
                </a:lnTo>
                <a:lnTo>
                  <a:pt x="8208" y="3854"/>
                </a:lnTo>
                <a:lnTo>
                  <a:pt x="8200" y="3856"/>
                </a:lnTo>
                <a:lnTo>
                  <a:pt x="8196" y="3854"/>
                </a:lnTo>
                <a:lnTo>
                  <a:pt x="8196" y="3852"/>
                </a:lnTo>
                <a:lnTo>
                  <a:pt x="8194" y="3846"/>
                </a:lnTo>
                <a:lnTo>
                  <a:pt x="8194" y="3840"/>
                </a:lnTo>
                <a:lnTo>
                  <a:pt x="8190" y="3838"/>
                </a:lnTo>
                <a:lnTo>
                  <a:pt x="8186" y="3838"/>
                </a:lnTo>
                <a:lnTo>
                  <a:pt x="8180" y="3838"/>
                </a:lnTo>
                <a:lnTo>
                  <a:pt x="8176" y="3838"/>
                </a:lnTo>
                <a:lnTo>
                  <a:pt x="8176" y="3836"/>
                </a:lnTo>
                <a:lnTo>
                  <a:pt x="8176" y="3832"/>
                </a:lnTo>
                <a:lnTo>
                  <a:pt x="8180" y="3826"/>
                </a:lnTo>
                <a:lnTo>
                  <a:pt x="8182" y="3824"/>
                </a:lnTo>
                <a:lnTo>
                  <a:pt x="8180" y="3824"/>
                </a:lnTo>
                <a:lnTo>
                  <a:pt x="8176" y="3824"/>
                </a:lnTo>
                <a:lnTo>
                  <a:pt x="8174" y="3826"/>
                </a:lnTo>
                <a:lnTo>
                  <a:pt x="8172" y="3824"/>
                </a:lnTo>
                <a:lnTo>
                  <a:pt x="8172" y="3822"/>
                </a:lnTo>
                <a:lnTo>
                  <a:pt x="8176" y="3822"/>
                </a:lnTo>
                <a:lnTo>
                  <a:pt x="8178" y="3820"/>
                </a:lnTo>
                <a:lnTo>
                  <a:pt x="8180" y="3818"/>
                </a:lnTo>
                <a:lnTo>
                  <a:pt x="8184" y="3812"/>
                </a:lnTo>
                <a:lnTo>
                  <a:pt x="8188" y="3796"/>
                </a:lnTo>
                <a:lnTo>
                  <a:pt x="8186" y="3790"/>
                </a:lnTo>
                <a:lnTo>
                  <a:pt x="8184" y="3786"/>
                </a:lnTo>
                <a:lnTo>
                  <a:pt x="8182" y="3780"/>
                </a:lnTo>
                <a:lnTo>
                  <a:pt x="8182" y="3776"/>
                </a:lnTo>
                <a:lnTo>
                  <a:pt x="8182" y="3772"/>
                </a:lnTo>
                <a:lnTo>
                  <a:pt x="8184" y="3764"/>
                </a:lnTo>
                <a:lnTo>
                  <a:pt x="8184" y="3758"/>
                </a:lnTo>
                <a:lnTo>
                  <a:pt x="8180" y="3750"/>
                </a:lnTo>
                <a:lnTo>
                  <a:pt x="8174" y="3746"/>
                </a:lnTo>
                <a:lnTo>
                  <a:pt x="8170" y="3744"/>
                </a:lnTo>
                <a:lnTo>
                  <a:pt x="8168" y="3744"/>
                </a:lnTo>
                <a:lnTo>
                  <a:pt x="8164" y="3748"/>
                </a:lnTo>
                <a:lnTo>
                  <a:pt x="8160" y="3762"/>
                </a:lnTo>
                <a:lnTo>
                  <a:pt x="8156" y="3774"/>
                </a:lnTo>
                <a:lnTo>
                  <a:pt x="8154" y="3784"/>
                </a:lnTo>
                <a:lnTo>
                  <a:pt x="8152" y="3816"/>
                </a:lnTo>
                <a:lnTo>
                  <a:pt x="8148" y="3804"/>
                </a:lnTo>
                <a:lnTo>
                  <a:pt x="8146" y="3794"/>
                </a:lnTo>
                <a:lnTo>
                  <a:pt x="8142" y="3786"/>
                </a:lnTo>
                <a:lnTo>
                  <a:pt x="8138" y="3778"/>
                </a:lnTo>
                <a:lnTo>
                  <a:pt x="8132" y="3774"/>
                </a:lnTo>
                <a:lnTo>
                  <a:pt x="8132" y="3770"/>
                </a:lnTo>
                <a:lnTo>
                  <a:pt x="8132" y="3768"/>
                </a:lnTo>
                <a:lnTo>
                  <a:pt x="8130" y="3760"/>
                </a:lnTo>
                <a:lnTo>
                  <a:pt x="8128" y="3756"/>
                </a:lnTo>
                <a:lnTo>
                  <a:pt x="8126" y="3752"/>
                </a:lnTo>
                <a:lnTo>
                  <a:pt x="8128" y="3744"/>
                </a:lnTo>
                <a:lnTo>
                  <a:pt x="8128" y="3736"/>
                </a:lnTo>
                <a:lnTo>
                  <a:pt x="8126" y="3732"/>
                </a:lnTo>
                <a:lnTo>
                  <a:pt x="8124" y="3726"/>
                </a:lnTo>
                <a:lnTo>
                  <a:pt x="8122" y="3720"/>
                </a:lnTo>
                <a:lnTo>
                  <a:pt x="8122" y="3718"/>
                </a:lnTo>
                <a:lnTo>
                  <a:pt x="8126" y="3718"/>
                </a:lnTo>
                <a:lnTo>
                  <a:pt x="8128" y="3722"/>
                </a:lnTo>
                <a:lnTo>
                  <a:pt x="8130" y="3722"/>
                </a:lnTo>
                <a:lnTo>
                  <a:pt x="8132" y="3722"/>
                </a:lnTo>
                <a:lnTo>
                  <a:pt x="8132" y="3724"/>
                </a:lnTo>
                <a:lnTo>
                  <a:pt x="8130" y="3726"/>
                </a:lnTo>
                <a:lnTo>
                  <a:pt x="8128" y="3728"/>
                </a:lnTo>
                <a:lnTo>
                  <a:pt x="8132" y="3728"/>
                </a:lnTo>
                <a:lnTo>
                  <a:pt x="8134" y="3730"/>
                </a:lnTo>
                <a:lnTo>
                  <a:pt x="8132" y="3732"/>
                </a:lnTo>
                <a:lnTo>
                  <a:pt x="8134" y="3734"/>
                </a:lnTo>
                <a:lnTo>
                  <a:pt x="8138" y="3736"/>
                </a:lnTo>
                <a:lnTo>
                  <a:pt x="8140" y="3738"/>
                </a:lnTo>
                <a:lnTo>
                  <a:pt x="8142" y="3740"/>
                </a:lnTo>
                <a:lnTo>
                  <a:pt x="8144" y="3740"/>
                </a:lnTo>
                <a:lnTo>
                  <a:pt x="8144" y="3738"/>
                </a:lnTo>
                <a:lnTo>
                  <a:pt x="8146" y="3738"/>
                </a:lnTo>
                <a:lnTo>
                  <a:pt x="8146" y="3736"/>
                </a:lnTo>
                <a:lnTo>
                  <a:pt x="8146" y="3734"/>
                </a:lnTo>
                <a:lnTo>
                  <a:pt x="8150" y="3730"/>
                </a:lnTo>
                <a:lnTo>
                  <a:pt x="8150" y="3722"/>
                </a:lnTo>
                <a:lnTo>
                  <a:pt x="8150" y="3720"/>
                </a:lnTo>
                <a:lnTo>
                  <a:pt x="8152" y="3718"/>
                </a:lnTo>
                <a:lnTo>
                  <a:pt x="8158" y="3720"/>
                </a:lnTo>
                <a:lnTo>
                  <a:pt x="8160" y="3722"/>
                </a:lnTo>
                <a:lnTo>
                  <a:pt x="8160" y="3720"/>
                </a:lnTo>
                <a:lnTo>
                  <a:pt x="8162" y="3718"/>
                </a:lnTo>
                <a:lnTo>
                  <a:pt x="8164" y="3718"/>
                </a:lnTo>
                <a:lnTo>
                  <a:pt x="8164" y="3714"/>
                </a:lnTo>
                <a:lnTo>
                  <a:pt x="8166" y="3712"/>
                </a:lnTo>
                <a:lnTo>
                  <a:pt x="8168" y="3708"/>
                </a:lnTo>
                <a:lnTo>
                  <a:pt x="8166" y="3706"/>
                </a:lnTo>
                <a:lnTo>
                  <a:pt x="8166" y="3704"/>
                </a:lnTo>
                <a:lnTo>
                  <a:pt x="8166" y="3702"/>
                </a:lnTo>
                <a:lnTo>
                  <a:pt x="8164" y="3700"/>
                </a:lnTo>
                <a:lnTo>
                  <a:pt x="8162" y="3700"/>
                </a:lnTo>
                <a:lnTo>
                  <a:pt x="8162" y="3702"/>
                </a:lnTo>
                <a:lnTo>
                  <a:pt x="8162" y="3704"/>
                </a:lnTo>
                <a:lnTo>
                  <a:pt x="8160" y="3704"/>
                </a:lnTo>
                <a:lnTo>
                  <a:pt x="8156" y="3704"/>
                </a:lnTo>
                <a:lnTo>
                  <a:pt x="8154" y="3706"/>
                </a:lnTo>
                <a:lnTo>
                  <a:pt x="8152" y="3700"/>
                </a:lnTo>
                <a:lnTo>
                  <a:pt x="8152" y="3696"/>
                </a:lnTo>
                <a:lnTo>
                  <a:pt x="8152" y="3690"/>
                </a:lnTo>
                <a:lnTo>
                  <a:pt x="8152" y="3688"/>
                </a:lnTo>
                <a:lnTo>
                  <a:pt x="8150" y="3688"/>
                </a:lnTo>
                <a:lnTo>
                  <a:pt x="8148" y="3688"/>
                </a:lnTo>
                <a:lnTo>
                  <a:pt x="8148" y="3692"/>
                </a:lnTo>
                <a:lnTo>
                  <a:pt x="8148" y="3696"/>
                </a:lnTo>
                <a:lnTo>
                  <a:pt x="8146" y="3698"/>
                </a:lnTo>
                <a:lnTo>
                  <a:pt x="8144" y="3698"/>
                </a:lnTo>
                <a:lnTo>
                  <a:pt x="8140" y="3696"/>
                </a:lnTo>
                <a:lnTo>
                  <a:pt x="8136" y="3698"/>
                </a:lnTo>
                <a:lnTo>
                  <a:pt x="8134" y="3700"/>
                </a:lnTo>
                <a:lnTo>
                  <a:pt x="8130" y="3702"/>
                </a:lnTo>
                <a:lnTo>
                  <a:pt x="8128" y="3704"/>
                </a:lnTo>
                <a:lnTo>
                  <a:pt x="8126" y="3712"/>
                </a:lnTo>
                <a:lnTo>
                  <a:pt x="8118" y="3704"/>
                </a:lnTo>
                <a:lnTo>
                  <a:pt x="8106" y="3696"/>
                </a:lnTo>
                <a:lnTo>
                  <a:pt x="8098" y="3686"/>
                </a:lnTo>
                <a:lnTo>
                  <a:pt x="8094" y="3680"/>
                </a:lnTo>
                <a:lnTo>
                  <a:pt x="8094" y="3676"/>
                </a:lnTo>
                <a:lnTo>
                  <a:pt x="8094" y="3672"/>
                </a:lnTo>
                <a:lnTo>
                  <a:pt x="8092" y="3670"/>
                </a:lnTo>
                <a:lnTo>
                  <a:pt x="8086" y="3668"/>
                </a:lnTo>
                <a:lnTo>
                  <a:pt x="8080" y="3666"/>
                </a:lnTo>
                <a:lnTo>
                  <a:pt x="8078" y="3664"/>
                </a:lnTo>
                <a:lnTo>
                  <a:pt x="8076" y="3662"/>
                </a:lnTo>
                <a:lnTo>
                  <a:pt x="8074" y="3654"/>
                </a:lnTo>
                <a:lnTo>
                  <a:pt x="8072" y="3648"/>
                </a:lnTo>
                <a:lnTo>
                  <a:pt x="8066" y="3638"/>
                </a:lnTo>
                <a:lnTo>
                  <a:pt x="8060" y="3620"/>
                </a:lnTo>
                <a:lnTo>
                  <a:pt x="8056" y="3608"/>
                </a:lnTo>
                <a:lnTo>
                  <a:pt x="8052" y="3602"/>
                </a:lnTo>
                <a:lnTo>
                  <a:pt x="8048" y="3596"/>
                </a:lnTo>
                <a:lnTo>
                  <a:pt x="8046" y="3588"/>
                </a:lnTo>
                <a:lnTo>
                  <a:pt x="8046" y="3584"/>
                </a:lnTo>
                <a:lnTo>
                  <a:pt x="8042" y="3580"/>
                </a:lnTo>
                <a:lnTo>
                  <a:pt x="8036" y="3578"/>
                </a:lnTo>
                <a:lnTo>
                  <a:pt x="8030" y="3578"/>
                </a:lnTo>
                <a:lnTo>
                  <a:pt x="8030" y="3576"/>
                </a:lnTo>
                <a:lnTo>
                  <a:pt x="8032" y="3572"/>
                </a:lnTo>
                <a:lnTo>
                  <a:pt x="8034" y="3568"/>
                </a:lnTo>
                <a:lnTo>
                  <a:pt x="8038" y="3566"/>
                </a:lnTo>
                <a:lnTo>
                  <a:pt x="8046" y="3566"/>
                </a:lnTo>
                <a:lnTo>
                  <a:pt x="8046" y="3562"/>
                </a:lnTo>
                <a:lnTo>
                  <a:pt x="8038" y="3546"/>
                </a:lnTo>
                <a:lnTo>
                  <a:pt x="8038" y="3542"/>
                </a:lnTo>
                <a:lnTo>
                  <a:pt x="8040" y="3540"/>
                </a:lnTo>
                <a:lnTo>
                  <a:pt x="8048" y="3544"/>
                </a:lnTo>
                <a:lnTo>
                  <a:pt x="8056" y="3548"/>
                </a:lnTo>
                <a:lnTo>
                  <a:pt x="8060" y="3548"/>
                </a:lnTo>
                <a:lnTo>
                  <a:pt x="8062" y="3548"/>
                </a:lnTo>
                <a:lnTo>
                  <a:pt x="8070" y="3544"/>
                </a:lnTo>
                <a:lnTo>
                  <a:pt x="8074" y="3544"/>
                </a:lnTo>
                <a:lnTo>
                  <a:pt x="8076" y="3540"/>
                </a:lnTo>
                <a:lnTo>
                  <a:pt x="8078" y="3532"/>
                </a:lnTo>
                <a:lnTo>
                  <a:pt x="8080" y="3530"/>
                </a:lnTo>
                <a:lnTo>
                  <a:pt x="8082" y="3530"/>
                </a:lnTo>
                <a:lnTo>
                  <a:pt x="8090" y="3534"/>
                </a:lnTo>
                <a:lnTo>
                  <a:pt x="8096" y="3538"/>
                </a:lnTo>
                <a:lnTo>
                  <a:pt x="8102" y="3540"/>
                </a:lnTo>
                <a:lnTo>
                  <a:pt x="8108" y="3542"/>
                </a:lnTo>
                <a:lnTo>
                  <a:pt x="8114" y="3538"/>
                </a:lnTo>
                <a:lnTo>
                  <a:pt x="8120" y="3536"/>
                </a:lnTo>
                <a:lnTo>
                  <a:pt x="8122" y="3536"/>
                </a:lnTo>
                <a:lnTo>
                  <a:pt x="8126" y="3538"/>
                </a:lnTo>
                <a:lnTo>
                  <a:pt x="8126" y="3540"/>
                </a:lnTo>
                <a:lnTo>
                  <a:pt x="8130" y="3550"/>
                </a:lnTo>
                <a:lnTo>
                  <a:pt x="8132" y="3556"/>
                </a:lnTo>
                <a:lnTo>
                  <a:pt x="8138" y="3562"/>
                </a:lnTo>
                <a:lnTo>
                  <a:pt x="8142" y="3566"/>
                </a:lnTo>
                <a:lnTo>
                  <a:pt x="8146" y="3572"/>
                </a:lnTo>
                <a:lnTo>
                  <a:pt x="8150" y="3582"/>
                </a:lnTo>
                <a:lnTo>
                  <a:pt x="8154" y="3594"/>
                </a:lnTo>
                <a:lnTo>
                  <a:pt x="8156" y="3600"/>
                </a:lnTo>
                <a:lnTo>
                  <a:pt x="8160" y="3606"/>
                </a:lnTo>
                <a:lnTo>
                  <a:pt x="8164" y="3612"/>
                </a:lnTo>
                <a:lnTo>
                  <a:pt x="8166" y="3616"/>
                </a:lnTo>
                <a:lnTo>
                  <a:pt x="8166" y="3624"/>
                </a:lnTo>
                <a:lnTo>
                  <a:pt x="8168" y="3632"/>
                </a:lnTo>
                <a:lnTo>
                  <a:pt x="8170" y="3636"/>
                </a:lnTo>
                <a:lnTo>
                  <a:pt x="8176" y="3644"/>
                </a:lnTo>
                <a:lnTo>
                  <a:pt x="8182" y="3650"/>
                </a:lnTo>
                <a:lnTo>
                  <a:pt x="8190" y="3656"/>
                </a:lnTo>
                <a:lnTo>
                  <a:pt x="8208" y="3664"/>
                </a:lnTo>
                <a:lnTo>
                  <a:pt x="8222" y="3670"/>
                </a:lnTo>
                <a:lnTo>
                  <a:pt x="8226" y="3672"/>
                </a:lnTo>
                <a:lnTo>
                  <a:pt x="8226" y="3678"/>
                </a:lnTo>
                <a:lnTo>
                  <a:pt x="8226" y="3680"/>
                </a:lnTo>
                <a:lnTo>
                  <a:pt x="8230" y="3684"/>
                </a:lnTo>
                <a:lnTo>
                  <a:pt x="8238" y="3690"/>
                </a:lnTo>
                <a:lnTo>
                  <a:pt x="8248" y="3696"/>
                </a:lnTo>
                <a:lnTo>
                  <a:pt x="8254" y="3700"/>
                </a:lnTo>
                <a:lnTo>
                  <a:pt x="8262" y="3708"/>
                </a:lnTo>
                <a:lnTo>
                  <a:pt x="8270" y="3712"/>
                </a:lnTo>
                <a:lnTo>
                  <a:pt x="8276" y="3714"/>
                </a:lnTo>
                <a:lnTo>
                  <a:pt x="8282" y="3714"/>
                </a:lnTo>
                <a:lnTo>
                  <a:pt x="8292" y="3714"/>
                </a:lnTo>
                <a:lnTo>
                  <a:pt x="8298" y="3716"/>
                </a:lnTo>
                <a:lnTo>
                  <a:pt x="8302" y="3720"/>
                </a:lnTo>
                <a:lnTo>
                  <a:pt x="8308" y="3724"/>
                </a:lnTo>
                <a:lnTo>
                  <a:pt x="8312" y="3726"/>
                </a:lnTo>
                <a:lnTo>
                  <a:pt x="8316" y="3724"/>
                </a:lnTo>
                <a:lnTo>
                  <a:pt x="8322" y="3722"/>
                </a:lnTo>
                <a:lnTo>
                  <a:pt x="8330" y="3714"/>
                </a:lnTo>
                <a:lnTo>
                  <a:pt x="8334" y="3712"/>
                </a:lnTo>
                <a:lnTo>
                  <a:pt x="8340" y="3712"/>
                </a:lnTo>
                <a:lnTo>
                  <a:pt x="8346" y="3710"/>
                </a:lnTo>
                <a:lnTo>
                  <a:pt x="8348" y="3706"/>
                </a:lnTo>
                <a:lnTo>
                  <a:pt x="8350" y="3702"/>
                </a:lnTo>
                <a:lnTo>
                  <a:pt x="8352" y="3702"/>
                </a:lnTo>
                <a:lnTo>
                  <a:pt x="8356" y="3700"/>
                </a:lnTo>
                <a:lnTo>
                  <a:pt x="8360" y="3700"/>
                </a:lnTo>
                <a:lnTo>
                  <a:pt x="8364" y="3698"/>
                </a:lnTo>
                <a:lnTo>
                  <a:pt x="8368" y="3692"/>
                </a:lnTo>
                <a:lnTo>
                  <a:pt x="8372" y="3690"/>
                </a:lnTo>
                <a:lnTo>
                  <a:pt x="8376" y="3690"/>
                </a:lnTo>
                <a:lnTo>
                  <a:pt x="8382" y="3690"/>
                </a:lnTo>
                <a:lnTo>
                  <a:pt x="8388" y="3690"/>
                </a:lnTo>
                <a:lnTo>
                  <a:pt x="8396" y="3694"/>
                </a:lnTo>
                <a:lnTo>
                  <a:pt x="8402" y="3702"/>
                </a:lnTo>
                <a:lnTo>
                  <a:pt x="8406" y="3712"/>
                </a:lnTo>
                <a:lnTo>
                  <a:pt x="8408" y="3722"/>
                </a:lnTo>
                <a:lnTo>
                  <a:pt x="8412" y="3742"/>
                </a:lnTo>
                <a:lnTo>
                  <a:pt x="8414" y="3758"/>
                </a:lnTo>
                <a:lnTo>
                  <a:pt x="8418" y="3762"/>
                </a:lnTo>
                <a:lnTo>
                  <a:pt x="8420" y="3764"/>
                </a:lnTo>
                <a:lnTo>
                  <a:pt x="8430" y="3766"/>
                </a:lnTo>
                <a:lnTo>
                  <a:pt x="8438" y="3768"/>
                </a:lnTo>
                <a:lnTo>
                  <a:pt x="8444" y="3770"/>
                </a:lnTo>
                <a:lnTo>
                  <a:pt x="8446" y="3772"/>
                </a:lnTo>
                <a:lnTo>
                  <a:pt x="8450" y="3774"/>
                </a:lnTo>
                <a:lnTo>
                  <a:pt x="8454" y="3774"/>
                </a:lnTo>
                <a:lnTo>
                  <a:pt x="8458" y="3772"/>
                </a:lnTo>
                <a:lnTo>
                  <a:pt x="8468" y="3772"/>
                </a:lnTo>
                <a:lnTo>
                  <a:pt x="8474" y="3774"/>
                </a:lnTo>
                <a:lnTo>
                  <a:pt x="8478" y="3776"/>
                </a:lnTo>
                <a:lnTo>
                  <a:pt x="8484" y="3780"/>
                </a:lnTo>
                <a:lnTo>
                  <a:pt x="8490" y="3782"/>
                </a:lnTo>
                <a:lnTo>
                  <a:pt x="8492" y="3782"/>
                </a:lnTo>
                <a:lnTo>
                  <a:pt x="8496" y="3782"/>
                </a:lnTo>
                <a:lnTo>
                  <a:pt x="8502" y="3780"/>
                </a:lnTo>
                <a:lnTo>
                  <a:pt x="8508" y="3780"/>
                </a:lnTo>
                <a:lnTo>
                  <a:pt x="8524" y="3784"/>
                </a:lnTo>
                <a:lnTo>
                  <a:pt x="8538" y="3788"/>
                </a:lnTo>
                <a:lnTo>
                  <a:pt x="8542" y="3788"/>
                </a:lnTo>
                <a:lnTo>
                  <a:pt x="8542" y="3786"/>
                </a:lnTo>
                <a:lnTo>
                  <a:pt x="8542" y="3782"/>
                </a:lnTo>
                <a:lnTo>
                  <a:pt x="8544" y="3780"/>
                </a:lnTo>
                <a:lnTo>
                  <a:pt x="8546" y="3780"/>
                </a:lnTo>
                <a:lnTo>
                  <a:pt x="8550" y="3786"/>
                </a:lnTo>
                <a:lnTo>
                  <a:pt x="8554" y="3790"/>
                </a:lnTo>
                <a:lnTo>
                  <a:pt x="8560" y="3792"/>
                </a:lnTo>
                <a:lnTo>
                  <a:pt x="8568" y="3792"/>
                </a:lnTo>
                <a:lnTo>
                  <a:pt x="8578" y="3796"/>
                </a:lnTo>
                <a:lnTo>
                  <a:pt x="8582" y="3798"/>
                </a:lnTo>
                <a:lnTo>
                  <a:pt x="8584" y="3798"/>
                </a:lnTo>
                <a:lnTo>
                  <a:pt x="8586" y="3796"/>
                </a:lnTo>
                <a:lnTo>
                  <a:pt x="8586" y="3792"/>
                </a:lnTo>
                <a:lnTo>
                  <a:pt x="8588" y="3790"/>
                </a:lnTo>
                <a:lnTo>
                  <a:pt x="8590" y="3790"/>
                </a:lnTo>
                <a:lnTo>
                  <a:pt x="8594" y="3798"/>
                </a:lnTo>
                <a:lnTo>
                  <a:pt x="8598" y="3800"/>
                </a:lnTo>
                <a:lnTo>
                  <a:pt x="8602" y="3800"/>
                </a:lnTo>
                <a:lnTo>
                  <a:pt x="8604" y="3798"/>
                </a:lnTo>
                <a:lnTo>
                  <a:pt x="8612" y="3794"/>
                </a:lnTo>
                <a:lnTo>
                  <a:pt x="8616" y="3792"/>
                </a:lnTo>
                <a:lnTo>
                  <a:pt x="8618" y="3792"/>
                </a:lnTo>
                <a:lnTo>
                  <a:pt x="8620" y="3794"/>
                </a:lnTo>
                <a:lnTo>
                  <a:pt x="8622" y="3794"/>
                </a:lnTo>
                <a:lnTo>
                  <a:pt x="8626" y="3790"/>
                </a:lnTo>
                <a:lnTo>
                  <a:pt x="8628" y="3788"/>
                </a:lnTo>
                <a:lnTo>
                  <a:pt x="8634" y="3788"/>
                </a:lnTo>
                <a:lnTo>
                  <a:pt x="8640" y="3788"/>
                </a:lnTo>
                <a:lnTo>
                  <a:pt x="8650" y="3790"/>
                </a:lnTo>
                <a:lnTo>
                  <a:pt x="8658" y="3792"/>
                </a:lnTo>
                <a:lnTo>
                  <a:pt x="8664" y="3794"/>
                </a:lnTo>
                <a:lnTo>
                  <a:pt x="8666" y="3792"/>
                </a:lnTo>
                <a:lnTo>
                  <a:pt x="8666" y="3790"/>
                </a:lnTo>
                <a:lnTo>
                  <a:pt x="8668" y="3788"/>
                </a:lnTo>
                <a:lnTo>
                  <a:pt x="8670" y="3786"/>
                </a:lnTo>
                <a:lnTo>
                  <a:pt x="8674" y="3786"/>
                </a:lnTo>
                <a:lnTo>
                  <a:pt x="8682" y="3786"/>
                </a:lnTo>
                <a:lnTo>
                  <a:pt x="8698" y="3790"/>
                </a:lnTo>
                <a:lnTo>
                  <a:pt x="8708" y="3792"/>
                </a:lnTo>
                <a:lnTo>
                  <a:pt x="8712" y="3794"/>
                </a:lnTo>
                <a:lnTo>
                  <a:pt x="8716" y="3790"/>
                </a:lnTo>
                <a:lnTo>
                  <a:pt x="8720" y="3788"/>
                </a:lnTo>
                <a:lnTo>
                  <a:pt x="8728" y="3786"/>
                </a:lnTo>
                <a:lnTo>
                  <a:pt x="8754" y="3782"/>
                </a:lnTo>
                <a:lnTo>
                  <a:pt x="8780" y="3782"/>
                </a:lnTo>
                <a:lnTo>
                  <a:pt x="8788" y="3784"/>
                </a:lnTo>
                <a:lnTo>
                  <a:pt x="8792" y="3786"/>
                </a:lnTo>
                <a:lnTo>
                  <a:pt x="8792" y="3788"/>
                </a:lnTo>
                <a:lnTo>
                  <a:pt x="8794" y="3798"/>
                </a:lnTo>
                <a:lnTo>
                  <a:pt x="8792" y="3804"/>
                </a:lnTo>
                <a:lnTo>
                  <a:pt x="8794" y="3808"/>
                </a:lnTo>
                <a:lnTo>
                  <a:pt x="8796" y="3810"/>
                </a:lnTo>
                <a:lnTo>
                  <a:pt x="8804" y="3812"/>
                </a:lnTo>
                <a:lnTo>
                  <a:pt x="8810" y="3812"/>
                </a:lnTo>
                <a:lnTo>
                  <a:pt x="8812" y="3814"/>
                </a:lnTo>
                <a:lnTo>
                  <a:pt x="8814" y="3816"/>
                </a:lnTo>
                <a:lnTo>
                  <a:pt x="8814" y="3820"/>
                </a:lnTo>
                <a:lnTo>
                  <a:pt x="8814" y="3826"/>
                </a:lnTo>
                <a:lnTo>
                  <a:pt x="8814" y="3830"/>
                </a:lnTo>
                <a:lnTo>
                  <a:pt x="8816" y="3832"/>
                </a:lnTo>
                <a:lnTo>
                  <a:pt x="8820" y="3838"/>
                </a:lnTo>
                <a:lnTo>
                  <a:pt x="8820" y="3842"/>
                </a:lnTo>
                <a:lnTo>
                  <a:pt x="8820" y="3846"/>
                </a:lnTo>
                <a:lnTo>
                  <a:pt x="8822" y="3850"/>
                </a:lnTo>
                <a:lnTo>
                  <a:pt x="8826" y="3854"/>
                </a:lnTo>
                <a:lnTo>
                  <a:pt x="8824" y="3856"/>
                </a:lnTo>
                <a:lnTo>
                  <a:pt x="8824" y="3858"/>
                </a:lnTo>
                <a:lnTo>
                  <a:pt x="8828" y="3862"/>
                </a:lnTo>
                <a:lnTo>
                  <a:pt x="8832" y="3864"/>
                </a:lnTo>
                <a:lnTo>
                  <a:pt x="8834" y="3864"/>
                </a:lnTo>
                <a:lnTo>
                  <a:pt x="8838" y="3862"/>
                </a:lnTo>
                <a:lnTo>
                  <a:pt x="8840" y="3862"/>
                </a:lnTo>
                <a:lnTo>
                  <a:pt x="8844" y="3862"/>
                </a:lnTo>
                <a:lnTo>
                  <a:pt x="8846" y="3864"/>
                </a:lnTo>
                <a:lnTo>
                  <a:pt x="8852" y="3870"/>
                </a:lnTo>
                <a:lnTo>
                  <a:pt x="8856" y="3874"/>
                </a:lnTo>
                <a:lnTo>
                  <a:pt x="8860" y="3876"/>
                </a:lnTo>
                <a:lnTo>
                  <a:pt x="8864" y="3880"/>
                </a:lnTo>
                <a:lnTo>
                  <a:pt x="8870" y="3888"/>
                </a:lnTo>
                <a:lnTo>
                  <a:pt x="8874" y="3896"/>
                </a:lnTo>
                <a:lnTo>
                  <a:pt x="8880" y="3902"/>
                </a:lnTo>
                <a:lnTo>
                  <a:pt x="8888" y="3908"/>
                </a:lnTo>
                <a:lnTo>
                  <a:pt x="8896" y="3912"/>
                </a:lnTo>
                <a:lnTo>
                  <a:pt x="8904" y="3914"/>
                </a:lnTo>
                <a:lnTo>
                  <a:pt x="8912" y="3916"/>
                </a:lnTo>
                <a:lnTo>
                  <a:pt x="8920" y="3914"/>
                </a:lnTo>
                <a:lnTo>
                  <a:pt x="8926" y="3910"/>
                </a:lnTo>
                <a:lnTo>
                  <a:pt x="8932" y="3908"/>
                </a:lnTo>
                <a:lnTo>
                  <a:pt x="8936" y="3908"/>
                </a:lnTo>
                <a:lnTo>
                  <a:pt x="8940" y="3910"/>
                </a:lnTo>
                <a:lnTo>
                  <a:pt x="8940" y="3914"/>
                </a:lnTo>
                <a:lnTo>
                  <a:pt x="8940" y="3920"/>
                </a:lnTo>
                <a:lnTo>
                  <a:pt x="8934" y="3926"/>
                </a:lnTo>
                <a:lnTo>
                  <a:pt x="8928" y="3930"/>
                </a:lnTo>
                <a:lnTo>
                  <a:pt x="8916" y="3934"/>
                </a:lnTo>
                <a:lnTo>
                  <a:pt x="8904" y="3934"/>
                </a:lnTo>
                <a:lnTo>
                  <a:pt x="8894" y="3934"/>
                </a:lnTo>
                <a:lnTo>
                  <a:pt x="8880" y="3932"/>
                </a:lnTo>
                <a:lnTo>
                  <a:pt x="8880" y="3934"/>
                </a:lnTo>
                <a:lnTo>
                  <a:pt x="8884" y="3940"/>
                </a:lnTo>
                <a:lnTo>
                  <a:pt x="8908" y="3970"/>
                </a:lnTo>
                <a:lnTo>
                  <a:pt x="8938" y="4004"/>
                </a:lnTo>
                <a:lnTo>
                  <a:pt x="8948" y="4014"/>
                </a:lnTo>
                <a:lnTo>
                  <a:pt x="8958" y="4020"/>
                </a:lnTo>
                <a:lnTo>
                  <a:pt x="8968" y="4020"/>
                </a:lnTo>
                <a:lnTo>
                  <a:pt x="8978" y="4018"/>
                </a:lnTo>
                <a:lnTo>
                  <a:pt x="8990" y="4010"/>
                </a:lnTo>
                <a:lnTo>
                  <a:pt x="9006" y="3998"/>
                </a:lnTo>
                <a:lnTo>
                  <a:pt x="9012" y="3990"/>
                </a:lnTo>
                <a:lnTo>
                  <a:pt x="9016" y="3980"/>
                </a:lnTo>
                <a:lnTo>
                  <a:pt x="9016" y="3972"/>
                </a:lnTo>
                <a:lnTo>
                  <a:pt x="9016" y="3964"/>
                </a:lnTo>
                <a:lnTo>
                  <a:pt x="9016" y="3956"/>
                </a:lnTo>
                <a:lnTo>
                  <a:pt x="9018" y="3950"/>
                </a:lnTo>
                <a:lnTo>
                  <a:pt x="9020" y="3944"/>
                </a:lnTo>
                <a:lnTo>
                  <a:pt x="9026" y="3940"/>
                </a:lnTo>
                <a:lnTo>
                  <a:pt x="9034" y="3940"/>
                </a:lnTo>
                <a:lnTo>
                  <a:pt x="9036" y="3940"/>
                </a:lnTo>
                <a:lnTo>
                  <a:pt x="9036" y="3942"/>
                </a:lnTo>
                <a:lnTo>
                  <a:pt x="9034" y="3944"/>
                </a:lnTo>
                <a:lnTo>
                  <a:pt x="9030" y="3954"/>
                </a:lnTo>
                <a:lnTo>
                  <a:pt x="9030" y="3958"/>
                </a:lnTo>
                <a:lnTo>
                  <a:pt x="9032" y="3964"/>
                </a:lnTo>
                <a:lnTo>
                  <a:pt x="9034" y="3968"/>
                </a:lnTo>
                <a:lnTo>
                  <a:pt x="9034" y="3972"/>
                </a:lnTo>
                <a:lnTo>
                  <a:pt x="9032" y="3978"/>
                </a:lnTo>
                <a:lnTo>
                  <a:pt x="9032" y="3982"/>
                </a:lnTo>
                <a:lnTo>
                  <a:pt x="9032" y="3988"/>
                </a:lnTo>
                <a:lnTo>
                  <a:pt x="9034" y="3994"/>
                </a:lnTo>
                <a:lnTo>
                  <a:pt x="9038" y="4004"/>
                </a:lnTo>
                <a:lnTo>
                  <a:pt x="9042" y="4014"/>
                </a:lnTo>
                <a:lnTo>
                  <a:pt x="9042" y="4022"/>
                </a:lnTo>
                <a:lnTo>
                  <a:pt x="9040" y="4038"/>
                </a:lnTo>
                <a:lnTo>
                  <a:pt x="9038" y="4048"/>
                </a:lnTo>
                <a:lnTo>
                  <a:pt x="9036" y="4062"/>
                </a:lnTo>
                <a:lnTo>
                  <a:pt x="9036" y="4084"/>
                </a:lnTo>
                <a:lnTo>
                  <a:pt x="9040" y="4112"/>
                </a:lnTo>
                <a:lnTo>
                  <a:pt x="9058" y="4210"/>
                </a:lnTo>
                <a:lnTo>
                  <a:pt x="9064" y="4240"/>
                </a:lnTo>
                <a:lnTo>
                  <a:pt x="9072" y="4260"/>
                </a:lnTo>
                <a:lnTo>
                  <a:pt x="9082" y="4284"/>
                </a:lnTo>
                <a:lnTo>
                  <a:pt x="9098" y="4320"/>
                </a:lnTo>
                <a:lnTo>
                  <a:pt x="9112" y="4364"/>
                </a:lnTo>
                <a:lnTo>
                  <a:pt x="9118" y="4384"/>
                </a:lnTo>
                <a:lnTo>
                  <a:pt x="9122" y="4404"/>
                </a:lnTo>
                <a:lnTo>
                  <a:pt x="9124" y="4418"/>
                </a:lnTo>
                <a:lnTo>
                  <a:pt x="9130" y="4432"/>
                </a:lnTo>
                <a:lnTo>
                  <a:pt x="9142" y="4454"/>
                </a:lnTo>
                <a:lnTo>
                  <a:pt x="9150" y="4468"/>
                </a:lnTo>
                <a:lnTo>
                  <a:pt x="9158" y="4484"/>
                </a:lnTo>
                <a:lnTo>
                  <a:pt x="9164" y="4504"/>
                </a:lnTo>
                <a:lnTo>
                  <a:pt x="9170" y="4530"/>
                </a:lnTo>
                <a:lnTo>
                  <a:pt x="9178" y="4558"/>
                </a:lnTo>
                <a:lnTo>
                  <a:pt x="9186" y="4582"/>
                </a:lnTo>
                <a:lnTo>
                  <a:pt x="9194" y="4604"/>
                </a:lnTo>
                <a:lnTo>
                  <a:pt x="9202" y="4622"/>
                </a:lnTo>
                <a:lnTo>
                  <a:pt x="9212" y="4636"/>
                </a:lnTo>
                <a:lnTo>
                  <a:pt x="9218" y="4640"/>
                </a:lnTo>
                <a:lnTo>
                  <a:pt x="9222" y="4644"/>
                </a:lnTo>
                <a:lnTo>
                  <a:pt x="9228" y="4646"/>
                </a:lnTo>
                <a:lnTo>
                  <a:pt x="9232" y="4646"/>
                </a:lnTo>
                <a:lnTo>
                  <a:pt x="9238" y="4644"/>
                </a:lnTo>
                <a:lnTo>
                  <a:pt x="9242" y="4640"/>
                </a:lnTo>
                <a:lnTo>
                  <a:pt x="9250" y="4630"/>
                </a:lnTo>
                <a:lnTo>
                  <a:pt x="9254" y="4624"/>
                </a:lnTo>
                <a:lnTo>
                  <a:pt x="9256" y="4616"/>
                </a:lnTo>
                <a:lnTo>
                  <a:pt x="9256" y="4610"/>
                </a:lnTo>
                <a:lnTo>
                  <a:pt x="9258" y="4604"/>
                </a:lnTo>
                <a:lnTo>
                  <a:pt x="9260" y="4600"/>
                </a:lnTo>
                <a:lnTo>
                  <a:pt x="9264" y="4596"/>
                </a:lnTo>
                <a:lnTo>
                  <a:pt x="9272" y="4592"/>
                </a:lnTo>
                <a:lnTo>
                  <a:pt x="9290" y="4590"/>
                </a:lnTo>
                <a:lnTo>
                  <a:pt x="9300" y="4590"/>
                </a:lnTo>
                <a:lnTo>
                  <a:pt x="9306" y="4590"/>
                </a:lnTo>
                <a:lnTo>
                  <a:pt x="9308" y="4590"/>
                </a:lnTo>
                <a:lnTo>
                  <a:pt x="9308" y="4588"/>
                </a:lnTo>
                <a:lnTo>
                  <a:pt x="9308" y="4586"/>
                </a:lnTo>
                <a:lnTo>
                  <a:pt x="9304" y="4584"/>
                </a:lnTo>
                <a:lnTo>
                  <a:pt x="9296" y="4582"/>
                </a:lnTo>
                <a:lnTo>
                  <a:pt x="9292" y="4578"/>
                </a:lnTo>
                <a:lnTo>
                  <a:pt x="9290" y="4574"/>
                </a:lnTo>
                <a:lnTo>
                  <a:pt x="9290" y="4570"/>
                </a:lnTo>
                <a:lnTo>
                  <a:pt x="9294" y="4562"/>
                </a:lnTo>
                <a:lnTo>
                  <a:pt x="9300" y="4554"/>
                </a:lnTo>
                <a:lnTo>
                  <a:pt x="9302" y="4548"/>
                </a:lnTo>
                <a:lnTo>
                  <a:pt x="9302" y="4540"/>
                </a:lnTo>
                <a:lnTo>
                  <a:pt x="9304" y="4538"/>
                </a:lnTo>
                <a:lnTo>
                  <a:pt x="9316" y="4538"/>
                </a:lnTo>
                <a:lnTo>
                  <a:pt x="9324" y="4536"/>
                </a:lnTo>
                <a:lnTo>
                  <a:pt x="9326" y="4534"/>
                </a:lnTo>
                <a:lnTo>
                  <a:pt x="9326" y="4530"/>
                </a:lnTo>
                <a:lnTo>
                  <a:pt x="9326" y="4522"/>
                </a:lnTo>
                <a:lnTo>
                  <a:pt x="9324" y="4512"/>
                </a:lnTo>
                <a:lnTo>
                  <a:pt x="9322" y="4498"/>
                </a:lnTo>
                <a:lnTo>
                  <a:pt x="9322" y="4482"/>
                </a:lnTo>
                <a:lnTo>
                  <a:pt x="9322" y="4464"/>
                </a:lnTo>
                <a:lnTo>
                  <a:pt x="9328" y="4446"/>
                </a:lnTo>
                <a:lnTo>
                  <a:pt x="9336" y="4424"/>
                </a:lnTo>
                <a:lnTo>
                  <a:pt x="9342" y="4406"/>
                </a:lnTo>
                <a:lnTo>
                  <a:pt x="9344" y="4396"/>
                </a:lnTo>
                <a:lnTo>
                  <a:pt x="9344" y="4384"/>
                </a:lnTo>
                <a:lnTo>
                  <a:pt x="9342" y="4370"/>
                </a:lnTo>
                <a:lnTo>
                  <a:pt x="9338" y="4354"/>
                </a:lnTo>
                <a:lnTo>
                  <a:pt x="9336" y="4342"/>
                </a:lnTo>
                <a:lnTo>
                  <a:pt x="9338" y="4336"/>
                </a:lnTo>
                <a:lnTo>
                  <a:pt x="9338" y="4328"/>
                </a:lnTo>
                <a:lnTo>
                  <a:pt x="9334" y="4308"/>
                </a:lnTo>
                <a:lnTo>
                  <a:pt x="9332" y="4296"/>
                </a:lnTo>
                <a:lnTo>
                  <a:pt x="9330" y="4288"/>
                </a:lnTo>
                <a:lnTo>
                  <a:pt x="9332" y="4282"/>
                </a:lnTo>
                <a:lnTo>
                  <a:pt x="9334" y="4276"/>
                </a:lnTo>
                <a:lnTo>
                  <a:pt x="9336" y="4272"/>
                </a:lnTo>
                <a:lnTo>
                  <a:pt x="9340" y="4270"/>
                </a:lnTo>
                <a:lnTo>
                  <a:pt x="9348" y="4266"/>
                </a:lnTo>
                <a:lnTo>
                  <a:pt x="9358" y="4264"/>
                </a:lnTo>
                <a:lnTo>
                  <a:pt x="9368" y="4262"/>
                </a:lnTo>
                <a:lnTo>
                  <a:pt x="9376" y="4258"/>
                </a:lnTo>
                <a:lnTo>
                  <a:pt x="9378" y="4254"/>
                </a:lnTo>
                <a:lnTo>
                  <a:pt x="9380" y="4248"/>
                </a:lnTo>
                <a:lnTo>
                  <a:pt x="9382" y="4240"/>
                </a:lnTo>
                <a:lnTo>
                  <a:pt x="9384" y="4236"/>
                </a:lnTo>
                <a:lnTo>
                  <a:pt x="9386" y="4236"/>
                </a:lnTo>
                <a:lnTo>
                  <a:pt x="9390" y="4238"/>
                </a:lnTo>
                <a:lnTo>
                  <a:pt x="9396" y="4240"/>
                </a:lnTo>
                <a:lnTo>
                  <a:pt x="9402" y="4242"/>
                </a:lnTo>
                <a:lnTo>
                  <a:pt x="9408" y="4240"/>
                </a:lnTo>
                <a:lnTo>
                  <a:pt x="9418" y="4232"/>
                </a:lnTo>
                <a:lnTo>
                  <a:pt x="9424" y="4224"/>
                </a:lnTo>
                <a:lnTo>
                  <a:pt x="9426" y="4218"/>
                </a:lnTo>
                <a:lnTo>
                  <a:pt x="9426" y="4216"/>
                </a:lnTo>
                <a:lnTo>
                  <a:pt x="9426" y="4214"/>
                </a:lnTo>
                <a:lnTo>
                  <a:pt x="9426" y="4210"/>
                </a:lnTo>
                <a:lnTo>
                  <a:pt x="9430" y="4204"/>
                </a:lnTo>
                <a:lnTo>
                  <a:pt x="9440" y="4196"/>
                </a:lnTo>
                <a:lnTo>
                  <a:pt x="9454" y="4182"/>
                </a:lnTo>
                <a:lnTo>
                  <a:pt x="9472" y="4166"/>
                </a:lnTo>
                <a:lnTo>
                  <a:pt x="9488" y="4148"/>
                </a:lnTo>
                <a:lnTo>
                  <a:pt x="9512" y="4118"/>
                </a:lnTo>
                <a:lnTo>
                  <a:pt x="9532" y="4090"/>
                </a:lnTo>
                <a:lnTo>
                  <a:pt x="9542" y="4080"/>
                </a:lnTo>
                <a:lnTo>
                  <a:pt x="9554" y="4070"/>
                </a:lnTo>
                <a:lnTo>
                  <a:pt x="9562" y="4066"/>
                </a:lnTo>
                <a:lnTo>
                  <a:pt x="9568" y="4064"/>
                </a:lnTo>
                <a:lnTo>
                  <a:pt x="9576" y="4064"/>
                </a:lnTo>
                <a:lnTo>
                  <a:pt x="9580" y="4062"/>
                </a:lnTo>
                <a:lnTo>
                  <a:pt x="9586" y="4060"/>
                </a:lnTo>
                <a:lnTo>
                  <a:pt x="9592" y="4052"/>
                </a:lnTo>
                <a:lnTo>
                  <a:pt x="9602" y="4040"/>
                </a:lnTo>
                <a:lnTo>
                  <a:pt x="9610" y="4026"/>
                </a:lnTo>
                <a:lnTo>
                  <a:pt x="9612" y="4016"/>
                </a:lnTo>
                <a:lnTo>
                  <a:pt x="9612" y="4008"/>
                </a:lnTo>
                <a:lnTo>
                  <a:pt x="9610" y="4000"/>
                </a:lnTo>
                <a:lnTo>
                  <a:pt x="9608" y="3994"/>
                </a:lnTo>
                <a:lnTo>
                  <a:pt x="9608" y="3988"/>
                </a:lnTo>
                <a:lnTo>
                  <a:pt x="9614" y="3984"/>
                </a:lnTo>
                <a:lnTo>
                  <a:pt x="9624" y="3978"/>
                </a:lnTo>
                <a:lnTo>
                  <a:pt x="9636" y="3972"/>
                </a:lnTo>
                <a:lnTo>
                  <a:pt x="9646" y="3966"/>
                </a:lnTo>
                <a:lnTo>
                  <a:pt x="9656" y="3958"/>
                </a:lnTo>
                <a:lnTo>
                  <a:pt x="9658" y="3956"/>
                </a:lnTo>
                <a:lnTo>
                  <a:pt x="9660" y="3956"/>
                </a:lnTo>
                <a:lnTo>
                  <a:pt x="9662" y="3966"/>
                </a:lnTo>
                <a:lnTo>
                  <a:pt x="9664" y="3972"/>
                </a:lnTo>
                <a:lnTo>
                  <a:pt x="9666" y="3976"/>
                </a:lnTo>
                <a:lnTo>
                  <a:pt x="9668" y="3976"/>
                </a:lnTo>
                <a:lnTo>
                  <a:pt x="9672" y="3976"/>
                </a:lnTo>
                <a:lnTo>
                  <a:pt x="9678" y="3974"/>
                </a:lnTo>
                <a:lnTo>
                  <a:pt x="9682" y="3972"/>
                </a:lnTo>
                <a:lnTo>
                  <a:pt x="9686" y="3974"/>
                </a:lnTo>
                <a:lnTo>
                  <a:pt x="9694" y="3976"/>
                </a:lnTo>
                <a:lnTo>
                  <a:pt x="9696" y="3976"/>
                </a:lnTo>
                <a:lnTo>
                  <a:pt x="9698" y="3972"/>
                </a:lnTo>
                <a:lnTo>
                  <a:pt x="9696" y="3966"/>
                </a:lnTo>
                <a:lnTo>
                  <a:pt x="9694" y="3960"/>
                </a:lnTo>
                <a:lnTo>
                  <a:pt x="9694" y="3958"/>
                </a:lnTo>
                <a:lnTo>
                  <a:pt x="9698" y="3956"/>
                </a:lnTo>
                <a:lnTo>
                  <a:pt x="9700" y="3962"/>
                </a:lnTo>
                <a:lnTo>
                  <a:pt x="9704" y="3964"/>
                </a:lnTo>
                <a:lnTo>
                  <a:pt x="9706" y="3966"/>
                </a:lnTo>
                <a:lnTo>
                  <a:pt x="9708" y="3966"/>
                </a:lnTo>
                <a:lnTo>
                  <a:pt x="9714" y="3964"/>
                </a:lnTo>
                <a:lnTo>
                  <a:pt x="9716" y="3966"/>
                </a:lnTo>
                <a:lnTo>
                  <a:pt x="9716" y="3968"/>
                </a:lnTo>
                <a:lnTo>
                  <a:pt x="9718" y="3970"/>
                </a:lnTo>
                <a:lnTo>
                  <a:pt x="9720" y="3970"/>
                </a:lnTo>
                <a:lnTo>
                  <a:pt x="9726" y="3964"/>
                </a:lnTo>
                <a:lnTo>
                  <a:pt x="9730" y="3958"/>
                </a:lnTo>
                <a:lnTo>
                  <a:pt x="9734" y="3958"/>
                </a:lnTo>
                <a:lnTo>
                  <a:pt x="9736" y="3962"/>
                </a:lnTo>
                <a:lnTo>
                  <a:pt x="9740" y="3964"/>
                </a:lnTo>
                <a:lnTo>
                  <a:pt x="9744" y="3964"/>
                </a:lnTo>
                <a:lnTo>
                  <a:pt x="9748" y="3960"/>
                </a:lnTo>
                <a:lnTo>
                  <a:pt x="9752" y="3954"/>
                </a:lnTo>
                <a:lnTo>
                  <a:pt x="9754" y="3948"/>
                </a:lnTo>
                <a:lnTo>
                  <a:pt x="9756" y="3940"/>
                </a:lnTo>
                <a:lnTo>
                  <a:pt x="9756" y="3932"/>
                </a:lnTo>
                <a:lnTo>
                  <a:pt x="9756" y="3926"/>
                </a:lnTo>
                <a:lnTo>
                  <a:pt x="9752" y="3916"/>
                </a:lnTo>
                <a:lnTo>
                  <a:pt x="9754" y="3906"/>
                </a:lnTo>
                <a:lnTo>
                  <a:pt x="9754" y="3898"/>
                </a:lnTo>
                <a:lnTo>
                  <a:pt x="9754" y="3890"/>
                </a:lnTo>
                <a:lnTo>
                  <a:pt x="9752" y="3884"/>
                </a:lnTo>
                <a:lnTo>
                  <a:pt x="9754" y="3884"/>
                </a:lnTo>
                <a:lnTo>
                  <a:pt x="9756" y="3878"/>
                </a:lnTo>
                <a:lnTo>
                  <a:pt x="9758" y="3876"/>
                </a:lnTo>
                <a:lnTo>
                  <a:pt x="9760" y="3876"/>
                </a:lnTo>
                <a:lnTo>
                  <a:pt x="9762" y="3884"/>
                </a:lnTo>
                <a:lnTo>
                  <a:pt x="9764" y="3910"/>
                </a:lnTo>
                <a:lnTo>
                  <a:pt x="9768" y="3920"/>
                </a:lnTo>
                <a:lnTo>
                  <a:pt x="9770" y="3924"/>
                </a:lnTo>
                <a:lnTo>
                  <a:pt x="9772" y="3926"/>
                </a:lnTo>
                <a:lnTo>
                  <a:pt x="9776" y="3926"/>
                </a:lnTo>
                <a:lnTo>
                  <a:pt x="9780" y="3926"/>
                </a:lnTo>
                <a:lnTo>
                  <a:pt x="9786" y="3920"/>
                </a:lnTo>
                <a:lnTo>
                  <a:pt x="9788" y="3918"/>
                </a:lnTo>
                <a:lnTo>
                  <a:pt x="9792" y="3918"/>
                </a:lnTo>
                <a:lnTo>
                  <a:pt x="9794" y="3920"/>
                </a:lnTo>
                <a:lnTo>
                  <a:pt x="9798" y="3924"/>
                </a:lnTo>
                <a:lnTo>
                  <a:pt x="9804" y="3938"/>
                </a:lnTo>
                <a:lnTo>
                  <a:pt x="9812" y="3958"/>
                </a:lnTo>
                <a:lnTo>
                  <a:pt x="9814" y="3968"/>
                </a:lnTo>
                <a:lnTo>
                  <a:pt x="9816" y="3972"/>
                </a:lnTo>
                <a:lnTo>
                  <a:pt x="9818" y="3974"/>
                </a:lnTo>
                <a:lnTo>
                  <a:pt x="9816" y="3978"/>
                </a:lnTo>
                <a:lnTo>
                  <a:pt x="9814" y="3986"/>
                </a:lnTo>
                <a:lnTo>
                  <a:pt x="9814" y="3992"/>
                </a:lnTo>
                <a:lnTo>
                  <a:pt x="9820" y="4004"/>
                </a:lnTo>
                <a:lnTo>
                  <a:pt x="9824" y="4012"/>
                </a:lnTo>
                <a:lnTo>
                  <a:pt x="9824" y="4010"/>
                </a:lnTo>
                <a:lnTo>
                  <a:pt x="9824" y="4000"/>
                </a:lnTo>
                <a:lnTo>
                  <a:pt x="9826" y="4006"/>
                </a:lnTo>
                <a:lnTo>
                  <a:pt x="9830" y="4016"/>
                </a:lnTo>
                <a:lnTo>
                  <a:pt x="9834" y="4026"/>
                </a:lnTo>
                <a:lnTo>
                  <a:pt x="9840" y="4038"/>
                </a:lnTo>
                <a:lnTo>
                  <a:pt x="9858" y="4062"/>
                </a:lnTo>
                <a:lnTo>
                  <a:pt x="9862" y="4064"/>
                </a:lnTo>
                <a:lnTo>
                  <a:pt x="9862" y="4058"/>
                </a:lnTo>
                <a:lnTo>
                  <a:pt x="9864" y="4054"/>
                </a:lnTo>
                <a:lnTo>
                  <a:pt x="9866" y="4052"/>
                </a:lnTo>
                <a:lnTo>
                  <a:pt x="9868" y="4052"/>
                </a:lnTo>
                <a:lnTo>
                  <a:pt x="9872" y="4054"/>
                </a:lnTo>
                <a:lnTo>
                  <a:pt x="9878" y="4060"/>
                </a:lnTo>
                <a:lnTo>
                  <a:pt x="9882" y="4068"/>
                </a:lnTo>
                <a:lnTo>
                  <a:pt x="9888" y="4076"/>
                </a:lnTo>
                <a:lnTo>
                  <a:pt x="9892" y="4080"/>
                </a:lnTo>
                <a:lnTo>
                  <a:pt x="9896" y="4086"/>
                </a:lnTo>
                <a:lnTo>
                  <a:pt x="9896" y="4088"/>
                </a:lnTo>
                <a:lnTo>
                  <a:pt x="9894" y="4090"/>
                </a:lnTo>
                <a:lnTo>
                  <a:pt x="9890" y="4092"/>
                </a:lnTo>
                <a:lnTo>
                  <a:pt x="9888" y="4092"/>
                </a:lnTo>
                <a:lnTo>
                  <a:pt x="9884" y="4088"/>
                </a:lnTo>
                <a:lnTo>
                  <a:pt x="9880" y="4086"/>
                </a:lnTo>
                <a:lnTo>
                  <a:pt x="9878" y="4086"/>
                </a:lnTo>
                <a:lnTo>
                  <a:pt x="9876" y="4086"/>
                </a:lnTo>
                <a:lnTo>
                  <a:pt x="9874" y="4090"/>
                </a:lnTo>
                <a:lnTo>
                  <a:pt x="9876" y="4094"/>
                </a:lnTo>
                <a:lnTo>
                  <a:pt x="9880" y="4104"/>
                </a:lnTo>
                <a:lnTo>
                  <a:pt x="9886" y="4110"/>
                </a:lnTo>
                <a:lnTo>
                  <a:pt x="9888" y="4112"/>
                </a:lnTo>
                <a:lnTo>
                  <a:pt x="9888" y="4110"/>
                </a:lnTo>
                <a:lnTo>
                  <a:pt x="9890" y="4104"/>
                </a:lnTo>
                <a:lnTo>
                  <a:pt x="9892" y="4098"/>
                </a:lnTo>
                <a:lnTo>
                  <a:pt x="9894" y="4098"/>
                </a:lnTo>
                <a:lnTo>
                  <a:pt x="9896" y="4100"/>
                </a:lnTo>
                <a:lnTo>
                  <a:pt x="9898" y="4110"/>
                </a:lnTo>
                <a:lnTo>
                  <a:pt x="9904" y="4128"/>
                </a:lnTo>
                <a:lnTo>
                  <a:pt x="9914" y="4150"/>
                </a:lnTo>
                <a:lnTo>
                  <a:pt x="9918" y="4160"/>
                </a:lnTo>
                <a:lnTo>
                  <a:pt x="9920" y="4170"/>
                </a:lnTo>
                <a:lnTo>
                  <a:pt x="9920" y="4182"/>
                </a:lnTo>
                <a:lnTo>
                  <a:pt x="9920" y="4192"/>
                </a:lnTo>
                <a:lnTo>
                  <a:pt x="9906" y="4234"/>
                </a:lnTo>
                <a:lnTo>
                  <a:pt x="9902" y="4250"/>
                </a:lnTo>
                <a:lnTo>
                  <a:pt x="9902" y="4256"/>
                </a:lnTo>
                <a:lnTo>
                  <a:pt x="9906" y="4258"/>
                </a:lnTo>
                <a:lnTo>
                  <a:pt x="9908" y="4258"/>
                </a:lnTo>
                <a:lnTo>
                  <a:pt x="9910" y="4256"/>
                </a:lnTo>
                <a:lnTo>
                  <a:pt x="9914" y="4250"/>
                </a:lnTo>
                <a:lnTo>
                  <a:pt x="9916" y="4242"/>
                </a:lnTo>
                <a:lnTo>
                  <a:pt x="9918" y="4242"/>
                </a:lnTo>
                <a:lnTo>
                  <a:pt x="9922" y="4240"/>
                </a:lnTo>
                <a:lnTo>
                  <a:pt x="9924" y="4242"/>
                </a:lnTo>
                <a:lnTo>
                  <a:pt x="9924" y="4244"/>
                </a:lnTo>
                <a:lnTo>
                  <a:pt x="9922" y="4248"/>
                </a:lnTo>
                <a:lnTo>
                  <a:pt x="9920" y="4252"/>
                </a:lnTo>
                <a:lnTo>
                  <a:pt x="9920" y="4256"/>
                </a:lnTo>
                <a:lnTo>
                  <a:pt x="9924" y="4260"/>
                </a:lnTo>
                <a:lnTo>
                  <a:pt x="9928" y="4262"/>
                </a:lnTo>
                <a:lnTo>
                  <a:pt x="9930" y="4264"/>
                </a:lnTo>
                <a:lnTo>
                  <a:pt x="9934" y="4262"/>
                </a:lnTo>
                <a:lnTo>
                  <a:pt x="9936" y="4260"/>
                </a:lnTo>
                <a:lnTo>
                  <a:pt x="9938" y="4260"/>
                </a:lnTo>
                <a:lnTo>
                  <a:pt x="9940" y="4262"/>
                </a:lnTo>
                <a:lnTo>
                  <a:pt x="9944" y="4264"/>
                </a:lnTo>
                <a:lnTo>
                  <a:pt x="9950" y="4268"/>
                </a:lnTo>
                <a:lnTo>
                  <a:pt x="9954" y="4268"/>
                </a:lnTo>
                <a:lnTo>
                  <a:pt x="9958" y="4264"/>
                </a:lnTo>
                <a:lnTo>
                  <a:pt x="9962" y="4260"/>
                </a:lnTo>
                <a:lnTo>
                  <a:pt x="9970" y="4246"/>
                </a:lnTo>
                <a:lnTo>
                  <a:pt x="9974" y="4242"/>
                </a:lnTo>
                <a:lnTo>
                  <a:pt x="9980" y="4238"/>
                </a:lnTo>
                <a:lnTo>
                  <a:pt x="9994" y="4232"/>
                </a:lnTo>
                <a:lnTo>
                  <a:pt x="10000" y="4228"/>
                </a:lnTo>
                <a:lnTo>
                  <a:pt x="10006" y="4222"/>
                </a:lnTo>
                <a:lnTo>
                  <a:pt x="10010" y="4216"/>
                </a:lnTo>
                <a:lnTo>
                  <a:pt x="10014" y="4208"/>
                </a:lnTo>
                <a:lnTo>
                  <a:pt x="10014" y="4198"/>
                </a:lnTo>
                <a:lnTo>
                  <a:pt x="10012" y="4184"/>
                </a:lnTo>
                <a:lnTo>
                  <a:pt x="10016" y="4190"/>
                </a:lnTo>
                <a:lnTo>
                  <a:pt x="10018" y="4192"/>
                </a:lnTo>
                <a:lnTo>
                  <a:pt x="10020" y="4196"/>
                </a:lnTo>
                <a:lnTo>
                  <a:pt x="10022" y="4200"/>
                </a:lnTo>
                <a:lnTo>
                  <a:pt x="10024" y="4204"/>
                </a:lnTo>
                <a:lnTo>
                  <a:pt x="10026" y="4208"/>
                </a:lnTo>
                <a:lnTo>
                  <a:pt x="10028" y="4218"/>
                </a:lnTo>
                <a:lnTo>
                  <a:pt x="10032" y="4228"/>
                </a:lnTo>
                <a:lnTo>
                  <a:pt x="10034" y="4230"/>
                </a:lnTo>
                <a:lnTo>
                  <a:pt x="10036" y="4230"/>
                </a:lnTo>
                <a:lnTo>
                  <a:pt x="10040" y="4228"/>
                </a:lnTo>
                <a:lnTo>
                  <a:pt x="10044" y="4226"/>
                </a:lnTo>
                <a:lnTo>
                  <a:pt x="10046" y="4226"/>
                </a:lnTo>
                <a:lnTo>
                  <a:pt x="10046" y="4228"/>
                </a:lnTo>
                <a:lnTo>
                  <a:pt x="10044" y="4232"/>
                </a:lnTo>
                <a:lnTo>
                  <a:pt x="10040" y="4238"/>
                </a:lnTo>
                <a:lnTo>
                  <a:pt x="10038" y="4246"/>
                </a:lnTo>
                <a:lnTo>
                  <a:pt x="10040" y="4252"/>
                </a:lnTo>
                <a:lnTo>
                  <a:pt x="10042" y="4258"/>
                </a:lnTo>
                <a:lnTo>
                  <a:pt x="10046" y="4270"/>
                </a:lnTo>
                <a:lnTo>
                  <a:pt x="10046" y="4290"/>
                </a:lnTo>
                <a:lnTo>
                  <a:pt x="10048" y="4312"/>
                </a:lnTo>
                <a:lnTo>
                  <a:pt x="10052" y="4328"/>
                </a:lnTo>
                <a:lnTo>
                  <a:pt x="10058" y="4340"/>
                </a:lnTo>
                <a:lnTo>
                  <a:pt x="10060" y="4354"/>
                </a:lnTo>
                <a:lnTo>
                  <a:pt x="10060" y="4372"/>
                </a:lnTo>
                <a:lnTo>
                  <a:pt x="10062" y="4372"/>
                </a:lnTo>
                <a:lnTo>
                  <a:pt x="10062" y="4370"/>
                </a:lnTo>
                <a:lnTo>
                  <a:pt x="10064" y="4366"/>
                </a:lnTo>
                <a:lnTo>
                  <a:pt x="10066" y="4366"/>
                </a:lnTo>
                <a:lnTo>
                  <a:pt x="10068" y="4372"/>
                </a:lnTo>
                <a:lnTo>
                  <a:pt x="10074" y="4384"/>
                </a:lnTo>
                <a:lnTo>
                  <a:pt x="10076" y="4398"/>
                </a:lnTo>
                <a:lnTo>
                  <a:pt x="10078" y="4408"/>
                </a:lnTo>
                <a:lnTo>
                  <a:pt x="10080" y="4416"/>
                </a:lnTo>
                <a:lnTo>
                  <a:pt x="10082" y="4424"/>
                </a:lnTo>
                <a:lnTo>
                  <a:pt x="10080" y="4432"/>
                </a:lnTo>
                <a:lnTo>
                  <a:pt x="10080" y="4440"/>
                </a:lnTo>
                <a:lnTo>
                  <a:pt x="10080" y="4442"/>
                </a:lnTo>
                <a:lnTo>
                  <a:pt x="10082" y="4444"/>
                </a:lnTo>
                <a:lnTo>
                  <a:pt x="10082" y="4446"/>
                </a:lnTo>
                <a:lnTo>
                  <a:pt x="10082" y="4450"/>
                </a:lnTo>
                <a:lnTo>
                  <a:pt x="10080" y="4458"/>
                </a:lnTo>
                <a:lnTo>
                  <a:pt x="10080" y="4464"/>
                </a:lnTo>
                <a:lnTo>
                  <a:pt x="10080" y="4466"/>
                </a:lnTo>
                <a:lnTo>
                  <a:pt x="10084" y="4468"/>
                </a:lnTo>
                <a:lnTo>
                  <a:pt x="10088" y="4468"/>
                </a:lnTo>
                <a:lnTo>
                  <a:pt x="10088" y="4470"/>
                </a:lnTo>
                <a:lnTo>
                  <a:pt x="10088" y="4476"/>
                </a:lnTo>
                <a:lnTo>
                  <a:pt x="10084" y="4486"/>
                </a:lnTo>
                <a:lnTo>
                  <a:pt x="10084" y="4496"/>
                </a:lnTo>
                <a:lnTo>
                  <a:pt x="10084" y="4504"/>
                </a:lnTo>
                <a:lnTo>
                  <a:pt x="10080" y="4510"/>
                </a:lnTo>
                <a:lnTo>
                  <a:pt x="10078" y="4518"/>
                </a:lnTo>
                <a:lnTo>
                  <a:pt x="10076" y="4542"/>
                </a:lnTo>
                <a:lnTo>
                  <a:pt x="10078" y="4550"/>
                </a:lnTo>
                <a:lnTo>
                  <a:pt x="10078" y="4552"/>
                </a:lnTo>
                <a:lnTo>
                  <a:pt x="10080" y="4552"/>
                </a:lnTo>
                <a:lnTo>
                  <a:pt x="10086" y="4536"/>
                </a:lnTo>
                <a:lnTo>
                  <a:pt x="10086" y="4540"/>
                </a:lnTo>
                <a:lnTo>
                  <a:pt x="10086" y="4544"/>
                </a:lnTo>
                <a:lnTo>
                  <a:pt x="10078" y="4560"/>
                </a:lnTo>
                <a:lnTo>
                  <a:pt x="10076" y="4568"/>
                </a:lnTo>
                <a:lnTo>
                  <a:pt x="10076" y="4572"/>
                </a:lnTo>
                <a:lnTo>
                  <a:pt x="10076" y="4574"/>
                </a:lnTo>
                <a:lnTo>
                  <a:pt x="10074" y="4578"/>
                </a:lnTo>
                <a:lnTo>
                  <a:pt x="10070" y="4590"/>
                </a:lnTo>
                <a:lnTo>
                  <a:pt x="10070" y="4594"/>
                </a:lnTo>
                <a:lnTo>
                  <a:pt x="10070" y="4600"/>
                </a:lnTo>
                <a:lnTo>
                  <a:pt x="10070" y="4606"/>
                </a:lnTo>
                <a:lnTo>
                  <a:pt x="10066" y="4616"/>
                </a:lnTo>
                <a:lnTo>
                  <a:pt x="10066" y="4626"/>
                </a:lnTo>
                <a:lnTo>
                  <a:pt x="10066" y="4634"/>
                </a:lnTo>
                <a:lnTo>
                  <a:pt x="10068" y="4638"/>
                </a:lnTo>
                <a:lnTo>
                  <a:pt x="10070" y="4642"/>
                </a:lnTo>
                <a:lnTo>
                  <a:pt x="10072" y="4642"/>
                </a:lnTo>
                <a:lnTo>
                  <a:pt x="10076" y="4638"/>
                </a:lnTo>
                <a:lnTo>
                  <a:pt x="10078" y="4632"/>
                </a:lnTo>
                <a:lnTo>
                  <a:pt x="10078" y="4630"/>
                </a:lnTo>
                <a:lnTo>
                  <a:pt x="10080" y="4630"/>
                </a:lnTo>
                <a:lnTo>
                  <a:pt x="10086" y="4638"/>
                </a:lnTo>
                <a:lnTo>
                  <a:pt x="10092" y="4650"/>
                </a:lnTo>
                <a:lnTo>
                  <a:pt x="10100" y="4664"/>
                </a:lnTo>
                <a:lnTo>
                  <a:pt x="10108" y="4680"/>
                </a:lnTo>
                <a:lnTo>
                  <a:pt x="10112" y="4684"/>
                </a:lnTo>
                <a:lnTo>
                  <a:pt x="10116" y="4684"/>
                </a:lnTo>
                <a:lnTo>
                  <a:pt x="10120" y="4684"/>
                </a:lnTo>
                <a:lnTo>
                  <a:pt x="10122" y="4688"/>
                </a:lnTo>
                <a:lnTo>
                  <a:pt x="10122" y="4692"/>
                </a:lnTo>
                <a:lnTo>
                  <a:pt x="10122" y="4698"/>
                </a:lnTo>
                <a:lnTo>
                  <a:pt x="10124" y="4702"/>
                </a:lnTo>
                <a:lnTo>
                  <a:pt x="10128" y="4706"/>
                </a:lnTo>
                <a:lnTo>
                  <a:pt x="10136" y="4716"/>
                </a:lnTo>
                <a:lnTo>
                  <a:pt x="10142" y="4726"/>
                </a:lnTo>
                <a:lnTo>
                  <a:pt x="10148" y="4734"/>
                </a:lnTo>
                <a:lnTo>
                  <a:pt x="10150" y="4744"/>
                </a:lnTo>
                <a:lnTo>
                  <a:pt x="10154" y="4762"/>
                </a:lnTo>
                <a:lnTo>
                  <a:pt x="10156" y="4778"/>
                </a:lnTo>
                <a:lnTo>
                  <a:pt x="10154" y="4788"/>
                </a:lnTo>
                <a:lnTo>
                  <a:pt x="10152" y="4792"/>
                </a:lnTo>
                <a:lnTo>
                  <a:pt x="10154" y="4794"/>
                </a:lnTo>
                <a:lnTo>
                  <a:pt x="10156" y="4798"/>
                </a:lnTo>
                <a:lnTo>
                  <a:pt x="10158" y="4802"/>
                </a:lnTo>
                <a:lnTo>
                  <a:pt x="10160" y="4806"/>
                </a:lnTo>
                <a:lnTo>
                  <a:pt x="10162" y="4812"/>
                </a:lnTo>
                <a:lnTo>
                  <a:pt x="10160" y="4820"/>
                </a:lnTo>
                <a:lnTo>
                  <a:pt x="10160" y="4834"/>
                </a:lnTo>
                <a:lnTo>
                  <a:pt x="10164" y="4838"/>
                </a:lnTo>
                <a:lnTo>
                  <a:pt x="10166" y="4840"/>
                </a:lnTo>
                <a:lnTo>
                  <a:pt x="10166" y="4844"/>
                </a:lnTo>
                <a:lnTo>
                  <a:pt x="10166" y="4848"/>
                </a:lnTo>
                <a:lnTo>
                  <a:pt x="10170" y="4854"/>
                </a:lnTo>
                <a:lnTo>
                  <a:pt x="10180" y="4866"/>
                </a:lnTo>
                <a:lnTo>
                  <a:pt x="10184" y="4872"/>
                </a:lnTo>
                <a:lnTo>
                  <a:pt x="10188" y="4880"/>
                </a:lnTo>
                <a:lnTo>
                  <a:pt x="10192" y="4888"/>
                </a:lnTo>
                <a:lnTo>
                  <a:pt x="10190" y="4894"/>
                </a:lnTo>
                <a:lnTo>
                  <a:pt x="10190" y="4900"/>
                </a:lnTo>
                <a:lnTo>
                  <a:pt x="10190" y="4902"/>
                </a:lnTo>
                <a:lnTo>
                  <a:pt x="10196" y="4906"/>
                </a:lnTo>
                <a:lnTo>
                  <a:pt x="10210" y="4916"/>
                </a:lnTo>
                <a:lnTo>
                  <a:pt x="10220" y="4924"/>
                </a:lnTo>
                <a:lnTo>
                  <a:pt x="10232" y="4936"/>
                </a:lnTo>
                <a:lnTo>
                  <a:pt x="10244" y="4946"/>
                </a:lnTo>
                <a:lnTo>
                  <a:pt x="10252" y="4952"/>
                </a:lnTo>
                <a:lnTo>
                  <a:pt x="10264" y="4958"/>
                </a:lnTo>
                <a:lnTo>
                  <a:pt x="10270" y="4962"/>
                </a:lnTo>
                <a:lnTo>
                  <a:pt x="10272" y="4966"/>
                </a:lnTo>
                <a:lnTo>
                  <a:pt x="10276" y="4970"/>
                </a:lnTo>
                <a:lnTo>
                  <a:pt x="10278" y="4976"/>
                </a:lnTo>
                <a:lnTo>
                  <a:pt x="10280" y="4974"/>
                </a:lnTo>
                <a:lnTo>
                  <a:pt x="10284" y="4970"/>
                </a:lnTo>
                <a:lnTo>
                  <a:pt x="10288" y="4968"/>
                </a:lnTo>
                <a:lnTo>
                  <a:pt x="10292" y="4970"/>
                </a:lnTo>
                <a:lnTo>
                  <a:pt x="10296" y="4968"/>
                </a:lnTo>
                <a:lnTo>
                  <a:pt x="10298" y="4966"/>
                </a:lnTo>
                <a:lnTo>
                  <a:pt x="10298" y="4964"/>
                </a:lnTo>
                <a:lnTo>
                  <a:pt x="10302" y="4964"/>
                </a:lnTo>
                <a:lnTo>
                  <a:pt x="10304" y="4966"/>
                </a:lnTo>
                <a:lnTo>
                  <a:pt x="10304" y="4968"/>
                </a:lnTo>
                <a:lnTo>
                  <a:pt x="10302" y="4972"/>
                </a:lnTo>
                <a:lnTo>
                  <a:pt x="10306" y="4974"/>
                </a:lnTo>
                <a:lnTo>
                  <a:pt x="10308" y="4974"/>
                </a:lnTo>
                <a:lnTo>
                  <a:pt x="10310" y="4972"/>
                </a:lnTo>
                <a:lnTo>
                  <a:pt x="10310" y="4964"/>
                </a:lnTo>
                <a:lnTo>
                  <a:pt x="10308" y="4956"/>
                </a:lnTo>
                <a:lnTo>
                  <a:pt x="10304" y="4948"/>
                </a:lnTo>
                <a:lnTo>
                  <a:pt x="10302" y="4944"/>
                </a:lnTo>
                <a:lnTo>
                  <a:pt x="10300" y="4940"/>
                </a:lnTo>
                <a:lnTo>
                  <a:pt x="10298" y="4928"/>
                </a:lnTo>
                <a:lnTo>
                  <a:pt x="10294" y="4918"/>
                </a:lnTo>
                <a:lnTo>
                  <a:pt x="10292" y="4912"/>
                </a:lnTo>
                <a:lnTo>
                  <a:pt x="10286" y="4908"/>
                </a:lnTo>
                <a:lnTo>
                  <a:pt x="10280" y="4902"/>
                </a:lnTo>
                <a:lnTo>
                  <a:pt x="10276" y="4896"/>
                </a:lnTo>
                <a:lnTo>
                  <a:pt x="10276" y="4890"/>
                </a:lnTo>
                <a:lnTo>
                  <a:pt x="10276" y="4884"/>
                </a:lnTo>
                <a:lnTo>
                  <a:pt x="10278" y="4872"/>
                </a:lnTo>
                <a:lnTo>
                  <a:pt x="10278" y="4868"/>
                </a:lnTo>
                <a:lnTo>
                  <a:pt x="10276" y="4862"/>
                </a:lnTo>
                <a:lnTo>
                  <a:pt x="10274" y="4858"/>
                </a:lnTo>
                <a:lnTo>
                  <a:pt x="10274" y="4852"/>
                </a:lnTo>
                <a:lnTo>
                  <a:pt x="10276" y="4846"/>
                </a:lnTo>
                <a:lnTo>
                  <a:pt x="10276" y="4842"/>
                </a:lnTo>
                <a:lnTo>
                  <a:pt x="10276" y="4836"/>
                </a:lnTo>
                <a:lnTo>
                  <a:pt x="10278" y="4826"/>
                </a:lnTo>
                <a:lnTo>
                  <a:pt x="10278" y="4814"/>
                </a:lnTo>
                <a:lnTo>
                  <a:pt x="10276" y="4798"/>
                </a:lnTo>
                <a:lnTo>
                  <a:pt x="10272" y="4790"/>
                </a:lnTo>
                <a:lnTo>
                  <a:pt x="10266" y="4782"/>
                </a:lnTo>
                <a:lnTo>
                  <a:pt x="10254" y="4768"/>
                </a:lnTo>
                <a:lnTo>
                  <a:pt x="10244" y="4756"/>
                </a:lnTo>
                <a:lnTo>
                  <a:pt x="10238" y="4750"/>
                </a:lnTo>
                <a:lnTo>
                  <a:pt x="10236" y="4744"/>
                </a:lnTo>
                <a:lnTo>
                  <a:pt x="10234" y="4738"/>
                </a:lnTo>
                <a:lnTo>
                  <a:pt x="10230" y="4736"/>
                </a:lnTo>
                <a:lnTo>
                  <a:pt x="10222" y="4734"/>
                </a:lnTo>
                <a:lnTo>
                  <a:pt x="10212" y="4724"/>
                </a:lnTo>
                <a:lnTo>
                  <a:pt x="10200" y="4706"/>
                </a:lnTo>
                <a:lnTo>
                  <a:pt x="10196" y="4702"/>
                </a:lnTo>
                <a:lnTo>
                  <a:pt x="10192" y="4700"/>
                </a:lnTo>
                <a:lnTo>
                  <a:pt x="10188" y="4702"/>
                </a:lnTo>
                <a:lnTo>
                  <a:pt x="10184" y="4704"/>
                </a:lnTo>
                <a:lnTo>
                  <a:pt x="10180" y="4704"/>
                </a:lnTo>
                <a:lnTo>
                  <a:pt x="10174" y="4700"/>
                </a:lnTo>
                <a:lnTo>
                  <a:pt x="10166" y="4692"/>
                </a:lnTo>
                <a:lnTo>
                  <a:pt x="10160" y="4686"/>
                </a:lnTo>
                <a:lnTo>
                  <a:pt x="10158" y="4676"/>
                </a:lnTo>
                <a:lnTo>
                  <a:pt x="10154" y="4652"/>
                </a:lnTo>
                <a:lnTo>
                  <a:pt x="10150" y="4632"/>
                </a:lnTo>
                <a:lnTo>
                  <a:pt x="10148" y="4626"/>
                </a:lnTo>
                <a:lnTo>
                  <a:pt x="10146" y="4626"/>
                </a:lnTo>
                <a:lnTo>
                  <a:pt x="10144" y="4626"/>
                </a:lnTo>
                <a:lnTo>
                  <a:pt x="10140" y="4624"/>
                </a:lnTo>
                <a:lnTo>
                  <a:pt x="10136" y="4614"/>
                </a:lnTo>
                <a:lnTo>
                  <a:pt x="10134" y="4602"/>
                </a:lnTo>
                <a:lnTo>
                  <a:pt x="10132" y="4588"/>
                </a:lnTo>
                <a:lnTo>
                  <a:pt x="10130" y="4584"/>
                </a:lnTo>
                <a:lnTo>
                  <a:pt x="10128" y="4584"/>
                </a:lnTo>
                <a:lnTo>
                  <a:pt x="10118" y="4588"/>
                </a:lnTo>
                <a:lnTo>
                  <a:pt x="10114" y="4588"/>
                </a:lnTo>
                <a:lnTo>
                  <a:pt x="10110" y="4590"/>
                </a:lnTo>
                <a:lnTo>
                  <a:pt x="10108" y="4586"/>
                </a:lnTo>
                <a:lnTo>
                  <a:pt x="10108" y="4580"/>
                </a:lnTo>
                <a:lnTo>
                  <a:pt x="10106" y="4550"/>
                </a:lnTo>
                <a:lnTo>
                  <a:pt x="10108" y="4528"/>
                </a:lnTo>
                <a:lnTo>
                  <a:pt x="10108" y="4520"/>
                </a:lnTo>
                <a:lnTo>
                  <a:pt x="10112" y="4514"/>
                </a:lnTo>
                <a:lnTo>
                  <a:pt x="10116" y="4510"/>
                </a:lnTo>
                <a:lnTo>
                  <a:pt x="10118" y="4506"/>
                </a:lnTo>
                <a:lnTo>
                  <a:pt x="10120" y="4494"/>
                </a:lnTo>
                <a:lnTo>
                  <a:pt x="10122" y="4484"/>
                </a:lnTo>
                <a:lnTo>
                  <a:pt x="10126" y="4474"/>
                </a:lnTo>
                <a:lnTo>
                  <a:pt x="10132" y="4458"/>
                </a:lnTo>
                <a:lnTo>
                  <a:pt x="10138" y="4432"/>
                </a:lnTo>
                <a:lnTo>
                  <a:pt x="10140" y="4408"/>
                </a:lnTo>
                <a:lnTo>
                  <a:pt x="10142" y="4400"/>
                </a:lnTo>
                <a:lnTo>
                  <a:pt x="10140" y="4396"/>
                </a:lnTo>
                <a:lnTo>
                  <a:pt x="10138" y="4392"/>
                </a:lnTo>
                <a:lnTo>
                  <a:pt x="10136" y="4388"/>
                </a:lnTo>
                <a:lnTo>
                  <a:pt x="10136" y="4386"/>
                </a:lnTo>
                <a:lnTo>
                  <a:pt x="10138" y="4382"/>
                </a:lnTo>
                <a:lnTo>
                  <a:pt x="10140" y="4380"/>
                </a:lnTo>
                <a:lnTo>
                  <a:pt x="10146" y="4378"/>
                </a:lnTo>
                <a:lnTo>
                  <a:pt x="10160" y="4376"/>
                </a:lnTo>
                <a:lnTo>
                  <a:pt x="10166" y="4376"/>
                </a:lnTo>
                <a:lnTo>
                  <a:pt x="10172" y="4378"/>
                </a:lnTo>
                <a:lnTo>
                  <a:pt x="10174" y="4380"/>
                </a:lnTo>
                <a:lnTo>
                  <a:pt x="10174" y="4384"/>
                </a:lnTo>
                <a:lnTo>
                  <a:pt x="10174" y="4394"/>
                </a:lnTo>
                <a:lnTo>
                  <a:pt x="10170" y="4410"/>
                </a:lnTo>
                <a:lnTo>
                  <a:pt x="10170" y="4420"/>
                </a:lnTo>
                <a:lnTo>
                  <a:pt x="10172" y="4422"/>
                </a:lnTo>
                <a:lnTo>
                  <a:pt x="10174" y="4422"/>
                </a:lnTo>
                <a:lnTo>
                  <a:pt x="10182" y="4420"/>
                </a:lnTo>
                <a:lnTo>
                  <a:pt x="10184" y="4420"/>
                </a:lnTo>
                <a:lnTo>
                  <a:pt x="10188" y="4422"/>
                </a:lnTo>
                <a:lnTo>
                  <a:pt x="10192" y="4422"/>
                </a:lnTo>
                <a:lnTo>
                  <a:pt x="10194" y="4422"/>
                </a:lnTo>
                <a:lnTo>
                  <a:pt x="10200" y="4420"/>
                </a:lnTo>
                <a:lnTo>
                  <a:pt x="10204" y="4418"/>
                </a:lnTo>
                <a:lnTo>
                  <a:pt x="10206" y="4418"/>
                </a:lnTo>
                <a:lnTo>
                  <a:pt x="10210" y="4420"/>
                </a:lnTo>
                <a:lnTo>
                  <a:pt x="10218" y="4428"/>
                </a:lnTo>
                <a:lnTo>
                  <a:pt x="10224" y="4436"/>
                </a:lnTo>
                <a:lnTo>
                  <a:pt x="10232" y="4442"/>
                </a:lnTo>
                <a:lnTo>
                  <a:pt x="10234" y="4446"/>
                </a:lnTo>
                <a:lnTo>
                  <a:pt x="10238" y="4448"/>
                </a:lnTo>
                <a:lnTo>
                  <a:pt x="10242" y="4448"/>
                </a:lnTo>
                <a:lnTo>
                  <a:pt x="10244" y="4452"/>
                </a:lnTo>
                <a:lnTo>
                  <a:pt x="10248" y="4458"/>
                </a:lnTo>
                <a:lnTo>
                  <a:pt x="10250" y="4464"/>
                </a:lnTo>
                <a:lnTo>
                  <a:pt x="10252" y="4466"/>
                </a:lnTo>
                <a:lnTo>
                  <a:pt x="10256" y="4468"/>
                </a:lnTo>
                <a:lnTo>
                  <a:pt x="10250" y="4454"/>
                </a:lnTo>
                <a:lnTo>
                  <a:pt x="10250" y="4446"/>
                </a:lnTo>
                <a:lnTo>
                  <a:pt x="10250" y="4454"/>
                </a:lnTo>
                <a:lnTo>
                  <a:pt x="10256" y="4468"/>
                </a:lnTo>
                <a:lnTo>
                  <a:pt x="10262" y="4480"/>
                </a:lnTo>
                <a:lnTo>
                  <a:pt x="10264" y="4486"/>
                </a:lnTo>
                <a:lnTo>
                  <a:pt x="10262" y="4490"/>
                </a:lnTo>
                <a:lnTo>
                  <a:pt x="10262" y="4500"/>
                </a:lnTo>
                <a:lnTo>
                  <a:pt x="10264" y="4508"/>
                </a:lnTo>
                <a:lnTo>
                  <a:pt x="10264" y="4510"/>
                </a:lnTo>
                <a:lnTo>
                  <a:pt x="10266" y="4510"/>
                </a:lnTo>
                <a:lnTo>
                  <a:pt x="10270" y="4508"/>
                </a:lnTo>
                <a:lnTo>
                  <a:pt x="10274" y="4506"/>
                </a:lnTo>
                <a:lnTo>
                  <a:pt x="10276" y="4506"/>
                </a:lnTo>
                <a:lnTo>
                  <a:pt x="10276" y="4504"/>
                </a:lnTo>
                <a:lnTo>
                  <a:pt x="10276" y="4498"/>
                </a:lnTo>
                <a:lnTo>
                  <a:pt x="10276" y="4496"/>
                </a:lnTo>
                <a:lnTo>
                  <a:pt x="10278" y="4494"/>
                </a:lnTo>
                <a:lnTo>
                  <a:pt x="10280" y="4496"/>
                </a:lnTo>
                <a:lnTo>
                  <a:pt x="10284" y="4500"/>
                </a:lnTo>
                <a:lnTo>
                  <a:pt x="10286" y="4504"/>
                </a:lnTo>
                <a:lnTo>
                  <a:pt x="10288" y="4508"/>
                </a:lnTo>
                <a:lnTo>
                  <a:pt x="10284" y="4514"/>
                </a:lnTo>
                <a:lnTo>
                  <a:pt x="10280" y="4518"/>
                </a:lnTo>
                <a:lnTo>
                  <a:pt x="10280" y="4522"/>
                </a:lnTo>
                <a:lnTo>
                  <a:pt x="10282" y="4524"/>
                </a:lnTo>
                <a:lnTo>
                  <a:pt x="10284" y="4526"/>
                </a:lnTo>
                <a:lnTo>
                  <a:pt x="10286" y="4526"/>
                </a:lnTo>
                <a:lnTo>
                  <a:pt x="10290" y="4524"/>
                </a:lnTo>
                <a:lnTo>
                  <a:pt x="10292" y="4520"/>
                </a:lnTo>
                <a:lnTo>
                  <a:pt x="10294" y="4520"/>
                </a:lnTo>
                <a:lnTo>
                  <a:pt x="10296" y="4522"/>
                </a:lnTo>
                <a:lnTo>
                  <a:pt x="10300" y="4524"/>
                </a:lnTo>
                <a:lnTo>
                  <a:pt x="10304" y="4524"/>
                </a:lnTo>
                <a:lnTo>
                  <a:pt x="10310" y="4526"/>
                </a:lnTo>
                <a:lnTo>
                  <a:pt x="10312" y="4528"/>
                </a:lnTo>
                <a:lnTo>
                  <a:pt x="10316" y="4532"/>
                </a:lnTo>
                <a:lnTo>
                  <a:pt x="10320" y="4540"/>
                </a:lnTo>
                <a:lnTo>
                  <a:pt x="10322" y="4542"/>
                </a:lnTo>
                <a:lnTo>
                  <a:pt x="10324" y="4544"/>
                </a:lnTo>
                <a:lnTo>
                  <a:pt x="10328" y="4542"/>
                </a:lnTo>
                <a:lnTo>
                  <a:pt x="10332" y="4542"/>
                </a:lnTo>
                <a:lnTo>
                  <a:pt x="10334" y="4542"/>
                </a:lnTo>
                <a:lnTo>
                  <a:pt x="10338" y="4544"/>
                </a:lnTo>
                <a:lnTo>
                  <a:pt x="10340" y="4548"/>
                </a:lnTo>
                <a:lnTo>
                  <a:pt x="10340" y="4552"/>
                </a:lnTo>
                <a:lnTo>
                  <a:pt x="10336" y="4558"/>
                </a:lnTo>
                <a:lnTo>
                  <a:pt x="10332" y="4568"/>
                </a:lnTo>
                <a:lnTo>
                  <a:pt x="10330" y="4576"/>
                </a:lnTo>
                <a:lnTo>
                  <a:pt x="10330" y="4588"/>
                </a:lnTo>
                <a:lnTo>
                  <a:pt x="10328" y="4608"/>
                </a:lnTo>
                <a:lnTo>
                  <a:pt x="10330" y="4620"/>
                </a:lnTo>
                <a:lnTo>
                  <a:pt x="10332" y="4624"/>
                </a:lnTo>
                <a:lnTo>
                  <a:pt x="10334" y="4624"/>
                </a:lnTo>
                <a:lnTo>
                  <a:pt x="10338" y="4622"/>
                </a:lnTo>
                <a:lnTo>
                  <a:pt x="10344" y="4616"/>
                </a:lnTo>
                <a:lnTo>
                  <a:pt x="10366" y="4594"/>
                </a:lnTo>
                <a:lnTo>
                  <a:pt x="10376" y="4588"/>
                </a:lnTo>
                <a:lnTo>
                  <a:pt x="10384" y="4584"/>
                </a:lnTo>
                <a:lnTo>
                  <a:pt x="10388" y="4582"/>
                </a:lnTo>
                <a:lnTo>
                  <a:pt x="10390" y="4580"/>
                </a:lnTo>
                <a:lnTo>
                  <a:pt x="10390" y="4576"/>
                </a:lnTo>
                <a:lnTo>
                  <a:pt x="10390" y="4574"/>
                </a:lnTo>
                <a:lnTo>
                  <a:pt x="10396" y="4572"/>
                </a:lnTo>
                <a:lnTo>
                  <a:pt x="10400" y="4570"/>
                </a:lnTo>
                <a:lnTo>
                  <a:pt x="10404" y="4564"/>
                </a:lnTo>
                <a:lnTo>
                  <a:pt x="10408" y="4544"/>
                </a:lnTo>
                <a:lnTo>
                  <a:pt x="10412" y="4528"/>
                </a:lnTo>
                <a:lnTo>
                  <a:pt x="10414" y="4522"/>
                </a:lnTo>
                <a:lnTo>
                  <a:pt x="10416" y="4522"/>
                </a:lnTo>
                <a:lnTo>
                  <a:pt x="10422" y="4528"/>
                </a:lnTo>
                <a:lnTo>
                  <a:pt x="10424" y="4530"/>
                </a:lnTo>
                <a:lnTo>
                  <a:pt x="10428" y="4532"/>
                </a:lnTo>
                <a:lnTo>
                  <a:pt x="10432" y="4532"/>
                </a:lnTo>
                <a:lnTo>
                  <a:pt x="10438" y="4530"/>
                </a:lnTo>
                <a:lnTo>
                  <a:pt x="10444" y="4526"/>
                </a:lnTo>
                <a:lnTo>
                  <a:pt x="10454" y="4518"/>
                </a:lnTo>
                <a:lnTo>
                  <a:pt x="10464" y="4510"/>
                </a:lnTo>
                <a:lnTo>
                  <a:pt x="10472" y="4504"/>
                </a:lnTo>
                <a:lnTo>
                  <a:pt x="10488" y="4494"/>
                </a:lnTo>
                <a:lnTo>
                  <a:pt x="10494" y="4492"/>
                </a:lnTo>
                <a:lnTo>
                  <a:pt x="10498" y="4486"/>
                </a:lnTo>
                <a:lnTo>
                  <a:pt x="10502" y="4480"/>
                </a:lnTo>
                <a:lnTo>
                  <a:pt x="10506" y="4470"/>
                </a:lnTo>
                <a:lnTo>
                  <a:pt x="10510" y="4452"/>
                </a:lnTo>
                <a:lnTo>
                  <a:pt x="10510" y="4436"/>
                </a:lnTo>
                <a:lnTo>
                  <a:pt x="10512" y="4426"/>
                </a:lnTo>
                <a:lnTo>
                  <a:pt x="10512" y="4424"/>
                </a:lnTo>
                <a:lnTo>
                  <a:pt x="10514" y="4422"/>
                </a:lnTo>
                <a:lnTo>
                  <a:pt x="10518" y="4420"/>
                </a:lnTo>
                <a:lnTo>
                  <a:pt x="10518" y="4418"/>
                </a:lnTo>
                <a:lnTo>
                  <a:pt x="10518" y="4412"/>
                </a:lnTo>
                <a:lnTo>
                  <a:pt x="10516" y="4406"/>
                </a:lnTo>
                <a:lnTo>
                  <a:pt x="10512" y="4398"/>
                </a:lnTo>
                <a:lnTo>
                  <a:pt x="10510" y="4394"/>
                </a:lnTo>
                <a:lnTo>
                  <a:pt x="10510" y="4388"/>
                </a:lnTo>
                <a:lnTo>
                  <a:pt x="10512" y="4374"/>
                </a:lnTo>
                <a:lnTo>
                  <a:pt x="10512" y="4352"/>
                </a:lnTo>
                <a:lnTo>
                  <a:pt x="10510" y="4338"/>
                </a:lnTo>
                <a:lnTo>
                  <a:pt x="10506" y="4322"/>
                </a:lnTo>
                <a:lnTo>
                  <a:pt x="10494" y="4294"/>
                </a:lnTo>
                <a:lnTo>
                  <a:pt x="10486" y="4278"/>
                </a:lnTo>
                <a:lnTo>
                  <a:pt x="10478" y="4268"/>
                </a:lnTo>
                <a:lnTo>
                  <a:pt x="10474" y="4256"/>
                </a:lnTo>
                <a:lnTo>
                  <a:pt x="10468" y="4246"/>
                </a:lnTo>
                <a:lnTo>
                  <a:pt x="10462" y="4240"/>
                </a:lnTo>
                <a:lnTo>
                  <a:pt x="10452" y="4234"/>
                </a:lnTo>
                <a:lnTo>
                  <a:pt x="10438" y="4220"/>
                </a:lnTo>
                <a:lnTo>
                  <a:pt x="10422" y="4202"/>
                </a:lnTo>
                <a:lnTo>
                  <a:pt x="10410" y="4186"/>
                </a:lnTo>
                <a:lnTo>
                  <a:pt x="10402" y="4172"/>
                </a:lnTo>
                <a:lnTo>
                  <a:pt x="10398" y="4166"/>
                </a:lnTo>
                <a:lnTo>
                  <a:pt x="10398" y="4158"/>
                </a:lnTo>
                <a:lnTo>
                  <a:pt x="10396" y="4154"/>
                </a:lnTo>
                <a:lnTo>
                  <a:pt x="10394" y="4150"/>
                </a:lnTo>
                <a:lnTo>
                  <a:pt x="10388" y="4146"/>
                </a:lnTo>
                <a:lnTo>
                  <a:pt x="10380" y="4138"/>
                </a:lnTo>
                <a:lnTo>
                  <a:pt x="10376" y="4132"/>
                </a:lnTo>
                <a:lnTo>
                  <a:pt x="10370" y="4124"/>
                </a:lnTo>
                <a:lnTo>
                  <a:pt x="10368" y="4114"/>
                </a:lnTo>
                <a:lnTo>
                  <a:pt x="10366" y="4104"/>
                </a:lnTo>
                <a:lnTo>
                  <a:pt x="10368" y="4094"/>
                </a:lnTo>
                <a:lnTo>
                  <a:pt x="10370" y="4082"/>
                </a:lnTo>
                <a:lnTo>
                  <a:pt x="10374" y="4072"/>
                </a:lnTo>
                <a:lnTo>
                  <a:pt x="10380" y="4064"/>
                </a:lnTo>
                <a:lnTo>
                  <a:pt x="10386" y="4054"/>
                </a:lnTo>
                <a:lnTo>
                  <a:pt x="10394" y="4048"/>
                </a:lnTo>
                <a:lnTo>
                  <a:pt x="10400" y="4042"/>
                </a:lnTo>
                <a:lnTo>
                  <a:pt x="10404" y="4036"/>
                </a:lnTo>
                <a:lnTo>
                  <a:pt x="10408" y="4024"/>
                </a:lnTo>
                <a:lnTo>
                  <a:pt x="10410" y="4016"/>
                </a:lnTo>
                <a:lnTo>
                  <a:pt x="10412" y="4012"/>
                </a:lnTo>
                <a:lnTo>
                  <a:pt x="10414" y="4008"/>
                </a:lnTo>
                <a:lnTo>
                  <a:pt x="10420" y="4006"/>
                </a:lnTo>
                <a:lnTo>
                  <a:pt x="10424" y="4006"/>
                </a:lnTo>
                <a:lnTo>
                  <a:pt x="10426" y="4008"/>
                </a:lnTo>
                <a:lnTo>
                  <a:pt x="10430" y="4006"/>
                </a:lnTo>
                <a:lnTo>
                  <a:pt x="10432" y="4002"/>
                </a:lnTo>
                <a:lnTo>
                  <a:pt x="10434" y="3998"/>
                </a:lnTo>
                <a:lnTo>
                  <a:pt x="10436" y="3994"/>
                </a:lnTo>
                <a:lnTo>
                  <a:pt x="10442" y="3988"/>
                </a:lnTo>
                <a:lnTo>
                  <a:pt x="10450" y="3984"/>
                </a:lnTo>
                <a:lnTo>
                  <a:pt x="10456" y="3982"/>
                </a:lnTo>
                <a:lnTo>
                  <a:pt x="10460" y="3980"/>
                </a:lnTo>
                <a:lnTo>
                  <a:pt x="10462" y="3978"/>
                </a:lnTo>
                <a:lnTo>
                  <a:pt x="10464" y="3980"/>
                </a:lnTo>
                <a:lnTo>
                  <a:pt x="10468" y="3980"/>
                </a:lnTo>
                <a:lnTo>
                  <a:pt x="10470" y="3980"/>
                </a:lnTo>
                <a:lnTo>
                  <a:pt x="10472" y="3976"/>
                </a:lnTo>
                <a:lnTo>
                  <a:pt x="10474" y="3974"/>
                </a:lnTo>
                <a:lnTo>
                  <a:pt x="10476" y="3974"/>
                </a:lnTo>
                <a:lnTo>
                  <a:pt x="10478" y="3976"/>
                </a:lnTo>
                <a:lnTo>
                  <a:pt x="10480" y="3976"/>
                </a:lnTo>
                <a:lnTo>
                  <a:pt x="10482" y="3974"/>
                </a:lnTo>
                <a:lnTo>
                  <a:pt x="10482" y="3970"/>
                </a:lnTo>
                <a:lnTo>
                  <a:pt x="10480" y="3966"/>
                </a:lnTo>
                <a:lnTo>
                  <a:pt x="10480" y="3962"/>
                </a:lnTo>
                <a:lnTo>
                  <a:pt x="10480" y="3960"/>
                </a:lnTo>
                <a:lnTo>
                  <a:pt x="10482" y="3960"/>
                </a:lnTo>
                <a:lnTo>
                  <a:pt x="10484" y="3966"/>
                </a:lnTo>
                <a:lnTo>
                  <a:pt x="10490" y="3972"/>
                </a:lnTo>
                <a:lnTo>
                  <a:pt x="10494" y="3974"/>
                </a:lnTo>
                <a:lnTo>
                  <a:pt x="10498" y="3974"/>
                </a:lnTo>
                <a:lnTo>
                  <a:pt x="10502" y="3976"/>
                </a:lnTo>
                <a:lnTo>
                  <a:pt x="10504" y="3976"/>
                </a:lnTo>
                <a:lnTo>
                  <a:pt x="10504" y="3980"/>
                </a:lnTo>
                <a:lnTo>
                  <a:pt x="10502" y="3984"/>
                </a:lnTo>
                <a:lnTo>
                  <a:pt x="10504" y="3984"/>
                </a:lnTo>
                <a:lnTo>
                  <a:pt x="10508" y="3984"/>
                </a:lnTo>
                <a:lnTo>
                  <a:pt x="10518" y="3984"/>
                </a:lnTo>
                <a:lnTo>
                  <a:pt x="10522" y="3982"/>
                </a:lnTo>
                <a:lnTo>
                  <a:pt x="10522" y="3978"/>
                </a:lnTo>
                <a:lnTo>
                  <a:pt x="10522" y="3970"/>
                </a:lnTo>
                <a:lnTo>
                  <a:pt x="10522" y="3972"/>
                </a:lnTo>
                <a:lnTo>
                  <a:pt x="10526" y="3976"/>
                </a:lnTo>
                <a:lnTo>
                  <a:pt x="10528" y="3982"/>
                </a:lnTo>
                <a:lnTo>
                  <a:pt x="10530" y="3982"/>
                </a:lnTo>
                <a:lnTo>
                  <a:pt x="10534" y="3982"/>
                </a:lnTo>
                <a:lnTo>
                  <a:pt x="10536" y="3982"/>
                </a:lnTo>
                <a:lnTo>
                  <a:pt x="10538" y="3986"/>
                </a:lnTo>
                <a:lnTo>
                  <a:pt x="10534" y="3988"/>
                </a:lnTo>
                <a:lnTo>
                  <a:pt x="10530" y="3994"/>
                </a:lnTo>
                <a:lnTo>
                  <a:pt x="10528" y="4002"/>
                </a:lnTo>
                <a:lnTo>
                  <a:pt x="10528" y="4010"/>
                </a:lnTo>
                <a:lnTo>
                  <a:pt x="10528" y="4014"/>
                </a:lnTo>
                <a:lnTo>
                  <a:pt x="10530" y="4016"/>
                </a:lnTo>
                <a:lnTo>
                  <a:pt x="10530" y="4020"/>
                </a:lnTo>
                <a:lnTo>
                  <a:pt x="10530" y="4024"/>
                </a:lnTo>
                <a:lnTo>
                  <a:pt x="10532" y="4028"/>
                </a:lnTo>
                <a:lnTo>
                  <a:pt x="10534" y="4030"/>
                </a:lnTo>
                <a:lnTo>
                  <a:pt x="10536" y="4034"/>
                </a:lnTo>
                <a:lnTo>
                  <a:pt x="10536" y="4038"/>
                </a:lnTo>
                <a:lnTo>
                  <a:pt x="10536" y="4042"/>
                </a:lnTo>
                <a:lnTo>
                  <a:pt x="10540" y="4044"/>
                </a:lnTo>
                <a:lnTo>
                  <a:pt x="10552" y="4042"/>
                </a:lnTo>
                <a:lnTo>
                  <a:pt x="10560" y="4038"/>
                </a:lnTo>
                <a:lnTo>
                  <a:pt x="10562" y="4036"/>
                </a:lnTo>
                <a:lnTo>
                  <a:pt x="10562" y="4032"/>
                </a:lnTo>
                <a:lnTo>
                  <a:pt x="10560" y="4026"/>
                </a:lnTo>
                <a:lnTo>
                  <a:pt x="10556" y="4018"/>
                </a:lnTo>
                <a:lnTo>
                  <a:pt x="10554" y="4012"/>
                </a:lnTo>
                <a:lnTo>
                  <a:pt x="10550" y="4012"/>
                </a:lnTo>
                <a:lnTo>
                  <a:pt x="10548" y="4012"/>
                </a:lnTo>
                <a:lnTo>
                  <a:pt x="10546" y="4008"/>
                </a:lnTo>
                <a:lnTo>
                  <a:pt x="10548" y="4004"/>
                </a:lnTo>
                <a:lnTo>
                  <a:pt x="10554" y="4000"/>
                </a:lnTo>
                <a:lnTo>
                  <a:pt x="10572" y="3988"/>
                </a:lnTo>
                <a:lnTo>
                  <a:pt x="10580" y="3982"/>
                </a:lnTo>
                <a:lnTo>
                  <a:pt x="10586" y="3982"/>
                </a:lnTo>
                <a:lnTo>
                  <a:pt x="10592" y="3982"/>
                </a:lnTo>
                <a:lnTo>
                  <a:pt x="10604" y="3980"/>
                </a:lnTo>
                <a:lnTo>
                  <a:pt x="10610" y="3976"/>
                </a:lnTo>
                <a:lnTo>
                  <a:pt x="10614" y="3974"/>
                </a:lnTo>
                <a:lnTo>
                  <a:pt x="10618" y="3968"/>
                </a:lnTo>
                <a:lnTo>
                  <a:pt x="10620" y="3964"/>
                </a:lnTo>
                <a:lnTo>
                  <a:pt x="10624" y="3964"/>
                </a:lnTo>
                <a:lnTo>
                  <a:pt x="10630" y="3968"/>
                </a:lnTo>
                <a:lnTo>
                  <a:pt x="10630" y="3972"/>
                </a:lnTo>
                <a:lnTo>
                  <a:pt x="10632" y="3972"/>
                </a:lnTo>
                <a:lnTo>
                  <a:pt x="10634" y="3966"/>
                </a:lnTo>
                <a:lnTo>
                  <a:pt x="10638" y="3964"/>
                </a:lnTo>
                <a:lnTo>
                  <a:pt x="10640" y="3966"/>
                </a:lnTo>
                <a:lnTo>
                  <a:pt x="10642" y="3966"/>
                </a:lnTo>
                <a:lnTo>
                  <a:pt x="10646" y="3962"/>
                </a:lnTo>
                <a:lnTo>
                  <a:pt x="10650" y="3960"/>
                </a:lnTo>
                <a:lnTo>
                  <a:pt x="10652" y="3958"/>
                </a:lnTo>
                <a:lnTo>
                  <a:pt x="10658" y="3960"/>
                </a:lnTo>
                <a:lnTo>
                  <a:pt x="10660" y="3962"/>
                </a:lnTo>
                <a:lnTo>
                  <a:pt x="10662" y="3960"/>
                </a:lnTo>
                <a:lnTo>
                  <a:pt x="10662" y="3956"/>
                </a:lnTo>
                <a:lnTo>
                  <a:pt x="10664" y="3948"/>
                </a:lnTo>
                <a:lnTo>
                  <a:pt x="10666" y="3950"/>
                </a:lnTo>
                <a:lnTo>
                  <a:pt x="10670" y="3954"/>
                </a:lnTo>
                <a:lnTo>
                  <a:pt x="10670" y="3952"/>
                </a:lnTo>
                <a:lnTo>
                  <a:pt x="10672" y="3950"/>
                </a:lnTo>
                <a:lnTo>
                  <a:pt x="10676" y="3948"/>
                </a:lnTo>
                <a:lnTo>
                  <a:pt x="10678" y="3948"/>
                </a:lnTo>
                <a:lnTo>
                  <a:pt x="10682" y="3948"/>
                </a:lnTo>
                <a:lnTo>
                  <a:pt x="10684" y="3944"/>
                </a:lnTo>
                <a:lnTo>
                  <a:pt x="10686" y="3940"/>
                </a:lnTo>
                <a:lnTo>
                  <a:pt x="10686" y="3934"/>
                </a:lnTo>
                <a:lnTo>
                  <a:pt x="10682" y="3924"/>
                </a:lnTo>
                <a:lnTo>
                  <a:pt x="10680" y="3914"/>
                </a:lnTo>
                <a:lnTo>
                  <a:pt x="10680" y="3910"/>
                </a:lnTo>
                <a:lnTo>
                  <a:pt x="10680" y="3908"/>
                </a:lnTo>
                <a:lnTo>
                  <a:pt x="10682" y="3906"/>
                </a:lnTo>
                <a:lnTo>
                  <a:pt x="10686" y="3908"/>
                </a:lnTo>
                <a:lnTo>
                  <a:pt x="10692" y="3918"/>
                </a:lnTo>
                <a:lnTo>
                  <a:pt x="10696" y="3924"/>
                </a:lnTo>
                <a:lnTo>
                  <a:pt x="10700" y="3930"/>
                </a:lnTo>
                <a:lnTo>
                  <a:pt x="10700" y="3934"/>
                </a:lnTo>
                <a:lnTo>
                  <a:pt x="10698" y="3936"/>
                </a:lnTo>
                <a:lnTo>
                  <a:pt x="10702" y="3938"/>
                </a:lnTo>
                <a:lnTo>
                  <a:pt x="10706" y="3938"/>
                </a:lnTo>
                <a:lnTo>
                  <a:pt x="10708" y="3940"/>
                </a:lnTo>
                <a:lnTo>
                  <a:pt x="10712" y="3940"/>
                </a:lnTo>
                <a:lnTo>
                  <a:pt x="10716" y="3938"/>
                </a:lnTo>
                <a:lnTo>
                  <a:pt x="10716" y="3936"/>
                </a:lnTo>
                <a:lnTo>
                  <a:pt x="10716" y="3932"/>
                </a:lnTo>
                <a:lnTo>
                  <a:pt x="10714" y="3930"/>
                </a:lnTo>
                <a:lnTo>
                  <a:pt x="10714" y="3926"/>
                </a:lnTo>
                <a:lnTo>
                  <a:pt x="10716" y="3924"/>
                </a:lnTo>
                <a:lnTo>
                  <a:pt x="10718" y="3928"/>
                </a:lnTo>
                <a:lnTo>
                  <a:pt x="10722" y="3930"/>
                </a:lnTo>
                <a:lnTo>
                  <a:pt x="10724" y="3930"/>
                </a:lnTo>
                <a:lnTo>
                  <a:pt x="10726" y="3930"/>
                </a:lnTo>
                <a:lnTo>
                  <a:pt x="10728" y="3926"/>
                </a:lnTo>
                <a:lnTo>
                  <a:pt x="10726" y="3924"/>
                </a:lnTo>
                <a:lnTo>
                  <a:pt x="10726" y="3920"/>
                </a:lnTo>
                <a:lnTo>
                  <a:pt x="10726" y="3918"/>
                </a:lnTo>
                <a:lnTo>
                  <a:pt x="10728" y="3916"/>
                </a:lnTo>
                <a:lnTo>
                  <a:pt x="10730" y="3916"/>
                </a:lnTo>
                <a:lnTo>
                  <a:pt x="10732" y="3918"/>
                </a:lnTo>
                <a:lnTo>
                  <a:pt x="10734" y="3924"/>
                </a:lnTo>
                <a:lnTo>
                  <a:pt x="10736" y="3926"/>
                </a:lnTo>
                <a:lnTo>
                  <a:pt x="10736" y="3928"/>
                </a:lnTo>
                <a:lnTo>
                  <a:pt x="10738" y="3926"/>
                </a:lnTo>
                <a:lnTo>
                  <a:pt x="10742" y="3922"/>
                </a:lnTo>
                <a:lnTo>
                  <a:pt x="10748" y="3916"/>
                </a:lnTo>
                <a:lnTo>
                  <a:pt x="10752" y="3916"/>
                </a:lnTo>
                <a:lnTo>
                  <a:pt x="10762" y="3922"/>
                </a:lnTo>
                <a:lnTo>
                  <a:pt x="10764" y="3922"/>
                </a:lnTo>
                <a:lnTo>
                  <a:pt x="10766" y="3922"/>
                </a:lnTo>
                <a:lnTo>
                  <a:pt x="10766" y="3918"/>
                </a:lnTo>
                <a:lnTo>
                  <a:pt x="10766" y="3914"/>
                </a:lnTo>
                <a:lnTo>
                  <a:pt x="10766" y="3912"/>
                </a:lnTo>
                <a:lnTo>
                  <a:pt x="10768" y="3912"/>
                </a:lnTo>
                <a:lnTo>
                  <a:pt x="10770" y="3912"/>
                </a:lnTo>
                <a:lnTo>
                  <a:pt x="10772" y="3916"/>
                </a:lnTo>
                <a:lnTo>
                  <a:pt x="10776" y="3918"/>
                </a:lnTo>
                <a:lnTo>
                  <a:pt x="10782" y="3916"/>
                </a:lnTo>
                <a:lnTo>
                  <a:pt x="10792" y="3910"/>
                </a:lnTo>
                <a:lnTo>
                  <a:pt x="10798" y="3908"/>
                </a:lnTo>
                <a:lnTo>
                  <a:pt x="10804" y="3906"/>
                </a:lnTo>
                <a:lnTo>
                  <a:pt x="10806" y="3900"/>
                </a:lnTo>
                <a:lnTo>
                  <a:pt x="10806" y="3898"/>
                </a:lnTo>
                <a:lnTo>
                  <a:pt x="10808" y="3896"/>
                </a:lnTo>
                <a:lnTo>
                  <a:pt x="10812" y="3894"/>
                </a:lnTo>
                <a:lnTo>
                  <a:pt x="10814" y="3892"/>
                </a:lnTo>
                <a:lnTo>
                  <a:pt x="10812" y="3890"/>
                </a:lnTo>
                <a:lnTo>
                  <a:pt x="10810" y="3888"/>
                </a:lnTo>
                <a:lnTo>
                  <a:pt x="10812" y="3886"/>
                </a:lnTo>
                <a:lnTo>
                  <a:pt x="10814" y="3884"/>
                </a:lnTo>
                <a:lnTo>
                  <a:pt x="10818" y="3878"/>
                </a:lnTo>
                <a:lnTo>
                  <a:pt x="10822" y="3874"/>
                </a:lnTo>
                <a:lnTo>
                  <a:pt x="10824" y="3874"/>
                </a:lnTo>
                <a:lnTo>
                  <a:pt x="10830" y="3874"/>
                </a:lnTo>
                <a:lnTo>
                  <a:pt x="10832" y="3872"/>
                </a:lnTo>
                <a:lnTo>
                  <a:pt x="10836" y="3868"/>
                </a:lnTo>
                <a:lnTo>
                  <a:pt x="10842" y="3862"/>
                </a:lnTo>
                <a:lnTo>
                  <a:pt x="10844" y="3862"/>
                </a:lnTo>
                <a:lnTo>
                  <a:pt x="10846" y="3862"/>
                </a:lnTo>
                <a:lnTo>
                  <a:pt x="10846" y="3866"/>
                </a:lnTo>
                <a:lnTo>
                  <a:pt x="10850" y="3862"/>
                </a:lnTo>
                <a:lnTo>
                  <a:pt x="10862" y="3846"/>
                </a:lnTo>
                <a:lnTo>
                  <a:pt x="10868" y="3840"/>
                </a:lnTo>
                <a:lnTo>
                  <a:pt x="10868" y="3838"/>
                </a:lnTo>
                <a:lnTo>
                  <a:pt x="10868" y="3836"/>
                </a:lnTo>
                <a:lnTo>
                  <a:pt x="10864" y="3832"/>
                </a:lnTo>
                <a:lnTo>
                  <a:pt x="10866" y="3826"/>
                </a:lnTo>
                <a:lnTo>
                  <a:pt x="10868" y="3822"/>
                </a:lnTo>
                <a:lnTo>
                  <a:pt x="10870" y="3822"/>
                </a:lnTo>
                <a:lnTo>
                  <a:pt x="10872" y="3824"/>
                </a:lnTo>
                <a:lnTo>
                  <a:pt x="10874" y="3828"/>
                </a:lnTo>
                <a:lnTo>
                  <a:pt x="10876" y="3826"/>
                </a:lnTo>
                <a:lnTo>
                  <a:pt x="10878" y="3824"/>
                </a:lnTo>
                <a:lnTo>
                  <a:pt x="10884" y="3826"/>
                </a:lnTo>
                <a:lnTo>
                  <a:pt x="10886" y="3828"/>
                </a:lnTo>
                <a:lnTo>
                  <a:pt x="10888" y="3828"/>
                </a:lnTo>
                <a:lnTo>
                  <a:pt x="10890" y="3824"/>
                </a:lnTo>
                <a:lnTo>
                  <a:pt x="10892" y="3816"/>
                </a:lnTo>
                <a:lnTo>
                  <a:pt x="10896" y="3812"/>
                </a:lnTo>
                <a:lnTo>
                  <a:pt x="10900" y="3810"/>
                </a:lnTo>
                <a:lnTo>
                  <a:pt x="10906" y="3808"/>
                </a:lnTo>
                <a:lnTo>
                  <a:pt x="10904" y="3804"/>
                </a:lnTo>
                <a:lnTo>
                  <a:pt x="10900" y="3800"/>
                </a:lnTo>
                <a:lnTo>
                  <a:pt x="10900" y="3798"/>
                </a:lnTo>
                <a:lnTo>
                  <a:pt x="10900" y="3794"/>
                </a:lnTo>
                <a:lnTo>
                  <a:pt x="10902" y="3790"/>
                </a:lnTo>
                <a:lnTo>
                  <a:pt x="10904" y="3794"/>
                </a:lnTo>
                <a:lnTo>
                  <a:pt x="10906" y="3796"/>
                </a:lnTo>
                <a:lnTo>
                  <a:pt x="10910" y="3796"/>
                </a:lnTo>
                <a:lnTo>
                  <a:pt x="10914" y="3794"/>
                </a:lnTo>
                <a:lnTo>
                  <a:pt x="10918" y="3788"/>
                </a:lnTo>
                <a:lnTo>
                  <a:pt x="10916" y="3788"/>
                </a:lnTo>
                <a:lnTo>
                  <a:pt x="10912" y="3786"/>
                </a:lnTo>
                <a:lnTo>
                  <a:pt x="10908" y="3784"/>
                </a:lnTo>
                <a:lnTo>
                  <a:pt x="10908" y="3780"/>
                </a:lnTo>
                <a:lnTo>
                  <a:pt x="10910" y="3776"/>
                </a:lnTo>
                <a:lnTo>
                  <a:pt x="10912" y="3776"/>
                </a:lnTo>
                <a:lnTo>
                  <a:pt x="10916" y="3776"/>
                </a:lnTo>
                <a:lnTo>
                  <a:pt x="10918" y="3776"/>
                </a:lnTo>
                <a:lnTo>
                  <a:pt x="10920" y="3780"/>
                </a:lnTo>
                <a:lnTo>
                  <a:pt x="10926" y="3786"/>
                </a:lnTo>
                <a:lnTo>
                  <a:pt x="10928" y="3786"/>
                </a:lnTo>
                <a:lnTo>
                  <a:pt x="10930" y="3782"/>
                </a:lnTo>
                <a:lnTo>
                  <a:pt x="10926" y="3776"/>
                </a:lnTo>
                <a:lnTo>
                  <a:pt x="10926" y="3772"/>
                </a:lnTo>
                <a:lnTo>
                  <a:pt x="10926" y="3766"/>
                </a:lnTo>
                <a:lnTo>
                  <a:pt x="10930" y="3758"/>
                </a:lnTo>
                <a:lnTo>
                  <a:pt x="10932" y="3752"/>
                </a:lnTo>
                <a:lnTo>
                  <a:pt x="10932" y="3750"/>
                </a:lnTo>
                <a:lnTo>
                  <a:pt x="10928" y="3750"/>
                </a:lnTo>
                <a:lnTo>
                  <a:pt x="10926" y="3750"/>
                </a:lnTo>
                <a:lnTo>
                  <a:pt x="10924" y="3750"/>
                </a:lnTo>
                <a:lnTo>
                  <a:pt x="10926" y="3746"/>
                </a:lnTo>
                <a:lnTo>
                  <a:pt x="10930" y="3740"/>
                </a:lnTo>
                <a:lnTo>
                  <a:pt x="10936" y="3736"/>
                </a:lnTo>
                <a:lnTo>
                  <a:pt x="10942" y="3732"/>
                </a:lnTo>
                <a:lnTo>
                  <a:pt x="10938" y="3730"/>
                </a:lnTo>
                <a:lnTo>
                  <a:pt x="10934" y="3726"/>
                </a:lnTo>
                <a:lnTo>
                  <a:pt x="10932" y="3720"/>
                </a:lnTo>
                <a:lnTo>
                  <a:pt x="10928" y="3718"/>
                </a:lnTo>
                <a:lnTo>
                  <a:pt x="10928" y="3716"/>
                </a:lnTo>
                <a:lnTo>
                  <a:pt x="10930" y="3714"/>
                </a:lnTo>
                <a:lnTo>
                  <a:pt x="10934" y="3714"/>
                </a:lnTo>
                <a:lnTo>
                  <a:pt x="10936" y="3714"/>
                </a:lnTo>
                <a:lnTo>
                  <a:pt x="10938" y="3718"/>
                </a:lnTo>
                <a:lnTo>
                  <a:pt x="10940" y="3722"/>
                </a:lnTo>
                <a:lnTo>
                  <a:pt x="10942" y="3722"/>
                </a:lnTo>
                <a:lnTo>
                  <a:pt x="10946" y="3722"/>
                </a:lnTo>
                <a:lnTo>
                  <a:pt x="10948" y="3720"/>
                </a:lnTo>
                <a:lnTo>
                  <a:pt x="10950" y="3716"/>
                </a:lnTo>
                <a:lnTo>
                  <a:pt x="10950" y="3712"/>
                </a:lnTo>
                <a:lnTo>
                  <a:pt x="10948" y="3708"/>
                </a:lnTo>
                <a:lnTo>
                  <a:pt x="10948" y="3706"/>
                </a:lnTo>
                <a:lnTo>
                  <a:pt x="10950" y="3706"/>
                </a:lnTo>
                <a:lnTo>
                  <a:pt x="10956" y="3700"/>
                </a:lnTo>
                <a:lnTo>
                  <a:pt x="10964" y="3692"/>
                </a:lnTo>
                <a:lnTo>
                  <a:pt x="10968" y="3682"/>
                </a:lnTo>
                <a:lnTo>
                  <a:pt x="10970" y="3676"/>
                </a:lnTo>
                <a:lnTo>
                  <a:pt x="10968" y="3674"/>
                </a:lnTo>
                <a:lnTo>
                  <a:pt x="10968" y="3670"/>
                </a:lnTo>
                <a:lnTo>
                  <a:pt x="10968" y="3668"/>
                </a:lnTo>
                <a:lnTo>
                  <a:pt x="10972" y="3662"/>
                </a:lnTo>
                <a:lnTo>
                  <a:pt x="10980" y="3654"/>
                </a:lnTo>
                <a:lnTo>
                  <a:pt x="10986" y="3640"/>
                </a:lnTo>
                <a:lnTo>
                  <a:pt x="10988" y="3634"/>
                </a:lnTo>
                <a:lnTo>
                  <a:pt x="10990" y="3632"/>
                </a:lnTo>
                <a:lnTo>
                  <a:pt x="10992" y="3632"/>
                </a:lnTo>
                <a:lnTo>
                  <a:pt x="10994" y="3634"/>
                </a:lnTo>
                <a:lnTo>
                  <a:pt x="10996" y="3640"/>
                </a:lnTo>
                <a:lnTo>
                  <a:pt x="10998" y="3640"/>
                </a:lnTo>
                <a:lnTo>
                  <a:pt x="11000" y="3638"/>
                </a:lnTo>
                <a:lnTo>
                  <a:pt x="11004" y="3634"/>
                </a:lnTo>
                <a:lnTo>
                  <a:pt x="11008" y="3634"/>
                </a:lnTo>
                <a:lnTo>
                  <a:pt x="11010" y="3632"/>
                </a:lnTo>
                <a:lnTo>
                  <a:pt x="11006" y="3624"/>
                </a:lnTo>
                <a:lnTo>
                  <a:pt x="11004" y="3618"/>
                </a:lnTo>
                <a:lnTo>
                  <a:pt x="11004" y="3616"/>
                </a:lnTo>
                <a:lnTo>
                  <a:pt x="11006" y="3614"/>
                </a:lnTo>
                <a:lnTo>
                  <a:pt x="11008" y="3612"/>
                </a:lnTo>
                <a:lnTo>
                  <a:pt x="11010" y="3610"/>
                </a:lnTo>
                <a:lnTo>
                  <a:pt x="11012" y="3610"/>
                </a:lnTo>
                <a:lnTo>
                  <a:pt x="11010" y="3606"/>
                </a:lnTo>
                <a:lnTo>
                  <a:pt x="11010" y="3602"/>
                </a:lnTo>
                <a:lnTo>
                  <a:pt x="11012" y="3600"/>
                </a:lnTo>
                <a:lnTo>
                  <a:pt x="11012" y="3596"/>
                </a:lnTo>
                <a:lnTo>
                  <a:pt x="11008" y="3592"/>
                </a:lnTo>
                <a:lnTo>
                  <a:pt x="11006" y="3590"/>
                </a:lnTo>
                <a:lnTo>
                  <a:pt x="11008" y="3590"/>
                </a:lnTo>
                <a:lnTo>
                  <a:pt x="11012" y="3590"/>
                </a:lnTo>
                <a:lnTo>
                  <a:pt x="11016" y="3590"/>
                </a:lnTo>
                <a:lnTo>
                  <a:pt x="11020" y="3588"/>
                </a:lnTo>
                <a:lnTo>
                  <a:pt x="11022" y="3582"/>
                </a:lnTo>
                <a:lnTo>
                  <a:pt x="11024" y="3574"/>
                </a:lnTo>
                <a:lnTo>
                  <a:pt x="11022" y="3568"/>
                </a:lnTo>
                <a:lnTo>
                  <a:pt x="11020" y="3566"/>
                </a:lnTo>
                <a:lnTo>
                  <a:pt x="11016" y="3562"/>
                </a:lnTo>
                <a:lnTo>
                  <a:pt x="11016" y="3560"/>
                </a:lnTo>
                <a:lnTo>
                  <a:pt x="11026" y="3554"/>
                </a:lnTo>
                <a:lnTo>
                  <a:pt x="11028" y="3550"/>
                </a:lnTo>
                <a:lnTo>
                  <a:pt x="11024" y="3550"/>
                </a:lnTo>
                <a:lnTo>
                  <a:pt x="11016" y="3546"/>
                </a:lnTo>
                <a:lnTo>
                  <a:pt x="11010" y="3544"/>
                </a:lnTo>
                <a:lnTo>
                  <a:pt x="11006" y="3538"/>
                </a:lnTo>
                <a:lnTo>
                  <a:pt x="11002" y="3532"/>
                </a:lnTo>
                <a:lnTo>
                  <a:pt x="10996" y="3528"/>
                </a:lnTo>
                <a:lnTo>
                  <a:pt x="10990" y="3530"/>
                </a:lnTo>
                <a:lnTo>
                  <a:pt x="10984" y="3532"/>
                </a:lnTo>
                <a:lnTo>
                  <a:pt x="10976" y="3538"/>
                </a:lnTo>
                <a:lnTo>
                  <a:pt x="10970" y="3538"/>
                </a:lnTo>
                <a:lnTo>
                  <a:pt x="10966" y="3534"/>
                </a:lnTo>
                <a:lnTo>
                  <a:pt x="10966" y="3532"/>
                </a:lnTo>
                <a:lnTo>
                  <a:pt x="10964" y="3530"/>
                </a:lnTo>
                <a:lnTo>
                  <a:pt x="10960" y="3530"/>
                </a:lnTo>
                <a:lnTo>
                  <a:pt x="10958" y="3530"/>
                </a:lnTo>
                <a:lnTo>
                  <a:pt x="10958" y="3528"/>
                </a:lnTo>
                <a:lnTo>
                  <a:pt x="10960" y="3524"/>
                </a:lnTo>
                <a:lnTo>
                  <a:pt x="10964" y="3524"/>
                </a:lnTo>
                <a:lnTo>
                  <a:pt x="10970" y="3524"/>
                </a:lnTo>
                <a:lnTo>
                  <a:pt x="10976" y="3526"/>
                </a:lnTo>
                <a:lnTo>
                  <a:pt x="10978" y="3524"/>
                </a:lnTo>
                <a:lnTo>
                  <a:pt x="10980" y="3522"/>
                </a:lnTo>
                <a:lnTo>
                  <a:pt x="10986" y="3516"/>
                </a:lnTo>
                <a:lnTo>
                  <a:pt x="10994" y="3508"/>
                </a:lnTo>
                <a:lnTo>
                  <a:pt x="11004" y="3504"/>
                </a:lnTo>
                <a:lnTo>
                  <a:pt x="11012" y="3502"/>
                </a:lnTo>
                <a:lnTo>
                  <a:pt x="11018" y="3500"/>
                </a:lnTo>
                <a:lnTo>
                  <a:pt x="11020" y="3498"/>
                </a:lnTo>
                <a:lnTo>
                  <a:pt x="11020" y="3494"/>
                </a:lnTo>
                <a:lnTo>
                  <a:pt x="11018" y="3488"/>
                </a:lnTo>
                <a:lnTo>
                  <a:pt x="11010" y="3478"/>
                </a:lnTo>
                <a:lnTo>
                  <a:pt x="10998" y="3466"/>
                </a:lnTo>
                <a:lnTo>
                  <a:pt x="10988" y="3458"/>
                </a:lnTo>
                <a:lnTo>
                  <a:pt x="10980" y="3454"/>
                </a:lnTo>
                <a:lnTo>
                  <a:pt x="10974" y="3450"/>
                </a:lnTo>
                <a:lnTo>
                  <a:pt x="10974" y="3448"/>
                </a:lnTo>
                <a:lnTo>
                  <a:pt x="10976" y="3446"/>
                </a:lnTo>
                <a:lnTo>
                  <a:pt x="10974" y="3444"/>
                </a:lnTo>
                <a:lnTo>
                  <a:pt x="10970" y="3442"/>
                </a:lnTo>
                <a:lnTo>
                  <a:pt x="10966" y="3440"/>
                </a:lnTo>
                <a:lnTo>
                  <a:pt x="10962" y="3442"/>
                </a:lnTo>
                <a:lnTo>
                  <a:pt x="10956" y="3444"/>
                </a:lnTo>
                <a:lnTo>
                  <a:pt x="10950" y="3446"/>
                </a:lnTo>
                <a:lnTo>
                  <a:pt x="10944" y="3444"/>
                </a:lnTo>
                <a:lnTo>
                  <a:pt x="10940" y="3440"/>
                </a:lnTo>
                <a:lnTo>
                  <a:pt x="10936" y="3436"/>
                </a:lnTo>
                <a:lnTo>
                  <a:pt x="10932" y="3432"/>
                </a:lnTo>
                <a:lnTo>
                  <a:pt x="10932" y="3428"/>
                </a:lnTo>
                <a:lnTo>
                  <a:pt x="10932" y="3424"/>
                </a:lnTo>
                <a:lnTo>
                  <a:pt x="10934" y="3424"/>
                </a:lnTo>
                <a:lnTo>
                  <a:pt x="10936" y="3424"/>
                </a:lnTo>
                <a:lnTo>
                  <a:pt x="10940" y="3430"/>
                </a:lnTo>
                <a:lnTo>
                  <a:pt x="10944" y="3438"/>
                </a:lnTo>
                <a:lnTo>
                  <a:pt x="10948" y="3442"/>
                </a:lnTo>
                <a:lnTo>
                  <a:pt x="10952" y="3442"/>
                </a:lnTo>
                <a:lnTo>
                  <a:pt x="10954" y="3442"/>
                </a:lnTo>
                <a:lnTo>
                  <a:pt x="10960" y="3438"/>
                </a:lnTo>
                <a:lnTo>
                  <a:pt x="10966" y="3436"/>
                </a:lnTo>
                <a:lnTo>
                  <a:pt x="10968" y="3434"/>
                </a:lnTo>
                <a:lnTo>
                  <a:pt x="10972" y="3436"/>
                </a:lnTo>
                <a:lnTo>
                  <a:pt x="10976" y="3438"/>
                </a:lnTo>
                <a:lnTo>
                  <a:pt x="10978" y="3442"/>
                </a:lnTo>
                <a:lnTo>
                  <a:pt x="10980" y="3444"/>
                </a:lnTo>
                <a:lnTo>
                  <a:pt x="10984" y="3448"/>
                </a:lnTo>
                <a:lnTo>
                  <a:pt x="10988" y="3448"/>
                </a:lnTo>
                <a:lnTo>
                  <a:pt x="10992" y="3448"/>
                </a:lnTo>
                <a:lnTo>
                  <a:pt x="10998" y="3450"/>
                </a:lnTo>
                <a:lnTo>
                  <a:pt x="11010" y="3454"/>
                </a:lnTo>
                <a:lnTo>
                  <a:pt x="11016" y="3458"/>
                </a:lnTo>
                <a:lnTo>
                  <a:pt x="11020" y="3458"/>
                </a:lnTo>
                <a:lnTo>
                  <a:pt x="11020" y="3456"/>
                </a:lnTo>
                <a:lnTo>
                  <a:pt x="11020" y="3452"/>
                </a:lnTo>
                <a:lnTo>
                  <a:pt x="11016" y="3444"/>
                </a:lnTo>
                <a:lnTo>
                  <a:pt x="11008" y="3436"/>
                </a:lnTo>
                <a:lnTo>
                  <a:pt x="11002" y="3430"/>
                </a:lnTo>
                <a:lnTo>
                  <a:pt x="11000" y="3424"/>
                </a:lnTo>
                <a:lnTo>
                  <a:pt x="10996" y="3420"/>
                </a:lnTo>
                <a:lnTo>
                  <a:pt x="10988" y="3412"/>
                </a:lnTo>
                <a:lnTo>
                  <a:pt x="10980" y="3406"/>
                </a:lnTo>
                <a:lnTo>
                  <a:pt x="10980" y="3400"/>
                </a:lnTo>
                <a:lnTo>
                  <a:pt x="10978" y="3390"/>
                </a:lnTo>
                <a:lnTo>
                  <a:pt x="10978" y="3384"/>
                </a:lnTo>
                <a:lnTo>
                  <a:pt x="10974" y="3376"/>
                </a:lnTo>
                <a:lnTo>
                  <a:pt x="10970" y="3366"/>
                </a:lnTo>
                <a:lnTo>
                  <a:pt x="10966" y="3356"/>
                </a:lnTo>
                <a:lnTo>
                  <a:pt x="10962" y="3338"/>
                </a:lnTo>
                <a:lnTo>
                  <a:pt x="10958" y="3328"/>
                </a:lnTo>
                <a:lnTo>
                  <a:pt x="10954" y="3320"/>
                </a:lnTo>
                <a:lnTo>
                  <a:pt x="10948" y="3314"/>
                </a:lnTo>
                <a:lnTo>
                  <a:pt x="10940" y="3310"/>
                </a:lnTo>
                <a:lnTo>
                  <a:pt x="10934" y="3308"/>
                </a:lnTo>
                <a:lnTo>
                  <a:pt x="10928" y="3304"/>
                </a:lnTo>
                <a:lnTo>
                  <a:pt x="10924" y="3298"/>
                </a:lnTo>
                <a:lnTo>
                  <a:pt x="10922" y="3294"/>
                </a:lnTo>
                <a:lnTo>
                  <a:pt x="10920" y="3294"/>
                </a:lnTo>
                <a:lnTo>
                  <a:pt x="10914" y="3294"/>
                </a:lnTo>
                <a:lnTo>
                  <a:pt x="10910" y="3294"/>
                </a:lnTo>
                <a:lnTo>
                  <a:pt x="10910" y="3290"/>
                </a:lnTo>
                <a:lnTo>
                  <a:pt x="10912" y="3284"/>
                </a:lnTo>
                <a:lnTo>
                  <a:pt x="10916" y="3276"/>
                </a:lnTo>
                <a:lnTo>
                  <a:pt x="10926" y="3258"/>
                </a:lnTo>
                <a:lnTo>
                  <a:pt x="10932" y="3252"/>
                </a:lnTo>
                <a:lnTo>
                  <a:pt x="10936" y="3248"/>
                </a:lnTo>
                <a:lnTo>
                  <a:pt x="10942" y="3244"/>
                </a:lnTo>
                <a:lnTo>
                  <a:pt x="10944" y="3242"/>
                </a:lnTo>
                <a:lnTo>
                  <a:pt x="10946" y="3238"/>
                </a:lnTo>
                <a:lnTo>
                  <a:pt x="10950" y="3232"/>
                </a:lnTo>
                <a:lnTo>
                  <a:pt x="10952" y="3230"/>
                </a:lnTo>
                <a:lnTo>
                  <a:pt x="10952" y="3228"/>
                </a:lnTo>
                <a:lnTo>
                  <a:pt x="10950" y="3224"/>
                </a:lnTo>
                <a:lnTo>
                  <a:pt x="10948" y="3220"/>
                </a:lnTo>
                <a:lnTo>
                  <a:pt x="10948" y="3218"/>
                </a:lnTo>
                <a:lnTo>
                  <a:pt x="10950" y="3216"/>
                </a:lnTo>
                <a:lnTo>
                  <a:pt x="10952" y="3216"/>
                </a:lnTo>
                <a:lnTo>
                  <a:pt x="10954" y="3216"/>
                </a:lnTo>
                <a:lnTo>
                  <a:pt x="10956" y="3220"/>
                </a:lnTo>
                <a:lnTo>
                  <a:pt x="10956" y="3222"/>
                </a:lnTo>
                <a:lnTo>
                  <a:pt x="10958" y="3224"/>
                </a:lnTo>
                <a:lnTo>
                  <a:pt x="10960" y="3224"/>
                </a:lnTo>
                <a:lnTo>
                  <a:pt x="10966" y="3222"/>
                </a:lnTo>
                <a:lnTo>
                  <a:pt x="10968" y="3220"/>
                </a:lnTo>
                <a:lnTo>
                  <a:pt x="10970" y="3218"/>
                </a:lnTo>
                <a:lnTo>
                  <a:pt x="10972" y="3212"/>
                </a:lnTo>
                <a:lnTo>
                  <a:pt x="10974" y="3208"/>
                </a:lnTo>
                <a:lnTo>
                  <a:pt x="10976" y="3206"/>
                </a:lnTo>
                <a:lnTo>
                  <a:pt x="10978" y="3206"/>
                </a:lnTo>
                <a:lnTo>
                  <a:pt x="10980" y="3206"/>
                </a:lnTo>
                <a:lnTo>
                  <a:pt x="10982" y="3206"/>
                </a:lnTo>
                <a:lnTo>
                  <a:pt x="10984" y="3202"/>
                </a:lnTo>
                <a:lnTo>
                  <a:pt x="10988" y="3196"/>
                </a:lnTo>
                <a:lnTo>
                  <a:pt x="10994" y="3190"/>
                </a:lnTo>
                <a:lnTo>
                  <a:pt x="11002" y="3186"/>
                </a:lnTo>
                <a:lnTo>
                  <a:pt x="11006" y="3186"/>
                </a:lnTo>
                <a:lnTo>
                  <a:pt x="11010" y="3186"/>
                </a:lnTo>
                <a:lnTo>
                  <a:pt x="11016" y="3180"/>
                </a:lnTo>
                <a:lnTo>
                  <a:pt x="11022" y="3176"/>
                </a:lnTo>
                <a:lnTo>
                  <a:pt x="11024" y="3176"/>
                </a:lnTo>
                <a:lnTo>
                  <a:pt x="11026" y="3178"/>
                </a:lnTo>
                <a:lnTo>
                  <a:pt x="11028" y="3176"/>
                </a:lnTo>
                <a:lnTo>
                  <a:pt x="11030" y="3176"/>
                </a:lnTo>
                <a:lnTo>
                  <a:pt x="11032" y="3176"/>
                </a:lnTo>
                <a:lnTo>
                  <a:pt x="11032" y="3180"/>
                </a:lnTo>
                <a:lnTo>
                  <a:pt x="11032" y="3182"/>
                </a:lnTo>
                <a:lnTo>
                  <a:pt x="11034" y="3182"/>
                </a:lnTo>
                <a:lnTo>
                  <a:pt x="11036" y="3182"/>
                </a:lnTo>
                <a:lnTo>
                  <a:pt x="11042" y="3182"/>
                </a:lnTo>
                <a:lnTo>
                  <a:pt x="11046" y="3180"/>
                </a:lnTo>
                <a:lnTo>
                  <a:pt x="11046" y="3178"/>
                </a:lnTo>
                <a:lnTo>
                  <a:pt x="11046" y="3174"/>
                </a:lnTo>
                <a:lnTo>
                  <a:pt x="11044" y="3172"/>
                </a:lnTo>
                <a:lnTo>
                  <a:pt x="11044" y="3168"/>
                </a:lnTo>
                <a:lnTo>
                  <a:pt x="11046" y="3164"/>
                </a:lnTo>
                <a:lnTo>
                  <a:pt x="11050" y="3160"/>
                </a:lnTo>
                <a:lnTo>
                  <a:pt x="11052" y="3156"/>
                </a:lnTo>
                <a:lnTo>
                  <a:pt x="11052" y="3154"/>
                </a:lnTo>
                <a:lnTo>
                  <a:pt x="11046" y="3152"/>
                </a:lnTo>
                <a:lnTo>
                  <a:pt x="11038" y="3148"/>
                </a:lnTo>
                <a:lnTo>
                  <a:pt x="11032" y="3146"/>
                </a:lnTo>
                <a:lnTo>
                  <a:pt x="11028" y="3142"/>
                </a:lnTo>
                <a:lnTo>
                  <a:pt x="11026" y="3144"/>
                </a:lnTo>
                <a:lnTo>
                  <a:pt x="11024" y="3146"/>
                </a:lnTo>
                <a:lnTo>
                  <a:pt x="11020" y="3148"/>
                </a:lnTo>
                <a:lnTo>
                  <a:pt x="11014" y="3148"/>
                </a:lnTo>
                <a:lnTo>
                  <a:pt x="11006" y="3146"/>
                </a:lnTo>
                <a:lnTo>
                  <a:pt x="11002" y="3144"/>
                </a:lnTo>
                <a:lnTo>
                  <a:pt x="11000" y="3142"/>
                </a:lnTo>
                <a:lnTo>
                  <a:pt x="10996" y="3142"/>
                </a:lnTo>
                <a:lnTo>
                  <a:pt x="10992" y="3142"/>
                </a:lnTo>
                <a:lnTo>
                  <a:pt x="10990" y="3140"/>
                </a:lnTo>
                <a:lnTo>
                  <a:pt x="10988" y="3138"/>
                </a:lnTo>
                <a:lnTo>
                  <a:pt x="10984" y="3132"/>
                </a:lnTo>
                <a:lnTo>
                  <a:pt x="10982" y="3130"/>
                </a:lnTo>
                <a:lnTo>
                  <a:pt x="10978" y="3130"/>
                </a:lnTo>
                <a:lnTo>
                  <a:pt x="10968" y="3130"/>
                </a:lnTo>
                <a:lnTo>
                  <a:pt x="10960" y="3134"/>
                </a:lnTo>
                <a:lnTo>
                  <a:pt x="10956" y="3140"/>
                </a:lnTo>
                <a:lnTo>
                  <a:pt x="10950" y="3146"/>
                </a:lnTo>
                <a:lnTo>
                  <a:pt x="10944" y="3150"/>
                </a:lnTo>
                <a:lnTo>
                  <a:pt x="10940" y="3152"/>
                </a:lnTo>
                <a:lnTo>
                  <a:pt x="10938" y="3154"/>
                </a:lnTo>
                <a:lnTo>
                  <a:pt x="10938" y="3156"/>
                </a:lnTo>
                <a:lnTo>
                  <a:pt x="10940" y="3162"/>
                </a:lnTo>
                <a:lnTo>
                  <a:pt x="10938" y="3164"/>
                </a:lnTo>
                <a:lnTo>
                  <a:pt x="10932" y="3166"/>
                </a:lnTo>
                <a:lnTo>
                  <a:pt x="10920" y="3166"/>
                </a:lnTo>
                <a:lnTo>
                  <a:pt x="10914" y="3166"/>
                </a:lnTo>
                <a:lnTo>
                  <a:pt x="10910" y="3164"/>
                </a:lnTo>
                <a:lnTo>
                  <a:pt x="10906" y="3160"/>
                </a:lnTo>
                <a:lnTo>
                  <a:pt x="10904" y="3156"/>
                </a:lnTo>
                <a:lnTo>
                  <a:pt x="10902" y="3144"/>
                </a:lnTo>
                <a:lnTo>
                  <a:pt x="10902" y="3140"/>
                </a:lnTo>
                <a:lnTo>
                  <a:pt x="10906" y="3138"/>
                </a:lnTo>
                <a:lnTo>
                  <a:pt x="10906" y="3134"/>
                </a:lnTo>
                <a:lnTo>
                  <a:pt x="10906" y="3130"/>
                </a:lnTo>
                <a:lnTo>
                  <a:pt x="10904" y="3120"/>
                </a:lnTo>
                <a:lnTo>
                  <a:pt x="10896" y="3112"/>
                </a:lnTo>
                <a:lnTo>
                  <a:pt x="10894" y="3110"/>
                </a:lnTo>
                <a:lnTo>
                  <a:pt x="10890" y="3112"/>
                </a:lnTo>
                <a:lnTo>
                  <a:pt x="10884" y="3114"/>
                </a:lnTo>
                <a:lnTo>
                  <a:pt x="10876" y="3114"/>
                </a:lnTo>
                <a:lnTo>
                  <a:pt x="10868" y="3112"/>
                </a:lnTo>
                <a:lnTo>
                  <a:pt x="10864" y="3110"/>
                </a:lnTo>
                <a:lnTo>
                  <a:pt x="10864" y="3108"/>
                </a:lnTo>
                <a:lnTo>
                  <a:pt x="10860" y="3106"/>
                </a:lnTo>
                <a:lnTo>
                  <a:pt x="10854" y="3102"/>
                </a:lnTo>
                <a:lnTo>
                  <a:pt x="10850" y="3098"/>
                </a:lnTo>
                <a:lnTo>
                  <a:pt x="10846" y="3090"/>
                </a:lnTo>
                <a:lnTo>
                  <a:pt x="10846" y="3080"/>
                </a:lnTo>
                <a:lnTo>
                  <a:pt x="10848" y="3072"/>
                </a:lnTo>
                <a:lnTo>
                  <a:pt x="10850" y="3066"/>
                </a:lnTo>
                <a:lnTo>
                  <a:pt x="10852" y="3062"/>
                </a:lnTo>
                <a:lnTo>
                  <a:pt x="10854" y="3056"/>
                </a:lnTo>
                <a:lnTo>
                  <a:pt x="10858" y="3054"/>
                </a:lnTo>
                <a:lnTo>
                  <a:pt x="10864" y="3054"/>
                </a:lnTo>
                <a:lnTo>
                  <a:pt x="10872" y="3060"/>
                </a:lnTo>
                <a:lnTo>
                  <a:pt x="10874" y="3062"/>
                </a:lnTo>
                <a:lnTo>
                  <a:pt x="10876" y="3064"/>
                </a:lnTo>
                <a:lnTo>
                  <a:pt x="10880" y="3060"/>
                </a:lnTo>
                <a:lnTo>
                  <a:pt x="10886" y="3056"/>
                </a:lnTo>
                <a:lnTo>
                  <a:pt x="10888" y="3056"/>
                </a:lnTo>
                <a:lnTo>
                  <a:pt x="10892" y="3056"/>
                </a:lnTo>
                <a:lnTo>
                  <a:pt x="10900" y="3056"/>
                </a:lnTo>
                <a:lnTo>
                  <a:pt x="10906" y="3052"/>
                </a:lnTo>
                <a:lnTo>
                  <a:pt x="10912" y="3046"/>
                </a:lnTo>
                <a:lnTo>
                  <a:pt x="10914" y="3036"/>
                </a:lnTo>
                <a:lnTo>
                  <a:pt x="10916" y="3030"/>
                </a:lnTo>
                <a:lnTo>
                  <a:pt x="10920" y="3024"/>
                </a:lnTo>
                <a:lnTo>
                  <a:pt x="10932" y="3014"/>
                </a:lnTo>
                <a:lnTo>
                  <a:pt x="10948" y="3006"/>
                </a:lnTo>
                <a:lnTo>
                  <a:pt x="10958" y="3000"/>
                </a:lnTo>
                <a:lnTo>
                  <a:pt x="10964" y="2998"/>
                </a:lnTo>
                <a:lnTo>
                  <a:pt x="10966" y="2992"/>
                </a:lnTo>
                <a:lnTo>
                  <a:pt x="10970" y="2986"/>
                </a:lnTo>
                <a:lnTo>
                  <a:pt x="10976" y="2978"/>
                </a:lnTo>
                <a:lnTo>
                  <a:pt x="10982" y="2970"/>
                </a:lnTo>
                <a:lnTo>
                  <a:pt x="10984" y="2966"/>
                </a:lnTo>
                <a:lnTo>
                  <a:pt x="10984" y="2964"/>
                </a:lnTo>
                <a:lnTo>
                  <a:pt x="10988" y="2960"/>
                </a:lnTo>
                <a:lnTo>
                  <a:pt x="10992" y="2958"/>
                </a:lnTo>
                <a:lnTo>
                  <a:pt x="10996" y="2958"/>
                </a:lnTo>
                <a:lnTo>
                  <a:pt x="11002" y="2960"/>
                </a:lnTo>
                <a:lnTo>
                  <a:pt x="11008" y="2962"/>
                </a:lnTo>
                <a:lnTo>
                  <a:pt x="11010" y="2962"/>
                </a:lnTo>
                <a:lnTo>
                  <a:pt x="11012" y="2960"/>
                </a:lnTo>
                <a:lnTo>
                  <a:pt x="11016" y="2958"/>
                </a:lnTo>
                <a:lnTo>
                  <a:pt x="11018" y="2960"/>
                </a:lnTo>
                <a:lnTo>
                  <a:pt x="11020" y="2964"/>
                </a:lnTo>
                <a:lnTo>
                  <a:pt x="11026" y="2970"/>
                </a:lnTo>
                <a:lnTo>
                  <a:pt x="11032" y="2976"/>
                </a:lnTo>
                <a:lnTo>
                  <a:pt x="11034" y="2982"/>
                </a:lnTo>
                <a:lnTo>
                  <a:pt x="11032" y="2988"/>
                </a:lnTo>
                <a:lnTo>
                  <a:pt x="11026" y="3000"/>
                </a:lnTo>
                <a:lnTo>
                  <a:pt x="11022" y="3006"/>
                </a:lnTo>
                <a:lnTo>
                  <a:pt x="11016" y="3010"/>
                </a:lnTo>
                <a:lnTo>
                  <a:pt x="11008" y="3016"/>
                </a:lnTo>
                <a:lnTo>
                  <a:pt x="11004" y="3020"/>
                </a:lnTo>
                <a:lnTo>
                  <a:pt x="11002" y="3022"/>
                </a:lnTo>
                <a:lnTo>
                  <a:pt x="11004" y="3024"/>
                </a:lnTo>
                <a:lnTo>
                  <a:pt x="11004" y="3026"/>
                </a:lnTo>
                <a:lnTo>
                  <a:pt x="11002" y="3028"/>
                </a:lnTo>
                <a:lnTo>
                  <a:pt x="10998" y="3032"/>
                </a:lnTo>
                <a:lnTo>
                  <a:pt x="10994" y="3034"/>
                </a:lnTo>
                <a:lnTo>
                  <a:pt x="10992" y="3036"/>
                </a:lnTo>
                <a:lnTo>
                  <a:pt x="10994" y="3036"/>
                </a:lnTo>
                <a:lnTo>
                  <a:pt x="11000" y="3038"/>
                </a:lnTo>
                <a:lnTo>
                  <a:pt x="11004" y="3044"/>
                </a:lnTo>
                <a:lnTo>
                  <a:pt x="11010" y="3050"/>
                </a:lnTo>
                <a:lnTo>
                  <a:pt x="11010" y="3054"/>
                </a:lnTo>
                <a:lnTo>
                  <a:pt x="11010" y="3058"/>
                </a:lnTo>
                <a:lnTo>
                  <a:pt x="11008" y="3062"/>
                </a:lnTo>
                <a:lnTo>
                  <a:pt x="11004" y="3062"/>
                </a:lnTo>
                <a:lnTo>
                  <a:pt x="11000" y="3060"/>
                </a:lnTo>
                <a:lnTo>
                  <a:pt x="10998" y="3062"/>
                </a:lnTo>
                <a:lnTo>
                  <a:pt x="10996" y="3064"/>
                </a:lnTo>
                <a:lnTo>
                  <a:pt x="10994" y="3068"/>
                </a:lnTo>
                <a:lnTo>
                  <a:pt x="10992" y="3068"/>
                </a:lnTo>
                <a:lnTo>
                  <a:pt x="10990" y="3068"/>
                </a:lnTo>
                <a:lnTo>
                  <a:pt x="10988" y="3074"/>
                </a:lnTo>
                <a:lnTo>
                  <a:pt x="10988" y="3078"/>
                </a:lnTo>
                <a:lnTo>
                  <a:pt x="10990" y="3080"/>
                </a:lnTo>
                <a:lnTo>
                  <a:pt x="10992" y="3082"/>
                </a:lnTo>
                <a:lnTo>
                  <a:pt x="10994" y="3080"/>
                </a:lnTo>
                <a:lnTo>
                  <a:pt x="11000" y="3076"/>
                </a:lnTo>
                <a:lnTo>
                  <a:pt x="11008" y="3074"/>
                </a:lnTo>
                <a:lnTo>
                  <a:pt x="11014" y="3072"/>
                </a:lnTo>
                <a:lnTo>
                  <a:pt x="11014" y="3070"/>
                </a:lnTo>
                <a:lnTo>
                  <a:pt x="11012" y="3068"/>
                </a:lnTo>
                <a:lnTo>
                  <a:pt x="11012" y="3066"/>
                </a:lnTo>
                <a:lnTo>
                  <a:pt x="11016" y="3066"/>
                </a:lnTo>
                <a:lnTo>
                  <a:pt x="11020" y="3066"/>
                </a:lnTo>
                <a:lnTo>
                  <a:pt x="11026" y="3064"/>
                </a:lnTo>
                <a:lnTo>
                  <a:pt x="11030" y="3056"/>
                </a:lnTo>
                <a:lnTo>
                  <a:pt x="11036" y="3048"/>
                </a:lnTo>
                <a:lnTo>
                  <a:pt x="11040" y="3042"/>
                </a:lnTo>
                <a:lnTo>
                  <a:pt x="11044" y="3040"/>
                </a:lnTo>
                <a:lnTo>
                  <a:pt x="11050" y="3036"/>
                </a:lnTo>
                <a:lnTo>
                  <a:pt x="11054" y="3032"/>
                </a:lnTo>
                <a:lnTo>
                  <a:pt x="11056" y="3032"/>
                </a:lnTo>
                <a:lnTo>
                  <a:pt x="11064" y="3030"/>
                </a:lnTo>
                <a:lnTo>
                  <a:pt x="11072" y="3028"/>
                </a:lnTo>
                <a:lnTo>
                  <a:pt x="11074" y="3028"/>
                </a:lnTo>
                <a:lnTo>
                  <a:pt x="11076" y="3024"/>
                </a:lnTo>
                <a:lnTo>
                  <a:pt x="11080" y="3020"/>
                </a:lnTo>
                <a:lnTo>
                  <a:pt x="11082" y="3022"/>
                </a:lnTo>
                <a:lnTo>
                  <a:pt x="11086" y="3022"/>
                </a:lnTo>
                <a:lnTo>
                  <a:pt x="11088" y="3020"/>
                </a:lnTo>
                <a:lnTo>
                  <a:pt x="11090" y="3018"/>
                </a:lnTo>
                <a:lnTo>
                  <a:pt x="11094" y="3018"/>
                </a:lnTo>
                <a:lnTo>
                  <a:pt x="11100" y="3018"/>
                </a:lnTo>
                <a:lnTo>
                  <a:pt x="11110" y="3018"/>
                </a:lnTo>
                <a:lnTo>
                  <a:pt x="11114" y="3014"/>
                </a:lnTo>
                <a:lnTo>
                  <a:pt x="11120" y="3010"/>
                </a:lnTo>
                <a:lnTo>
                  <a:pt x="11120" y="3008"/>
                </a:lnTo>
                <a:lnTo>
                  <a:pt x="11120" y="3010"/>
                </a:lnTo>
                <a:lnTo>
                  <a:pt x="11122" y="3018"/>
                </a:lnTo>
                <a:lnTo>
                  <a:pt x="11126" y="3024"/>
                </a:lnTo>
                <a:lnTo>
                  <a:pt x="11130" y="3028"/>
                </a:lnTo>
                <a:lnTo>
                  <a:pt x="11132" y="3028"/>
                </a:lnTo>
                <a:lnTo>
                  <a:pt x="11136" y="3028"/>
                </a:lnTo>
                <a:lnTo>
                  <a:pt x="11138" y="3026"/>
                </a:lnTo>
                <a:lnTo>
                  <a:pt x="11142" y="3026"/>
                </a:lnTo>
                <a:lnTo>
                  <a:pt x="11152" y="3032"/>
                </a:lnTo>
                <a:lnTo>
                  <a:pt x="11156" y="3036"/>
                </a:lnTo>
                <a:lnTo>
                  <a:pt x="11160" y="3040"/>
                </a:lnTo>
                <a:lnTo>
                  <a:pt x="11162" y="3044"/>
                </a:lnTo>
                <a:lnTo>
                  <a:pt x="11160" y="3050"/>
                </a:lnTo>
                <a:lnTo>
                  <a:pt x="11152" y="3068"/>
                </a:lnTo>
                <a:lnTo>
                  <a:pt x="11150" y="3074"/>
                </a:lnTo>
                <a:lnTo>
                  <a:pt x="11150" y="3078"/>
                </a:lnTo>
                <a:lnTo>
                  <a:pt x="11152" y="3080"/>
                </a:lnTo>
                <a:lnTo>
                  <a:pt x="11154" y="3084"/>
                </a:lnTo>
                <a:lnTo>
                  <a:pt x="11150" y="3086"/>
                </a:lnTo>
                <a:lnTo>
                  <a:pt x="11146" y="3090"/>
                </a:lnTo>
                <a:lnTo>
                  <a:pt x="11142" y="3100"/>
                </a:lnTo>
                <a:lnTo>
                  <a:pt x="11140" y="3104"/>
                </a:lnTo>
                <a:lnTo>
                  <a:pt x="11136" y="3108"/>
                </a:lnTo>
                <a:lnTo>
                  <a:pt x="11132" y="3112"/>
                </a:lnTo>
                <a:lnTo>
                  <a:pt x="11130" y="3114"/>
                </a:lnTo>
                <a:lnTo>
                  <a:pt x="11132" y="3114"/>
                </a:lnTo>
                <a:lnTo>
                  <a:pt x="11140" y="3116"/>
                </a:lnTo>
                <a:lnTo>
                  <a:pt x="11146" y="3116"/>
                </a:lnTo>
                <a:lnTo>
                  <a:pt x="11148" y="3118"/>
                </a:lnTo>
                <a:lnTo>
                  <a:pt x="11148" y="3120"/>
                </a:lnTo>
                <a:lnTo>
                  <a:pt x="11146" y="3122"/>
                </a:lnTo>
                <a:lnTo>
                  <a:pt x="11144" y="3124"/>
                </a:lnTo>
                <a:lnTo>
                  <a:pt x="11144" y="3126"/>
                </a:lnTo>
                <a:lnTo>
                  <a:pt x="11150" y="3126"/>
                </a:lnTo>
                <a:lnTo>
                  <a:pt x="11156" y="3128"/>
                </a:lnTo>
                <a:lnTo>
                  <a:pt x="11158" y="3130"/>
                </a:lnTo>
                <a:lnTo>
                  <a:pt x="11160" y="3132"/>
                </a:lnTo>
                <a:lnTo>
                  <a:pt x="11158" y="3134"/>
                </a:lnTo>
                <a:lnTo>
                  <a:pt x="11158" y="3136"/>
                </a:lnTo>
                <a:lnTo>
                  <a:pt x="11164" y="3136"/>
                </a:lnTo>
                <a:lnTo>
                  <a:pt x="11166" y="3132"/>
                </a:lnTo>
                <a:lnTo>
                  <a:pt x="11168" y="3130"/>
                </a:lnTo>
                <a:lnTo>
                  <a:pt x="11170" y="3124"/>
                </a:lnTo>
                <a:lnTo>
                  <a:pt x="11172" y="3122"/>
                </a:lnTo>
                <a:lnTo>
                  <a:pt x="11174" y="3122"/>
                </a:lnTo>
                <a:lnTo>
                  <a:pt x="11180" y="3124"/>
                </a:lnTo>
                <a:lnTo>
                  <a:pt x="11190" y="3134"/>
                </a:lnTo>
                <a:lnTo>
                  <a:pt x="11190" y="3132"/>
                </a:lnTo>
                <a:lnTo>
                  <a:pt x="11192" y="3128"/>
                </a:lnTo>
                <a:lnTo>
                  <a:pt x="11194" y="3126"/>
                </a:lnTo>
                <a:lnTo>
                  <a:pt x="11196" y="3126"/>
                </a:lnTo>
                <a:lnTo>
                  <a:pt x="11200" y="3128"/>
                </a:lnTo>
                <a:lnTo>
                  <a:pt x="11206" y="3128"/>
                </a:lnTo>
                <a:lnTo>
                  <a:pt x="11214" y="3128"/>
                </a:lnTo>
                <a:lnTo>
                  <a:pt x="11214" y="3134"/>
                </a:lnTo>
                <a:lnTo>
                  <a:pt x="11212" y="3134"/>
                </a:lnTo>
                <a:lnTo>
                  <a:pt x="11210" y="3134"/>
                </a:lnTo>
                <a:lnTo>
                  <a:pt x="11208" y="3136"/>
                </a:lnTo>
                <a:lnTo>
                  <a:pt x="11210" y="3142"/>
                </a:lnTo>
                <a:lnTo>
                  <a:pt x="11212" y="3148"/>
                </a:lnTo>
                <a:lnTo>
                  <a:pt x="11214" y="3154"/>
                </a:lnTo>
                <a:lnTo>
                  <a:pt x="11214" y="3156"/>
                </a:lnTo>
                <a:lnTo>
                  <a:pt x="11214" y="3160"/>
                </a:lnTo>
                <a:lnTo>
                  <a:pt x="11212" y="3162"/>
                </a:lnTo>
                <a:lnTo>
                  <a:pt x="11212" y="3164"/>
                </a:lnTo>
                <a:lnTo>
                  <a:pt x="11216" y="3168"/>
                </a:lnTo>
                <a:lnTo>
                  <a:pt x="11220" y="3174"/>
                </a:lnTo>
                <a:lnTo>
                  <a:pt x="11222" y="3176"/>
                </a:lnTo>
                <a:lnTo>
                  <a:pt x="11222" y="3178"/>
                </a:lnTo>
                <a:lnTo>
                  <a:pt x="11220" y="3182"/>
                </a:lnTo>
                <a:lnTo>
                  <a:pt x="11220" y="3180"/>
                </a:lnTo>
                <a:lnTo>
                  <a:pt x="11216" y="3176"/>
                </a:lnTo>
                <a:lnTo>
                  <a:pt x="11214" y="3174"/>
                </a:lnTo>
                <a:lnTo>
                  <a:pt x="11210" y="3172"/>
                </a:lnTo>
                <a:lnTo>
                  <a:pt x="11200" y="3172"/>
                </a:lnTo>
                <a:lnTo>
                  <a:pt x="11198" y="3174"/>
                </a:lnTo>
                <a:lnTo>
                  <a:pt x="11200" y="3176"/>
                </a:lnTo>
                <a:lnTo>
                  <a:pt x="11200" y="3180"/>
                </a:lnTo>
                <a:lnTo>
                  <a:pt x="11198" y="3182"/>
                </a:lnTo>
                <a:lnTo>
                  <a:pt x="11196" y="3180"/>
                </a:lnTo>
                <a:lnTo>
                  <a:pt x="11194" y="3180"/>
                </a:lnTo>
                <a:lnTo>
                  <a:pt x="11192" y="3182"/>
                </a:lnTo>
                <a:lnTo>
                  <a:pt x="11190" y="3188"/>
                </a:lnTo>
                <a:lnTo>
                  <a:pt x="11192" y="3192"/>
                </a:lnTo>
                <a:lnTo>
                  <a:pt x="11198" y="3192"/>
                </a:lnTo>
                <a:lnTo>
                  <a:pt x="11200" y="3192"/>
                </a:lnTo>
                <a:lnTo>
                  <a:pt x="11204" y="3192"/>
                </a:lnTo>
                <a:lnTo>
                  <a:pt x="11206" y="3196"/>
                </a:lnTo>
                <a:lnTo>
                  <a:pt x="11206" y="3212"/>
                </a:lnTo>
                <a:lnTo>
                  <a:pt x="11206" y="3218"/>
                </a:lnTo>
                <a:lnTo>
                  <a:pt x="11208" y="3222"/>
                </a:lnTo>
                <a:lnTo>
                  <a:pt x="11212" y="3226"/>
                </a:lnTo>
                <a:lnTo>
                  <a:pt x="11212" y="3228"/>
                </a:lnTo>
                <a:lnTo>
                  <a:pt x="11212" y="3230"/>
                </a:lnTo>
                <a:lnTo>
                  <a:pt x="11212" y="3232"/>
                </a:lnTo>
                <a:lnTo>
                  <a:pt x="11216" y="3238"/>
                </a:lnTo>
                <a:lnTo>
                  <a:pt x="11212" y="3240"/>
                </a:lnTo>
                <a:lnTo>
                  <a:pt x="11208" y="3244"/>
                </a:lnTo>
                <a:lnTo>
                  <a:pt x="11204" y="3252"/>
                </a:lnTo>
                <a:lnTo>
                  <a:pt x="11198" y="3270"/>
                </a:lnTo>
                <a:lnTo>
                  <a:pt x="11196" y="3274"/>
                </a:lnTo>
                <a:lnTo>
                  <a:pt x="11196" y="3278"/>
                </a:lnTo>
                <a:lnTo>
                  <a:pt x="11198" y="3280"/>
                </a:lnTo>
                <a:lnTo>
                  <a:pt x="11200" y="3284"/>
                </a:lnTo>
                <a:lnTo>
                  <a:pt x="11200" y="3288"/>
                </a:lnTo>
                <a:lnTo>
                  <a:pt x="11202" y="3292"/>
                </a:lnTo>
                <a:lnTo>
                  <a:pt x="11202" y="3294"/>
                </a:lnTo>
                <a:lnTo>
                  <a:pt x="11200" y="3296"/>
                </a:lnTo>
                <a:lnTo>
                  <a:pt x="11196" y="3296"/>
                </a:lnTo>
                <a:lnTo>
                  <a:pt x="11196" y="3298"/>
                </a:lnTo>
                <a:lnTo>
                  <a:pt x="11198" y="3304"/>
                </a:lnTo>
                <a:lnTo>
                  <a:pt x="11200" y="3304"/>
                </a:lnTo>
                <a:lnTo>
                  <a:pt x="11204" y="3304"/>
                </a:lnTo>
                <a:lnTo>
                  <a:pt x="11204" y="3308"/>
                </a:lnTo>
                <a:lnTo>
                  <a:pt x="11206" y="3314"/>
                </a:lnTo>
                <a:lnTo>
                  <a:pt x="11206" y="3318"/>
                </a:lnTo>
                <a:lnTo>
                  <a:pt x="11210" y="3316"/>
                </a:lnTo>
                <a:lnTo>
                  <a:pt x="11214" y="3310"/>
                </a:lnTo>
                <a:lnTo>
                  <a:pt x="11218" y="3304"/>
                </a:lnTo>
                <a:lnTo>
                  <a:pt x="11218" y="3306"/>
                </a:lnTo>
                <a:lnTo>
                  <a:pt x="11218" y="3310"/>
                </a:lnTo>
                <a:lnTo>
                  <a:pt x="11220" y="3312"/>
                </a:lnTo>
                <a:lnTo>
                  <a:pt x="11222" y="3310"/>
                </a:lnTo>
                <a:lnTo>
                  <a:pt x="11224" y="3306"/>
                </a:lnTo>
                <a:lnTo>
                  <a:pt x="11226" y="3302"/>
                </a:lnTo>
                <a:lnTo>
                  <a:pt x="11230" y="3298"/>
                </a:lnTo>
                <a:lnTo>
                  <a:pt x="11234" y="3294"/>
                </a:lnTo>
                <a:lnTo>
                  <a:pt x="11238" y="3294"/>
                </a:lnTo>
                <a:lnTo>
                  <a:pt x="11238" y="3296"/>
                </a:lnTo>
                <a:lnTo>
                  <a:pt x="11234" y="3300"/>
                </a:lnTo>
                <a:lnTo>
                  <a:pt x="11232" y="3304"/>
                </a:lnTo>
                <a:lnTo>
                  <a:pt x="11234" y="3308"/>
                </a:lnTo>
                <a:lnTo>
                  <a:pt x="11238" y="3310"/>
                </a:lnTo>
                <a:lnTo>
                  <a:pt x="11242" y="3308"/>
                </a:lnTo>
                <a:lnTo>
                  <a:pt x="11244" y="3306"/>
                </a:lnTo>
                <a:lnTo>
                  <a:pt x="11246" y="3302"/>
                </a:lnTo>
                <a:lnTo>
                  <a:pt x="11244" y="3296"/>
                </a:lnTo>
                <a:lnTo>
                  <a:pt x="11242" y="3292"/>
                </a:lnTo>
                <a:lnTo>
                  <a:pt x="11244" y="3290"/>
                </a:lnTo>
                <a:lnTo>
                  <a:pt x="11246" y="3290"/>
                </a:lnTo>
                <a:lnTo>
                  <a:pt x="11248" y="3294"/>
                </a:lnTo>
                <a:lnTo>
                  <a:pt x="11250" y="3300"/>
                </a:lnTo>
                <a:lnTo>
                  <a:pt x="11254" y="3296"/>
                </a:lnTo>
                <a:lnTo>
                  <a:pt x="11256" y="3294"/>
                </a:lnTo>
                <a:lnTo>
                  <a:pt x="11256" y="3292"/>
                </a:lnTo>
                <a:lnTo>
                  <a:pt x="11252" y="3288"/>
                </a:lnTo>
                <a:lnTo>
                  <a:pt x="11250" y="3286"/>
                </a:lnTo>
                <a:lnTo>
                  <a:pt x="11254" y="3284"/>
                </a:lnTo>
                <a:lnTo>
                  <a:pt x="11264" y="3284"/>
                </a:lnTo>
                <a:lnTo>
                  <a:pt x="11272" y="3286"/>
                </a:lnTo>
                <a:lnTo>
                  <a:pt x="11278" y="3288"/>
                </a:lnTo>
                <a:lnTo>
                  <a:pt x="11282" y="3288"/>
                </a:lnTo>
                <a:lnTo>
                  <a:pt x="11284" y="3286"/>
                </a:lnTo>
                <a:lnTo>
                  <a:pt x="11284" y="3284"/>
                </a:lnTo>
                <a:lnTo>
                  <a:pt x="11284" y="3280"/>
                </a:lnTo>
                <a:lnTo>
                  <a:pt x="11288" y="3278"/>
                </a:lnTo>
                <a:lnTo>
                  <a:pt x="11296" y="3276"/>
                </a:lnTo>
                <a:lnTo>
                  <a:pt x="11302" y="3276"/>
                </a:lnTo>
                <a:lnTo>
                  <a:pt x="11306" y="3278"/>
                </a:lnTo>
                <a:lnTo>
                  <a:pt x="11310" y="3276"/>
                </a:lnTo>
                <a:lnTo>
                  <a:pt x="11316" y="3268"/>
                </a:lnTo>
                <a:lnTo>
                  <a:pt x="11322" y="3256"/>
                </a:lnTo>
                <a:lnTo>
                  <a:pt x="11326" y="3244"/>
                </a:lnTo>
                <a:lnTo>
                  <a:pt x="11328" y="3232"/>
                </a:lnTo>
                <a:lnTo>
                  <a:pt x="11328" y="3226"/>
                </a:lnTo>
                <a:lnTo>
                  <a:pt x="11326" y="3226"/>
                </a:lnTo>
                <a:lnTo>
                  <a:pt x="11322" y="3226"/>
                </a:lnTo>
                <a:lnTo>
                  <a:pt x="11322" y="3218"/>
                </a:lnTo>
                <a:lnTo>
                  <a:pt x="11322" y="3208"/>
                </a:lnTo>
                <a:lnTo>
                  <a:pt x="11324" y="3200"/>
                </a:lnTo>
                <a:lnTo>
                  <a:pt x="11324" y="3192"/>
                </a:lnTo>
                <a:lnTo>
                  <a:pt x="11324" y="3180"/>
                </a:lnTo>
                <a:lnTo>
                  <a:pt x="11320" y="3164"/>
                </a:lnTo>
                <a:lnTo>
                  <a:pt x="11314" y="3148"/>
                </a:lnTo>
                <a:lnTo>
                  <a:pt x="11306" y="3134"/>
                </a:lnTo>
                <a:lnTo>
                  <a:pt x="11298" y="3122"/>
                </a:lnTo>
                <a:lnTo>
                  <a:pt x="11292" y="3110"/>
                </a:lnTo>
                <a:lnTo>
                  <a:pt x="11286" y="3100"/>
                </a:lnTo>
                <a:lnTo>
                  <a:pt x="11280" y="3086"/>
                </a:lnTo>
                <a:lnTo>
                  <a:pt x="11278" y="3080"/>
                </a:lnTo>
                <a:lnTo>
                  <a:pt x="11274" y="3078"/>
                </a:lnTo>
                <a:lnTo>
                  <a:pt x="11270" y="3074"/>
                </a:lnTo>
                <a:lnTo>
                  <a:pt x="11262" y="3066"/>
                </a:lnTo>
                <a:lnTo>
                  <a:pt x="11258" y="3060"/>
                </a:lnTo>
                <a:lnTo>
                  <a:pt x="11254" y="3058"/>
                </a:lnTo>
                <a:lnTo>
                  <a:pt x="11248" y="3056"/>
                </a:lnTo>
                <a:lnTo>
                  <a:pt x="11244" y="3054"/>
                </a:lnTo>
                <a:lnTo>
                  <a:pt x="11242" y="3050"/>
                </a:lnTo>
                <a:lnTo>
                  <a:pt x="11242" y="3048"/>
                </a:lnTo>
                <a:lnTo>
                  <a:pt x="11246" y="3048"/>
                </a:lnTo>
                <a:lnTo>
                  <a:pt x="11248" y="3046"/>
                </a:lnTo>
                <a:lnTo>
                  <a:pt x="11248" y="3038"/>
                </a:lnTo>
                <a:lnTo>
                  <a:pt x="11246" y="3030"/>
                </a:lnTo>
                <a:lnTo>
                  <a:pt x="11248" y="3026"/>
                </a:lnTo>
                <a:lnTo>
                  <a:pt x="11248" y="3022"/>
                </a:lnTo>
                <a:lnTo>
                  <a:pt x="11250" y="3020"/>
                </a:lnTo>
                <a:lnTo>
                  <a:pt x="11256" y="3018"/>
                </a:lnTo>
                <a:lnTo>
                  <a:pt x="11260" y="3016"/>
                </a:lnTo>
                <a:lnTo>
                  <a:pt x="11262" y="3012"/>
                </a:lnTo>
                <a:lnTo>
                  <a:pt x="11266" y="3008"/>
                </a:lnTo>
                <a:lnTo>
                  <a:pt x="11268" y="3008"/>
                </a:lnTo>
                <a:lnTo>
                  <a:pt x="11272" y="3008"/>
                </a:lnTo>
                <a:lnTo>
                  <a:pt x="11276" y="3010"/>
                </a:lnTo>
                <a:lnTo>
                  <a:pt x="11280" y="3008"/>
                </a:lnTo>
                <a:lnTo>
                  <a:pt x="11284" y="3006"/>
                </a:lnTo>
                <a:lnTo>
                  <a:pt x="11290" y="3000"/>
                </a:lnTo>
                <a:lnTo>
                  <a:pt x="11314" y="2976"/>
                </a:lnTo>
                <a:lnTo>
                  <a:pt x="11322" y="2968"/>
                </a:lnTo>
                <a:lnTo>
                  <a:pt x="11330" y="2964"/>
                </a:lnTo>
                <a:lnTo>
                  <a:pt x="11334" y="2964"/>
                </a:lnTo>
                <a:lnTo>
                  <a:pt x="11334" y="2960"/>
                </a:lnTo>
                <a:lnTo>
                  <a:pt x="11336" y="2954"/>
                </a:lnTo>
                <a:lnTo>
                  <a:pt x="11336" y="2944"/>
                </a:lnTo>
                <a:lnTo>
                  <a:pt x="11336" y="2938"/>
                </a:lnTo>
                <a:lnTo>
                  <a:pt x="11338" y="2934"/>
                </a:lnTo>
                <a:lnTo>
                  <a:pt x="11336" y="2932"/>
                </a:lnTo>
                <a:lnTo>
                  <a:pt x="11334" y="2928"/>
                </a:lnTo>
                <a:lnTo>
                  <a:pt x="11334" y="2926"/>
                </a:lnTo>
                <a:lnTo>
                  <a:pt x="11334" y="2924"/>
                </a:lnTo>
                <a:lnTo>
                  <a:pt x="11338" y="2914"/>
                </a:lnTo>
                <a:lnTo>
                  <a:pt x="11352" y="2894"/>
                </a:lnTo>
                <a:lnTo>
                  <a:pt x="11362" y="2884"/>
                </a:lnTo>
                <a:lnTo>
                  <a:pt x="11366" y="2882"/>
                </a:lnTo>
                <a:lnTo>
                  <a:pt x="11368" y="2882"/>
                </a:lnTo>
                <a:lnTo>
                  <a:pt x="11372" y="2884"/>
                </a:lnTo>
                <a:lnTo>
                  <a:pt x="11376" y="2882"/>
                </a:lnTo>
                <a:lnTo>
                  <a:pt x="11380" y="2878"/>
                </a:lnTo>
                <a:lnTo>
                  <a:pt x="11382" y="2872"/>
                </a:lnTo>
                <a:lnTo>
                  <a:pt x="11380" y="2866"/>
                </a:lnTo>
                <a:lnTo>
                  <a:pt x="11380" y="2862"/>
                </a:lnTo>
                <a:lnTo>
                  <a:pt x="11386" y="2864"/>
                </a:lnTo>
                <a:lnTo>
                  <a:pt x="11396" y="2864"/>
                </a:lnTo>
                <a:lnTo>
                  <a:pt x="11398" y="2862"/>
                </a:lnTo>
                <a:lnTo>
                  <a:pt x="11402" y="2858"/>
                </a:lnTo>
                <a:lnTo>
                  <a:pt x="11408" y="2848"/>
                </a:lnTo>
                <a:lnTo>
                  <a:pt x="11412" y="2840"/>
                </a:lnTo>
                <a:lnTo>
                  <a:pt x="11414" y="2832"/>
                </a:lnTo>
                <a:lnTo>
                  <a:pt x="11414" y="2828"/>
                </a:lnTo>
                <a:lnTo>
                  <a:pt x="11416" y="2826"/>
                </a:lnTo>
                <a:lnTo>
                  <a:pt x="11420" y="2826"/>
                </a:lnTo>
                <a:lnTo>
                  <a:pt x="11424" y="2826"/>
                </a:lnTo>
                <a:lnTo>
                  <a:pt x="11424" y="2828"/>
                </a:lnTo>
                <a:lnTo>
                  <a:pt x="11424" y="2834"/>
                </a:lnTo>
                <a:lnTo>
                  <a:pt x="11422" y="2836"/>
                </a:lnTo>
                <a:lnTo>
                  <a:pt x="11424" y="2838"/>
                </a:lnTo>
                <a:lnTo>
                  <a:pt x="11426" y="2838"/>
                </a:lnTo>
                <a:lnTo>
                  <a:pt x="11430" y="2834"/>
                </a:lnTo>
                <a:lnTo>
                  <a:pt x="11436" y="2832"/>
                </a:lnTo>
                <a:lnTo>
                  <a:pt x="11438" y="2832"/>
                </a:lnTo>
                <a:lnTo>
                  <a:pt x="11440" y="2834"/>
                </a:lnTo>
                <a:lnTo>
                  <a:pt x="11440" y="2836"/>
                </a:lnTo>
                <a:lnTo>
                  <a:pt x="11440" y="2844"/>
                </a:lnTo>
                <a:lnTo>
                  <a:pt x="11442" y="2848"/>
                </a:lnTo>
                <a:lnTo>
                  <a:pt x="11444" y="2850"/>
                </a:lnTo>
                <a:lnTo>
                  <a:pt x="11458" y="2854"/>
                </a:lnTo>
                <a:lnTo>
                  <a:pt x="11468" y="2860"/>
                </a:lnTo>
                <a:lnTo>
                  <a:pt x="11474" y="2860"/>
                </a:lnTo>
                <a:lnTo>
                  <a:pt x="11478" y="2858"/>
                </a:lnTo>
                <a:lnTo>
                  <a:pt x="11486" y="2854"/>
                </a:lnTo>
                <a:lnTo>
                  <a:pt x="11496" y="2852"/>
                </a:lnTo>
                <a:lnTo>
                  <a:pt x="11506" y="2848"/>
                </a:lnTo>
                <a:lnTo>
                  <a:pt x="11512" y="2844"/>
                </a:lnTo>
                <a:lnTo>
                  <a:pt x="11520" y="2836"/>
                </a:lnTo>
                <a:lnTo>
                  <a:pt x="11536" y="2826"/>
                </a:lnTo>
                <a:lnTo>
                  <a:pt x="11546" y="2820"/>
                </a:lnTo>
                <a:lnTo>
                  <a:pt x="11554" y="2810"/>
                </a:lnTo>
                <a:lnTo>
                  <a:pt x="11574" y="2784"/>
                </a:lnTo>
                <a:lnTo>
                  <a:pt x="11600" y="2748"/>
                </a:lnTo>
                <a:lnTo>
                  <a:pt x="11616" y="2728"/>
                </a:lnTo>
                <a:lnTo>
                  <a:pt x="11638" y="2708"/>
                </a:lnTo>
                <a:lnTo>
                  <a:pt x="11656" y="2686"/>
                </a:lnTo>
                <a:lnTo>
                  <a:pt x="11668" y="2668"/>
                </a:lnTo>
                <a:lnTo>
                  <a:pt x="11678" y="2652"/>
                </a:lnTo>
                <a:lnTo>
                  <a:pt x="11684" y="2638"/>
                </a:lnTo>
                <a:lnTo>
                  <a:pt x="11692" y="2616"/>
                </a:lnTo>
                <a:lnTo>
                  <a:pt x="11696" y="2608"/>
                </a:lnTo>
                <a:lnTo>
                  <a:pt x="11704" y="2600"/>
                </a:lnTo>
                <a:lnTo>
                  <a:pt x="11712" y="2592"/>
                </a:lnTo>
                <a:lnTo>
                  <a:pt x="11716" y="2586"/>
                </a:lnTo>
                <a:lnTo>
                  <a:pt x="11720" y="2576"/>
                </a:lnTo>
                <a:lnTo>
                  <a:pt x="11722" y="2572"/>
                </a:lnTo>
                <a:lnTo>
                  <a:pt x="11726" y="2564"/>
                </a:lnTo>
                <a:lnTo>
                  <a:pt x="11732" y="2556"/>
                </a:lnTo>
                <a:lnTo>
                  <a:pt x="11742" y="2546"/>
                </a:lnTo>
                <a:lnTo>
                  <a:pt x="11748" y="2540"/>
                </a:lnTo>
                <a:lnTo>
                  <a:pt x="11754" y="2532"/>
                </a:lnTo>
                <a:lnTo>
                  <a:pt x="11762" y="2516"/>
                </a:lnTo>
                <a:lnTo>
                  <a:pt x="11768" y="2496"/>
                </a:lnTo>
                <a:lnTo>
                  <a:pt x="11772" y="2476"/>
                </a:lnTo>
                <a:lnTo>
                  <a:pt x="11772" y="2456"/>
                </a:lnTo>
                <a:lnTo>
                  <a:pt x="11772" y="2438"/>
                </a:lnTo>
                <a:lnTo>
                  <a:pt x="11770" y="2422"/>
                </a:lnTo>
                <a:lnTo>
                  <a:pt x="11768" y="2412"/>
                </a:lnTo>
                <a:lnTo>
                  <a:pt x="11768" y="2404"/>
                </a:lnTo>
                <a:lnTo>
                  <a:pt x="11768" y="2398"/>
                </a:lnTo>
                <a:lnTo>
                  <a:pt x="11768" y="2392"/>
                </a:lnTo>
                <a:lnTo>
                  <a:pt x="11770" y="2388"/>
                </a:lnTo>
                <a:lnTo>
                  <a:pt x="11778" y="2376"/>
                </a:lnTo>
                <a:lnTo>
                  <a:pt x="11780" y="2370"/>
                </a:lnTo>
                <a:lnTo>
                  <a:pt x="11784" y="2360"/>
                </a:lnTo>
                <a:lnTo>
                  <a:pt x="11788" y="2350"/>
                </a:lnTo>
                <a:lnTo>
                  <a:pt x="11792" y="2340"/>
                </a:lnTo>
                <a:lnTo>
                  <a:pt x="11804" y="2328"/>
                </a:lnTo>
                <a:lnTo>
                  <a:pt x="11808" y="2322"/>
                </a:lnTo>
                <a:lnTo>
                  <a:pt x="11810" y="2316"/>
                </a:lnTo>
                <a:lnTo>
                  <a:pt x="11810" y="2310"/>
                </a:lnTo>
                <a:lnTo>
                  <a:pt x="11804" y="2304"/>
                </a:lnTo>
                <a:lnTo>
                  <a:pt x="11800" y="2298"/>
                </a:lnTo>
                <a:lnTo>
                  <a:pt x="11798" y="2292"/>
                </a:lnTo>
                <a:lnTo>
                  <a:pt x="11796" y="2288"/>
                </a:lnTo>
                <a:lnTo>
                  <a:pt x="11798" y="2284"/>
                </a:lnTo>
                <a:lnTo>
                  <a:pt x="11800" y="2276"/>
                </a:lnTo>
                <a:lnTo>
                  <a:pt x="11798" y="2272"/>
                </a:lnTo>
                <a:lnTo>
                  <a:pt x="11794" y="2266"/>
                </a:lnTo>
                <a:lnTo>
                  <a:pt x="11792" y="2260"/>
                </a:lnTo>
                <a:lnTo>
                  <a:pt x="11794" y="2258"/>
                </a:lnTo>
                <a:lnTo>
                  <a:pt x="11804" y="2252"/>
                </a:lnTo>
                <a:lnTo>
                  <a:pt x="11808" y="2248"/>
                </a:lnTo>
                <a:lnTo>
                  <a:pt x="11808" y="2246"/>
                </a:lnTo>
                <a:lnTo>
                  <a:pt x="11806" y="2240"/>
                </a:lnTo>
                <a:lnTo>
                  <a:pt x="11798" y="2234"/>
                </a:lnTo>
                <a:lnTo>
                  <a:pt x="11780" y="2220"/>
                </a:lnTo>
                <a:lnTo>
                  <a:pt x="11768" y="2208"/>
                </a:lnTo>
                <a:lnTo>
                  <a:pt x="11752" y="2188"/>
                </a:lnTo>
                <a:lnTo>
                  <a:pt x="11746" y="2186"/>
                </a:lnTo>
                <a:lnTo>
                  <a:pt x="11742" y="2184"/>
                </a:lnTo>
                <a:lnTo>
                  <a:pt x="11732" y="2184"/>
                </a:lnTo>
                <a:lnTo>
                  <a:pt x="11720" y="2186"/>
                </a:lnTo>
                <a:lnTo>
                  <a:pt x="11714" y="2186"/>
                </a:lnTo>
                <a:lnTo>
                  <a:pt x="11708" y="2182"/>
                </a:lnTo>
                <a:lnTo>
                  <a:pt x="11702" y="2182"/>
                </a:lnTo>
                <a:lnTo>
                  <a:pt x="11700" y="2184"/>
                </a:lnTo>
                <a:lnTo>
                  <a:pt x="11696" y="2196"/>
                </a:lnTo>
                <a:lnTo>
                  <a:pt x="11692" y="2202"/>
                </a:lnTo>
                <a:lnTo>
                  <a:pt x="11688" y="2210"/>
                </a:lnTo>
                <a:lnTo>
                  <a:pt x="11680" y="2218"/>
                </a:lnTo>
                <a:lnTo>
                  <a:pt x="11670" y="2222"/>
                </a:lnTo>
                <a:lnTo>
                  <a:pt x="11660" y="2224"/>
                </a:lnTo>
                <a:lnTo>
                  <a:pt x="11656" y="2224"/>
                </a:lnTo>
                <a:lnTo>
                  <a:pt x="11652" y="2224"/>
                </a:lnTo>
                <a:lnTo>
                  <a:pt x="11650" y="2220"/>
                </a:lnTo>
                <a:lnTo>
                  <a:pt x="11650" y="2216"/>
                </a:lnTo>
                <a:lnTo>
                  <a:pt x="11650" y="2212"/>
                </a:lnTo>
                <a:lnTo>
                  <a:pt x="11654" y="2202"/>
                </a:lnTo>
                <a:lnTo>
                  <a:pt x="11658" y="2192"/>
                </a:lnTo>
                <a:lnTo>
                  <a:pt x="11660" y="2184"/>
                </a:lnTo>
                <a:lnTo>
                  <a:pt x="11660" y="2182"/>
                </a:lnTo>
                <a:lnTo>
                  <a:pt x="11658" y="2180"/>
                </a:lnTo>
                <a:lnTo>
                  <a:pt x="11654" y="2180"/>
                </a:lnTo>
                <a:lnTo>
                  <a:pt x="11648" y="2180"/>
                </a:lnTo>
                <a:lnTo>
                  <a:pt x="11638" y="2186"/>
                </a:lnTo>
                <a:lnTo>
                  <a:pt x="11634" y="2190"/>
                </a:lnTo>
                <a:lnTo>
                  <a:pt x="11634" y="2194"/>
                </a:lnTo>
                <a:lnTo>
                  <a:pt x="11636" y="2198"/>
                </a:lnTo>
                <a:lnTo>
                  <a:pt x="11638" y="2202"/>
                </a:lnTo>
                <a:lnTo>
                  <a:pt x="11638" y="2204"/>
                </a:lnTo>
                <a:lnTo>
                  <a:pt x="11634" y="2206"/>
                </a:lnTo>
                <a:lnTo>
                  <a:pt x="11626" y="2208"/>
                </a:lnTo>
                <a:lnTo>
                  <a:pt x="11622" y="2208"/>
                </a:lnTo>
                <a:lnTo>
                  <a:pt x="11618" y="2206"/>
                </a:lnTo>
                <a:lnTo>
                  <a:pt x="11616" y="2204"/>
                </a:lnTo>
                <a:lnTo>
                  <a:pt x="11616" y="2202"/>
                </a:lnTo>
                <a:lnTo>
                  <a:pt x="11618" y="2194"/>
                </a:lnTo>
                <a:lnTo>
                  <a:pt x="11622" y="2186"/>
                </a:lnTo>
                <a:lnTo>
                  <a:pt x="11624" y="2176"/>
                </a:lnTo>
                <a:lnTo>
                  <a:pt x="11624" y="2172"/>
                </a:lnTo>
                <a:lnTo>
                  <a:pt x="11622" y="2168"/>
                </a:lnTo>
                <a:lnTo>
                  <a:pt x="11620" y="2164"/>
                </a:lnTo>
                <a:lnTo>
                  <a:pt x="11616" y="2162"/>
                </a:lnTo>
                <a:lnTo>
                  <a:pt x="11610" y="2160"/>
                </a:lnTo>
                <a:lnTo>
                  <a:pt x="11602" y="2160"/>
                </a:lnTo>
                <a:lnTo>
                  <a:pt x="11584" y="2160"/>
                </a:lnTo>
                <a:lnTo>
                  <a:pt x="11570" y="2160"/>
                </a:lnTo>
                <a:lnTo>
                  <a:pt x="11560" y="2158"/>
                </a:lnTo>
                <a:lnTo>
                  <a:pt x="11556" y="2154"/>
                </a:lnTo>
                <a:lnTo>
                  <a:pt x="11554" y="2150"/>
                </a:lnTo>
                <a:lnTo>
                  <a:pt x="11556" y="2146"/>
                </a:lnTo>
                <a:lnTo>
                  <a:pt x="11562" y="2138"/>
                </a:lnTo>
                <a:lnTo>
                  <a:pt x="11574" y="2126"/>
                </a:lnTo>
                <a:lnTo>
                  <a:pt x="11594" y="2112"/>
                </a:lnTo>
                <a:lnTo>
                  <a:pt x="11634" y="2086"/>
                </a:lnTo>
                <a:lnTo>
                  <a:pt x="11658" y="2068"/>
                </a:lnTo>
                <a:lnTo>
                  <a:pt x="11666" y="2060"/>
                </a:lnTo>
                <a:lnTo>
                  <a:pt x="11672" y="2052"/>
                </a:lnTo>
                <a:lnTo>
                  <a:pt x="11676" y="2042"/>
                </a:lnTo>
                <a:lnTo>
                  <a:pt x="11682" y="2030"/>
                </a:lnTo>
                <a:lnTo>
                  <a:pt x="11690" y="2018"/>
                </a:lnTo>
                <a:lnTo>
                  <a:pt x="11700" y="2008"/>
                </a:lnTo>
                <a:lnTo>
                  <a:pt x="11714" y="1998"/>
                </a:lnTo>
                <a:lnTo>
                  <a:pt x="11728" y="1990"/>
                </a:lnTo>
                <a:lnTo>
                  <a:pt x="11742" y="1982"/>
                </a:lnTo>
                <a:lnTo>
                  <a:pt x="11754" y="1972"/>
                </a:lnTo>
                <a:lnTo>
                  <a:pt x="11766" y="1960"/>
                </a:lnTo>
                <a:lnTo>
                  <a:pt x="11770" y="1952"/>
                </a:lnTo>
                <a:lnTo>
                  <a:pt x="11774" y="1944"/>
                </a:lnTo>
                <a:lnTo>
                  <a:pt x="11782" y="1928"/>
                </a:lnTo>
                <a:lnTo>
                  <a:pt x="11796" y="1912"/>
                </a:lnTo>
                <a:lnTo>
                  <a:pt x="11814" y="1896"/>
                </a:lnTo>
                <a:lnTo>
                  <a:pt x="11834" y="1882"/>
                </a:lnTo>
                <a:lnTo>
                  <a:pt x="11854" y="1870"/>
                </a:lnTo>
                <a:lnTo>
                  <a:pt x="11874" y="1864"/>
                </a:lnTo>
                <a:lnTo>
                  <a:pt x="11894" y="1860"/>
                </a:lnTo>
                <a:lnTo>
                  <a:pt x="11902" y="1860"/>
                </a:lnTo>
                <a:lnTo>
                  <a:pt x="11912" y="1862"/>
                </a:lnTo>
                <a:lnTo>
                  <a:pt x="11926" y="1864"/>
                </a:lnTo>
                <a:lnTo>
                  <a:pt x="11936" y="1866"/>
                </a:lnTo>
                <a:lnTo>
                  <a:pt x="11956" y="1864"/>
                </a:lnTo>
                <a:lnTo>
                  <a:pt x="11970" y="1864"/>
                </a:lnTo>
                <a:lnTo>
                  <a:pt x="11978" y="1866"/>
                </a:lnTo>
                <a:lnTo>
                  <a:pt x="11986" y="1868"/>
                </a:lnTo>
                <a:lnTo>
                  <a:pt x="11994" y="1872"/>
                </a:lnTo>
                <a:lnTo>
                  <a:pt x="11996" y="1872"/>
                </a:lnTo>
                <a:lnTo>
                  <a:pt x="11998" y="1870"/>
                </a:lnTo>
                <a:lnTo>
                  <a:pt x="12002" y="1866"/>
                </a:lnTo>
                <a:lnTo>
                  <a:pt x="12006" y="1862"/>
                </a:lnTo>
                <a:lnTo>
                  <a:pt x="12012" y="1858"/>
                </a:lnTo>
                <a:lnTo>
                  <a:pt x="12024" y="1858"/>
                </a:lnTo>
                <a:lnTo>
                  <a:pt x="12042" y="1860"/>
                </a:lnTo>
                <a:lnTo>
                  <a:pt x="12076" y="1868"/>
                </a:lnTo>
                <a:lnTo>
                  <a:pt x="12088" y="1870"/>
                </a:lnTo>
                <a:lnTo>
                  <a:pt x="12096" y="1870"/>
                </a:lnTo>
                <a:lnTo>
                  <a:pt x="12104" y="1868"/>
                </a:lnTo>
                <a:lnTo>
                  <a:pt x="12108" y="1866"/>
                </a:lnTo>
                <a:lnTo>
                  <a:pt x="12112" y="1858"/>
                </a:lnTo>
                <a:lnTo>
                  <a:pt x="12116" y="1848"/>
                </a:lnTo>
                <a:lnTo>
                  <a:pt x="12118" y="1846"/>
                </a:lnTo>
                <a:lnTo>
                  <a:pt x="12124" y="1844"/>
                </a:lnTo>
                <a:lnTo>
                  <a:pt x="12140" y="1842"/>
                </a:lnTo>
                <a:lnTo>
                  <a:pt x="12160" y="1842"/>
                </a:lnTo>
                <a:lnTo>
                  <a:pt x="12182" y="1844"/>
                </a:lnTo>
                <a:lnTo>
                  <a:pt x="12202" y="1848"/>
                </a:lnTo>
                <a:lnTo>
                  <a:pt x="12210" y="1852"/>
                </a:lnTo>
                <a:lnTo>
                  <a:pt x="12216" y="1854"/>
                </a:lnTo>
                <a:lnTo>
                  <a:pt x="12218" y="1858"/>
                </a:lnTo>
                <a:lnTo>
                  <a:pt x="12220" y="1864"/>
                </a:lnTo>
                <a:lnTo>
                  <a:pt x="12216" y="1870"/>
                </a:lnTo>
                <a:lnTo>
                  <a:pt x="12208" y="1876"/>
                </a:lnTo>
                <a:lnTo>
                  <a:pt x="12202" y="1880"/>
                </a:lnTo>
                <a:lnTo>
                  <a:pt x="12200" y="1884"/>
                </a:lnTo>
                <a:lnTo>
                  <a:pt x="12200" y="1888"/>
                </a:lnTo>
                <a:lnTo>
                  <a:pt x="12202" y="1890"/>
                </a:lnTo>
                <a:lnTo>
                  <a:pt x="12214" y="1890"/>
                </a:lnTo>
                <a:lnTo>
                  <a:pt x="12228" y="1890"/>
                </a:lnTo>
                <a:lnTo>
                  <a:pt x="12246" y="1888"/>
                </a:lnTo>
                <a:lnTo>
                  <a:pt x="12262" y="1884"/>
                </a:lnTo>
                <a:lnTo>
                  <a:pt x="12276" y="1880"/>
                </a:lnTo>
                <a:lnTo>
                  <a:pt x="12282" y="1876"/>
                </a:lnTo>
                <a:lnTo>
                  <a:pt x="12286" y="1870"/>
                </a:lnTo>
                <a:lnTo>
                  <a:pt x="12292" y="1870"/>
                </a:lnTo>
                <a:lnTo>
                  <a:pt x="12298" y="1872"/>
                </a:lnTo>
                <a:lnTo>
                  <a:pt x="12306" y="1878"/>
                </a:lnTo>
                <a:lnTo>
                  <a:pt x="12316" y="1882"/>
                </a:lnTo>
                <a:lnTo>
                  <a:pt x="12326" y="1884"/>
                </a:lnTo>
                <a:lnTo>
                  <a:pt x="12336" y="1882"/>
                </a:lnTo>
                <a:lnTo>
                  <a:pt x="12344" y="1880"/>
                </a:lnTo>
                <a:lnTo>
                  <a:pt x="12350" y="1876"/>
                </a:lnTo>
                <a:lnTo>
                  <a:pt x="12354" y="1870"/>
                </a:lnTo>
                <a:lnTo>
                  <a:pt x="12358" y="1866"/>
                </a:lnTo>
                <a:lnTo>
                  <a:pt x="12356" y="1862"/>
                </a:lnTo>
                <a:lnTo>
                  <a:pt x="12354" y="1858"/>
                </a:lnTo>
                <a:lnTo>
                  <a:pt x="12346" y="1852"/>
                </a:lnTo>
                <a:lnTo>
                  <a:pt x="12336" y="1844"/>
                </a:lnTo>
                <a:lnTo>
                  <a:pt x="12332" y="1840"/>
                </a:lnTo>
                <a:lnTo>
                  <a:pt x="12328" y="1836"/>
                </a:lnTo>
                <a:lnTo>
                  <a:pt x="12326" y="1830"/>
                </a:lnTo>
                <a:lnTo>
                  <a:pt x="12326" y="1824"/>
                </a:lnTo>
                <a:lnTo>
                  <a:pt x="12328" y="1818"/>
                </a:lnTo>
                <a:lnTo>
                  <a:pt x="12334" y="1810"/>
                </a:lnTo>
                <a:lnTo>
                  <a:pt x="12344" y="1802"/>
                </a:lnTo>
                <a:lnTo>
                  <a:pt x="12358" y="1792"/>
                </a:lnTo>
                <a:lnTo>
                  <a:pt x="12384" y="1772"/>
                </a:lnTo>
                <a:lnTo>
                  <a:pt x="12402" y="1756"/>
                </a:lnTo>
                <a:lnTo>
                  <a:pt x="12424" y="1730"/>
                </a:lnTo>
                <a:lnTo>
                  <a:pt x="12434" y="1720"/>
                </a:lnTo>
                <a:lnTo>
                  <a:pt x="12450" y="1714"/>
                </a:lnTo>
                <a:lnTo>
                  <a:pt x="12472" y="1708"/>
                </a:lnTo>
                <a:lnTo>
                  <a:pt x="12504" y="1702"/>
                </a:lnTo>
                <a:lnTo>
                  <a:pt x="12520" y="1702"/>
                </a:lnTo>
                <a:lnTo>
                  <a:pt x="12530" y="1702"/>
                </a:lnTo>
                <a:lnTo>
                  <a:pt x="12540" y="1706"/>
                </a:lnTo>
                <a:lnTo>
                  <a:pt x="12546" y="1712"/>
                </a:lnTo>
                <a:lnTo>
                  <a:pt x="12550" y="1720"/>
                </a:lnTo>
                <a:lnTo>
                  <a:pt x="12552" y="1728"/>
                </a:lnTo>
                <a:lnTo>
                  <a:pt x="12554" y="1744"/>
                </a:lnTo>
                <a:lnTo>
                  <a:pt x="12554" y="1762"/>
                </a:lnTo>
                <a:lnTo>
                  <a:pt x="12554" y="1768"/>
                </a:lnTo>
                <a:lnTo>
                  <a:pt x="12556" y="1774"/>
                </a:lnTo>
                <a:lnTo>
                  <a:pt x="12560" y="1778"/>
                </a:lnTo>
                <a:lnTo>
                  <a:pt x="12566" y="1778"/>
                </a:lnTo>
                <a:lnTo>
                  <a:pt x="12572" y="1778"/>
                </a:lnTo>
                <a:lnTo>
                  <a:pt x="12582" y="1774"/>
                </a:lnTo>
                <a:lnTo>
                  <a:pt x="12604" y="1762"/>
                </a:lnTo>
                <a:lnTo>
                  <a:pt x="12618" y="1750"/>
                </a:lnTo>
                <a:lnTo>
                  <a:pt x="12628" y="1740"/>
                </a:lnTo>
                <a:lnTo>
                  <a:pt x="12634" y="1730"/>
                </a:lnTo>
                <a:lnTo>
                  <a:pt x="12640" y="1724"/>
                </a:lnTo>
                <a:lnTo>
                  <a:pt x="12646" y="1718"/>
                </a:lnTo>
                <a:lnTo>
                  <a:pt x="12654" y="1718"/>
                </a:lnTo>
                <a:lnTo>
                  <a:pt x="12666" y="1720"/>
                </a:lnTo>
                <a:lnTo>
                  <a:pt x="12672" y="1720"/>
                </a:lnTo>
                <a:lnTo>
                  <a:pt x="12676" y="1720"/>
                </a:lnTo>
                <a:lnTo>
                  <a:pt x="12678" y="1716"/>
                </a:lnTo>
                <a:lnTo>
                  <a:pt x="12680" y="1712"/>
                </a:lnTo>
                <a:lnTo>
                  <a:pt x="12680" y="1700"/>
                </a:lnTo>
                <a:lnTo>
                  <a:pt x="12678" y="1686"/>
                </a:lnTo>
                <a:lnTo>
                  <a:pt x="12676" y="1670"/>
                </a:lnTo>
                <a:lnTo>
                  <a:pt x="12678" y="1664"/>
                </a:lnTo>
                <a:lnTo>
                  <a:pt x="12680" y="1658"/>
                </a:lnTo>
                <a:lnTo>
                  <a:pt x="12684" y="1652"/>
                </a:lnTo>
                <a:lnTo>
                  <a:pt x="12692" y="1648"/>
                </a:lnTo>
                <a:lnTo>
                  <a:pt x="12700" y="1646"/>
                </a:lnTo>
                <a:lnTo>
                  <a:pt x="12712" y="1644"/>
                </a:lnTo>
                <a:lnTo>
                  <a:pt x="12744" y="1646"/>
                </a:lnTo>
                <a:lnTo>
                  <a:pt x="12746" y="1646"/>
                </a:lnTo>
                <a:lnTo>
                  <a:pt x="12746" y="1648"/>
                </a:lnTo>
                <a:lnTo>
                  <a:pt x="12742" y="1652"/>
                </a:lnTo>
                <a:lnTo>
                  <a:pt x="12736" y="1660"/>
                </a:lnTo>
                <a:lnTo>
                  <a:pt x="12728" y="1672"/>
                </a:lnTo>
                <a:lnTo>
                  <a:pt x="12718" y="1688"/>
                </a:lnTo>
                <a:lnTo>
                  <a:pt x="12716" y="1700"/>
                </a:lnTo>
                <a:lnTo>
                  <a:pt x="12712" y="1712"/>
                </a:lnTo>
                <a:lnTo>
                  <a:pt x="12710" y="1724"/>
                </a:lnTo>
                <a:lnTo>
                  <a:pt x="12706" y="1736"/>
                </a:lnTo>
                <a:lnTo>
                  <a:pt x="12702" y="1744"/>
                </a:lnTo>
                <a:lnTo>
                  <a:pt x="12698" y="1752"/>
                </a:lnTo>
                <a:lnTo>
                  <a:pt x="12686" y="1762"/>
                </a:lnTo>
                <a:lnTo>
                  <a:pt x="12672" y="1772"/>
                </a:lnTo>
                <a:lnTo>
                  <a:pt x="12654" y="1782"/>
                </a:lnTo>
                <a:lnTo>
                  <a:pt x="12636" y="1794"/>
                </a:lnTo>
                <a:lnTo>
                  <a:pt x="12616" y="1810"/>
                </a:lnTo>
                <a:lnTo>
                  <a:pt x="12604" y="1822"/>
                </a:lnTo>
                <a:lnTo>
                  <a:pt x="12594" y="1836"/>
                </a:lnTo>
                <a:lnTo>
                  <a:pt x="12552" y="1886"/>
                </a:lnTo>
                <a:lnTo>
                  <a:pt x="12534" y="1904"/>
                </a:lnTo>
                <a:lnTo>
                  <a:pt x="12518" y="1920"/>
                </a:lnTo>
                <a:lnTo>
                  <a:pt x="12502" y="1934"/>
                </a:lnTo>
                <a:lnTo>
                  <a:pt x="12488" y="1944"/>
                </a:lnTo>
                <a:lnTo>
                  <a:pt x="12472" y="1950"/>
                </a:lnTo>
                <a:lnTo>
                  <a:pt x="12456" y="1956"/>
                </a:lnTo>
                <a:lnTo>
                  <a:pt x="12442" y="1960"/>
                </a:lnTo>
                <a:lnTo>
                  <a:pt x="12436" y="1964"/>
                </a:lnTo>
                <a:lnTo>
                  <a:pt x="12432" y="1968"/>
                </a:lnTo>
                <a:lnTo>
                  <a:pt x="12432" y="1976"/>
                </a:lnTo>
                <a:lnTo>
                  <a:pt x="12430" y="1982"/>
                </a:lnTo>
                <a:lnTo>
                  <a:pt x="12428" y="1990"/>
                </a:lnTo>
                <a:lnTo>
                  <a:pt x="12422" y="2000"/>
                </a:lnTo>
                <a:lnTo>
                  <a:pt x="12408" y="2012"/>
                </a:lnTo>
                <a:lnTo>
                  <a:pt x="12402" y="2018"/>
                </a:lnTo>
                <a:lnTo>
                  <a:pt x="12396" y="2028"/>
                </a:lnTo>
                <a:lnTo>
                  <a:pt x="12390" y="2040"/>
                </a:lnTo>
                <a:lnTo>
                  <a:pt x="12386" y="2054"/>
                </a:lnTo>
                <a:lnTo>
                  <a:pt x="12384" y="2068"/>
                </a:lnTo>
                <a:lnTo>
                  <a:pt x="12382" y="2084"/>
                </a:lnTo>
                <a:lnTo>
                  <a:pt x="12382" y="2122"/>
                </a:lnTo>
                <a:lnTo>
                  <a:pt x="12384" y="2162"/>
                </a:lnTo>
                <a:lnTo>
                  <a:pt x="12390" y="2204"/>
                </a:lnTo>
                <a:lnTo>
                  <a:pt x="12398" y="2248"/>
                </a:lnTo>
                <a:lnTo>
                  <a:pt x="12406" y="2292"/>
                </a:lnTo>
                <a:lnTo>
                  <a:pt x="12408" y="2310"/>
                </a:lnTo>
                <a:lnTo>
                  <a:pt x="12412" y="2330"/>
                </a:lnTo>
                <a:lnTo>
                  <a:pt x="12414" y="2350"/>
                </a:lnTo>
                <a:lnTo>
                  <a:pt x="12418" y="2366"/>
                </a:lnTo>
                <a:lnTo>
                  <a:pt x="12422" y="2372"/>
                </a:lnTo>
                <a:lnTo>
                  <a:pt x="12426" y="2376"/>
                </a:lnTo>
                <a:lnTo>
                  <a:pt x="12430" y="2378"/>
                </a:lnTo>
                <a:lnTo>
                  <a:pt x="12436" y="2376"/>
                </a:lnTo>
                <a:lnTo>
                  <a:pt x="12444" y="2372"/>
                </a:lnTo>
                <a:lnTo>
                  <a:pt x="12452" y="2364"/>
                </a:lnTo>
                <a:lnTo>
                  <a:pt x="12464" y="2352"/>
                </a:lnTo>
                <a:lnTo>
                  <a:pt x="12476" y="2336"/>
                </a:lnTo>
                <a:lnTo>
                  <a:pt x="12484" y="2324"/>
                </a:lnTo>
                <a:lnTo>
                  <a:pt x="12490" y="2312"/>
                </a:lnTo>
                <a:lnTo>
                  <a:pt x="12496" y="2294"/>
                </a:lnTo>
                <a:lnTo>
                  <a:pt x="12498" y="2280"/>
                </a:lnTo>
                <a:lnTo>
                  <a:pt x="12500" y="2268"/>
                </a:lnTo>
                <a:lnTo>
                  <a:pt x="12502" y="2258"/>
                </a:lnTo>
                <a:lnTo>
                  <a:pt x="12502" y="2256"/>
                </a:lnTo>
                <a:lnTo>
                  <a:pt x="12506" y="2254"/>
                </a:lnTo>
                <a:lnTo>
                  <a:pt x="12516" y="2250"/>
                </a:lnTo>
                <a:lnTo>
                  <a:pt x="12532" y="2248"/>
                </a:lnTo>
                <a:lnTo>
                  <a:pt x="12542" y="2248"/>
                </a:lnTo>
                <a:lnTo>
                  <a:pt x="12548" y="2246"/>
                </a:lnTo>
                <a:lnTo>
                  <a:pt x="12552" y="2242"/>
                </a:lnTo>
                <a:lnTo>
                  <a:pt x="12556" y="2236"/>
                </a:lnTo>
                <a:lnTo>
                  <a:pt x="12558" y="2224"/>
                </a:lnTo>
                <a:lnTo>
                  <a:pt x="12558" y="2210"/>
                </a:lnTo>
                <a:lnTo>
                  <a:pt x="12560" y="2194"/>
                </a:lnTo>
                <a:lnTo>
                  <a:pt x="12560" y="2188"/>
                </a:lnTo>
                <a:lnTo>
                  <a:pt x="12564" y="2182"/>
                </a:lnTo>
                <a:lnTo>
                  <a:pt x="12568" y="2176"/>
                </a:lnTo>
                <a:lnTo>
                  <a:pt x="12574" y="2172"/>
                </a:lnTo>
                <a:lnTo>
                  <a:pt x="12582" y="2168"/>
                </a:lnTo>
                <a:lnTo>
                  <a:pt x="12594" y="2166"/>
                </a:lnTo>
                <a:lnTo>
                  <a:pt x="12620" y="2162"/>
                </a:lnTo>
                <a:lnTo>
                  <a:pt x="12628" y="2160"/>
                </a:lnTo>
                <a:lnTo>
                  <a:pt x="12634" y="2156"/>
                </a:lnTo>
                <a:lnTo>
                  <a:pt x="12636" y="2152"/>
                </a:lnTo>
                <a:lnTo>
                  <a:pt x="12638" y="2148"/>
                </a:lnTo>
                <a:lnTo>
                  <a:pt x="12638" y="2142"/>
                </a:lnTo>
                <a:lnTo>
                  <a:pt x="12636" y="2136"/>
                </a:lnTo>
                <a:lnTo>
                  <a:pt x="12632" y="2124"/>
                </a:lnTo>
                <a:lnTo>
                  <a:pt x="12628" y="2110"/>
                </a:lnTo>
                <a:lnTo>
                  <a:pt x="12628" y="2104"/>
                </a:lnTo>
                <a:lnTo>
                  <a:pt x="12628" y="2096"/>
                </a:lnTo>
                <a:lnTo>
                  <a:pt x="12628" y="2088"/>
                </a:lnTo>
                <a:lnTo>
                  <a:pt x="12632" y="2080"/>
                </a:lnTo>
                <a:lnTo>
                  <a:pt x="12636" y="2074"/>
                </a:lnTo>
                <a:lnTo>
                  <a:pt x="12640" y="2068"/>
                </a:lnTo>
                <a:lnTo>
                  <a:pt x="12644" y="2066"/>
                </a:lnTo>
                <a:lnTo>
                  <a:pt x="12650" y="2064"/>
                </a:lnTo>
                <a:lnTo>
                  <a:pt x="12658" y="2066"/>
                </a:lnTo>
                <a:lnTo>
                  <a:pt x="12666" y="2068"/>
                </a:lnTo>
                <a:lnTo>
                  <a:pt x="12674" y="2072"/>
                </a:lnTo>
                <a:lnTo>
                  <a:pt x="12680" y="2074"/>
                </a:lnTo>
                <a:lnTo>
                  <a:pt x="12682" y="2074"/>
                </a:lnTo>
                <a:lnTo>
                  <a:pt x="12684" y="2070"/>
                </a:lnTo>
                <a:lnTo>
                  <a:pt x="12688" y="2060"/>
                </a:lnTo>
                <a:lnTo>
                  <a:pt x="12690" y="2052"/>
                </a:lnTo>
                <a:lnTo>
                  <a:pt x="12688" y="2046"/>
                </a:lnTo>
                <a:lnTo>
                  <a:pt x="12686" y="2040"/>
                </a:lnTo>
                <a:lnTo>
                  <a:pt x="12684" y="2034"/>
                </a:lnTo>
                <a:lnTo>
                  <a:pt x="12678" y="2028"/>
                </a:lnTo>
                <a:lnTo>
                  <a:pt x="12670" y="2022"/>
                </a:lnTo>
                <a:lnTo>
                  <a:pt x="12664" y="2016"/>
                </a:lnTo>
                <a:lnTo>
                  <a:pt x="12662" y="2014"/>
                </a:lnTo>
                <a:lnTo>
                  <a:pt x="12660" y="2010"/>
                </a:lnTo>
                <a:lnTo>
                  <a:pt x="12660" y="2006"/>
                </a:lnTo>
                <a:lnTo>
                  <a:pt x="12662" y="2002"/>
                </a:lnTo>
                <a:lnTo>
                  <a:pt x="12672" y="1988"/>
                </a:lnTo>
                <a:lnTo>
                  <a:pt x="12678" y="1978"/>
                </a:lnTo>
                <a:lnTo>
                  <a:pt x="12682" y="1970"/>
                </a:lnTo>
                <a:lnTo>
                  <a:pt x="12684" y="1964"/>
                </a:lnTo>
                <a:lnTo>
                  <a:pt x="12682" y="1960"/>
                </a:lnTo>
                <a:lnTo>
                  <a:pt x="12676" y="1956"/>
                </a:lnTo>
                <a:lnTo>
                  <a:pt x="12672" y="1952"/>
                </a:lnTo>
                <a:lnTo>
                  <a:pt x="12658" y="1948"/>
                </a:lnTo>
                <a:lnTo>
                  <a:pt x="12644" y="1942"/>
                </a:lnTo>
                <a:lnTo>
                  <a:pt x="12638" y="1940"/>
                </a:lnTo>
                <a:lnTo>
                  <a:pt x="12634" y="1936"/>
                </a:lnTo>
                <a:lnTo>
                  <a:pt x="12634" y="1932"/>
                </a:lnTo>
                <a:lnTo>
                  <a:pt x="12636" y="1926"/>
                </a:lnTo>
                <a:lnTo>
                  <a:pt x="12642" y="1920"/>
                </a:lnTo>
                <a:lnTo>
                  <a:pt x="12650" y="1912"/>
                </a:lnTo>
                <a:lnTo>
                  <a:pt x="12670" y="1894"/>
                </a:lnTo>
                <a:lnTo>
                  <a:pt x="12682" y="1878"/>
                </a:lnTo>
                <a:lnTo>
                  <a:pt x="12690" y="1864"/>
                </a:lnTo>
                <a:lnTo>
                  <a:pt x="12692" y="1852"/>
                </a:lnTo>
                <a:lnTo>
                  <a:pt x="12694" y="1842"/>
                </a:lnTo>
                <a:lnTo>
                  <a:pt x="12698" y="1834"/>
                </a:lnTo>
                <a:lnTo>
                  <a:pt x="12704" y="1826"/>
                </a:lnTo>
                <a:lnTo>
                  <a:pt x="12716" y="1820"/>
                </a:lnTo>
                <a:lnTo>
                  <a:pt x="12728" y="1818"/>
                </a:lnTo>
                <a:lnTo>
                  <a:pt x="12736" y="1818"/>
                </a:lnTo>
                <a:lnTo>
                  <a:pt x="12740" y="1820"/>
                </a:lnTo>
                <a:lnTo>
                  <a:pt x="12742" y="1822"/>
                </a:lnTo>
                <a:lnTo>
                  <a:pt x="12744" y="1824"/>
                </a:lnTo>
                <a:lnTo>
                  <a:pt x="12750" y="1822"/>
                </a:lnTo>
                <a:lnTo>
                  <a:pt x="12760" y="1816"/>
                </a:lnTo>
                <a:lnTo>
                  <a:pt x="12776" y="1804"/>
                </a:lnTo>
                <a:lnTo>
                  <a:pt x="12788" y="1796"/>
                </a:lnTo>
                <a:lnTo>
                  <a:pt x="12796" y="1792"/>
                </a:lnTo>
                <a:lnTo>
                  <a:pt x="12802" y="1790"/>
                </a:lnTo>
                <a:lnTo>
                  <a:pt x="12804" y="1792"/>
                </a:lnTo>
                <a:lnTo>
                  <a:pt x="12806" y="1794"/>
                </a:lnTo>
                <a:lnTo>
                  <a:pt x="12806" y="1800"/>
                </a:lnTo>
                <a:lnTo>
                  <a:pt x="12802" y="1812"/>
                </a:lnTo>
                <a:lnTo>
                  <a:pt x="12798" y="1824"/>
                </a:lnTo>
                <a:lnTo>
                  <a:pt x="12798" y="1828"/>
                </a:lnTo>
                <a:lnTo>
                  <a:pt x="12798" y="1832"/>
                </a:lnTo>
                <a:lnTo>
                  <a:pt x="12800" y="1832"/>
                </a:lnTo>
                <a:lnTo>
                  <a:pt x="12806" y="1830"/>
                </a:lnTo>
                <a:lnTo>
                  <a:pt x="12824" y="1816"/>
                </a:lnTo>
                <a:lnTo>
                  <a:pt x="12846" y="1800"/>
                </a:lnTo>
                <a:lnTo>
                  <a:pt x="12868" y="1788"/>
                </a:lnTo>
                <a:lnTo>
                  <a:pt x="12878" y="1786"/>
                </a:lnTo>
                <a:lnTo>
                  <a:pt x="12888" y="1784"/>
                </a:lnTo>
                <a:lnTo>
                  <a:pt x="12906" y="1784"/>
                </a:lnTo>
                <a:lnTo>
                  <a:pt x="12922" y="1788"/>
                </a:lnTo>
                <a:lnTo>
                  <a:pt x="12936" y="1794"/>
                </a:lnTo>
                <a:lnTo>
                  <a:pt x="12948" y="1804"/>
                </a:lnTo>
                <a:lnTo>
                  <a:pt x="12960" y="1818"/>
                </a:lnTo>
                <a:lnTo>
                  <a:pt x="12968" y="1826"/>
                </a:lnTo>
                <a:lnTo>
                  <a:pt x="12972" y="1830"/>
                </a:lnTo>
                <a:lnTo>
                  <a:pt x="12972" y="1826"/>
                </a:lnTo>
                <a:lnTo>
                  <a:pt x="12976" y="1820"/>
                </a:lnTo>
                <a:lnTo>
                  <a:pt x="12982" y="1808"/>
                </a:lnTo>
                <a:lnTo>
                  <a:pt x="12996" y="1792"/>
                </a:lnTo>
                <a:lnTo>
                  <a:pt x="13006" y="1782"/>
                </a:lnTo>
                <a:lnTo>
                  <a:pt x="13020" y="1772"/>
                </a:lnTo>
                <a:lnTo>
                  <a:pt x="13036" y="1762"/>
                </a:lnTo>
                <a:lnTo>
                  <a:pt x="13056" y="1752"/>
                </a:lnTo>
                <a:lnTo>
                  <a:pt x="13074" y="1742"/>
                </a:lnTo>
                <a:lnTo>
                  <a:pt x="13090" y="1730"/>
                </a:lnTo>
                <a:lnTo>
                  <a:pt x="13124" y="1706"/>
                </a:lnTo>
                <a:lnTo>
                  <a:pt x="13142" y="1694"/>
                </a:lnTo>
                <a:lnTo>
                  <a:pt x="13160" y="1684"/>
                </a:lnTo>
                <a:lnTo>
                  <a:pt x="13178" y="1674"/>
                </a:lnTo>
                <a:lnTo>
                  <a:pt x="13200" y="1666"/>
                </a:lnTo>
                <a:lnTo>
                  <a:pt x="13218" y="1660"/>
                </a:lnTo>
                <a:lnTo>
                  <a:pt x="13236" y="1656"/>
                </a:lnTo>
                <a:lnTo>
                  <a:pt x="13250" y="1654"/>
                </a:lnTo>
                <a:lnTo>
                  <a:pt x="13264" y="1654"/>
                </a:lnTo>
                <a:lnTo>
                  <a:pt x="13284" y="1654"/>
                </a:lnTo>
                <a:lnTo>
                  <a:pt x="13298" y="1658"/>
                </a:lnTo>
                <a:lnTo>
                  <a:pt x="13310" y="1662"/>
                </a:lnTo>
                <a:lnTo>
                  <a:pt x="13318" y="1666"/>
                </a:lnTo>
                <a:lnTo>
                  <a:pt x="13322" y="1666"/>
                </a:lnTo>
                <a:lnTo>
                  <a:pt x="13326" y="1664"/>
                </a:lnTo>
                <a:lnTo>
                  <a:pt x="13336" y="1658"/>
                </a:lnTo>
                <a:lnTo>
                  <a:pt x="13344" y="1648"/>
                </a:lnTo>
                <a:lnTo>
                  <a:pt x="13346" y="1640"/>
                </a:lnTo>
                <a:lnTo>
                  <a:pt x="13344" y="1630"/>
                </a:lnTo>
                <a:lnTo>
                  <a:pt x="13340" y="1622"/>
                </a:lnTo>
                <a:lnTo>
                  <a:pt x="13324" y="1600"/>
                </a:lnTo>
                <a:lnTo>
                  <a:pt x="13316" y="1586"/>
                </a:lnTo>
                <a:lnTo>
                  <a:pt x="13308" y="1568"/>
                </a:lnTo>
                <a:lnTo>
                  <a:pt x="13300" y="1548"/>
                </a:lnTo>
                <a:lnTo>
                  <a:pt x="13292" y="1538"/>
                </a:lnTo>
                <a:lnTo>
                  <a:pt x="13288" y="1536"/>
                </a:lnTo>
                <a:lnTo>
                  <a:pt x="13286" y="1536"/>
                </a:lnTo>
                <a:lnTo>
                  <a:pt x="13278" y="1536"/>
                </a:lnTo>
                <a:lnTo>
                  <a:pt x="13272" y="1538"/>
                </a:lnTo>
                <a:lnTo>
                  <a:pt x="13268" y="1538"/>
                </a:lnTo>
                <a:lnTo>
                  <a:pt x="13264" y="1536"/>
                </a:lnTo>
                <a:lnTo>
                  <a:pt x="13262" y="1532"/>
                </a:lnTo>
                <a:lnTo>
                  <a:pt x="13258" y="1520"/>
                </a:lnTo>
                <a:lnTo>
                  <a:pt x="13256" y="1516"/>
                </a:lnTo>
                <a:lnTo>
                  <a:pt x="13258" y="1512"/>
                </a:lnTo>
                <a:lnTo>
                  <a:pt x="13260" y="1510"/>
                </a:lnTo>
                <a:lnTo>
                  <a:pt x="13264" y="1508"/>
                </a:lnTo>
                <a:lnTo>
                  <a:pt x="13274" y="1508"/>
                </a:lnTo>
                <a:lnTo>
                  <a:pt x="13288" y="1510"/>
                </a:lnTo>
                <a:lnTo>
                  <a:pt x="13302" y="1510"/>
                </a:lnTo>
                <a:lnTo>
                  <a:pt x="13320" y="1510"/>
                </a:lnTo>
                <a:lnTo>
                  <a:pt x="13328" y="1508"/>
                </a:lnTo>
                <a:lnTo>
                  <a:pt x="13336" y="1504"/>
                </a:lnTo>
                <a:lnTo>
                  <a:pt x="13344" y="1498"/>
                </a:lnTo>
                <a:lnTo>
                  <a:pt x="13350" y="1490"/>
                </a:lnTo>
                <a:lnTo>
                  <a:pt x="13366" y="1472"/>
                </a:lnTo>
                <a:lnTo>
                  <a:pt x="13366" y="1458"/>
                </a:lnTo>
                <a:lnTo>
                  <a:pt x="13376" y="1446"/>
                </a:lnTo>
                <a:lnTo>
                  <a:pt x="13378" y="1442"/>
                </a:lnTo>
                <a:lnTo>
                  <a:pt x="13378" y="1438"/>
                </a:lnTo>
                <a:lnTo>
                  <a:pt x="13378" y="1436"/>
                </a:lnTo>
                <a:lnTo>
                  <a:pt x="13376" y="1432"/>
                </a:lnTo>
                <a:lnTo>
                  <a:pt x="13368" y="1420"/>
                </a:lnTo>
                <a:lnTo>
                  <a:pt x="13366" y="1414"/>
                </a:lnTo>
                <a:lnTo>
                  <a:pt x="13366" y="1402"/>
                </a:lnTo>
                <a:lnTo>
                  <a:pt x="13370" y="1400"/>
                </a:lnTo>
                <a:lnTo>
                  <a:pt x="13374" y="1398"/>
                </a:lnTo>
                <a:lnTo>
                  <a:pt x="13378" y="1398"/>
                </a:lnTo>
                <a:lnTo>
                  <a:pt x="13384" y="1400"/>
                </a:lnTo>
                <a:lnTo>
                  <a:pt x="13392" y="1404"/>
                </a:lnTo>
                <a:lnTo>
                  <a:pt x="13398" y="1410"/>
                </a:lnTo>
                <a:lnTo>
                  <a:pt x="13404" y="1418"/>
                </a:lnTo>
                <a:lnTo>
                  <a:pt x="13410" y="1430"/>
                </a:lnTo>
                <a:lnTo>
                  <a:pt x="13414" y="1436"/>
                </a:lnTo>
                <a:lnTo>
                  <a:pt x="13418" y="1442"/>
                </a:lnTo>
                <a:lnTo>
                  <a:pt x="13424" y="1444"/>
                </a:lnTo>
                <a:lnTo>
                  <a:pt x="13430" y="1446"/>
                </a:lnTo>
                <a:lnTo>
                  <a:pt x="13446" y="1444"/>
                </a:lnTo>
                <a:lnTo>
                  <a:pt x="13460" y="1440"/>
                </a:lnTo>
                <a:lnTo>
                  <a:pt x="13476" y="1438"/>
                </a:lnTo>
                <a:lnTo>
                  <a:pt x="13484" y="1438"/>
                </a:lnTo>
                <a:lnTo>
                  <a:pt x="13492" y="1438"/>
                </a:lnTo>
                <a:lnTo>
                  <a:pt x="13500" y="1440"/>
                </a:lnTo>
                <a:lnTo>
                  <a:pt x="13506" y="1444"/>
                </a:lnTo>
                <a:lnTo>
                  <a:pt x="13512" y="1452"/>
                </a:lnTo>
                <a:lnTo>
                  <a:pt x="13516" y="1460"/>
                </a:lnTo>
                <a:lnTo>
                  <a:pt x="13526" y="1478"/>
                </a:lnTo>
                <a:lnTo>
                  <a:pt x="13536" y="1488"/>
                </a:lnTo>
                <a:lnTo>
                  <a:pt x="13544" y="1494"/>
                </a:lnTo>
                <a:lnTo>
                  <a:pt x="13554" y="1496"/>
                </a:lnTo>
                <a:lnTo>
                  <a:pt x="13562" y="1496"/>
                </a:lnTo>
                <a:lnTo>
                  <a:pt x="13570" y="1498"/>
                </a:lnTo>
                <a:lnTo>
                  <a:pt x="13578" y="1502"/>
                </a:lnTo>
                <a:lnTo>
                  <a:pt x="13586" y="1510"/>
                </a:lnTo>
                <a:lnTo>
                  <a:pt x="13590" y="1514"/>
                </a:lnTo>
                <a:lnTo>
                  <a:pt x="13594" y="1518"/>
                </a:lnTo>
                <a:lnTo>
                  <a:pt x="13598" y="1520"/>
                </a:lnTo>
                <a:lnTo>
                  <a:pt x="13604" y="1522"/>
                </a:lnTo>
                <a:lnTo>
                  <a:pt x="13614" y="1522"/>
                </a:lnTo>
                <a:lnTo>
                  <a:pt x="13626" y="1516"/>
                </a:lnTo>
                <a:lnTo>
                  <a:pt x="13636" y="1508"/>
                </a:lnTo>
                <a:lnTo>
                  <a:pt x="13646" y="1498"/>
                </a:lnTo>
                <a:lnTo>
                  <a:pt x="13652" y="1482"/>
                </a:lnTo>
                <a:lnTo>
                  <a:pt x="13654" y="1466"/>
                </a:lnTo>
                <a:lnTo>
                  <a:pt x="13656" y="1452"/>
                </a:lnTo>
                <a:lnTo>
                  <a:pt x="13660" y="1448"/>
                </a:lnTo>
                <a:lnTo>
                  <a:pt x="13662" y="1444"/>
                </a:lnTo>
                <a:lnTo>
                  <a:pt x="13670" y="1440"/>
                </a:lnTo>
                <a:lnTo>
                  <a:pt x="13680" y="1438"/>
                </a:lnTo>
                <a:lnTo>
                  <a:pt x="13690" y="1436"/>
                </a:lnTo>
                <a:lnTo>
                  <a:pt x="13704" y="1434"/>
                </a:lnTo>
                <a:lnTo>
                  <a:pt x="13718" y="1426"/>
                </a:lnTo>
                <a:lnTo>
                  <a:pt x="13724" y="1422"/>
                </a:lnTo>
                <a:lnTo>
                  <a:pt x="13732" y="1414"/>
                </a:lnTo>
                <a:lnTo>
                  <a:pt x="13742" y="1402"/>
                </a:lnTo>
                <a:lnTo>
                  <a:pt x="13744" y="1396"/>
                </a:lnTo>
                <a:lnTo>
                  <a:pt x="13744" y="1394"/>
                </a:lnTo>
                <a:lnTo>
                  <a:pt x="13742" y="1394"/>
                </a:lnTo>
                <a:lnTo>
                  <a:pt x="13734" y="1392"/>
                </a:lnTo>
                <a:lnTo>
                  <a:pt x="13724" y="1392"/>
                </a:lnTo>
                <a:lnTo>
                  <a:pt x="13712" y="1388"/>
                </a:lnTo>
                <a:lnTo>
                  <a:pt x="13706" y="1384"/>
                </a:lnTo>
                <a:lnTo>
                  <a:pt x="13698" y="1380"/>
                </a:lnTo>
                <a:lnTo>
                  <a:pt x="13692" y="1374"/>
                </a:lnTo>
                <a:lnTo>
                  <a:pt x="13688" y="1366"/>
                </a:lnTo>
                <a:close/>
                <a:moveTo>
                  <a:pt x="6176" y="2870"/>
                </a:moveTo>
                <a:lnTo>
                  <a:pt x="6176" y="2870"/>
                </a:lnTo>
                <a:lnTo>
                  <a:pt x="6174" y="2872"/>
                </a:lnTo>
                <a:lnTo>
                  <a:pt x="6170" y="2870"/>
                </a:lnTo>
                <a:lnTo>
                  <a:pt x="6168" y="2868"/>
                </a:lnTo>
                <a:lnTo>
                  <a:pt x="6166" y="2864"/>
                </a:lnTo>
                <a:lnTo>
                  <a:pt x="6170" y="2862"/>
                </a:lnTo>
                <a:lnTo>
                  <a:pt x="6174" y="2864"/>
                </a:lnTo>
                <a:lnTo>
                  <a:pt x="6176" y="2866"/>
                </a:lnTo>
                <a:lnTo>
                  <a:pt x="6176" y="2870"/>
                </a:lnTo>
                <a:close/>
                <a:moveTo>
                  <a:pt x="7520" y="3416"/>
                </a:moveTo>
                <a:lnTo>
                  <a:pt x="7520" y="3416"/>
                </a:lnTo>
                <a:lnTo>
                  <a:pt x="7524" y="3412"/>
                </a:lnTo>
                <a:lnTo>
                  <a:pt x="7526" y="3412"/>
                </a:lnTo>
                <a:lnTo>
                  <a:pt x="7524" y="3412"/>
                </a:lnTo>
                <a:lnTo>
                  <a:pt x="7520" y="3416"/>
                </a:lnTo>
                <a:close/>
                <a:moveTo>
                  <a:pt x="7540" y="3418"/>
                </a:moveTo>
                <a:lnTo>
                  <a:pt x="7540" y="3418"/>
                </a:lnTo>
                <a:lnTo>
                  <a:pt x="7540" y="3406"/>
                </a:lnTo>
                <a:lnTo>
                  <a:pt x="7542" y="3402"/>
                </a:lnTo>
                <a:lnTo>
                  <a:pt x="7544" y="3400"/>
                </a:lnTo>
                <a:lnTo>
                  <a:pt x="7542" y="3402"/>
                </a:lnTo>
                <a:lnTo>
                  <a:pt x="7540" y="3406"/>
                </a:lnTo>
                <a:lnTo>
                  <a:pt x="7540" y="3418"/>
                </a:lnTo>
                <a:close/>
                <a:moveTo>
                  <a:pt x="8152" y="3716"/>
                </a:moveTo>
                <a:lnTo>
                  <a:pt x="8152" y="3716"/>
                </a:lnTo>
                <a:lnTo>
                  <a:pt x="8154" y="3718"/>
                </a:lnTo>
                <a:lnTo>
                  <a:pt x="8152" y="3718"/>
                </a:lnTo>
                <a:lnTo>
                  <a:pt x="8152" y="3716"/>
                </a:lnTo>
                <a:close/>
                <a:moveTo>
                  <a:pt x="8302" y="2962"/>
                </a:moveTo>
                <a:lnTo>
                  <a:pt x="8302" y="2962"/>
                </a:lnTo>
                <a:lnTo>
                  <a:pt x="8300" y="2960"/>
                </a:lnTo>
                <a:lnTo>
                  <a:pt x="8296" y="2960"/>
                </a:lnTo>
                <a:lnTo>
                  <a:pt x="8296" y="2962"/>
                </a:lnTo>
                <a:lnTo>
                  <a:pt x="8298" y="2968"/>
                </a:lnTo>
                <a:lnTo>
                  <a:pt x="8296" y="2968"/>
                </a:lnTo>
                <a:lnTo>
                  <a:pt x="8294" y="2970"/>
                </a:lnTo>
                <a:lnTo>
                  <a:pt x="8284" y="2974"/>
                </a:lnTo>
                <a:lnTo>
                  <a:pt x="8280" y="2974"/>
                </a:lnTo>
                <a:lnTo>
                  <a:pt x="8274" y="2974"/>
                </a:lnTo>
                <a:lnTo>
                  <a:pt x="8272" y="2970"/>
                </a:lnTo>
                <a:lnTo>
                  <a:pt x="8270" y="2966"/>
                </a:lnTo>
                <a:lnTo>
                  <a:pt x="8268" y="2960"/>
                </a:lnTo>
                <a:lnTo>
                  <a:pt x="8266" y="2962"/>
                </a:lnTo>
                <a:lnTo>
                  <a:pt x="8264" y="2966"/>
                </a:lnTo>
                <a:lnTo>
                  <a:pt x="8262" y="2966"/>
                </a:lnTo>
                <a:lnTo>
                  <a:pt x="8260" y="2966"/>
                </a:lnTo>
                <a:lnTo>
                  <a:pt x="8256" y="2964"/>
                </a:lnTo>
                <a:lnTo>
                  <a:pt x="8254" y="2966"/>
                </a:lnTo>
                <a:lnTo>
                  <a:pt x="8250" y="2966"/>
                </a:lnTo>
                <a:lnTo>
                  <a:pt x="8248" y="2964"/>
                </a:lnTo>
                <a:lnTo>
                  <a:pt x="8246" y="2958"/>
                </a:lnTo>
                <a:lnTo>
                  <a:pt x="8242" y="2954"/>
                </a:lnTo>
                <a:lnTo>
                  <a:pt x="8240" y="2952"/>
                </a:lnTo>
                <a:lnTo>
                  <a:pt x="8238" y="2958"/>
                </a:lnTo>
                <a:lnTo>
                  <a:pt x="8238" y="2970"/>
                </a:lnTo>
                <a:lnTo>
                  <a:pt x="8234" y="2980"/>
                </a:lnTo>
                <a:lnTo>
                  <a:pt x="8232" y="2990"/>
                </a:lnTo>
                <a:lnTo>
                  <a:pt x="8230" y="2998"/>
                </a:lnTo>
                <a:lnTo>
                  <a:pt x="8232" y="3006"/>
                </a:lnTo>
                <a:lnTo>
                  <a:pt x="8236" y="3014"/>
                </a:lnTo>
                <a:lnTo>
                  <a:pt x="8242" y="3022"/>
                </a:lnTo>
                <a:lnTo>
                  <a:pt x="8244" y="3022"/>
                </a:lnTo>
                <a:lnTo>
                  <a:pt x="8246" y="3020"/>
                </a:lnTo>
                <a:lnTo>
                  <a:pt x="8244" y="3016"/>
                </a:lnTo>
                <a:lnTo>
                  <a:pt x="8244" y="3012"/>
                </a:lnTo>
                <a:lnTo>
                  <a:pt x="8248" y="3012"/>
                </a:lnTo>
                <a:lnTo>
                  <a:pt x="8254" y="3012"/>
                </a:lnTo>
                <a:lnTo>
                  <a:pt x="8260" y="3010"/>
                </a:lnTo>
                <a:lnTo>
                  <a:pt x="8264" y="3010"/>
                </a:lnTo>
                <a:lnTo>
                  <a:pt x="8262" y="3016"/>
                </a:lnTo>
                <a:lnTo>
                  <a:pt x="8260" y="3022"/>
                </a:lnTo>
                <a:lnTo>
                  <a:pt x="8260" y="3026"/>
                </a:lnTo>
                <a:lnTo>
                  <a:pt x="8262" y="3028"/>
                </a:lnTo>
                <a:lnTo>
                  <a:pt x="8264" y="3028"/>
                </a:lnTo>
                <a:lnTo>
                  <a:pt x="8268" y="3030"/>
                </a:lnTo>
                <a:lnTo>
                  <a:pt x="8270" y="3034"/>
                </a:lnTo>
                <a:lnTo>
                  <a:pt x="8268" y="3036"/>
                </a:lnTo>
                <a:lnTo>
                  <a:pt x="8262" y="3038"/>
                </a:lnTo>
                <a:lnTo>
                  <a:pt x="8256" y="3036"/>
                </a:lnTo>
                <a:lnTo>
                  <a:pt x="8254" y="3034"/>
                </a:lnTo>
                <a:lnTo>
                  <a:pt x="8256" y="3030"/>
                </a:lnTo>
                <a:lnTo>
                  <a:pt x="8254" y="3028"/>
                </a:lnTo>
                <a:lnTo>
                  <a:pt x="8252" y="3030"/>
                </a:lnTo>
                <a:lnTo>
                  <a:pt x="8250" y="3032"/>
                </a:lnTo>
                <a:lnTo>
                  <a:pt x="8248" y="3042"/>
                </a:lnTo>
                <a:lnTo>
                  <a:pt x="8248" y="3050"/>
                </a:lnTo>
                <a:lnTo>
                  <a:pt x="8248" y="3054"/>
                </a:lnTo>
                <a:lnTo>
                  <a:pt x="8250" y="3054"/>
                </a:lnTo>
                <a:lnTo>
                  <a:pt x="8252" y="3054"/>
                </a:lnTo>
                <a:lnTo>
                  <a:pt x="8252" y="3050"/>
                </a:lnTo>
                <a:lnTo>
                  <a:pt x="8252" y="3046"/>
                </a:lnTo>
                <a:lnTo>
                  <a:pt x="8258" y="3046"/>
                </a:lnTo>
                <a:lnTo>
                  <a:pt x="8262" y="3048"/>
                </a:lnTo>
                <a:lnTo>
                  <a:pt x="8266" y="3050"/>
                </a:lnTo>
                <a:lnTo>
                  <a:pt x="8270" y="3058"/>
                </a:lnTo>
                <a:lnTo>
                  <a:pt x="8274" y="3064"/>
                </a:lnTo>
                <a:lnTo>
                  <a:pt x="8280" y="3066"/>
                </a:lnTo>
                <a:lnTo>
                  <a:pt x="8282" y="3070"/>
                </a:lnTo>
                <a:lnTo>
                  <a:pt x="8282" y="3072"/>
                </a:lnTo>
                <a:lnTo>
                  <a:pt x="8282" y="3076"/>
                </a:lnTo>
                <a:lnTo>
                  <a:pt x="8278" y="3084"/>
                </a:lnTo>
                <a:lnTo>
                  <a:pt x="8276" y="3100"/>
                </a:lnTo>
                <a:lnTo>
                  <a:pt x="8276" y="3120"/>
                </a:lnTo>
                <a:lnTo>
                  <a:pt x="8280" y="3152"/>
                </a:lnTo>
                <a:lnTo>
                  <a:pt x="8280" y="3154"/>
                </a:lnTo>
                <a:lnTo>
                  <a:pt x="8286" y="3174"/>
                </a:lnTo>
                <a:lnTo>
                  <a:pt x="8286" y="3180"/>
                </a:lnTo>
                <a:lnTo>
                  <a:pt x="8286" y="3182"/>
                </a:lnTo>
                <a:lnTo>
                  <a:pt x="8284" y="3184"/>
                </a:lnTo>
                <a:lnTo>
                  <a:pt x="8280" y="3186"/>
                </a:lnTo>
                <a:lnTo>
                  <a:pt x="8270" y="3184"/>
                </a:lnTo>
                <a:lnTo>
                  <a:pt x="8272" y="3182"/>
                </a:lnTo>
                <a:lnTo>
                  <a:pt x="8276" y="3180"/>
                </a:lnTo>
                <a:lnTo>
                  <a:pt x="8278" y="3178"/>
                </a:lnTo>
                <a:lnTo>
                  <a:pt x="8266" y="3180"/>
                </a:lnTo>
                <a:lnTo>
                  <a:pt x="8244" y="3184"/>
                </a:lnTo>
                <a:lnTo>
                  <a:pt x="8206" y="3196"/>
                </a:lnTo>
                <a:lnTo>
                  <a:pt x="8200" y="3196"/>
                </a:lnTo>
                <a:lnTo>
                  <a:pt x="8192" y="3196"/>
                </a:lnTo>
                <a:lnTo>
                  <a:pt x="8180" y="3192"/>
                </a:lnTo>
                <a:lnTo>
                  <a:pt x="8170" y="3188"/>
                </a:lnTo>
                <a:lnTo>
                  <a:pt x="8158" y="3184"/>
                </a:lnTo>
                <a:lnTo>
                  <a:pt x="8148" y="3176"/>
                </a:lnTo>
                <a:lnTo>
                  <a:pt x="8138" y="3168"/>
                </a:lnTo>
                <a:lnTo>
                  <a:pt x="8132" y="3158"/>
                </a:lnTo>
                <a:lnTo>
                  <a:pt x="8130" y="3154"/>
                </a:lnTo>
                <a:lnTo>
                  <a:pt x="8126" y="3150"/>
                </a:lnTo>
                <a:lnTo>
                  <a:pt x="8120" y="3148"/>
                </a:lnTo>
                <a:lnTo>
                  <a:pt x="8102" y="3146"/>
                </a:lnTo>
                <a:lnTo>
                  <a:pt x="8092" y="3144"/>
                </a:lnTo>
                <a:lnTo>
                  <a:pt x="8088" y="3140"/>
                </a:lnTo>
                <a:lnTo>
                  <a:pt x="8084" y="3136"/>
                </a:lnTo>
                <a:lnTo>
                  <a:pt x="8082" y="3130"/>
                </a:lnTo>
                <a:lnTo>
                  <a:pt x="8080" y="3120"/>
                </a:lnTo>
                <a:lnTo>
                  <a:pt x="8076" y="3096"/>
                </a:lnTo>
                <a:lnTo>
                  <a:pt x="8070" y="3098"/>
                </a:lnTo>
                <a:lnTo>
                  <a:pt x="8066" y="3098"/>
                </a:lnTo>
                <a:lnTo>
                  <a:pt x="8064" y="3096"/>
                </a:lnTo>
                <a:lnTo>
                  <a:pt x="8064" y="3094"/>
                </a:lnTo>
                <a:lnTo>
                  <a:pt x="8062" y="3088"/>
                </a:lnTo>
                <a:lnTo>
                  <a:pt x="8062" y="3086"/>
                </a:lnTo>
                <a:lnTo>
                  <a:pt x="8058" y="3084"/>
                </a:lnTo>
                <a:lnTo>
                  <a:pt x="8062" y="3086"/>
                </a:lnTo>
                <a:lnTo>
                  <a:pt x="8062" y="3088"/>
                </a:lnTo>
                <a:lnTo>
                  <a:pt x="8064" y="3092"/>
                </a:lnTo>
                <a:lnTo>
                  <a:pt x="8064" y="3096"/>
                </a:lnTo>
                <a:lnTo>
                  <a:pt x="8066" y="3096"/>
                </a:lnTo>
                <a:lnTo>
                  <a:pt x="8070" y="3096"/>
                </a:lnTo>
                <a:lnTo>
                  <a:pt x="8076" y="3096"/>
                </a:lnTo>
                <a:lnTo>
                  <a:pt x="8076" y="3082"/>
                </a:lnTo>
                <a:lnTo>
                  <a:pt x="8078" y="3062"/>
                </a:lnTo>
                <a:lnTo>
                  <a:pt x="8082" y="3052"/>
                </a:lnTo>
                <a:lnTo>
                  <a:pt x="8082" y="3054"/>
                </a:lnTo>
                <a:lnTo>
                  <a:pt x="8084" y="3056"/>
                </a:lnTo>
                <a:lnTo>
                  <a:pt x="8086" y="3064"/>
                </a:lnTo>
                <a:lnTo>
                  <a:pt x="8086" y="3066"/>
                </a:lnTo>
                <a:lnTo>
                  <a:pt x="8088" y="3066"/>
                </a:lnTo>
                <a:lnTo>
                  <a:pt x="8090" y="3062"/>
                </a:lnTo>
                <a:lnTo>
                  <a:pt x="8092" y="3058"/>
                </a:lnTo>
                <a:lnTo>
                  <a:pt x="8092" y="3054"/>
                </a:lnTo>
                <a:lnTo>
                  <a:pt x="8094" y="3048"/>
                </a:lnTo>
                <a:lnTo>
                  <a:pt x="8096" y="3046"/>
                </a:lnTo>
                <a:lnTo>
                  <a:pt x="8096" y="3044"/>
                </a:lnTo>
                <a:lnTo>
                  <a:pt x="8094" y="3040"/>
                </a:lnTo>
                <a:lnTo>
                  <a:pt x="8092" y="3036"/>
                </a:lnTo>
                <a:lnTo>
                  <a:pt x="8094" y="3034"/>
                </a:lnTo>
                <a:lnTo>
                  <a:pt x="8096" y="3030"/>
                </a:lnTo>
                <a:lnTo>
                  <a:pt x="8098" y="3026"/>
                </a:lnTo>
                <a:lnTo>
                  <a:pt x="8100" y="3020"/>
                </a:lnTo>
                <a:lnTo>
                  <a:pt x="8100" y="3010"/>
                </a:lnTo>
                <a:lnTo>
                  <a:pt x="8102" y="3006"/>
                </a:lnTo>
                <a:lnTo>
                  <a:pt x="8104" y="3000"/>
                </a:lnTo>
                <a:lnTo>
                  <a:pt x="8106" y="2996"/>
                </a:lnTo>
                <a:lnTo>
                  <a:pt x="8114" y="2992"/>
                </a:lnTo>
                <a:lnTo>
                  <a:pt x="8122" y="2990"/>
                </a:lnTo>
                <a:lnTo>
                  <a:pt x="8128" y="2990"/>
                </a:lnTo>
                <a:lnTo>
                  <a:pt x="8132" y="2992"/>
                </a:lnTo>
                <a:lnTo>
                  <a:pt x="8134" y="2994"/>
                </a:lnTo>
                <a:lnTo>
                  <a:pt x="8138" y="2996"/>
                </a:lnTo>
                <a:lnTo>
                  <a:pt x="8138" y="2990"/>
                </a:lnTo>
                <a:lnTo>
                  <a:pt x="8134" y="2984"/>
                </a:lnTo>
                <a:lnTo>
                  <a:pt x="8130" y="2982"/>
                </a:lnTo>
                <a:lnTo>
                  <a:pt x="8118" y="2980"/>
                </a:lnTo>
                <a:lnTo>
                  <a:pt x="8108" y="2978"/>
                </a:lnTo>
                <a:lnTo>
                  <a:pt x="8104" y="2976"/>
                </a:lnTo>
                <a:lnTo>
                  <a:pt x="8104" y="2970"/>
                </a:lnTo>
                <a:lnTo>
                  <a:pt x="8104" y="2968"/>
                </a:lnTo>
                <a:lnTo>
                  <a:pt x="8102" y="2964"/>
                </a:lnTo>
                <a:lnTo>
                  <a:pt x="8098" y="2958"/>
                </a:lnTo>
                <a:lnTo>
                  <a:pt x="8094" y="2954"/>
                </a:lnTo>
                <a:lnTo>
                  <a:pt x="8090" y="2948"/>
                </a:lnTo>
                <a:lnTo>
                  <a:pt x="8088" y="2940"/>
                </a:lnTo>
                <a:lnTo>
                  <a:pt x="8082" y="2928"/>
                </a:lnTo>
                <a:lnTo>
                  <a:pt x="8072" y="2916"/>
                </a:lnTo>
                <a:lnTo>
                  <a:pt x="8066" y="2908"/>
                </a:lnTo>
                <a:lnTo>
                  <a:pt x="8056" y="2892"/>
                </a:lnTo>
                <a:lnTo>
                  <a:pt x="8046" y="2882"/>
                </a:lnTo>
                <a:lnTo>
                  <a:pt x="8032" y="2864"/>
                </a:lnTo>
                <a:lnTo>
                  <a:pt x="8028" y="2856"/>
                </a:lnTo>
                <a:lnTo>
                  <a:pt x="8024" y="2846"/>
                </a:lnTo>
                <a:lnTo>
                  <a:pt x="8024" y="2832"/>
                </a:lnTo>
                <a:lnTo>
                  <a:pt x="8026" y="2816"/>
                </a:lnTo>
                <a:lnTo>
                  <a:pt x="8028" y="2794"/>
                </a:lnTo>
                <a:lnTo>
                  <a:pt x="8028" y="2792"/>
                </a:lnTo>
                <a:lnTo>
                  <a:pt x="8026" y="2794"/>
                </a:lnTo>
                <a:lnTo>
                  <a:pt x="8024" y="2798"/>
                </a:lnTo>
                <a:lnTo>
                  <a:pt x="8020" y="2800"/>
                </a:lnTo>
                <a:lnTo>
                  <a:pt x="8018" y="2798"/>
                </a:lnTo>
                <a:lnTo>
                  <a:pt x="8016" y="2790"/>
                </a:lnTo>
                <a:lnTo>
                  <a:pt x="8014" y="2778"/>
                </a:lnTo>
                <a:lnTo>
                  <a:pt x="8008" y="2772"/>
                </a:lnTo>
                <a:lnTo>
                  <a:pt x="8002" y="2766"/>
                </a:lnTo>
                <a:lnTo>
                  <a:pt x="7996" y="2762"/>
                </a:lnTo>
                <a:lnTo>
                  <a:pt x="7990" y="2760"/>
                </a:lnTo>
                <a:lnTo>
                  <a:pt x="7986" y="2756"/>
                </a:lnTo>
                <a:lnTo>
                  <a:pt x="7988" y="2754"/>
                </a:lnTo>
                <a:lnTo>
                  <a:pt x="7992" y="2748"/>
                </a:lnTo>
                <a:lnTo>
                  <a:pt x="7998" y="2742"/>
                </a:lnTo>
                <a:lnTo>
                  <a:pt x="8004" y="2736"/>
                </a:lnTo>
                <a:lnTo>
                  <a:pt x="8014" y="2722"/>
                </a:lnTo>
                <a:lnTo>
                  <a:pt x="8024" y="2706"/>
                </a:lnTo>
                <a:lnTo>
                  <a:pt x="8038" y="2690"/>
                </a:lnTo>
                <a:lnTo>
                  <a:pt x="8048" y="2684"/>
                </a:lnTo>
                <a:lnTo>
                  <a:pt x="8054" y="2680"/>
                </a:lnTo>
                <a:lnTo>
                  <a:pt x="8060" y="2678"/>
                </a:lnTo>
                <a:lnTo>
                  <a:pt x="8064" y="2680"/>
                </a:lnTo>
                <a:lnTo>
                  <a:pt x="8070" y="2680"/>
                </a:lnTo>
                <a:lnTo>
                  <a:pt x="8070" y="2678"/>
                </a:lnTo>
                <a:lnTo>
                  <a:pt x="8070" y="2676"/>
                </a:lnTo>
                <a:lnTo>
                  <a:pt x="8070" y="2668"/>
                </a:lnTo>
                <a:lnTo>
                  <a:pt x="8072" y="2664"/>
                </a:lnTo>
                <a:lnTo>
                  <a:pt x="8076" y="2658"/>
                </a:lnTo>
                <a:lnTo>
                  <a:pt x="8080" y="2648"/>
                </a:lnTo>
                <a:lnTo>
                  <a:pt x="8076" y="2658"/>
                </a:lnTo>
                <a:lnTo>
                  <a:pt x="8072" y="2664"/>
                </a:lnTo>
                <a:lnTo>
                  <a:pt x="8070" y="2668"/>
                </a:lnTo>
                <a:lnTo>
                  <a:pt x="8070" y="2676"/>
                </a:lnTo>
                <a:lnTo>
                  <a:pt x="8070" y="2672"/>
                </a:lnTo>
                <a:lnTo>
                  <a:pt x="8072" y="2668"/>
                </a:lnTo>
                <a:lnTo>
                  <a:pt x="8076" y="2666"/>
                </a:lnTo>
                <a:lnTo>
                  <a:pt x="8084" y="2662"/>
                </a:lnTo>
                <a:lnTo>
                  <a:pt x="8086" y="2658"/>
                </a:lnTo>
                <a:lnTo>
                  <a:pt x="8088" y="2652"/>
                </a:lnTo>
                <a:lnTo>
                  <a:pt x="8092" y="2646"/>
                </a:lnTo>
                <a:lnTo>
                  <a:pt x="8096" y="2644"/>
                </a:lnTo>
                <a:lnTo>
                  <a:pt x="8104" y="2642"/>
                </a:lnTo>
                <a:lnTo>
                  <a:pt x="8114" y="2642"/>
                </a:lnTo>
                <a:lnTo>
                  <a:pt x="8122" y="2638"/>
                </a:lnTo>
                <a:lnTo>
                  <a:pt x="8130" y="2632"/>
                </a:lnTo>
                <a:lnTo>
                  <a:pt x="8146" y="2618"/>
                </a:lnTo>
                <a:lnTo>
                  <a:pt x="8154" y="2614"/>
                </a:lnTo>
                <a:lnTo>
                  <a:pt x="8160" y="2612"/>
                </a:lnTo>
                <a:lnTo>
                  <a:pt x="8168" y="2610"/>
                </a:lnTo>
                <a:lnTo>
                  <a:pt x="8176" y="2610"/>
                </a:lnTo>
                <a:lnTo>
                  <a:pt x="8182" y="2612"/>
                </a:lnTo>
                <a:lnTo>
                  <a:pt x="8190" y="2616"/>
                </a:lnTo>
                <a:lnTo>
                  <a:pt x="8208" y="2626"/>
                </a:lnTo>
                <a:lnTo>
                  <a:pt x="8212" y="2626"/>
                </a:lnTo>
                <a:lnTo>
                  <a:pt x="8218" y="2620"/>
                </a:lnTo>
                <a:lnTo>
                  <a:pt x="8220" y="2616"/>
                </a:lnTo>
                <a:lnTo>
                  <a:pt x="8224" y="2616"/>
                </a:lnTo>
                <a:lnTo>
                  <a:pt x="8234" y="2616"/>
                </a:lnTo>
                <a:lnTo>
                  <a:pt x="8242" y="2620"/>
                </a:lnTo>
                <a:lnTo>
                  <a:pt x="8246" y="2628"/>
                </a:lnTo>
                <a:lnTo>
                  <a:pt x="8248" y="2634"/>
                </a:lnTo>
                <a:lnTo>
                  <a:pt x="8246" y="2638"/>
                </a:lnTo>
                <a:lnTo>
                  <a:pt x="8244" y="2644"/>
                </a:lnTo>
                <a:lnTo>
                  <a:pt x="8248" y="2652"/>
                </a:lnTo>
                <a:lnTo>
                  <a:pt x="8250" y="2656"/>
                </a:lnTo>
                <a:lnTo>
                  <a:pt x="8248" y="2662"/>
                </a:lnTo>
                <a:lnTo>
                  <a:pt x="8242" y="2676"/>
                </a:lnTo>
                <a:lnTo>
                  <a:pt x="8238" y="2684"/>
                </a:lnTo>
                <a:lnTo>
                  <a:pt x="8236" y="2690"/>
                </a:lnTo>
                <a:lnTo>
                  <a:pt x="8236" y="2696"/>
                </a:lnTo>
                <a:lnTo>
                  <a:pt x="8242" y="2702"/>
                </a:lnTo>
                <a:lnTo>
                  <a:pt x="8248" y="2708"/>
                </a:lnTo>
                <a:lnTo>
                  <a:pt x="8250" y="2710"/>
                </a:lnTo>
                <a:lnTo>
                  <a:pt x="8248" y="2712"/>
                </a:lnTo>
                <a:lnTo>
                  <a:pt x="8242" y="2712"/>
                </a:lnTo>
                <a:lnTo>
                  <a:pt x="8226" y="2708"/>
                </a:lnTo>
                <a:lnTo>
                  <a:pt x="8216" y="2708"/>
                </a:lnTo>
                <a:lnTo>
                  <a:pt x="8208" y="2708"/>
                </a:lnTo>
                <a:lnTo>
                  <a:pt x="8202" y="2710"/>
                </a:lnTo>
                <a:lnTo>
                  <a:pt x="8198" y="2710"/>
                </a:lnTo>
                <a:lnTo>
                  <a:pt x="8192" y="2706"/>
                </a:lnTo>
                <a:lnTo>
                  <a:pt x="8188" y="2706"/>
                </a:lnTo>
                <a:lnTo>
                  <a:pt x="8178" y="2710"/>
                </a:lnTo>
                <a:lnTo>
                  <a:pt x="8174" y="2714"/>
                </a:lnTo>
                <a:lnTo>
                  <a:pt x="8172" y="2716"/>
                </a:lnTo>
                <a:lnTo>
                  <a:pt x="8172" y="2718"/>
                </a:lnTo>
                <a:lnTo>
                  <a:pt x="8174" y="2720"/>
                </a:lnTo>
                <a:lnTo>
                  <a:pt x="8174" y="2722"/>
                </a:lnTo>
                <a:lnTo>
                  <a:pt x="8174" y="2724"/>
                </a:lnTo>
                <a:lnTo>
                  <a:pt x="8172" y="2726"/>
                </a:lnTo>
                <a:lnTo>
                  <a:pt x="8166" y="2728"/>
                </a:lnTo>
                <a:lnTo>
                  <a:pt x="8162" y="2730"/>
                </a:lnTo>
                <a:lnTo>
                  <a:pt x="8160" y="2732"/>
                </a:lnTo>
                <a:lnTo>
                  <a:pt x="8160" y="2734"/>
                </a:lnTo>
                <a:lnTo>
                  <a:pt x="8162" y="2736"/>
                </a:lnTo>
                <a:lnTo>
                  <a:pt x="8166" y="2742"/>
                </a:lnTo>
                <a:lnTo>
                  <a:pt x="8172" y="2746"/>
                </a:lnTo>
                <a:lnTo>
                  <a:pt x="8184" y="2754"/>
                </a:lnTo>
                <a:lnTo>
                  <a:pt x="8184" y="2756"/>
                </a:lnTo>
                <a:lnTo>
                  <a:pt x="8184" y="2758"/>
                </a:lnTo>
                <a:lnTo>
                  <a:pt x="8178" y="2758"/>
                </a:lnTo>
                <a:lnTo>
                  <a:pt x="8170" y="2758"/>
                </a:lnTo>
                <a:lnTo>
                  <a:pt x="8164" y="2758"/>
                </a:lnTo>
                <a:lnTo>
                  <a:pt x="8162" y="2756"/>
                </a:lnTo>
                <a:lnTo>
                  <a:pt x="8160" y="2754"/>
                </a:lnTo>
                <a:lnTo>
                  <a:pt x="8158" y="2752"/>
                </a:lnTo>
                <a:lnTo>
                  <a:pt x="8156" y="2750"/>
                </a:lnTo>
                <a:lnTo>
                  <a:pt x="8152" y="2750"/>
                </a:lnTo>
                <a:lnTo>
                  <a:pt x="8144" y="2750"/>
                </a:lnTo>
                <a:lnTo>
                  <a:pt x="8136" y="2752"/>
                </a:lnTo>
                <a:lnTo>
                  <a:pt x="8132" y="2754"/>
                </a:lnTo>
                <a:lnTo>
                  <a:pt x="8128" y="2758"/>
                </a:lnTo>
                <a:lnTo>
                  <a:pt x="8128" y="2762"/>
                </a:lnTo>
                <a:lnTo>
                  <a:pt x="8130" y="2764"/>
                </a:lnTo>
                <a:lnTo>
                  <a:pt x="8134" y="2768"/>
                </a:lnTo>
                <a:lnTo>
                  <a:pt x="8140" y="2770"/>
                </a:lnTo>
                <a:lnTo>
                  <a:pt x="8146" y="2772"/>
                </a:lnTo>
                <a:lnTo>
                  <a:pt x="8152" y="2774"/>
                </a:lnTo>
                <a:lnTo>
                  <a:pt x="8158" y="2780"/>
                </a:lnTo>
                <a:lnTo>
                  <a:pt x="8162" y="2790"/>
                </a:lnTo>
                <a:lnTo>
                  <a:pt x="8166" y="2800"/>
                </a:lnTo>
                <a:lnTo>
                  <a:pt x="8172" y="2818"/>
                </a:lnTo>
                <a:lnTo>
                  <a:pt x="8172" y="2828"/>
                </a:lnTo>
                <a:lnTo>
                  <a:pt x="8174" y="2832"/>
                </a:lnTo>
                <a:lnTo>
                  <a:pt x="8174" y="2834"/>
                </a:lnTo>
                <a:lnTo>
                  <a:pt x="8180" y="2834"/>
                </a:lnTo>
                <a:lnTo>
                  <a:pt x="8184" y="2832"/>
                </a:lnTo>
                <a:lnTo>
                  <a:pt x="8188" y="2834"/>
                </a:lnTo>
                <a:lnTo>
                  <a:pt x="8192" y="2836"/>
                </a:lnTo>
                <a:lnTo>
                  <a:pt x="8196" y="2842"/>
                </a:lnTo>
                <a:lnTo>
                  <a:pt x="8198" y="2846"/>
                </a:lnTo>
                <a:lnTo>
                  <a:pt x="8202" y="2850"/>
                </a:lnTo>
                <a:lnTo>
                  <a:pt x="8204" y="2850"/>
                </a:lnTo>
                <a:lnTo>
                  <a:pt x="8208" y="2848"/>
                </a:lnTo>
                <a:lnTo>
                  <a:pt x="8210" y="2848"/>
                </a:lnTo>
                <a:lnTo>
                  <a:pt x="8216" y="2848"/>
                </a:lnTo>
                <a:lnTo>
                  <a:pt x="8220" y="2850"/>
                </a:lnTo>
                <a:lnTo>
                  <a:pt x="8228" y="2854"/>
                </a:lnTo>
                <a:lnTo>
                  <a:pt x="8232" y="2860"/>
                </a:lnTo>
                <a:lnTo>
                  <a:pt x="8234" y="2866"/>
                </a:lnTo>
                <a:lnTo>
                  <a:pt x="8232" y="2872"/>
                </a:lnTo>
                <a:lnTo>
                  <a:pt x="8228" y="2876"/>
                </a:lnTo>
                <a:lnTo>
                  <a:pt x="8224" y="2882"/>
                </a:lnTo>
                <a:lnTo>
                  <a:pt x="8220" y="2890"/>
                </a:lnTo>
                <a:lnTo>
                  <a:pt x="8218" y="2900"/>
                </a:lnTo>
                <a:lnTo>
                  <a:pt x="8220" y="2912"/>
                </a:lnTo>
                <a:lnTo>
                  <a:pt x="8238" y="2894"/>
                </a:lnTo>
                <a:lnTo>
                  <a:pt x="8220" y="2912"/>
                </a:lnTo>
                <a:lnTo>
                  <a:pt x="8226" y="2918"/>
                </a:lnTo>
                <a:lnTo>
                  <a:pt x="8228" y="2922"/>
                </a:lnTo>
                <a:lnTo>
                  <a:pt x="8226" y="2924"/>
                </a:lnTo>
                <a:lnTo>
                  <a:pt x="8228" y="2930"/>
                </a:lnTo>
                <a:lnTo>
                  <a:pt x="8234" y="2940"/>
                </a:lnTo>
                <a:lnTo>
                  <a:pt x="8236" y="2942"/>
                </a:lnTo>
                <a:lnTo>
                  <a:pt x="8236" y="2938"/>
                </a:lnTo>
                <a:lnTo>
                  <a:pt x="8238" y="2932"/>
                </a:lnTo>
                <a:lnTo>
                  <a:pt x="8240" y="2924"/>
                </a:lnTo>
                <a:lnTo>
                  <a:pt x="8240" y="2920"/>
                </a:lnTo>
                <a:lnTo>
                  <a:pt x="8238" y="2918"/>
                </a:lnTo>
                <a:lnTo>
                  <a:pt x="8236" y="2914"/>
                </a:lnTo>
                <a:lnTo>
                  <a:pt x="8236" y="2908"/>
                </a:lnTo>
                <a:lnTo>
                  <a:pt x="8238" y="2904"/>
                </a:lnTo>
                <a:lnTo>
                  <a:pt x="8242" y="2900"/>
                </a:lnTo>
                <a:lnTo>
                  <a:pt x="8246" y="2896"/>
                </a:lnTo>
                <a:lnTo>
                  <a:pt x="8254" y="2894"/>
                </a:lnTo>
                <a:lnTo>
                  <a:pt x="8266" y="2892"/>
                </a:lnTo>
                <a:lnTo>
                  <a:pt x="8274" y="2890"/>
                </a:lnTo>
                <a:lnTo>
                  <a:pt x="8276" y="2892"/>
                </a:lnTo>
                <a:lnTo>
                  <a:pt x="8278" y="2892"/>
                </a:lnTo>
                <a:lnTo>
                  <a:pt x="8280" y="2900"/>
                </a:lnTo>
                <a:lnTo>
                  <a:pt x="8282" y="2912"/>
                </a:lnTo>
                <a:lnTo>
                  <a:pt x="8284" y="2922"/>
                </a:lnTo>
                <a:lnTo>
                  <a:pt x="8286" y="2928"/>
                </a:lnTo>
                <a:lnTo>
                  <a:pt x="8290" y="2932"/>
                </a:lnTo>
                <a:lnTo>
                  <a:pt x="8296" y="2936"/>
                </a:lnTo>
                <a:lnTo>
                  <a:pt x="8304" y="2942"/>
                </a:lnTo>
                <a:lnTo>
                  <a:pt x="8310" y="2946"/>
                </a:lnTo>
                <a:lnTo>
                  <a:pt x="8312" y="2950"/>
                </a:lnTo>
                <a:lnTo>
                  <a:pt x="8314" y="2956"/>
                </a:lnTo>
                <a:lnTo>
                  <a:pt x="8312" y="2960"/>
                </a:lnTo>
                <a:lnTo>
                  <a:pt x="8310" y="2962"/>
                </a:lnTo>
                <a:lnTo>
                  <a:pt x="8308" y="2964"/>
                </a:lnTo>
                <a:lnTo>
                  <a:pt x="8304" y="2964"/>
                </a:lnTo>
                <a:lnTo>
                  <a:pt x="8302" y="2962"/>
                </a:lnTo>
                <a:close/>
                <a:moveTo>
                  <a:pt x="8570" y="2768"/>
                </a:moveTo>
                <a:lnTo>
                  <a:pt x="8570" y="2768"/>
                </a:lnTo>
                <a:lnTo>
                  <a:pt x="8558" y="2782"/>
                </a:lnTo>
                <a:lnTo>
                  <a:pt x="8556" y="2788"/>
                </a:lnTo>
                <a:lnTo>
                  <a:pt x="8560" y="2790"/>
                </a:lnTo>
                <a:lnTo>
                  <a:pt x="8564" y="2796"/>
                </a:lnTo>
                <a:lnTo>
                  <a:pt x="8566" y="2800"/>
                </a:lnTo>
                <a:lnTo>
                  <a:pt x="8566" y="2802"/>
                </a:lnTo>
                <a:lnTo>
                  <a:pt x="8564" y="2804"/>
                </a:lnTo>
                <a:lnTo>
                  <a:pt x="8560" y="2806"/>
                </a:lnTo>
                <a:lnTo>
                  <a:pt x="8552" y="2808"/>
                </a:lnTo>
                <a:lnTo>
                  <a:pt x="8540" y="2808"/>
                </a:lnTo>
                <a:lnTo>
                  <a:pt x="8534" y="2808"/>
                </a:lnTo>
                <a:lnTo>
                  <a:pt x="8532" y="2810"/>
                </a:lnTo>
                <a:lnTo>
                  <a:pt x="8528" y="2814"/>
                </a:lnTo>
                <a:lnTo>
                  <a:pt x="8526" y="2816"/>
                </a:lnTo>
                <a:lnTo>
                  <a:pt x="8520" y="2818"/>
                </a:lnTo>
                <a:lnTo>
                  <a:pt x="8516" y="2818"/>
                </a:lnTo>
                <a:lnTo>
                  <a:pt x="8514" y="2816"/>
                </a:lnTo>
                <a:lnTo>
                  <a:pt x="8514" y="2810"/>
                </a:lnTo>
                <a:lnTo>
                  <a:pt x="8514" y="2808"/>
                </a:lnTo>
                <a:lnTo>
                  <a:pt x="8512" y="2804"/>
                </a:lnTo>
                <a:lnTo>
                  <a:pt x="8510" y="2802"/>
                </a:lnTo>
                <a:lnTo>
                  <a:pt x="8502" y="2798"/>
                </a:lnTo>
                <a:lnTo>
                  <a:pt x="8492" y="2798"/>
                </a:lnTo>
                <a:lnTo>
                  <a:pt x="8484" y="2798"/>
                </a:lnTo>
                <a:lnTo>
                  <a:pt x="8470" y="2804"/>
                </a:lnTo>
                <a:lnTo>
                  <a:pt x="8464" y="2806"/>
                </a:lnTo>
                <a:lnTo>
                  <a:pt x="8460" y="2808"/>
                </a:lnTo>
                <a:lnTo>
                  <a:pt x="8458" y="2806"/>
                </a:lnTo>
                <a:lnTo>
                  <a:pt x="8458" y="2802"/>
                </a:lnTo>
                <a:lnTo>
                  <a:pt x="8456" y="2788"/>
                </a:lnTo>
                <a:lnTo>
                  <a:pt x="8454" y="2774"/>
                </a:lnTo>
                <a:lnTo>
                  <a:pt x="8454" y="2764"/>
                </a:lnTo>
                <a:lnTo>
                  <a:pt x="8454" y="2758"/>
                </a:lnTo>
                <a:lnTo>
                  <a:pt x="8456" y="2756"/>
                </a:lnTo>
                <a:lnTo>
                  <a:pt x="8456" y="2752"/>
                </a:lnTo>
                <a:lnTo>
                  <a:pt x="8456" y="2750"/>
                </a:lnTo>
                <a:lnTo>
                  <a:pt x="8452" y="2742"/>
                </a:lnTo>
                <a:lnTo>
                  <a:pt x="8452" y="2736"/>
                </a:lnTo>
                <a:lnTo>
                  <a:pt x="8454" y="2726"/>
                </a:lnTo>
                <a:lnTo>
                  <a:pt x="8460" y="2714"/>
                </a:lnTo>
                <a:lnTo>
                  <a:pt x="8468" y="2696"/>
                </a:lnTo>
                <a:lnTo>
                  <a:pt x="8474" y="2686"/>
                </a:lnTo>
                <a:lnTo>
                  <a:pt x="8478" y="2678"/>
                </a:lnTo>
                <a:lnTo>
                  <a:pt x="8482" y="2674"/>
                </a:lnTo>
                <a:lnTo>
                  <a:pt x="8488" y="2672"/>
                </a:lnTo>
                <a:lnTo>
                  <a:pt x="8494" y="2674"/>
                </a:lnTo>
                <a:lnTo>
                  <a:pt x="8498" y="2672"/>
                </a:lnTo>
                <a:lnTo>
                  <a:pt x="8502" y="2670"/>
                </a:lnTo>
                <a:lnTo>
                  <a:pt x="8506" y="2668"/>
                </a:lnTo>
                <a:lnTo>
                  <a:pt x="8506" y="2664"/>
                </a:lnTo>
                <a:lnTo>
                  <a:pt x="8504" y="2660"/>
                </a:lnTo>
                <a:lnTo>
                  <a:pt x="8502" y="2656"/>
                </a:lnTo>
                <a:lnTo>
                  <a:pt x="8506" y="2654"/>
                </a:lnTo>
                <a:lnTo>
                  <a:pt x="8508" y="2652"/>
                </a:lnTo>
                <a:lnTo>
                  <a:pt x="8512" y="2654"/>
                </a:lnTo>
                <a:lnTo>
                  <a:pt x="8518" y="2660"/>
                </a:lnTo>
                <a:lnTo>
                  <a:pt x="8520" y="2664"/>
                </a:lnTo>
                <a:lnTo>
                  <a:pt x="8522" y="2664"/>
                </a:lnTo>
                <a:lnTo>
                  <a:pt x="8526" y="2664"/>
                </a:lnTo>
                <a:lnTo>
                  <a:pt x="8528" y="2660"/>
                </a:lnTo>
                <a:lnTo>
                  <a:pt x="8528" y="2654"/>
                </a:lnTo>
                <a:lnTo>
                  <a:pt x="8528" y="2650"/>
                </a:lnTo>
                <a:lnTo>
                  <a:pt x="8522" y="2646"/>
                </a:lnTo>
                <a:lnTo>
                  <a:pt x="8518" y="2644"/>
                </a:lnTo>
                <a:lnTo>
                  <a:pt x="8518" y="2642"/>
                </a:lnTo>
                <a:lnTo>
                  <a:pt x="8520" y="2640"/>
                </a:lnTo>
                <a:lnTo>
                  <a:pt x="8526" y="2636"/>
                </a:lnTo>
                <a:lnTo>
                  <a:pt x="8542" y="2628"/>
                </a:lnTo>
                <a:lnTo>
                  <a:pt x="8554" y="2626"/>
                </a:lnTo>
                <a:lnTo>
                  <a:pt x="8558" y="2626"/>
                </a:lnTo>
                <a:lnTo>
                  <a:pt x="8560" y="2628"/>
                </a:lnTo>
                <a:lnTo>
                  <a:pt x="8562" y="2632"/>
                </a:lnTo>
                <a:lnTo>
                  <a:pt x="8560" y="2636"/>
                </a:lnTo>
                <a:lnTo>
                  <a:pt x="8558" y="2642"/>
                </a:lnTo>
                <a:lnTo>
                  <a:pt x="8558" y="2644"/>
                </a:lnTo>
                <a:lnTo>
                  <a:pt x="8560" y="2646"/>
                </a:lnTo>
                <a:lnTo>
                  <a:pt x="8562" y="2646"/>
                </a:lnTo>
                <a:lnTo>
                  <a:pt x="8568" y="2642"/>
                </a:lnTo>
                <a:lnTo>
                  <a:pt x="8570" y="2640"/>
                </a:lnTo>
                <a:lnTo>
                  <a:pt x="8572" y="2636"/>
                </a:lnTo>
                <a:lnTo>
                  <a:pt x="8576" y="2628"/>
                </a:lnTo>
                <a:lnTo>
                  <a:pt x="8582" y="2622"/>
                </a:lnTo>
                <a:lnTo>
                  <a:pt x="8584" y="2622"/>
                </a:lnTo>
                <a:lnTo>
                  <a:pt x="8588" y="2622"/>
                </a:lnTo>
                <a:lnTo>
                  <a:pt x="8590" y="2624"/>
                </a:lnTo>
                <a:lnTo>
                  <a:pt x="8590" y="2628"/>
                </a:lnTo>
                <a:lnTo>
                  <a:pt x="8590" y="2636"/>
                </a:lnTo>
                <a:lnTo>
                  <a:pt x="8590" y="2642"/>
                </a:lnTo>
                <a:lnTo>
                  <a:pt x="8588" y="2644"/>
                </a:lnTo>
                <a:lnTo>
                  <a:pt x="8586" y="2646"/>
                </a:lnTo>
                <a:lnTo>
                  <a:pt x="8580" y="2650"/>
                </a:lnTo>
                <a:lnTo>
                  <a:pt x="8580" y="2652"/>
                </a:lnTo>
                <a:lnTo>
                  <a:pt x="8578" y="2658"/>
                </a:lnTo>
                <a:lnTo>
                  <a:pt x="8578" y="2662"/>
                </a:lnTo>
                <a:lnTo>
                  <a:pt x="8576" y="2664"/>
                </a:lnTo>
                <a:lnTo>
                  <a:pt x="8570" y="2664"/>
                </a:lnTo>
                <a:lnTo>
                  <a:pt x="8566" y="2662"/>
                </a:lnTo>
                <a:lnTo>
                  <a:pt x="8566" y="2664"/>
                </a:lnTo>
                <a:lnTo>
                  <a:pt x="8564" y="2666"/>
                </a:lnTo>
                <a:lnTo>
                  <a:pt x="8566" y="2674"/>
                </a:lnTo>
                <a:lnTo>
                  <a:pt x="8572" y="2686"/>
                </a:lnTo>
                <a:lnTo>
                  <a:pt x="8576" y="2692"/>
                </a:lnTo>
                <a:lnTo>
                  <a:pt x="8580" y="2698"/>
                </a:lnTo>
                <a:lnTo>
                  <a:pt x="8584" y="2710"/>
                </a:lnTo>
                <a:lnTo>
                  <a:pt x="8584" y="2716"/>
                </a:lnTo>
                <a:lnTo>
                  <a:pt x="8586" y="2718"/>
                </a:lnTo>
                <a:lnTo>
                  <a:pt x="8590" y="2718"/>
                </a:lnTo>
                <a:lnTo>
                  <a:pt x="8594" y="2718"/>
                </a:lnTo>
                <a:lnTo>
                  <a:pt x="8596" y="2718"/>
                </a:lnTo>
                <a:lnTo>
                  <a:pt x="8600" y="2720"/>
                </a:lnTo>
                <a:lnTo>
                  <a:pt x="8602" y="2722"/>
                </a:lnTo>
                <a:lnTo>
                  <a:pt x="8604" y="2730"/>
                </a:lnTo>
                <a:lnTo>
                  <a:pt x="8594" y="2740"/>
                </a:lnTo>
                <a:lnTo>
                  <a:pt x="8586" y="2744"/>
                </a:lnTo>
                <a:lnTo>
                  <a:pt x="8576" y="2750"/>
                </a:lnTo>
                <a:lnTo>
                  <a:pt x="8572" y="2752"/>
                </a:lnTo>
                <a:lnTo>
                  <a:pt x="8570" y="2754"/>
                </a:lnTo>
                <a:lnTo>
                  <a:pt x="8570" y="2758"/>
                </a:lnTo>
                <a:lnTo>
                  <a:pt x="8570" y="2768"/>
                </a:lnTo>
                <a:close/>
                <a:moveTo>
                  <a:pt x="11370" y="2874"/>
                </a:moveTo>
                <a:lnTo>
                  <a:pt x="11370" y="2874"/>
                </a:lnTo>
                <a:lnTo>
                  <a:pt x="11370" y="2870"/>
                </a:lnTo>
                <a:lnTo>
                  <a:pt x="11376" y="2882"/>
                </a:lnTo>
                <a:lnTo>
                  <a:pt x="11370" y="2874"/>
                </a:lnTo>
                <a:close/>
                <a:moveTo>
                  <a:pt x="8546" y="1146"/>
                </a:moveTo>
                <a:lnTo>
                  <a:pt x="8546" y="1146"/>
                </a:lnTo>
                <a:lnTo>
                  <a:pt x="8546" y="1144"/>
                </a:lnTo>
                <a:lnTo>
                  <a:pt x="8544" y="1140"/>
                </a:lnTo>
                <a:lnTo>
                  <a:pt x="8532" y="1134"/>
                </a:lnTo>
                <a:lnTo>
                  <a:pt x="8518" y="1126"/>
                </a:lnTo>
                <a:lnTo>
                  <a:pt x="8508" y="1120"/>
                </a:lnTo>
                <a:lnTo>
                  <a:pt x="8500" y="1112"/>
                </a:lnTo>
                <a:lnTo>
                  <a:pt x="8490" y="1104"/>
                </a:lnTo>
                <a:lnTo>
                  <a:pt x="8482" y="1102"/>
                </a:lnTo>
                <a:lnTo>
                  <a:pt x="8478" y="1104"/>
                </a:lnTo>
                <a:lnTo>
                  <a:pt x="8470" y="1108"/>
                </a:lnTo>
                <a:lnTo>
                  <a:pt x="8468" y="1108"/>
                </a:lnTo>
                <a:lnTo>
                  <a:pt x="8468" y="1110"/>
                </a:lnTo>
                <a:lnTo>
                  <a:pt x="8470" y="1116"/>
                </a:lnTo>
                <a:lnTo>
                  <a:pt x="8472" y="1120"/>
                </a:lnTo>
                <a:lnTo>
                  <a:pt x="8470" y="1118"/>
                </a:lnTo>
                <a:lnTo>
                  <a:pt x="8466" y="1118"/>
                </a:lnTo>
                <a:lnTo>
                  <a:pt x="8464" y="1118"/>
                </a:lnTo>
                <a:lnTo>
                  <a:pt x="8464" y="1120"/>
                </a:lnTo>
                <a:lnTo>
                  <a:pt x="8464" y="1122"/>
                </a:lnTo>
                <a:lnTo>
                  <a:pt x="8468" y="1130"/>
                </a:lnTo>
                <a:lnTo>
                  <a:pt x="8476" y="1140"/>
                </a:lnTo>
                <a:lnTo>
                  <a:pt x="8482" y="1144"/>
                </a:lnTo>
                <a:lnTo>
                  <a:pt x="8486" y="1144"/>
                </a:lnTo>
                <a:lnTo>
                  <a:pt x="8488" y="1144"/>
                </a:lnTo>
                <a:lnTo>
                  <a:pt x="8488" y="1142"/>
                </a:lnTo>
                <a:lnTo>
                  <a:pt x="8492" y="1140"/>
                </a:lnTo>
                <a:lnTo>
                  <a:pt x="8500" y="1142"/>
                </a:lnTo>
                <a:lnTo>
                  <a:pt x="8506" y="1146"/>
                </a:lnTo>
                <a:lnTo>
                  <a:pt x="8508" y="1148"/>
                </a:lnTo>
                <a:lnTo>
                  <a:pt x="8508" y="1152"/>
                </a:lnTo>
                <a:lnTo>
                  <a:pt x="8510" y="1154"/>
                </a:lnTo>
                <a:lnTo>
                  <a:pt x="8514" y="1156"/>
                </a:lnTo>
                <a:lnTo>
                  <a:pt x="8526" y="1156"/>
                </a:lnTo>
                <a:lnTo>
                  <a:pt x="8540" y="1152"/>
                </a:lnTo>
                <a:lnTo>
                  <a:pt x="8544" y="1150"/>
                </a:lnTo>
                <a:lnTo>
                  <a:pt x="8546" y="1146"/>
                </a:lnTo>
                <a:close/>
                <a:moveTo>
                  <a:pt x="8966" y="906"/>
                </a:moveTo>
                <a:lnTo>
                  <a:pt x="8966" y="906"/>
                </a:lnTo>
                <a:lnTo>
                  <a:pt x="8984" y="902"/>
                </a:lnTo>
                <a:lnTo>
                  <a:pt x="8988" y="900"/>
                </a:lnTo>
                <a:lnTo>
                  <a:pt x="8992" y="896"/>
                </a:lnTo>
                <a:lnTo>
                  <a:pt x="8994" y="894"/>
                </a:lnTo>
                <a:lnTo>
                  <a:pt x="8994" y="890"/>
                </a:lnTo>
                <a:lnTo>
                  <a:pt x="8990" y="884"/>
                </a:lnTo>
                <a:lnTo>
                  <a:pt x="8982" y="878"/>
                </a:lnTo>
                <a:lnTo>
                  <a:pt x="8972" y="874"/>
                </a:lnTo>
                <a:lnTo>
                  <a:pt x="8960" y="874"/>
                </a:lnTo>
                <a:lnTo>
                  <a:pt x="8948" y="876"/>
                </a:lnTo>
                <a:lnTo>
                  <a:pt x="8936" y="880"/>
                </a:lnTo>
                <a:lnTo>
                  <a:pt x="8928" y="886"/>
                </a:lnTo>
                <a:lnTo>
                  <a:pt x="8924" y="892"/>
                </a:lnTo>
                <a:lnTo>
                  <a:pt x="8924" y="898"/>
                </a:lnTo>
                <a:lnTo>
                  <a:pt x="8928" y="904"/>
                </a:lnTo>
                <a:lnTo>
                  <a:pt x="8936" y="906"/>
                </a:lnTo>
                <a:lnTo>
                  <a:pt x="8948" y="908"/>
                </a:lnTo>
                <a:lnTo>
                  <a:pt x="8966" y="906"/>
                </a:lnTo>
                <a:close/>
                <a:moveTo>
                  <a:pt x="8184" y="986"/>
                </a:moveTo>
                <a:lnTo>
                  <a:pt x="8184" y="986"/>
                </a:lnTo>
                <a:lnTo>
                  <a:pt x="8178" y="1004"/>
                </a:lnTo>
                <a:lnTo>
                  <a:pt x="8176" y="1012"/>
                </a:lnTo>
                <a:lnTo>
                  <a:pt x="8178" y="1018"/>
                </a:lnTo>
                <a:lnTo>
                  <a:pt x="8182" y="1022"/>
                </a:lnTo>
                <a:lnTo>
                  <a:pt x="8188" y="1024"/>
                </a:lnTo>
                <a:lnTo>
                  <a:pt x="8198" y="1026"/>
                </a:lnTo>
                <a:lnTo>
                  <a:pt x="8212" y="1028"/>
                </a:lnTo>
                <a:lnTo>
                  <a:pt x="8228" y="1028"/>
                </a:lnTo>
                <a:lnTo>
                  <a:pt x="8228" y="1030"/>
                </a:lnTo>
                <a:lnTo>
                  <a:pt x="8224" y="1032"/>
                </a:lnTo>
                <a:lnTo>
                  <a:pt x="8220" y="1036"/>
                </a:lnTo>
                <a:lnTo>
                  <a:pt x="8218" y="1040"/>
                </a:lnTo>
                <a:lnTo>
                  <a:pt x="8218" y="1044"/>
                </a:lnTo>
                <a:lnTo>
                  <a:pt x="8222" y="1046"/>
                </a:lnTo>
                <a:lnTo>
                  <a:pt x="8232" y="1054"/>
                </a:lnTo>
                <a:lnTo>
                  <a:pt x="8238" y="1058"/>
                </a:lnTo>
                <a:lnTo>
                  <a:pt x="8244" y="1060"/>
                </a:lnTo>
                <a:lnTo>
                  <a:pt x="8248" y="1058"/>
                </a:lnTo>
                <a:lnTo>
                  <a:pt x="8250" y="1058"/>
                </a:lnTo>
                <a:lnTo>
                  <a:pt x="8254" y="1052"/>
                </a:lnTo>
                <a:lnTo>
                  <a:pt x="8254" y="1044"/>
                </a:lnTo>
                <a:lnTo>
                  <a:pt x="8254" y="1038"/>
                </a:lnTo>
                <a:lnTo>
                  <a:pt x="8254" y="1032"/>
                </a:lnTo>
                <a:lnTo>
                  <a:pt x="8256" y="1032"/>
                </a:lnTo>
                <a:lnTo>
                  <a:pt x="8258" y="1034"/>
                </a:lnTo>
                <a:lnTo>
                  <a:pt x="8264" y="1040"/>
                </a:lnTo>
                <a:lnTo>
                  <a:pt x="8268" y="1046"/>
                </a:lnTo>
                <a:lnTo>
                  <a:pt x="8270" y="1052"/>
                </a:lnTo>
                <a:lnTo>
                  <a:pt x="8272" y="1056"/>
                </a:lnTo>
                <a:lnTo>
                  <a:pt x="8270" y="1060"/>
                </a:lnTo>
                <a:lnTo>
                  <a:pt x="8266" y="1066"/>
                </a:lnTo>
                <a:lnTo>
                  <a:pt x="8262" y="1070"/>
                </a:lnTo>
                <a:lnTo>
                  <a:pt x="8258" y="1072"/>
                </a:lnTo>
                <a:lnTo>
                  <a:pt x="8256" y="1074"/>
                </a:lnTo>
                <a:lnTo>
                  <a:pt x="8258" y="1076"/>
                </a:lnTo>
                <a:lnTo>
                  <a:pt x="8262" y="1076"/>
                </a:lnTo>
                <a:lnTo>
                  <a:pt x="8276" y="1078"/>
                </a:lnTo>
                <a:lnTo>
                  <a:pt x="8292" y="1080"/>
                </a:lnTo>
                <a:lnTo>
                  <a:pt x="8302" y="1082"/>
                </a:lnTo>
                <a:lnTo>
                  <a:pt x="8308" y="1084"/>
                </a:lnTo>
                <a:lnTo>
                  <a:pt x="8312" y="1086"/>
                </a:lnTo>
                <a:lnTo>
                  <a:pt x="8314" y="1088"/>
                </a:lnTo>
                <a:lnTo>
                  <a:pt x="8320" y="1090"/>
                </a:lnTo>
                <a:lnTo>
                  <a:pt x="8338" y="1092"/>
                </a:lnTo>
                <a:lnTo>
                  <a:pt x="8352" y="1092"/>
                </a:lnTo>
                <a:lnTo>
                  <a:pt x="8364" y="1094"/>
                </a:lnTo>
                <a:lnTo>
                  <a:pt x="8384" y="1098"/>
                </a:lnTo>
                <a:lnTo>
                  <a:pt x="8392" y="1098"/>
                </a:lnTo>
                <a:lnTo>
                  <a:pt x="8402" y="1096"/>
                </a:lnTo>
                <a:lnTo>
                  <a:pt x="8412" y="1094"/>
                </a:lnTo>
                <a:lnTo>
                  <a:pt x="8426" y="1086"/>
                </a:lnTo>
                <a:lnTo>
                  <a:pt x="8428" y="1084"/>
                </a:lnTo>
                <a:lnTo>
                  <a:pt x="8430" y="1082"/>
                </a:lnTo>
                <a:lnTo>
                  <a:pt x="8428" y="1080"/>
                </a:lnTo>
                <a:lnTo>
                  <a:pt x="8426" y="1078"/>
                </a:lnTo>
                <a:lnTo>
                  <a:pt x="8418" y="1074"/>
                </a:lnTo>
                <a:lnTo>
                  <a:pt x="8408" y="1068"/>
                </a:lnTo>
                <a:lnTo>
                  <a:pt x="8394" y="1062"/>
                </a:lnTo>
                <a:lnTo>
                  <a:pt x="8382" y="1054"/>
                </a:lnTo>
                <a:lnTo>
                  <a:pt x="8372" y="1046"/>
                </a:lnTo>
                <a:lnTo>
                  <a:pt x="8364" y="1036"/>
                </a:lnTo>
                <a:lnTo>
                  <a:pt x="8360" y="1026"/>
                </a:lnTo>
                <a:lnTo>
                  <a:pt x="8354" y="1018"/>
                </a:lnTo>
                <a:lnTo>
                  <a:pt x="8344" y="1006"/>
                </a:lnTo>
                <a:lnTo>
                  <a:pt x="8340" y="1000"/>
                </a:lnTo>
                <a:lnTo>
                  <a:pt x="8338" y="992"/>
                </a:lnTo>
                <a:lnTo>
                  <a:pt x="8336" y="980"/>
                </a:lnTo>
                <a:lnTo>
                  <a:pt x="8338" y="964"/>
                </a:lnTo>
                <a:lnTo>
                  <a:pt x="8340" y="956"/>
                </a:lnTo>
                <a:lnTo>
                  <a:pt x="8344" y="948"/>
                </a:lnTo>
                <a:lnTo>
                  <a:pt x="8352" y="936"/>
                </a:lnTo>
                <a:lnTo>
                  <a:pt x="8362" y="926"/>
                </a:lnTo>
                <a:lnTo>
                  <a:pt x="8372" y="918"/>
                </a:lnTo>
                <a:lnTo>
                  <a:pt x="8378" y="912"/>
                </a:lnTo>
                <a:lnTo>
                  <a:pt x="8380" y="906"/>
                </a:lnTo>
                <a:lnTo>
                  <a:pt x="8380" y="904"/>
                </a:lnTo>
                <a:lnTo>
                  <a:pt x="8376" y="900"/>
                </a:lnTo>
                <a:lnTo>
                  <a:pt x="8366" y="894"/>
                </a:lnTo>
                <a:lnTo>
                  <a:pt x="8346" y="886"/>
                </a:lnTo>
                <a:lnTo>
                  <a:pt x="8342" y="886"/>
                </a:lnTo>
                <a:lnTo>
                  <a:pt x="8338" y="886"/>
                </a:lnTo>
                <a:lnTo>
                  <a:pt x="8324" y="888"/>
                </a:lnTo>
                <a:lnTo>
                  <a:pt x="8288" y="894"/>
                </a:lnTo>
                <a:lnTo>
                  <a:pt x="8266" y="896"/>
                </a:lnTo>
                <a:lnTo>
                  <a:pt x="8256" y="900"/>
                </a:lnTo>
                <a:lnTo>
                  <a:pt x="8250" y="902"/>
                </a:lnTo>
                <a:lnTo>
                  <a:pt x="8250" y="904"/>
                </a:lnTo>
                <a:lnTo>
                  <a:pt x="8250" y="908"/>
                </a:lnTo>
                <a:lnTo>
                  <a:pt x="8250" y="910"/>
                </a:lnTo>
                <a:lnTo>
                  <a:pt x="8246" y="916"/>
                </a:lnTo>
                <a:lnTo>
                  <a:pt x="8236" y="920"/>
                </a:lnTo>
                <a:lnTo>
                  <a:pt x="8226" y="926"/>
                </a:lnTo>
                <a:lnTo>
                  <a:pt x="8222" y="930"/>
                </a:lnTo>
                <a:lnTo>
                  <a:pt x="8220" y="932"/>
                </a:lnTo>
                <a:lnTo>
                  <a:pt x="8222" y="936"/>
                </a:lnTo>
                <a:lnTo>
                  <a:pt x="8226" y="940"/>
                </a:lnTo>
                <a:lnTo>
                  <a:pt x="8228" y="946"/>
                </a:lnTo>
                <a:lnTo>
                  <a:pt x="8228" y="954"/>
                </a:lnTo>
                <a:lnTo>
                  <a:pt x="8224" y="964"/>
                </a:lnTo>
                <a:lnTo>
                  <a:pt x="8218" y="974"/>
                </a:lnTo>
                <a:lnTo>
                  <a:pt x="8212" y="976"/>
                </a:lnTo>
                <a:lnTo>
                  <a:pt x="8208" y="976"/>
                </a:lnTo>
                <a:lnTo>
                  <a:pt x="8204" y="976"/>
                </a:lnTo>
                <a:lnTo>
                  <a:pt x="8198" y="974"/>
                </a:lnTo>
                <a:lnTo>
                  <a:pt x="8194" y="974"/>
                </a:lnTo>
                <a:lnTo>
                  <a:pt x="8190" y="978"/>
                </a:lnTo>
                <a:lnTo>
                  <a:pt x="8184" y="986"/>
                </a:lnTo>
                <a:close/>
                <a:moveTo>
                  <a:pt x="8658" y="660"/>
                </a:moveTo>
                <a:lnTo>
                  <a:pt x="8658" y="660"/>
                </a:lnTo>
                <a:lnTo>
                  <a:pt x="8640" y="666"/>
                </a:lnTo>
                <a:lnTo>
                  <a:pt x="8630" y="668"/>
                </a:lnTo>
                <a:lnTo>
                  <a:pt x="8624" y="668"/>
                </a:lnTo>
                <a:lnTo>
                  <a:pt x="8620" y="664"/>
                </a:lnTo>
                <a:lnTo>
                  <a:pt x="8616" y="662"/>
                </a:lnTo>
                <a:lnTo>
                  <a:pt x="8610" y="660"/>
                </a:lnTo>
                <a:lnTo>
                  <a:pt x="8602" y="658"/>
                </a:lnTo>
                <a:lnTo>
                  <a:pt x="8586" y="658"/>
                </a:lnTo>
                <a:lnTo>
                  <a:pt x="8570" y="660"/>
                </a:lnTo>
                <a:lnTo>
                  <a:pt x="8564" y="664"/>
                </a:lnTo>
                <a:lnTo>
                  <a:pt x="8560" y="666"/>
                </a:lnTo>
                <a:lnTo>
                  <a:pt x="8560" y="670"/>
                </a:lnTo>
                <a:lnTo>
                  <a:pt x="8562" y="674"/>
                </a:lnTo>
                <a:lnTo>
                  <a:pt x="8562" y="676"/>
                </a:lnTo>
                <a:lnTo>
                  <a:pt x="8560" y="676"/>
                </a:lnTo>
                <a:lnTo>
                  <a:pt x="8552" y="676"/>
                </a:lnTo>
                <a:lnTo>
                  <a:pt x="8540" y="676"/>
                </a:lnTo>
                <a:lnTo>
                  <a:pt x="8524" y="680"/>
                </a:lnTo>
                <a:lnTo>
                  <a:pt x="8508" y="684"/>
                </a:lnTo>
                <a:lnTo>
                  <a:pt x="8490" y="690"/>
                </a:lnTo>
                <a:lnTo>
                  <a:pt x="8472" y="698"/>
                </a:lnTo>
                <a:lnTo>
                  <a:pt x="8456" y="708"/>
                </a:lnTo>
                <a:lnTo>
                  <a:pt x="8442" y="718"/>
                </a:lnTo>
                <a:lnTo>
                  <a:pt x="8432" y="728"/>
                </a:lnTo>
                <a:lnTo>
                  <a:pt x="8426" y="734"/>
                </a:lnTo>
                <a:lnTo>
                  <a:pt x="8420" y="738"/>
                </a:lnTo>
                <a:lnTo>
                  <a:pt x="8418" y="738"/>
                </a:lnTo>
                <a:lnTo>
                  <a:pt x="8414" y="736"/>
                </a:lnTo>
                <a:lnTo>
                  <a:pt x="8412" y="734"/>
                </a:lnTo>
                <a:lnTo>
                  <a:pt x="8408" y="734"/>
                </a:lnTo>
                <a:lnTo>
                  <a:pt x="8402" y="736"/>
                </a:lnTo>
                <a:lnTo>
                  <a:pt x="8394" y="740"/>
                </a:lnTo>
                <a:lnTo>
                  <a:pt x="8388" y="746"/>
                </a:lnTo>
                <a:lnTo>
                  <a:pt x="8382" y="748"/>
                </a:lnTo>
                <a:lnTo>
                  <a:pt x="8380" y="748"/>
                </a:lnTo>
                <a:lnTo>
                  <a:pt x="8378" y="746"/>
                </a:lnTo>
                <a:lnTo>
                  <a:pt x="8376" y="744"/>
                </a:lnTo>
                <a:lnTo>
                  <a:pt x="8374" y="742"/>
                </a:lnTo>
                <a:lnTo>
                  <a:pt x="8370" y="742"/>
                </a:lnTo>
                <a:lnTo>
                  <a:pt x="8362" y="744"/>
                </a:lnTo>
                <a:lnTo>
                  <a:pt x="8358" y="750"/>
                </a:lnTo>
                <a:lnTo>
                  <a:pt x="8356" y="754"/>
                </a:lnTo>
                <a:lnTo>
                  <a:pt x="8360" y="756"/>
                </a:lnTo>
                <a:lnTo>
                  <a:pt x="8362" y="760"/>
                </a:lnTo>
                <a:lnTo>
                  <a:pt x="8370" y="764"/>
                </a:lnTo>
                <a:lnTo>
                  <a:pt x="8368" y="766"/>
                </a:lnTo>
                <a:lnTo>
                  <a:pt x="8364" y="770"/>
                </a:lnTo>
                <a:lnTo>
                  <a:pt x="8360" y="772"/>
                </a:lnTo>
                <a:lnTo>
                  <a:pt x="8358" y="774"/>
                </a:lnTo>
                <a:lnTo>
                  <a:pt x="8360" y="778"/>
                </a:lnTo>
                <a:lnTo>
                  <a:pt x="8364" y="780"/>
                </a:lnTo>
                <a:lnTo>
                  <a:pt x="8366" y="782"/>
                </a:lnTo>
                <a:lnTo>
                  <a:pt x="8368" y="784"/>
                </a:lnTo>
                <a:lnTo>
                  <a:pt x="8364" y="786"/>
                </a:lnTo>
                <a:lnTo>
                  <a:pt x="8356" y="786"/>
                </a:lnTo>
                <a:lnTo>
                  <a:pt x="8348" y="788"/>
                </a:lnTo>
                <a:lnTo>
                  <a:pt x="8342" y="792"/>
                </a:lnTo>
                <a:lnTo>
                  <a:pt x="8338" y="798"/>
                </a:lnTo>
                <a:lnTo>
                  <a:pt x="8334" y="806"/>
                </a:lnTo>
                <a:lnTo>
                  <a:pt x="8330" y="814"/>
                </a:lnTo>
                <a:lnTo>
                  <a:pt x="8324" y="822"/>
                </a:lnTo>
                <a:lnTo>
                  <a:pt x="8316" y="830"/>
                </a:lnTo>
                <a:lnTo>
                  <a:pt x="8302" y="836"/>
                </a:lnTo>
                <a:lnTo>
                  <a:pt x="8280" y="848"/>
                </a:lnTo>
                <a:lnTo>
                  <a:pt x="8272" y="854"/>
                </a:lnTo>
                <a:lnTo>
                  <a:pt x="8268" y="858"/>
                </a:lnTo>
                <a:lnTo>
                  <a:pt x="8268" y="862"/>
                </a:lnTo>
                <a:lnTo>
                  <a:pt x="8270" y="864"/>
                </a:lnTo>
                <a:lnTo>
                  <a:pt x="8278" y="866"/>
                </a:lnTo>
                <a:lnTo>
                  <a:pt x="8288" y="866"/>
                </a:lnTo>
                <a:lnTo>
                  <a:pt x="8296" y="866"/>
                </a:lnTo>
                <a:lnTo>
                  <a:pt x="8298" y="870"/>
                </a:lnTo>
                <a:lnTo>
                  <a:pt x="8296" y="872"/>
                </a:lnTo>
                <a:lnTo>
                  <a:pt x="8294" y="876"/>
                </a:lnTo>
                <a:lnTo>
                  <a:pt x="8290" y="880"/>
                </a:lnTo>
                <a:lnTo>
                  <a:pt x="8290" y="882"/>
                </a:lnTo>
                <a:lnTo>
                  <a:pt x="8294" y="882"/>
                </a:lnTo>
                <a:lnTo>
                  <a:pt x="8304" y="882"/>
                </a:lnTo>
                <a:lnTo>
                  <a:pt x="8326" y="876"/>
                </a:lnTo>
                <a:lnTo>
                  <a:pt x="8334" y="876"/>
                </a:lnTo>
                <a:lnTo>
                  <a:pt x="8342" y="876"/>
                </a:lnTo>
                <a:lnTo>
                  <a:pt x="8348" y="878"/>
                </a:lnTo>
                <a:lnTo>
                  <a:pt x="8356" y="880"/>
                </a:lnTo>
                <a:lnTo>
                  <a:pt x="8374" y="892"/>
                </a:lnTo>
                <a:lnTo>
                  <a:pt x="8384" y="894"/>
                </a:lnTo>
                <a:lnTo>
                  <a:pt x="8396" y="894"/>
                </a:lnTo>
                <a:lnTo>
                  <a:pt x="8402" y="892"/>
                </a:lnTo>
                <a:lnTo>
                  <a:pt x="8406" y="888"/>
                </a:lnTo>
                <a:lnTo>
                  <a:pt x="8410" y="884"/>
                </a:lnTo>
                <a:lnTo>
                  <a:pt x="8412" y="878"/>
                </a:lnTo>
                <a:lnTo>
                  <a:pt x="8414" y="874"/>
                </a:lnTo>
                <a:lnTo>
                  <a:pt x="8418" y="870"/>
                </a:lnTo>
                <a:lnTo>
                  <a:pt x="8426" y="868"/>
                </a:lnTo>
                <a:lnTo>
                  <a:pt x="8430" y="868"/>
                </a:lnTo>
                <a:lnTo>
                  <a:pt x="8434" y="864"/>
                </a:lnTo>
                <a:lnTo>
                  <a:pt x="8440" y="858"/>
                </a:lnTo>
                <a:lnTo>
                  <a:pt x="8442" y="850"/>
                </a:lnTo>
                <a:lnTo>
                  <a:pt x="8446" y="840"/>
                </a:lnTo>
                <a:lnTo>
                  <a:pt x="8450" y="834"/>
                </a:lnTo>
                <a:lnTo>
                  <a:pt x="8456" y="830"/>
                </a:lnTo>
                <a:lnTo>
                  <a:pt x="8460" y="828"/>
                </a:lnTo>
                <a:lnTo>
                  <a:pt x="8470" y="824"/>
                </a:lnTo>
                <a:lnTo>
                  <a:pt x="8472" y="820"/>
                </a:lnTo>
                <a:lnTo>
                  <a:pt x="8474" y="816"/>
                </a:lnTo>
                <a:lnTo>
                  <a:pt x="8476" y="804"/>
                </a:lnTo>
                <a:lnTo>
                  <a:pt x="8480" y="802"/>
                </a:lnTo>
                <a:lnTo>
                  <a:pt x="8484" y="800"/>
                </a:lnTo>
                <a:lnTo>
                  <a:pt x="8498" y="794"/>
                </a:lnTo>
                <a:lnTo>
                  <a:pt x="8526" y="784"/>
                </a:lnTo>
                <a:lnTo>
                  <a:pt x="8540" y="778"/>
                </a:lnTo>
                <a:lnTo>
                  <a:pt x="8546" y="772"/>
                </a:lnTo>
                <a:lnTo>
                  <a:pt x="8550" y="768"/>
                </a:lnTo>
                <a:lnTo>
                  <a:pt x="8552" y="764"/>
                </a:lnTo>
                <a:lnTo>
                  <a:pt x="8556" y="758"/>
                </a:lnTo>
                <a:lnTo>
                  <a:pt x="8564" y="752"/>
                </a:lnTo>
                <a:lnTo>
                  <a:pt x="8578" y="744"/>
                </a:lnTo>
                <a:lnTo>
                  <a:pt x="8600" y="734"/>
                </a:lnTo>
                <a:lnTo>
                  <a:pt x="8632" y="722"/>
                </a:lnTo>
                <a:lnTo>
                  <a:pt x="8666" y="712"/>
                </a:lnTo>
                <a:lnTo>
                  <a:pt x="8742" y="692"/>
                </a:lnTo>
                <a:lnTo>
                  <a:pt x="8814" y="674"/>
                </a:lnTo>
                <a:lnTo>
                  <a:pt x="8844" y="664"/>
                </a:lnTo>
                <a:lnTo>
                  <a:pt x="8870" y="654"/>
                </a:lnTo>
                <a:lnTo>
                  <a:pt x="8878" y="648"/>
                </a:lnTo>
                <a:lnTo>
                  <a:pt x="8886" y="642"/>
                </a:lnTo>
                <a:lnTo>
                  <a:pt x="8890" y="638"/>
                </a:lnTo>
                <a:lnTo>
                  <a:pt x="8892" y="632"/>
                </a:lnTo>
                <a:lnTo>
                  <a:pt x="8890" y="628"/>
                </a:lnTo>
                <a:lnTo>
                  <a:pt x="8888" y="622"/>
                </a:lnTo>
                <a:lnTo>
                  <a:pt x="8884" y="618"/>
                </a:lnTo>
                <a:lnTo>
                  <a:pt x="8878" y="614"/>
                </a:lnTo>
                <a:lnTo>
                  <a:pt x="8862" y="608"/>
                </a:lnTo>
                <a:lnTo>
                  <a:pt x="8842" y="606"/>
                </a:lnTo>
                <a:lnTo>
                  <a:pt x="8820" y="606"/>
                </a:lnTo>
                <a:lnTo>
                  <a:pt x="8798" y="610"/>
                </a:lnTo>
                <a:lnTo>
                  <a:pt x="8768" y="622"/>
                </a:lnTo>
                <a:lnTo>
                  <a:pt x="8762" y="624"/>
                </a:lnTo>
                <a:lnTo>
                  <a:pt x="8758" y="628"/>
                </a:lnTo>
                <a:lnTo>
                  <a:pt x="8756" y="630"/>
                </a:lnTo>
                <a:lnTo>
                  <a:pt x="8754" y="634"/>
                </a:lnTo>
                <a:lnTo>
                  <a:pt x="8746" y="638"/>
                </a:lnTo>
                <a:lnTo>
                  <a:pt x="8732" y="642"/>
                </a:lnTo>
                <a:lnTo>
                  <a:pt x="8708" y="650"/>
                </a:lnTo>
                <a:lnTo>
                  <a:pt x="8698" y="650"/>
                </a:lnTo>
                <a:lnTo>
                  <a:pt x="8686" y="652"/>
                </a:lnTo>
                <a:lnTo>
                  <a:pt x="8658" y="660"/>
                </a:lnTo>
                <a:close/>
                <a:moveTo>
                  <a:pt x="7934" y="316"/>
                </a:moveTo>
                <a:lnTo>
                  <a:pt x="7934" y="316"/>
                </a:lnTo>
                <a:lnTo>
                  <a:pt x="7942" y="318"/>
                </a:lnTo>
                <a:lnTo>
                  <a:pt x="7950" y="314"/>
                </a:lnTo>
                <a:lnTo>
                  <a:pt x="7954" y="314"/>
                </a:lnTo>
                <a:lnTo>
                  <a:pt x="7958" y="316"/>
                </a:lnTo>
                <a:lnTo>
                  <a:pt x="7964" y="320"/>
                </a:lnTo>
                <a:lnTo>
                  <a:pt x="7968" y="322"/>
                </a:lnTo>
                <a:lnTo>
                  <a:pt x="7974" y="322"/>
                </a:lnTo>
                <a:lnTo>
                  <a:pt x="7980" y="322"/>
                </a:lnTo>
                <a:lnTo>
                  <a:pt x="7990" y="318"/>
                </a:lnTo>
                <a:lnTo>
                  <a:pt x="8006" y="310"/>
                </a:lnTo>
                <a:lnTo>
                  <a:pt x="8018" y="304"/>
                </a:lnTo>
                <a:lnTo>
                  <a:pt x="8022" y="302"/>
                </a:lnTo>
                <a:lnTo>
                  <a:pt x="8028" y="300"/>
                </a:lnTo>
                <a:lnTo>
                  <a:pt x="8036" y="302"/>
                </a:lnTo>
                <a:lnTo>
                  <a:pt x="8046" y="304"/>
                </a:lnTo>
                <a:lnTo>
                  <a:pt x="8056" y="308"/>
                </a:lnTo>
                <a:lnTo>
                  <a:pt x="8064" y="308"/>
                </a:lnTo>
                <a:lnTo>
                  <a:pt x="8070" y="308"/>
                </a:lnTo>
                <a:lnTo>
                  <a:pt x="8072" y="306"/>
                </a:lnTo>
                <a:lnTo>
                  <a:pt x="8070" y="302"/>
                </a:lnTo>
                <a:lnTo>
                  <a:pt x="8064" y="298"/>
                </a:lnTo>
                <a:lnTo>
                  <a:pt x="8054" y="294"/>
                </a:lnTo>
                <a:lnTo>
                  <a:pt x="8038" y="290"/>
                </a:lnTo>
                <a:lnTo>
                  <a:pt x="8014" y="286"/>
                </a:lnTo>
                <a:lnTo>
                  <a:pt x="8010" y="286"/>
                </a:lnTo>
                <a:lnTo>
                  <a:pt x="8008" y="288"/>
                </a:lnTo>
                <a:lnTo>
                  <a:pt x="8006" y="290"/>
                </a:lnTo>
                <a:lnTo>
                  <a:pt x="8002" y="294"/>
                </a:lnTo>
                <a:lnTo>
                  <a:pt x="7996" y="296"/>
                </a:lnTo>
                <a:lnTo>
                  <a:pt x="7984" y="300"/>
                </a:lnTo>
                <a:lnTo>
                  <a:pt x="7954" y="304"/>
                </a:lnTo>
                <a:lnTo>
                  <a:pt x="7930" y="308"/>
                </a:lnTo>
                <a:lnTo>
                  <a:pt x="7924" y="310"/>
                </a:lnTo>
                <a:lnTo>
                  <a:pt x="7920" y="312"/>
                </a:lnTo>
                <a:lnTo>
                  <a:pt x="7924" y="314"/>
                </a:lnTo>
                <a:lnTo>
                  <a:pt x="7934" y="316"/>
                </a:lnTo>
                <a:close/>
                <a:moveTo>
                  <a:pt x="8090" y="300"/>
                </a:moveTo>
                <a:lnTo>
                  <a:pt x="8090" y="300"/>
                </a:lnTo>
                <a:lnTo>
                  <a:pt x="8098" y="306"/>
                </a:lnTo>
                <a:lnTo>
                  <a:pt x="8100" y="308"/>
                </a:lnTo>
                <a:lnTo>
                  <a:pt x="8098" y="310"/>
                </a:lnTo>
                <a:lnTo>
                  <a:pt x="8096" y="312"/>
                </a:lnTo>
                <a:lnTo>
                  <a:pt x="8090" y="314"/>
                </a:lnTo>
                <a:lnTo>
                  <a:pt x="8068" y="316"/>
                </a:lnTo>
                <a:lnTo>
                  <a:pt x="8042" y="316"/>
                </a:lnTo>
                <a:lnTo>
                  <a:pt x="8024" y="318"/>
                </a:lnTo>
                <a:lnTo>
                  <a:pt x="8020" y="318"/>
                </a:lnTo>
                <a:lnTo>
                  <a:pt x="8020" y="320"/>
                </a:lnTo>
                <a:lnTo>
                  <a:pt x="8022" y="322"/>
                </a:lnTo>
                <a:lnTo>
                  <a:pt x="8028" y="326"/>
                </a:lnTo>
                <a:lnTo>
                  <a:pt x="8036" y="332"/>
                </a:lnTo>
                <a:lnTo>
                  <a:pt x="8034" y="332"/>
                </a:lnTo>
                <a:lnTo>
                  <a:pt x="8032" y="334"/>
                </a:lnTo>
                <a:lnTo>
                  <a:pt x="8012" y="332"/>
                </a:lnTo>
                <a:lnTo>
                  <a:pt x="8000" y="330"/>
                </a:lnTo>
                <a:lnTo>
                  <a:pt x="7988" y="332"/>
                </a:lnTo>
                <a:lnTo>
                  <a:pt x="7986" y="332"/>
                </a:lnTo>
                <a:lnTo>
                  <a:pt x="7986" y="334"/>
                </a:lnTo>
                <a:lnTo>
                  <a:pt x="7988" y="338"/>
                </a:lnTo>
                <a:lnTo>
                  <a:pt x="7998" y="344"/>
                </a:lnTo>
                <a:lnTo>
                  <a:pt x="8006" y="346"/>
                </a:lnTo>
                <a:lnTo>
                  <a:pt x="8010" y="346"/>
                </a:lnTo>
                <a:lnTo>
                  <a:pt x="8016" y="344"/>
                </a:lnTo>
                <a:lnTo>
                  <a:pt x="8028" y="340"/>
                </a:lnTo>
                <a:lnTo>
                  <a:pt x="8034" y="338"/>
                </a:lnTo>
                <a:lnTo>
                  <a:pt x="8036" y="340"/>
                </a:lnTo>
                <a:lnTo>
                  <a:pt x="8034" y="346"/>
                </a:lnTo>
                <a:lnTo>
                  <a:pt x="8034" y="350"/>
                </a:lnTo>
                <a:lnTo>
                  <a:pt x="8034" y="352"/>
                </a:lnTo>
                <a:lnTo>
                  <a:pt x="8038" y="352"/>
                </a:lnTo>
                <a:lnTo>
                  <a:pt x="8048" y="350"/>
                </a:lnTo>
                <a:lnTo>
                  <a:pt x="8058" y="346"/>
                </a:lnTo>
                <a:lnTo>
                  <a:pt x="8064" y="346"/>
                </a:lnTo>
                <a:lnTo>
                  <a:pt x="8074" y="348"/>
                </a:lnTo>
                <a:lnTo>
                  <a:pt x="8078" y="350"/>
                </a:lnTo>
                <a:lnTo>
                  <a:pt x="8082" y="348"/>
                </a:lnTo>
                <a:lnTo>
                  <a:pt x="8086" y="346"/>
                </a:lnTo>
                <a:lnTo>
                  <a:pt x="8088" y="344"/>
                </a:lnTo>
                <a:lnTo>
                  <a:pt x="8088" y="342"/>
                </a:lnTo>
                <a:lnTo>
                  <a:pt x="8080" y="340"/>
                </a:lnTo>
                <a:lnTo>
                  <a:pt x="8072" y="336"/>
                </a:lnTo>
                <a:lnTo>
                  <a:pt x="8074" y="332"/>
                </a:lnTo>
                <a:lnTo>
                  <a:pt x="8084" y="330"/>
                </a:lnTo>
                <a:lnTo>
                  <a:pt x="8094" y="328"/>
                </a:lnTo>
                <a:lnTo>
                  <a:pt x="8104" y="328"/>
                </a:lnTo>
                <a:lnTo>
                  <a:pt x="8108" y="326"/>
                </a:lnTo>
                <a:lnTo>
                  <a:pt x="8114" y="322"/>
                </a:lnTo>
                <a:lnTo>
                  <a:pt x="8118" y="320"/>
                </a:lnTo>
                <a:lnTo>
                  <a:pt x="8124" y="318"/>
                </a:lnTo>
                <a:lnTo>
                  <a:pt x="8134" y="318"/>
                </a:lnTo>
                <a:lnTo>
                  <a:pt x="8150" y="316"/>
                </a:lnTo>
                <a:lnTo>
                  <a:pt x="8174" y="314"/>
                </a:lnTo>
                <a:lnTo>
                  <a:pt x="8186" y="310"/>
                </a:lnTo>
                <a:lnTo>
                  <a:pt x="8192" y="308"/>
                </a:lnTo>
                <a:lnTo>
                  <a:pt x="8194" y="304"/>
                </a:lnTo>
                <a:lnTo>
                  <a:pt x="8192" y="300"/>
                </a:lnTo>
                <a:lnTo>
                  <a:pt x="8188" y="298"/>
                </a:lnTo>
                <a:lnTo>
                  <a:pt x="8180" y="296"/>
                </a:lnTo>
                <a:lnTo>
                  <a:pt x="8170" y="296"/>
                </a:lnTo>
                <a:lnTo>
                  <a:pt x="8158" y="296"/>
                </a:lnTo>
                <a:lnTo>
                  <a:pt x="8146" y="298"/>
                </a:lnTo>
                <a:lnTo>
                  <a:pt x="8146" y="296"/>
                </a:lnTo>
                <a:lnTo>
                  <a:pt x="8148" y="294"/>
                </a:lnTo>
                <a:lnTo>
                  <a:pt x="8150" y="292"/>
                </a:lnTo>
                <a:lnTo>
                  <a:pt x="8150" y="290"/>
                </a:lnTo>
                <a:lnTo>
                  <a:pt x="8148" y="288"/>
                </a:lnTo>
                <a:lnTo>
                  <a:pt x="8138" y="288"/>
                </a:lnTo>
                <a:lnTo>
                  <a:pt x="8116" y="286"/>
                </a:lnTo>
                <a:lnTo>
                  <a:pt x="8098" y="290"/>
                </a:lnTo>
                <a:lnTo>
                  <a:pt x="8092" y="292"/>
                </a:lnTo>
                <a:lnTo>
                  <a:pt x="8088" y="294"/>
                </a:lnTo>
                <a:lnTo>
                  <a:pt x="8086" y="298"/>
                </a:lnTo>
                <a:lnTo>
                  <a:pt x="8090" y="300"/>
                </a:lnTo>
                <a:close/>
                <a:moveTo>
                  <a:pt x="8270" y="334"/>
                </a:moveTo>
                <a:lnTo>
                  <a:pt x="8270" y="334"/>
                </a:lnTo>
                <a:lnTo>
                  <a:pt x="8260" y="326"/>
                </a:lnTo>
                <a:lnTo>
                  <a:pt x="8256" y="324"/>
                </a:lnTo>
                <a:lnTo>
                  <a:pt x="8252" y="324"/>
                </a:lnTo>
                <a:lnTo>
                  <a:pt x="8240" y="326"/>
                </a:lnTo>
                <a:lnTo>
                  <a:pt x="8220" y="336"/>
                </a:lnTo>
                <a:lnTo>
                  <a:pt x="8216" y="338"/>
                </a:lnTo>
                <a:lnTo>
                  <a:pt x="8216" y="340"/>
                </a:lnTo>
                <a:lnTo>
                  <a:pt x="8220" y="342"/>
                </a:lnTo>
                <a:lnTo>
                  <a:pt x="8230" y="346"/>
                </a:lnTo>
                <a:lnTo>
                  <a:pt x="8244" y="346"/>
                </a:lnTo>
                <a:lnTo>
                  <a:pt x="8258" y="348"/>
                </a:lnTo>
                <a:lnTo>
                  <a:pt x="8270" y="346"/>
                </a:lnTo>
                <a:lnTo>
                  <a:pt x="8272" y="344"/>
                </a:lnTo>
                <a:lnTo>
                  <a:pt x="8274" y="342"/>
                </a:lnTo>
                <a:lnTo>
                  <a:pt x="8274" y="338"/>
                </a:lnTo>
                <a:lnTo>
                  <a:pt x="8270" y="334"/>
                </a:lnTo>
                <a:close/>
                <a:moveTo>
                  <a:pt x="8160" y="268"/>
                </a:moveTo>
                <a:lnTo>
                  <a:pt x="8160" y="268"/>
                </a:lnTo>
                <a:lnTo>
                  <a:pt x="8164" y="266"/>
                </a:lnTo>
                <a:lnTo>
                  <a:pt x="8166" y="264"/>
                </a:lnTo>
                <a:lnTo>
                  <a:pt x="8164" y="260"/>
                </a:lnTo>
                <a:lnTo>
                  <a:pt x="8162" y="260"/>
                </a:lnTo>
                <a:lnTo>
                  <a:pt x="8156" y="258"/>
                </a:lnTo>
                <a:lnTo>
                  <a:pt x="8152" y="260"/>
                </a:lnTo>
                <a:lnTo>
                  <a:pt x="8146" y="262"/>
                </a:lnTo>
                <a:lnTo>
                  <a:pt x="8140" y="266"/>
                </a:lnTo>
                <a:lnTo>
                  <a:pt x="8134" y="272"/>
                </a:lnTo>
                <a:lnTo>
                  <a:pt x="8132" y="276"/>
                </a:lnTo>
                <a:lnTo>
                  <a:pt x="8136" y="278"/>
                </a:lnTo>
                <a:lnTo>
                  <a:pt x="8146" y="274"/>
                </a:lnTo>
                <a:lnTo>
                  <a:pt x="8160" y="268"/>
                </a:lnTo>
                <a:close/>
                <a:moveTo>
                  <a:pt x="8684" y="298"/>
                </a:moveTo>
                <a:lnTo>
                  <a:pt x="8684" y="298"/>
                </a:lnTo>
                <a:lnTo>
                  <a:pt x="8710" y="294"/>
                </a:lnTo>
                <a:lnTo>
                  <a:pt x="8730" y="292"/>
                </a:lnTo>
                <a:lnTo>
                  <a:pt x="8738" y="290"/>
                </a:lnTo>
                <a:lnTo>
                  <a:pt x="8742" y="288"/>
                </a:lnTo>
                <a:lnTo>
                  <a:pt x="8746" y="282"/>
                </a:lnTo>
                <a:lnTo>
                  <a:pt x="8746" y="276"/>
                </a:lnTo>
                <a:lnTo>
                  <a:pt x="8744" y="270"/>
                </a:lnTo>
                <a:lnTo>
                  <a:pt x="8740" y="264"/>
                </a:lnTo>
                <a:lnTo>
                  <a:pt x="8734" y="262"/>
                </a:lnTo>
                <a:lnTo>
                  <a:pt x="8726" y="258"/>
                </a:lnTo>
                <a:lnTo>
                  <a:pt x="8716" y="258"/>
                </a:lnTo>
                <a:lnTo>
                  <a:pt x="8708" y="260"/>
                </a:lnTo>
                <a:lnTo>
                  <a:pt x="8700" y="262"/>
                </a:lnTo>
                <a:lnTo>
                  <a:pt x="8694" y="266"/>
                </a:lnTo>
                <a:lnTo>
                  <a:pt x="8688" y="270"/>
                </a:lnTo>
                <a:lnTo>
                  <a:pt x="8684" y="272"/>
                </a:lnTo>
                <a:lnTo>
                  <a:pt x="8672" y="272"/>
                </a:lnTo>
                <a:lnTo>
                  <a:pt x="8656" y="276"/>
                </a:lnTo>
                <a:lnTo>
                  <a:pt x="8648" y="278"/>
                </a:lnTo>
                <a:lnTo>
                  <a:pt x="8636" y="286"/>
                </a:lnTo>
                <a:lnTo>
                  <a:pt x="8630" y="290"/>
                </a:lnTo>
                <a:lnTo>
                  <a:pt x="8628" y="294"/>
                </a:lnTo>
                <a:lnTo>
                  <a:pt x="8630" y="298"/>
                </a:lnTo>
                <a:lnTo>
                  <a:pt x="8636" y="300"/>
                </a:lnTo>
                <a:lnTo>
                  <a:pt x="8646" y="302"/>
                </a:lnTo>
                <a:lnTo>
                  <a:pt x="8656" y="302"/>
                </a:lnTo>
                <a:lnTo>
                  <a:pt x="8684" y="298"/>
                </a:lnTo>
                <a:close/>
                <a:moveTo>
                  <a:pt x="8680" y="222"/>
                </a:moveTo>
                <a:lnTo>
                  <a:pt x="8680" y="222"/>
                </a:lnTo>
                <a:lnTo>
                  <a:pt x="8680" y="220"/>
                </a:lnTo>
                <a:lnTo>
                  <a:pt x="8680" y="218"/>
                </a:lnTo>
                <a:lnTo>
                  <a:pt x="8676" y="214"/>
                </a:lnTo>
                <a:lnTo>
                  <a:pt x="8670" y="212"/>
                </a:lnTo>
                <a:lnTo>
                  <a:pt x="8660" y="212"/>
                </a:lnTo>
                <a:lnTo>
                  <a:pt x="8636" y="212"/>
                </a:lnTo>
                <a:lnTo>
                  <a:pt x="8626" y="214"/>
                </a:lnTo>
                <a:lnTo>
                  <a:pt x="8616" y="216"/>
                </a:lnTo>
                <a:lnTo>
                  <a:pt x="8614" y="218"/>
                </a:lnTo>
                <a:lnTo>
                  <a:pt x="8616" y="220"/>
                </a:lnTo>
                <a:lnTo>
                  <a:pt x="8620" y="222"/>
                </a:lnTo>
                <a:lnTo>
                  <a:pt x="8638" y="226"/>
                </a:lnTo>
                <a:lnTo>
                  <a:pt x="8662" y="226"/>
                </a:lnTo>
                <a:lnTo>
                  <a:pt x="8672" y="224"/>
                </a:lnTo>
                <a:lnTo>
                  <a:pt x="8680" y="222"/>
                </a:lnTo>
                <a:close/>
                <a:moveTo>
                  <a:pt x="8502" y="208"/>
                </a:moveTo>
                <a:lnTo>
                  <a:pt x="8502" y="208"/>
                </a:lnTo>
                <a:lnTo>
                  <a:pt x="8502" y="206"/>
                </a:lnTo>
                <a:lnTo>
                  <a:pt x="8500" y="206"/>
                </a:lnTo>
                <a:lnTo>
                  <a:pt x="8496" y="202"/>
                </a:lnTo>
                <a:lnTo>
                  <a:pt x="8476" y="200"/>
                </a:lnTo>
                <a:lnTo>
                  <a:pt x="8464" y="200"/>
                </a:lnTo>
                <a:lnTo>
                  <a:pt x="8454" y="202"/>
                </a:lnTo>
                <a:lnTo>
                  <a:pt x="8446" y="204"/>
                </a:lnTo>
                <a:lnTo>
                  <a:pt x="8442" y="208"/>
                </a:lnTo>
                <a:lnTo>
                  <a:pt x="8442" y="212"/>
                </a:lnTo>
                <a:lnTo>
                  <a:pt x="8442" y="214"/>
                </a:lnTo>
                <a:lnTo>
                  <a:pt x="8448" y="216"/>
                </a:lnTo>
                <a:lnTo>
                  <a:pt x="8456" y="218"/>
                </a:lnTo>
                <a:lnTo>
                  <a:pt x="8468" y="218"/>
                </a:lnTo>
                <a:lnTo>
                  <a:pt x="8490" y="214"/>
                </a:lnTo>
                <a:lnTo>
                  <a:pt x="8498" y="212"/>
                </a:lnTo>
                <a:lnTo>
                  <a:pt x="8502" y="208"/>
                </a:lnTo>
                <a:close/>
                <a:moveTo>
                  <a:pt x="8566" y="284"/>
                </a:moveTo>
                <a:lnTo>
                  <a:pt x="8566" y="284"/>
                </a:lnTo>
                <a:lnTo>
                  <a:pt x="8576" y="282"/>
                </a:lnTo>
                <a:lnTo>
                  <a:pt x="8586" y="278"/>
                </a:lnTo>
                <a:lnTo>
                  <a:pt x="8592" y="274"/>
                </a:lnTo>
                <a:lnTo>
                  <a:pt x="8598" y="268"/>
                </a:lnTo>
                <a:lnTo>
                  <a:pt x="8598" y="266"/>
                </a:lnTo>
                <a:lnTo>
                  <a:pt x="8592" y="264"/>
                </a:lnTo>
                <a:lnTo>
                  <a:pt x="8580" y="264"/>
                </a:lnTo>
                <a:lnTo>
                  <a:pt x="8558" y="268"/>
                </a:lnTo>
                <a:lnTo>
                  <a:pt x="8544" y="272"/>
                </a:lnTo>
                <a:lnTo>
                  <a:pt x="8534" y="276"/>
                </a:lnTo>
                <a:lnTo>
                  <a:pt x="8532" y="278"/>
                </a:lnTo>
                <a:lnTo>
                  <a:pt x="8534" y="280"/>
                </a:lnTo>
                <a:lnTo>
                  <a:pt x="8548" y="284"/>
                </a:lnTo>
                <a:lnTo>
                  <a:pt x="8566" y="284"/>
                </a:lnTo>
                <a:close/>
                <a:moveTo>
                  <a:pt x="8560" y="322"/>
                </a:moveTo>
                <a:lnTo>
                  <a:pt x="8560" y="322"/>
                </a:lnTo>
                <a:lnTo>
                  <a:pt x="8570" y="324"/>
                </a:lnTo>
                <a:lnTo>
                  <a:pt x="8578" y="324"/>
                </a:lnTo>
                <a:lnTo>
                  <a:pt x="8582" y="322"/>
                </a:lnTo>
                <a:lnTo>
                  <a:pt x="8586" y="320"/>
                </a:lnTo>
                <a:lnTo>
                  <a:pt x="8594" y="314"/>
                </a:lnTo>
                <a:lnTo>
                  <a:pt x="8600" y="312"/>
                </a:lnTo>
                <a:lnTo>
                  <a:pt x="8606" y="312"/>
                </a:lnTo>
                <a:lnTo>
                  <a:pt x="8614" y="310"/>
                </a:lnTo>
                <a:lnTo>
                  <a:pt x="8618" y="306"/>
                </a:lnTo>
                <a:lnTo>
                  <a:pt x="8618" y="300"/>
                </a:lnTo>
                <a:lnTo>
                  <a:pt x="8618" y="292"/>
                </a:lnTo>
                <a:lnTo>
                  <a:pt x="8612" y="288"/>
                </a:lnTo>
                <a:lnTo>
                  <a:pt x="8604" y="284"/>
                </a:lnTo>
                <a:lnTo>
                  <a:pt x="8592" y="284"/>
                </a:lnTo>
                <a:lnTo>
                  <a:pt x="8576" y="288"/>
                </a:lnTo>
                <a:lnTo>
                  <a:pt x="8558" y="292"/>
                </a:lnTo>
                <a:lnTo>
                  <a:pt x="8544" y="294"/>
                </a:lnTo>
                <a:lnTo>
                  <a:pt x="8532" y="292"/>
                </a:lnTo>
                <a:lnTo>
                  <a:pt x="8522" y="290"/>
                </a:lnTo>
                <a:lnTo>
                  <a:pt x="8514" y="288"/>
                </a:lnTo>
                <a:lnTo>
                  <a:pt x="8508" y="290"/>
                </a:lnTo>
                <a:lnTo>
                  <a:pt x="8502" y="294"/>
                </a:lnTo>
                <a:lnTo>
                  <a:pt x="8496" y="304"/>
                </a:lnTo>
                <a:lnTo>
                  <a:pt x="8494" y="314"/>
                </a:lnTo>
                <a:lnTo>
                  <a:pt x="8494" y="318"/>
                </a:lnTo>
                <a:lnTo>
                  <a:pt x="8496" y="320"/>
                </a:lnTo>
                <a:lnTo>
                  <a:pt x="8502" y="324"/>
                </a:lnTo>
                <a:lnTo>
                  <a:pt x="8512" y="324"/>
                </a:lnTo>
                <a:lnTo>
                  <a:pt x="8534" y="320"/>
                </a:lnTo>
                <a:lnTo>
                  <a:pt x="8548" y="320"/>
                </a:lnTo>
                <a:lnTo>
                  <a:pt x="8560" y="322"/>
                </a:lnTo>
                <a:close/>
                <a:moveTo>
                  <a:pt x="8116" y="340"/>
                </a:moveTo>
                <a:lnTo>
                  <a:pt x="8116" y="340"/>
                </a:lnTo>
                <a:lnTo>
                  <a:pt x="8110" y="342"/>
                </a:lnTo>
                <a:lnTo>
                  <a:pt x="8108" y="346"/>
                </a:lnTo>
                <a:lnTo>
                  <a:pt x="8108" y="350"/>
                </a:lnTo>
                <a:lnTo>
                  <a:pt x="8108" y="352"/>
                </a:lnTo>
                <a:lnTo>
                  <a:pt x="8112" y="354"/>
                </a:lnTo>
                <a:lnTo>
                  <a:pt x="8116" y="356"/>
                </a:lnTo>
                <a:lnTo>
                  <a:pt x="8120" y="356"/>
                </a:lnTo>
                <a:lnTo>
                  <a:pt x="8126" y="354"/>
                </a:lnTo>
                <a:lnTo>
                  <a:pt x="8134" y="346"/>
                </a:lnTo>
                <a:lnTo>
                  <a:pt x="8136" y="344"/>
                </a:lnTo>
                <a:lnTo>
                  <a:pt x="8136" y="340"/>
                </a:lnTo>
                <a:lnTo>
                  <a:pt x="8134" y="338"/>
                </a:lnTo>
                <a:lnTo>
                  <a:pt x="8130" y="338"/>
                </a:lnTo>
                <a:lnTo>
                  <a:pt x="8116" y="340"/>
                </a:lnTo>
                <a:close/>
                <a:moveTo>
                  <a:pt x="8170" y="368"/>
                </a:moveTo>
                <a:lnTo>
                  <a:pt x="8170" y="368"/>
                </a:lnTo>
                <a:lnTo>
                  <a:pt x="8178" y="366"/>
                </a:lnTo>
                <a:lnTo>
                  <a:pt x="8182" y="364"/>
                </a:lnTo>
                <a:lnTo>
                  <a:pt x="8180" y="360"/>
                </a:lnTo>
                <a:lnTo>
                  <a:pt x="8176" y="356"/>
                </a:lnTo>
                <a:lnTo>
                  <a:pt x="8168" y="354"/>
                </a:lnTo>
                <a:lnTo>
                  <a:pt x="8158" y="352"/>
                </a:lnTo>
                <a:lnTo>
                  <a:pt x="8148" y="352"/>
                </a:lnTo>
                <a:lnTo>
                  <a:pt x="8138" y="356"/>
                </a:lnTo>
                <a:lnTo>
                  <a:pt x="8132" y="360"/>
                </a:lnTo>
                <a:lnTo>
                  <a:pt x="8128" y="362"/>
                </a:lnTo>
                <a:lnTo>
                  <a:pt x="8130" y="364"/>
                </a:lnTo>
                <a:lnTo>
                  <a:pt x="8134" y="366"/>
                </a:lnTo>
                <a:lnTo>
                  <a:pt x="8148" y="366"/>
                </a:lnTo>
                <a:lnTo>
                  <a:pt x="8170" y="368"/>
                </a:lnTo>
                <a:close/>
                <a:moveTo>
                  <a:pt x="8394" y="332"/>
                </a:moveTo>
                <a:lnTo>
                  <a:pt x="8394" y="332"/>
                </a:lnTo>
                <a:lnTo>
                  <a:pt x="8382" y="332"/>
                </a:lnTo>
                <a:lnTo>
                  <a:pt x="8370" y="332"/>
                </a:lnTo>
                <a:lnTo>
                  <a:pt x="8366" y="332"/>
                </a:lnTo>
                <a:lnTo>
                  <a:pt x="8360" y="336"/>
                </a:lnTo>
                <a:lnTo>
                  <a:pt x="8358" y="340"/>
                </a:lnTo>
                <a:lnTo>
                  <a:pt x="8354" y="346"/>
                </a:lnTo>
                <a:lnTo>
                  <a:pt x="8354" y="352"/>
                </a:lnTo>
                <a:lnTo>
                  <a:pt x="8356" y="356"/>
                </a:lnTo>
                <a:lnTo>
                  <a:pt x="8360" y="358"/>
                </a:lnTo>
                <a:lnTo>
                  <a:pt x="8366" y="358"/>
                </a:lnTo>
                <a:lnTo>
                  <a:pt x="8382" y="356"/>
                </a:lnTo>
                <a:lnTo>
                  <a:pt x="8400" y="356"/>
                </a:lnTo>
                <a:lnTo>
                  <a:pt x="8408" y="356"/>
                </a:lnTo>
                <a:lnTo>
                  <a:pt x="8412" y="354"/>
                </a:lnTo>
                <a:lnTo>
                  <a:pt x="8414" y="348"/>
                </a:lnTo>
                <a:lnTo>
                  <a:pt x="8412" y="344"/>
                </a:lnTo>
                <a:lnTo>
                  <a:pt x="8410" y="338"/>
                </a:lnTo>
                <a:lnTo>
                  <a:pt x="8406" y="334"/>
                </a:lnTo>
                <a:lnTo>
                  <a:pt x="8400" y="332"/>
                </a:lnTo>
                <a:lnTo>
                  <a:pt x="8394" y="332"/>
                </a:lnTo>
                <a:close/>
                <a:moveTo>
                  <a:pt x="8414" y="336"/>
                </a:moveTo>
                <a:lnTo>
                  <a:pt x="8414" y="336"/>
                </a:lnTo>
                <a:lnTo>
                  <a:pt x="8420" y="344"/>
                </a:lnTo>
                <a:lnTo>
                  <a:pt x="8428" y="348"/>
                </a:lnTo>
                <a:lnTo>
                  <a:pt x="8440" y="352"/>
                </a:lnTo>
                <a:lnTo>
                  <a:pt x="8446" y="354"/>
                </a:lnTo>
                <a:lnTo>
                  <a:pt x="8450" y="352"/>
                </a:lnTo>
                <a:lnTo>
                  <a:pt x="8452" y="350"/>
                </a:lnTo>
                <a:lnTo>
                  <a:pt x="8452" y="346"/>
                </a:lnTo>
                <a:lnTo>
                  <a:pt x="8454" y="342"/>
                </a:lnTo>
                <a:lnTo>
                  <a:pt x="8456" y="338"/>
                </a:lnTo>
                <a:lnTo>
                  <a:pt x="8462" y="336"/>
                </a:lnTo>
                <a:lnTo>
                  <a:pt x="8470" y="336"/>
                </a:lnTo>
                <a:lnTo>
                  <a:pt x="8488" y="334"/>
                </a:lnTo>
                <a:lnTo>
                  <a:pt x="8492" y="332"/>
                </a:lnTo>
                <a:lnTo>
                  <a:pt x="8494" y="330"/>
                </a:lnTo>
                <a:lnTo>
                  <a:pt x="8492" y="328"/>
                </a:lnTo>
                <a:lnTo>
                  <a:pt x="8488" y="326"/>
                </a:lnTo>
                <a:lnTo>
                  <a:pt x="8468" y="322"/>
                </a:lnTo>
                <a:lnTo>
                  <a:pt x="8444" y="320"/>
                </a:lnTo>
                <a:lnTo>
                  <a:pt x="8422" y="320"/>
                </a:lnTo>
                <a:lnTo>
                  <a:pt x="8414" y="322"/>
                </a:lnTo>
                <a:lnTo>
                  <a:pt x="8410" y="326"/>
                </a:lnTo>
                <a:lnTo>
                  <a:pt x="8410" y="330"/>
                </a:lnTo>
                <a:lnTo>
                  <a:pt x="8414" y="336"/>
                </a:lnTo>
                <a:close/>
                <a:moveTo>
                  <a:pt x="8486" y="354"/>
                </a:moveTo>
                <a:lnTo>
                  <a:pt x="8486" y="354"/>
                </a:lnTo>
                <a:lnTo>
                  <a:pt x="8476" y="356"/>
                </a:lnTo>
                <a:lnTo>
                  <a:pt x="8474" y="360"/>
                </a:lnTo>
                <a:lnTo>
                  <a:pt x="8476" y="362"/>
                </a:lnTo>
                <a:lnTo>
                  <a:pt x="8480" y="362"/>
                </a:lnTo>
                <a:lnTo>
                  <a:pt x="8498" y="364"/>
                </a:lnTo>
                <a:lnTo>
                  <a:pt x="8516" y="362"/>
                </a:lnTo>
                <a:lnTo>
                  <a:pt x="8524" y="362"/>
                </a:lnTo>
                <a:lnTo>
                  <a:pt x="8526" y="360"/>
                </a:lnTo>
                <a:lnTo>
                  <a:pt x="8524" y="356"/>
                </a:lnTo>
                <a:lnTo>
                  <a:pt x="8522" y="354"/>
                </a:lnTo>
                <a:lnTo>
                  <a:pt x="8506" y="352"/>
                </a:lnTo>
                <a:lnTo>
                  <a:pt x="8498" y="352"/>
                </a:lnTo>
                <a:lnTo>
                  <a:pt x="8488" y="352"/>
                </a:lnTo>
                <a:lnTo>
                  <a:pt x="8486" y="354"/>
                </a:lnTo>
                <a:close/>
                <a:moveTo>
                  <a:pt x="8458" y="244"/>
                </a:moveTo>
                <a:lnTo>
                  <a:pt x="8458" y="244"/>
                </a:lnTo>
                <a:lnTo>
                  <a:pt x="8468" y="244"/>
                </a:lnTo>
                <a:lnTo>
                  <a:pt x="8470" y="242"/>
                </a:lnTo>
                <a:lnTo>
                  <a:pt x="8468" y="242"/>
                </a:lnTo>
                <a:lnTo>
                  <a:pt x="8460" y="238"/>
                </a:lnTo>
                <a:lnTo>
                  <a:pt x="8444" y="232"/>
                </a:lnTo>
                <a:lnTo>
                  <a:pt x="8432" y="228"/>
                </a:lnTo>
                <a:lnTo>
                  <a:pt x="8424" y="228"/>
                </a:lnTo>
                <a:lnTo>
                  <a:pt x="8416" y="230"/>
                </a:lnTo>
                <a:lnTo>
                  <a:pt x="8406" y="234"/>
                </a:lnTo>
                <a:lnTo>
                  <a:pt x="8398" y="238"/>
                </a:lnTo>
                <a:lnTo>
                  <a:pt x="8396" y="240"/>
                </a:lnTo>
                <a:lnTo>
                  <a:pt x="8400" y="240"/>
                </a:lnTo>
                <a:lnTo>
                  <a:pt x="8408" y="240"/>
                </a:lnTo>
                <a:lnTo>
                  <a:pt x="8430" y="242"/>
                </a:lnTo>
                <a:lnTo>
                  <a:pt x="8458" y="244"/>
                </a:lnTo>
                <a:close/>
                <a:moveTo>
                  <a:pt x="8344" y="256"/>
                </a:moveTo>
                <a:lnTo>
                  <a:pt x="8344" y="256"/>
                </a:lnTo>
                <a:lnTo>
                  <a:pt x="8348" y="258"/>
                </a:lnTo>
                <a:lnTo>
                  <a:pt x="8352" y="258"/>
                </a:lnTo>
                <a:lnTo>
                  <a:pt x="8360" y="256"/>
                </a:lnTo>
                <a:lnTo>
                  <a:pt x="8368" y="256"/>
                </a:lnTo>
                <a:lnTo>
                  <a:pt x="8374" y="258"/>
                </a:lnTo>
                <a:lnTo>
                  <a:pt x="8380" y="260"/>
                </a:lnTo>
                <a:lnTo>
                  <a:pt x="8384" y="262"/>
                </a:lnTo>
                <a:lnTo>
                  <a:pt x="8388" y="262"/>
                </a:lnTo>
                <a:lnTo>
                  <a:pt x="8398" y="260"/>
                </a:lnTo>
                <a:lnTo>
                  <a:pt x="8412" y="256"/>
                </a:lnTo>
                <a:lnTo>
                  <a:pt x="8436" y="252"/>
                </a:lnTo>
                <a:lnTo>
                  <a:pt x="8440" y="252"/>
                </a:lnTo>
                <a:lnTo>
                  <a:pt x="8440" y="250"/>
                </a:lnTo>
                <a:lnTo>
                  <a:pt x="8428" y="248"/>
                </a:lnTo>
                <a:lnTo>
                  <a:pt x="8386" y="242"/>
                </a:lnTo>
                <a:lnTo>
                  <a:pt x="8380" y="242"/>
                </a:lnTo>
                <a:lnTo>
                  <a:pt x="8376" y="244"/>
                </a:lnTo>
                <a:lnTo>
                  <a:pt x="8376" y="246"/>
                </a:lnTo>
                <a:lnTo>
                  <a:pt x="8378" y="248"/>
                </a:lnTo>
                <a:lnTo>
                  <a:pt x="8382" y="252"/>
                </a:lnTo>
                <a:lnTo>
                  <a:pt x="8380" y="252"/>
                </a:lnTo>
                <a:lnTo>
                  <a:pt x="8376" y="252"/>
                </a:lnTo>
                <a:lnTo>
                  <a:pt x="8350" y="252"/>
                </a:lnTo>
                <a:lnTo>
                  <a:pt x="8342" y="254"/>
                </a:lnTo>
                <a:lnTo>
                  <a:pt x="8344" y="256"/>
                </a:lnTo>
                <a:close/>
                <a:moveTo>
                  <a:pt x="8442" y="270"/>
                </a:moveTo>
                <a:lnTo>
                  <a:pt x="8442" y="270"/>
                </a:lnTo>
                <a:lnTo>
                  <a:pt x="8442" y="272"/>
                </a:lnTo>
                <a:lnTo>
                  <a:pt x="8450" y="276"/>
                </a:lnTo>
                <a:lnTo>
                  <a:pt x="8462" y="278"/>
                </a:lnTo>
                <a:lnTo>
                  <a:pt x="8472" y="278"/>
                </a:lnTo>
                <a:lnTo>
                  <a:pt x="8474" y="278"/>
                </a:lnTo>
                <a:lnTo>
                  <a:pt x="8472" y="276"/>
                </a:lnTo>
                <a:lnTo>
                  <a:pt x="8464" y="270"/>
                </a:lnTo>
                <a:lnTo>
                  <a:pt x="8452" y="268"/>
                </a:lnTo>
                <a:lnTo>
                  <a:pt x="8446" y="268"/>
                </a:lnTo>
                <a:lnTo>
                  <a:pt x="8442" y="270"/>
                </a:lnTo>
                <a:close/>
                <a:moveTo>
                  <a:pt x="8478" y="296"/>
                </a:moveTo>
                <a:lnTo>
                  <a:pt x="8478" y="296"/>
                </a:lnTo>
                <a:lnTo>
                  <a:pt x="8484" y="294"/>
                </a:lnTo>
                <a:lnTo>
                  <a:pt x="8486" y="290"/>
                </a:lnTo>
                <a:lnTo>
                  <a:pt x="8486" y="288"/>
                </a:lnTo>
                <a:lnTo>
                  <a:pt x="8484" y="286"/>
                </a:lnTo>
                <a:lnTo>
                  <a:pt x="8480" y="286"/>
                </a:lnTo>
                <a:lnTo>
                  <a:pt x="8472" y="286"/>
                </a:lnTo>
                <a:lnTo>
                  <a:pt x="8462" y="286"/>
                </a:lnTo>
                <a:lnTo>
                  <a:pt x="8450" y="290"/>
                </a:lnTo>
                <a:lnTo>
                  <a:pt x="8444" y="292"/>
                </a:lnTo>
                <a:lnTo>
                  <a:pt x="8444" y="294"/>
                </a:lnTo>
                <a:lnTo>
                  <a:pt x="8450" y="294"/>
                </a:lnTo>
                <a:lnTo>
                  <a:pt x="8464" y="296"/>
                </a:lnTo>
                <a:lnTo>
                  <a:pt x="8478" y="296"/>
                </a:lnTo>
                <a:close/>
                <a:moveTo>
                  <a:pt x="8372" y="268"/>
                </a:moveTo>
                <a:lnTo>
                  <a:pt x="8372" y="268"/>
                </a:lnTo>
                <a:lnTo>
                  <a:pt x="8370" y="268"/>
                </a:lnTo>
                <a:lnTo>
                  <a:pt x="8372" y="270"/>
                </a:lnTo>
                <a:lnTo>
                  <a:pt x="8378" y="272"/>
                </a:lnTo>
                <a:lnTo>
                  <a:pt x="8388" y="274"/>
                </a:lnTo>
                <a:lnTo>
                  <a:pt x="8400" y="278"/>
                </a:lnTo>
                <a:lnTo>
                  <a:pt x="8416" y="284"/>
                </a:lnTo>
                <a:lnTo>
                  <a:pt x="8426" y="286"/>
                </a:lnTo>
                <a:lnTo>
                  <a:pt x="8444" y="286"/>
                </a:lnTo>
                <a:lnTo>
                  <a:pt x="8456" y="284"/>
                </a:lnTo>
                <a:lnTo>
                  <a:pt x="8458" y="284"/>
                </a:lnTo>
                <a:lnTo>
                  <a:pt x="8456" y="282"/>
                </a:lnTo>
                <a:lnTo>
                  <a:pt x="8432" y="276"/>
                </a:lnTo>
                <a:lnTo>
                  <a:pt x="8418" y="272"/>
                </a:lnTo>
                <a:lnTo>
                  <a:pt x="8400" y="268"/>
                </a:lnTo>
                <a:lnTo>
                  <a:pt x="8384" y="268"/>
                </a:lnTo>
                <a:lnTo>
                  <a:pt x="8372" y="268"/>
                </a:lnTo>
                <a:close/>
                <a:moveTo>
                  <a:pt x="8332" y="280"/>
                </a:moveTo>
                <a:lnTo>
                  <a:pt x="8332" y="280"/>
                </a:lnTo>
                <a:lnTo>
                  <a:pt x="8338" y="282"/>
                </a:lnTo>
                <a:lnTo>
                  <a:pt x="8344" y="284"/>
                </a:lnTo>
                <a:lnTo>
                  <a:pt x="8364" y="288"/>
                </a:lnTo>
                <a:lnTo>
                  <a:pt x="8390" y="294"/>
                </a:lnTo>
                <a:lnTo>
                  <a:pt x="8404" y="298"/>
                </a:lnTo>
                <a:lnTo>
                  <a:pt x="8412" y="302"/>
                </a:lnTo>
                <a:lnTo>
                  <a:pt x="8424" y="300"/>
                </a:lnTo>
                <a:lnTo>
                  <a:pt x="8432" y="296"/>
                </a:lnTo>
                <a:lnTo>
                  <a:pt x="8434" y="294"/>
                </a:lnTo>
                <a:lnTo>
                  <a:pt x="8432" y="294"/>
                </a:lnTo>
                <a:lnTo>
                  <a:pt x="8410" y="286"/>
                </a:lnTo>
                <a:lnTo>
                  <a:pt x="8380" y="276"/>
                </a:lnTo>
                <a:lnTo>
                  <a:pt x="8366" y="274"/>
                </a:lnTo>
                <a:lnTo>
                  <a:pt x="8354" y="274"/>
                </a:lnTo>
                <a:lnTo>
                  <a:pt x="8348" y="274"/>
                </a:lnTo>
                <a:lnTo>
                  <a:pt x="8340" y="274"/>
                </a:lnTo>
                <a:lnTo>
                  <a:pt x="8326" y="268"/>
                </a:lnTo>
                <a:lnTo>
                  <a:pt x="8320" y="266"/>
                </a:lnTo>
                <a:lnTo>
                  <a:pt x="8314" y="266"/>
                </a:lnTo>
                <a:lnTo>
                  <a:pt x="8308" y="268"/>
                </a:lnTo>
                <a:lnTo>
                  <a:pt x="8302" y="272"/>
                </a:lnTo>
                <a:lnTo>
                  <a:pt x="8300" y="274"/>
                </a:lnTo>
                <a:lnTo>
                  <a:pt x="8302" y="276"/>
                </a:lnTo>
                <a:lnTo>
                  <a:pt x="8308" y="278"/>
                </a:lnTo>
                <a:lnTo>
                  <a:pt x="8320" y="278"/>
                </a:lnTo>
                <a:lnTo>
                  <a:pt x="8332" y="280"/>
                </a:lnTo>
                <a:close/>
                <a:moveTo>
                  <a:pt x="8304" y="294"/>
                </a:moveTo>
                <a:lnTo>
                  <a:pt x="8304" y="294"/>
                </a:lnTo>
                <a:lnTo>
                  <a:pt x="8312" y="296"/>
                </a:lnTo>
                <a:lnTo>
                  <a:pt x="8316" y="298"/>
                </a:lnTo>
                <a:lnTo>
                  <a:pt x="8320" y="300"/>
                </a:lnTo>
                <a:lnTo>
                  <a:pt x="8328" y="298"/>
                </a:lnTo>
                <a:lnTo>
                  <a:pt x="8340" y="296"/>
                </a:lnTo>
                <a:lnTo>
                  <a:pt x="8352" y="296"/>
                </a:lnTo>
                <a:lnTo>
                  <a:pt x="8360" y="294"/>
                </a:lnTo>
                <a:lnTo>
                  <a:pt x="8358" y="294"/>
                </a:lnTo>
                <a:lnTo>
                  <a:pt x="8340" y="288"/>
                </a:lnTo>
                <a:lnTo>
                  <a:pt x="8330" y="286"/>
                </a:lnTo>
                <a:lnTo>
                  <a:pt x="8324" y="286"/>
                </a:lnTo>
                <a:lnTo>
                  <a:pt x="8320" y="288"/>
                </a:lnTo>
                <a:lnTo>
                  <a:pt x="8318" y="290"/>
                </a:lnTo>
                <a:lnTo>
                  <a:pt x="8312" y="290"/>
                </a:lnTo>
                <a:lnTo>
                  <a:pt x="8302" y="286"/>
                </a:lnTo>
                <a:lnTo>
                  <a:pt x="8292" y="286"/>
                </a:lnTo>
                <a:lnTo>
                  <a:pt x="8288" y="288"/>
                </a:lnTo>
                <a:lnTo>
                  <a:pt x="8284" y="292"/>
                </a:lnTo>
                <a:lnTo>
                  <a:pt x="8282" y="294"/>
                </a:lnTo>
                <a:lnTo>
                  <a:pt x="8286" y="294"/>
                </a:lnTo>
                <a:lnTo>
                  <a:pt x="8304" y="294"/>
                </a:lnTo>
                <a:close/>
                <a:moveTo>
                  <a:pt x="8370" y="298"/>
                </a:moveTo>
                <a:lnTo>
                  <a:pt x="8370" y="298"/>
                </a:lnTo>
                <a:lnTo>
                  <a:pt x="8350" y="300"/>
                </a:lnTo>
                <a:lnTo>
                  <a:pt x="8346" y="302"/>
                </a:lnTo>
                <a:lnTo>
                  <a:pt x="8350" y="306"/>
                </a:lnTo>
                <a:lnTo>
                  <a:pt x="8358" y="308"/>
                </a:lnTo>
                <a:lnTo>
                  <a:pt x="8372" y="308"/>
                </a:lnTo>
                <a:lnTo>
                  <a:pt x="8398" y="306"/>
                </a:lnTo>
                <a:lnTo>
                  <a:pt x="8402" y="304"/>
                </a:lnTo>
                <a:lnTo>
                  <a:pt x="8404" y="304"/>
                </a:lnTo>
                <a:lnTo>
                  <a:pt x="8398" y="300"/>
                </a:lnTo>
                <a:lnTo>
                  <a:pt x="8384" y="298"/>
                </a:lnTo>
                <a:lnTo>
                  <a:pt x="8370" y="298"/>
                </a:lnTo>
                <a:close/>
                <a:moveTo>
                  <a:pt x="8432" y="314"/>
                </a:moveTo>
                <a:lnTo>
                  <a:pt x="8432" y="314"/>
                </a:lnTo>
                <a:lnTo>
                  <a:pt x="8442" y="314"/>
                </a:lnTo>
                <a:lnTo>
                  <a:pt x="8446" y="314"/>
                </a:lnTo>
                <a:lnTo>
                  <a:pt x="8448" y="312"/>
                </a:lnTo>
                <a:lnTo>
                  <a:pt x="8448" y="310"/>
                </a:lnTo>
                <a:lnTo>
                  <a:pt x="8448" y="308"/>
                </a:lnTo>
                <a:lnTo>
                  <a:pt x="8442" y="306"/>
                </a:lnTo>
                <a:lnTo>
                  <a:pt x="8430" y="306"/>
                </a:lnTo>
                <a:lnTo>
                  <a:pt x="8420" y="308"/>
                </a:lnTo>
                <a:lnTo>
                  <a:pt x="8418" y="308"/>
                </a:lnTo>
                <a:lnTo>
                  <a:pt x="8420" y="310"/>
                </a:lnTo>
                <a:lnTo>
                  <a:pt x="8424" y="312"/>
                </a:lnTo>
                <a:lnTo>
                  <a:pt x="8432" y="314"/>
                </a:lnTo>
                <a:close/>
                <a:moveTo>
                  <a:pt x="8294" y="324"/>
                </a:moveTo>
                <a:lnTo>
                  <a:pt x="8294" y="324"/>
                </a:lnTo>
                <a:lnTo>
                  <a:pt x="8304" y="322"/>
                </a:lnTo>
                <a:lnTo>
                  <a:pt x="8304" y="320"/>
                </a:lnTo>
                <a:lnTo>
                  <a:pt x="8302" y="316"/>
                </a:lnTo>
                <a:lnTo>
                  <a:pt x="8296" y="312"/>
                </a:lnTo>
                <a:lnTo>
                  <a:pt x="8290" y="310"/>
                </a:lnTo>
                <a:lnTo>
                  <a:pt x="8284" y="308"/>
                </a:lnTo>
                <a:lnTo>
                  <a:pt x="8280" y="310"/>
                </a:lnTo>
                <a:lnTo>
                  <a:pt x="8278" y="312"/>
                </a:lnTo>
                <a:lnTo>
                  <a:pt x="8280" y="314"/>
                </a:lnTo>
                <a:lnTo>
                  <a:pt x="8282" y="314"/>
                </a:lnTo>
                <a:lnTo>
                  <a:pt x="8280" y="316"/>
                </a:lnTo>
                <a:lnTo>
                  <a:pt x="8278" y="320"/>
                </a:lnTo>
                <a:lnTo>
                  <a:pt x="8278" y="322"/>
                </a:lnTo>
                <a:lnTo>
                  <a:pt x="8280" y="322"/>
                </a:lnTo>
                <a:lnTo>
                  <a:pt x="8294" y="324"/>
                </a:lnTo>
                <a:close/>
                <a:moveTo>
                  <a:pt x="11820" y="2336"/>
                </a:moveTo>
                <a:lnTo>
                  <a:pt x="11820" y="2336"/>
                </a:lnTo>
                <a:lnTo>
                  <a:pt x="11820" y="2338"/>
                </a:lnTo>
                <a:lnTo>
                  <a:pt x="11824" y="2342"/>
                </a:lnTo>
                <a:lnTo>
                  <a:pt x="11830" y="2348"/>
                </a:lnTo>
                <a:lnTo>
                  <a:pt x="11838" y="2360"/>
                </a:lnTo>
                <a:lnTo>
                  <a:pt x="11840" y="2368"/>
                </a:lnTo>
                <a:lnTo>
                  <a:pt x="11840" y="2374"/>
                </a:lnTo>
                <a:lnTo>
                  <a:pt x="11838" y="2386"/>
                </a:lnTo>
                <a:lnTo>
                  <a:pt x="11832" y="2398"/>
                </a:lnTo>
                <a:lnTo>
                  <a:pt x="11832" y="2404"/>
                </a:lnTo>
                <a:lnTo>
                  <a:pt x="11834" y="2412"/>
                </a:lnTo>
                <a:lnTo>
                  <a:pt x="11836" y="2422"/>
                </a:lnTo>
                <a:lnTo>
                  <a:pt x="11836" y="2436"/>
                </a:lnTo>
                <a:lnTo>
                  <a:pt x="11836" y="2466"/>
                </a:lnTo>
                <a:lnTo>
                  <a:pt x="11832" y="2492"/>
                </a:lnTo>
                <a:lnTo>
                  <a:pt x="11828" y="2504"/>
                </a:lnTo>
                <a:lnTo>
                  <a:pt x="11826" y="2510"/>
                </a:lnTo>
                <a:lnTo>
                  <a:pt x="11824" y="2514"/>
                </a:lnTo>
                <a:lnTo>
                  <a:pt x="11826" y="2520"/>
                </a:lnTo>
                <a:lnTo>
                  <a:pt x="11832" y="2530"/>
                </a:lnTo>
                <a:lnTo>
                  <a:pt x="11834" y="2536"/>
                </a:lnTo>
                <a:lnTo>
                  <a:pt x="11836" y="2544"/>
                </a:lnTo>
                <a:lnTo>
                  <a:pt x="11836" y="2554"/>
                </a:lnTo>
                <a:lnTo>
                  <a:pt x="11830" y="2568"/>
                </a:lnTo>
                <a:lnTo>
                  <a:pt x="11828" y="2578"/>
                </a:lnTo>
                <a:lnTo>
                  <a:pt x="11828" y="2586"/>
                </a:lnTo>
                <a:lnTo>
                  <a:pt x="11830" y="2600"/>
                </a:lnTo>
                <a:lnTo>
                  <a:pt x="11832" y="2612"/>
                </a:lnTo>
                <a:lnTo>
                  <a:pt x="11832" y="2618"/>
                </a:lnTo>
                <a:lnTo>
                  <a:pt x="11830" y="2624"/>
                </a:lnTo>
                <a:lnTo>
                  <a:pt x="11824" y="2634"/>
                </a:lnTo>
                <a:lnTo>
                  <a:pt x="11822" y="2644"/>
                </a:lnTo>
                <a:lnTo>
                  <a:pt x="11824" y="2654"/>
                </a:lnTo>
                <a:lnTo>
                  <a:pt x="11828" y="2666"/>
                </a:lnTo>
                <a:lnTo>
                  <a:pt x="11830" y="2678"/>
                </a:lnTo>
                <a:lnTo>
                  <a:pt x="11832" y="2678"/>
                </a:lnTo>
                <a:lnTo>
                  <a:pt x="11834" y="2676"/>
                </a:lnTo>
                <a:lnTo>
                  <a:pt x="11838" y="2668"/>
                </a:lnTo>
                <a:lnTo>
                  <a:pt x="11842" y="2654"/>
                </a:lnTo>
                <a:lnTo>
                  <a:pt x="11846" y="2642"/>
                </a:lnTo>
                <a:lnTo>
                  <a:pt x="11852" y="2632"/>
                </a:lnTo>
                <a:lnTo>
                  <a:pt x="11854" y="2630"/>
                </a:lnTo>
                <a:lnTo>
                  <a:pt x="11856" y="2630"/>
                </a:lnTo>
                <a:lnTo>
                  <a:pt x="11860" y="2634"/>
                </a:lnTo>
                <a:lnTo>
                  <a:pt x="11864" y="2638"/>
                </a:lnTo>
                <a:lnTo>
                  <a:pt x="11868" y="2638"/>
                </a:lnTo>
                <a:lnTo>
                  <a:pt x="11874" y="2638"/>
                </a:lnTo>
                <a:lnTo>
                  <a:pt x="11880" y="2638"/>
                </a:lnTo>
                <a:lnTo>
                  <a:pt x="11882" y="2642"/>
                </a:lnTo>
                <a:lnTo>
                  <a:pt x="11884" y="2646"/>
                </a:lnTo>
                <a:lnTo>
                  <a:pt x="11886" y="2656"/>
                </a:lnTo>
                <a:lnTo>
                  <a:pt x="11888" y="2664"/>
                </a:lnTo>
                <a:lnTo>
                  <a:pt x="11888" y="2666"/>
                </a:lnTo>
                <a:lnTo>
                  <a:pt x="11890" y="2664"/>
                </a:lnTo>
                <a:lnTo>
                  <a:pt x="11894" y="2652"/>
                </a:lnTo>
                <a:lnTo>
                  <a:pt x="11894" y="2648"/>
                </a:lnTo>
                <a:lnTo>
                  <a:pt x="11892" y="2642"/>
                </a:lnTo>
                <a:lnTo>
                  <a:pt x="11892" y="2634"/>
                </a:lnTo>
                <a:lnTo>
                  <a:pt x="11892" y="2626"/>
                </a:lnTo>
                <a:lnTo>
                  <a:pt x="11890" y="2624"/>
                </a:lnTo>
                <a:lnTo>
                  <a:pt x="11888" y="2626"/>
                </a:lnTo>
                <a:lnTo>
                  <a:pt x="11882" y="2624"/>
                </a:lnTo>
                <a:lnTo>
                  <a:pt x="11878" y="2622"/>
                </a:lnTo>
                <a:lnTo>
                  <a:pt x="11876" y="2618"/>
                </a:lnTo>
                <a:lnTo>
                  <a:pt x="11872" y="2610"/>
                </a:lnTo>
                <a:lnTo>
                  <a:pt x="11868" y="2598"/>
                </a:lnTo>
                <a:lnTo>
                  <a:pt x="11864" y="2594"/>
                </a:lnTo>
                <a:lnTo>
                  <a:pt x="11860" y="2588"/>
                </a:lnTo>
                <a:lnTo>
                  <a:pt x="11856" y="2582"/>
                </a:lnTo>
                <a:lnTo>
                  <a:pt x="11852" y="2572"/>
                </a:lnTo>
                <a:lnTo>
                  <a:pt x="11852" y="2562"/>
                </a:lnTo>
                <a:lnTo>
                  <a:pt x="11854" y="2550"/>
                </a:lnTo>
                <a:lnTo>
                  <a:pt x="11860" y="2528"/>
                </a:lnTo>
                <a:lnTo>
                  <a:pt x="11866" y="2512"/>
                </a:lnTo>
                <a:lnTo>
                  <a:pt x="11870" y="2508"/>
                </a:lnTo>
                <a:lnTo>
                  <a:pt x="11870" y="2502"/>
                </a:lnTo>
                <a:lnTo>
                  <a:pt x="11870" y="2494"/>
                </a:lnTo>
                <a:lnTo>
                  <a:pt x="11872" y="2490"/>
                </a:lnTo>
                <a:lnTo>
                  <a:pt x="11874" y="2486"/>
                </a:lnTo>
                <a:lnTo>
                  <a:pt x="11876" y="2484"/>
                </a:lnTo>
                <a:lnTo>
                  <a:pt x="11882" y="2482"/>
                </a:lnTo>
                <a:lnTo>
                  <a:pt x="11892" y="2480"/>
                </a:lnTo>
                <a:lnTo>
                  <a:pt x="11902" y="2480"/>
                </a:lnTo>
                <a:lnTo>
                  <a:pt x="11914" y="2484"/>
                </a:lnTo>
                <a:lnTo>
                  <a:pt x="11924" y="2494"/>
                </a:lnTo>
                <a:lnTo>
                  <a:pt x="11938" y="2512"/>
                </a:lnTo>
                <a:lnTo>
                  <a:pt x="11940" y="2516"/>
                </a:lnTo>
                <a:lnTo>
                  <a:pt x="11940" y="2510"/>
                </a:lnTo>
                <a:lnTo>
                  <a:pt x="11936" y="2502"/>
                </a:lnTo>
                <a:lnTo>
                  <a:pt x="11930" y="2492"/>
                </a:lnTo>
                <a:lnTo>
                  <a:pt x="11922" y="2482"/>
                </a:lnTo>
                <a:lnTo>
                  <a:pt x="11920" y="2476"/>
                </a:lnTo>
                <a:lnTo>
                  <a:pt x="11920" y="2468"/>
                </a:lnTo>
                <a:lnTo>
                  <a:pt x="11914" y="2450"/>
                </a:lnTo>
                <a:lnTo>
                  <a:pt x="11908" y="2432"/>
                </a:lnTo>
                <a:lnTo>
                  <a:pt x="11902" y="2414"/>
                </a:lnTo>
                <a:lnTo>
                  <a:pt x="11898" y="2404"/>
                </a:lnTo>
                <a:lnTo>
                  <a:pt x="11898" y="2396"/>
                </a:lnTo>
                <a:lnTo>
                  <a:pt x="11896" y="2380"/>
                </a:lnTo>
                <a:lnTo>
                  <a:pt x="11892" y="2368"/>
                </a:lnTo>
                <a:lnTo>
                  <a:pt x="11890" y="2356"/>
                </a:lnTo>
                <a:lnTo>
                  <a:pt x="11888" y="2346"/>
                </a:lnTo>
                <a:lnTo>
                  <a:pt x="11886" y="2344"/>
                </a:lnTo>
                <a:lnTo>
                  <a:pt x="11886" y="2342"/>
                </a:lnTo>
                <a:lnTo>
                  <a:pt x="11882" y="2344"/>
                </a:lnTo>
                <a:lnTo>
                  <a:pt x="11882" y="2346"/>
                </a:lnTo>
                <a:lnTo>
                  <a:pt x="11882" y="2344"/>
                </a:lnTo>
                <a:lnTo>
                  <a:pt x="11882" y="2336"/>
                </a:lnTo>
                <a:lnTo>
                  <a:pt x="11882" y="2328"/>
                </a:lnTo>
                <a:lnTo>
                  <a:pt x="11882" y="2326"/>
                </a:lnTo>
                <a:lnTo>
                  <a:pt x="11882" y="2328"/>
                </a:lnTo>
                <a:lnTo>
                  <a:pt x="11880" y="2328"/>
                </a:lnTo>
                <a:lnTo>
                  <a:pt x="11876" y="2322"/>
                </a:lnTo>
                <a:lnTo>
                  <a:pt x="11876" y="2314"/>
                </a:lnTo>
                <a:lnTo>
                  <a:pt x="11876" y="2308"/>
                </a:lnTo>
                <a:lnTo>
                  <a:pt x="11880" y="2296"/>
                </a:lnTo>
                <a:lnTo>
                  <a:pt x="11884" y="2290"/>
                </a:lnTo>
                <a:lnTo>
                  <a:pt x="11884" y="2282"/>
                </a:lnTo>
                <a:lnTo>
                  <a:pt x="11884" y="2270"/>
                </a:lnTo>
                <a:lnTo>
                  <a:pt x="11882" y="2256"/>
                </a:lnTo>
                <a:lnTo>
                  <a:pt x="11878" y="2240"/>
                </a:lnTo>
                <a:lnTo>
                  <a:pt x="11876" y="2234"/>
                </a:lnTo>
                <a:lnTo>
                  <a:pt x="11876" y="2230"/>
                </a:lnTo>
                <a:lnTo>
                  <a:pt x="11876" y="2228"/>
                </a:lnTo>
                <a:lnTo>
                  <a:pt x="11874" y="2226"/>
                </a:lnTo>
                <a:lnTo>
                  <a:pt x="11872" y="2226"/>
                </a:lnTo>
                <a:lnTo>
                  <a:pt x="11872" y="2222"/>
                </a:lnTo>
                <a:lnTo>
                  <a:pt x="11870" y="2214"/>
                </a:lnTo>
                <a:lnTo>
                  <a:pt x="11868" y="2208"/>
                </a:lnTo>
                <a:lnTo>
                  <a:pt x="11866" y="2204"/>
                </a:lnTo>
                <a:lnTo>
                  <a:pt x="11868" y="2200"/>
                </a:lnTo>
                <a:lnTo>
                  <a:pt x="11872" y="2192"/>
                </a:lnTo>
                <a:lnTo>
                  <a:pt x="11870" y="2188"/>
                </a:lnTo>
                <a:lnTo>
                  <a:pt x="11866" y="2182"/>
                </a:lnTo>
                <a:lnTo>
                  <a:pt x="11862" y="2176"/>
                </a:lnTo>
                <a:lnTo>
                  <a:pt x="11860" y="2172"/>
                </a:lnTo>
                <a:lnTo>
                  <a:pt x="11858" y="2174"/>
                </a:lnTo>
                <a:lnTo>
                  <a:pt x="11854" y="2178"/>
                </a:lnTo>
                <a:lnTo>
                  <a:pt x="11852" y="2180"/>
                </a:lnTo>
                <a:lnTo>
                  <a:pt x="11846" y="2180"/>
                </a:lnTo>
                <a:lnTo>
                  <a:pt x="11844" y="2182"/>
                </a:lnTo>
                <a:lnTo>
                  <a:pt x="11842" y="2182"/>
                </a:lnTo>
                <a:lnTo>
                  <a:pt x="11848" y="2188"/>
                </a:lnTo>
                <a:lnTo>
                  <a:pt x="11854" y="2198"/>
                </a:lnTo>
                <a:lnTo>
                  <a:pt x="11858" y="2202"/>
                </a:lnTo>
                <a:lnTo>
                  <a:pt x="11858" y="2208"/>
                </a:lnTo>
                <a:lnTo>
                  <a:pt x="11856" y="2214"/>
                </a:lnTo>
                <a:lnTo>
                  <a:pt x="11854" y="2216"/>
                </a:lnTo>
                <a:lnTo>
                  <a:pt x="11850" y="2216"/>
                </a:lnTo>
                <a:lnTo>
                  <a:pt x="11850" y="2220"/>
                </a:lnTo>
                <a:lnTo>
                  <a:pt x="11848" y="2222"/>
                </a:lnTo>
                <a:lnTo>
                  <a:pt x="11850" y="2224"/>
                </a:lnTo>
                <a:lnTo>
                  <a:pt x="11854" y="2226"/>
                </a:lnTo>
                <a:lnTo>
                  <a:pt x="11854" y="2228"/>
                </a:lnTo>
                <a:lnTo>
                  <a:pt x="11850" y="2234"/>
                </a:lnTo>
                <a:lnTo>
                  <a:pt x="11846" y="2236"/>
                </a:lnTo>
                <a:lnTo>
                  <a:pt x="11844" y="2236"/>
                </a:lnTo>
                <a:lnTo>
                  <a:pt x="11842" y="2236"/>
                </a:lnTo>
                <a:lnTo>
                  <a:pt x="11840" y="2232"/>
                </a:lnTo>
                <a:lnTo>
                  <a:pt x="11840" y="2228"/>
                </a:lnTo>
                <a:lnTo>
                  <a:pt x="11838" y="2228"/>
                </a:lnTo>
                <a:lnTo>
                  <a:pt x="11834" y="2228"/>
                </a:lnTo>
                <a:lnTo>
                  <a:pt x="11828" y="2232"/>
                </a:lnTo>
                <a:lnTo>
                  <a:pt x="11824" y="2232"/>
                </a:lnTo>
                <a:lnTo>
                  <a:pt x="11822" y="2236"/>
                </a:lnTo>
                <a:lnTo>
                  <a:pt x="11822" y="2244"/>
                </a:lnTo>
                <a:lnTo>
                  <a:pt x="11826" y="2254"/>
                </a:lnTo>
                <a:lnTo>
                  <a:pt x="11826" y="2266"/>
                </a:lnTo>
                <a:lnTo>
                  <a:pt x="11824" y="2278"/>
                </a:lnTo>
                <a:lnTo>
                  <a:pt x="11820" y="2288"/>
                </a:lnTo>
                <a:lnTo>
                  <a:pt x="11816" y="2298"/>
                </a:lnTo>
                <a:lnTo>
                  <a:pt x="11816" y="2302"/>
                </a:lnTo>
                <a:lnTo>
                  <a:pt x="11818" y="2308"/>
                </a:lnTo>
                <a:lnTo>
                  <a:pt x="11816" y="2318"/>
                </a:lnTo>
                <a:lnTo>
                  <a:pt x="11816" y="2322"/>
                </a:lnTo>
                <a:lnTo>
                  <a:pt x="11816" y="2326"/>
                </a:lnTo>
                <a:lnTo>
                  <a:pt x="11818" y="2332"/>
                </a:lnTo>
                <a:lnTo>
                  <a:pt x="11822" y="2334"/>
                </a:lnTo>
                <a:lnTo>
                  <a:pt x="11820" y="2336"/>
                </a:lnTo>
                <a:close/>
                <a:moveTo>
                  <a:pt x="12398" y="2392"/>
                </a:moveTo>
                <a:lnTo>
                  <a:pt x="12398" y="2392"/>
                </a:lnTo>
                <a:lnTo>
                  <a:pt x="12396" y="2392"/>
                </a:lnTo>
                <a:lnTo>
                  <a:pt x="12394" y="2394"/>
                </a:lnTo>
                <a:lnTo>
                  <a:pt x="12392" y="2402"/>
                </a:lnTo>
                <a:lnTo>
                  <a:pt x="12388" y="2410"/>
                </a:lnTo>
                <a:lnTo>
                  <a:pt x="12384" y="2412"/>
                </a:lnTo>
                <a:lnTo>
                  <a:pt x="12380" y="2416"/>
                </a:lnTo>
                <a:lnTo>
                  <a:pt x="12372" y="2418"/>
                </a:lnTo>
                <a:lnTo>
                  <a:pt x="12366" y="2422"/>
                </a:lnTo>
                <a:lnTo>
                  <a:pt x="12364" y="2426"/>
                </a:lnTo>
                <a:lnTo>
                  <a:pt x="12364" y="2428"/>
                </a:lnTo>
                <a:lnTo>
                  <a:pt x="12366" y="2434"/>
                </a:lnTo>
                <a:lnTo>
                  <a:pt x="12368" y="2438"/>
                </a:lnTo>
                <a:lnTo>
                  <a:pt x="12370" y="2438"/>
                </a:lnTo>
                <a:lnTo>
                  <a:pt x="12374" y="2434"/>
                </a:lnTo>
                <a:lnTo>
                  <a:pt x="12378" y="2430"/>
                </a:lnTo>
                <a:lnTo>
                  <a:pt x="12382" y="2428"/>
                </a:lnTo>
                <a:lnTo>
                  <a:pt x="12388" y="2426"/>
                </a:lnTo>
                <a:lnTo>
                  <a:pt x="12392" y="2422"/>
                </a:lnTo>
                <a:lnTo>
                  <a:pt x="12396" y="2418"/>
                </a:lnTo>
                <a:lnTo>
                  <a:pt x="12400" y="2414"/>
                </a:lnTo>
                <a:lnTo>
                  <a:pt x="12402" y="2408"/>
                </a:lnTo>
                <a:lnTo>
                  <a:pt x="12402" y="2396"/>
                </a:lnTo>
                <a:lnTo>
                  <a:pt x="12400" y="2394"/>
                </a:lnTo>
                <a:lnTo>
                  <a:pt x="12398" y="2392"/>
                </a:lnTo>
                <a:close/>
                <a:moveTo>
                  <a:pt x="12802" y="2114"/>
                </a:moveTo>
                <a:lnTo>
                  <a:pt x="12802" y="2114"/>
                </a:lnTo>
                <a:lnTo>
                  <a:pt x="12798" y="2118"/>
                </a:lnTo>
                <a:lnTo>
                  <a:pt x="12798" y="2122"/>
                </a:lnTo>
                <a:lnTo>
                  <a:pt x="12800" y="2128"/>
                </a:lnTo>
                <a:lnTo>
                  <a:pt x="12804" y="2132"/>
                </a:lnTo>
                <a:lnTo>
                  <a:pt x="12814" y="2142"/>
                </a:lnTo>
                <a:lnTo>
                  <a:pt x="12826" y="2154"/>
                </a:lnTo>
                <a:lnTo>
                  <a:pt x="12830" y="2156"/>
                </a:lnTo>
                <a:lnTo>
                  <a:pt x="12830" y="2152"/>
                </a:lnTo>
                <a:lnTo>
                  <a:pt x="12828" y="2146"/>
                </a:lnTo>
                <a:lnTo>
                  <a:pt x="12824" y="2136"/>
                </a:lnTo>
                <a:lnTo>
                  <a:pt x="12820" y="2126"/>
                </a:lnTo>
                <a:lnTo>
                  <a:pt x="12814" y="2118"/>
                </a:lnTo>
                <a:lnTo>
                  <a:pt x="12808" y="2114"/>
                </a:lnTo>
                <a:lnTo>
                  <a:pt x="12804" y="2114"/>
                </a:lnTo>
                <a:lnTo>
                  <a:pt x="12802" y="2114"/>
                </a:lnTo>
                <a:close/>
                <a:moveTo>
                  <a:pt x="12746" y="1878"/>
                </a:moveTo>
                <a:lnTo>
                  <a:pt x="12746" y="1878"/>
                </a:lnTo>
                <a:lnTo>
                  <a:pt x="12744" y="1872"/>
                </a:lnTo>
                <a:lnTo>
                  <a:pt x="12740" y="1870"/>
                </a:lnTo>
                <a:lnTo>
                  <a:pt x="12736" y="1872"/>
                </a:lnTo>
                <a:lnTo>
                  <a:pt x="12730" y="1874"/>
                </a:lnTo>
                <a:lnTo>
                  <a:pt x="12716" y="1884"/>
                </a:lnTo>
                <a:lnTo>
                  <a:pt x="12702" y="1902"/>
                </a:lnTo>
                <a:lnTo>
                  <a:pt x="12700" y="1904"/>
                </a:lnTo>
                <a:lnTo>
                  <a:pt x="12702" y="1904"/>
                </a:lnTo>
                <a:lnTo>
                  <a:pt x="12706" y="1906"/>
                </a:lnTo>
                <a:lnTo>
                  <a:pt x="12722" y="1900"/>
                </a:lnTo>
                <a:lnTo>
                  <a:pt x="12730" y="1896"/>
                </a:lnTo>
                <a:lnTo>
                  <a:pt x="12738" y="1890"/>
                </a:lnTo>
                <a:lnTo>
                  <a:pt x="12744" y="1884"/>
                </a:lnTo>
                <a:lnTo>
                  <a:pt x="12746" y="1878"/>
                </a:lnTo>
                <a:close/>
                <a:moveTo>
                  <a:pt x="13366" y="1070"/>
                </a:moveTo>
                <a:lnTo>
                  <a:pt x="13366" y="1066"/>
                </a:lnTo>
                <a:lnTo>
                  <a:pt x="13438" y="1054"/>
                </a:lnTo>
                <a:lnTo>
                  <a:pt x="13446" y="1054"/>
                </a:lnTo>
                <a:lnTo>
                  <a:pt x="13454" y="1050"/>
                </a:lnTo>
                <a:lnTo>
                  <a:pt x="13458" y="1048"/>
                </a:lnTo>
                <a:lnTo>
                  <a:pt x="13460" y="1044"/>
                </a:lnTo>
                <a:lnTo>
                  <a:pt x="13460" y="1042"/>
                </a:lnTo>
                <a:lnTo>
                  <a:pt x="13458" y="1038"/>
                </a:lnTo>
                <a:lnTo>
                  <a:pt x="13448" y="1030"/>
                </a:lnTo>
                <a:lnTo>
                  <a:pt x="13434" y="1024"/>
                </a:lnTo>
                <a:lnTo>
                  <a:pt x="13418" y="1020"/>
                </a:lnTo>
                <a:lnTo>
                  <a:pt x="13400" y="1016"/>
                </a:lnTo>
                <a:lnTo>
                  <a:pt x="13382" y="1016"/>
                </a:lnTo>
                <a:lnTo>
                  <a:pt x="13366" y="1020"/>
                </a:lnTo>
                <a:lnTo>
                  <a:pt x="13366" y="1018"/>
                </a:lnTo>
                <a:lnTo>
                  <a:pt x="13342" y="1026"/>
                </a:lnTo>
                <a:lnTo>
                  <a:pt x="13332" y="1030"/>
                </a:lnTo>
                <a:lnTo>
                  <a:pt x="13324" y="1036"/>
                </a:lnTo>
                <a:lnTo>
                  <a:pt x="13316" y="1042"/>
                </a:lnTo>
                <a:lnTo>
                  <a:pt x="13310" y="1050"/>
                </a:lnTo>
                <a:lnTo>
                  <a:pt x="13308" y="1056"/>
                </a:lnTo>
                <a:lnTo>
                  <a:pt x="13306" y="1064"/>
                </a:lnTo>
                <a:lnTo>
                  <a:pt x="13306" y="1068"/>
                </a:lnTo>
                <a:lnTo>
                  <a:pt x="13310" y="1072"/>
                </a:lnTo>
                <a:lnTo>
                  <a:pt x="13314" y="1074"/>
                </a:lnTo>
                <a:lnTo>
                  <a:pt x="13322" y="1074"/>
                </a:lnTo>
                <a:lnTo>
                  <a:pt x="13342" y="1074"/>
                </a:lnTo>
                <a:lnTo>
                  <a:pt x="13366" y="1070"/>
                </a:lnTo>
                <a:close/>
                <a:moveTo>
                  <a:pt x="12932" y="1154"/>
                </a:moveTo>
                <a:lnTo>
                  <a:pt x="12932" y="1154"/>
                </a:lnTo>
                <a:lnTo>
                  <a:pt x="12934" y="1152"/>
                </a:lnTo>
                <a:lnTo>
                  <a:pt x="12934" y="1150"/>
                </a:lnTo>
                <a:lnTo>
                  <a:pt x="12934" y="1148"/>
                </a:lnTo>
                <a:lnTo>
                  <a:pt x="12932" y="1146"/>
                </a:lnTo>
                <a:lnTo>
                  <a:pt x="12924" y="1142"/>
                </a:lnTo>
                <a:lnTo>
                  <a:pt x="12912" y="1138"/>
                </a:lnTo>
                <a:lnTo>
                  <a:pt x="12900" y="1136"/>
                </a:lnTo>
                <a:lnTo>
                  <a:pt x="12888" y="1136"/>
                </a:lnTo>
                <a:lnTo>
                  <a:pt x="12878" y="1138"/>
                </a:lnTo>
                <a:lnTo>
                  <a:pt x="12872" y="1140"/>
                </a:lnTo>
                <a:lnTo>
                  <a:pt x="12870" y="1142"/>
                </a:lnTo>
                <a:lnTo>
                  <a:pt x="12870" y="1146"/>
                </a:lnTo>
                <a:lnTo>
                  <a:pt x="12874" y="1150"/>
                </a:lnTo>
                <a:lnTo>
                  <a:pt x="12882" y="1154"/>
                </a:lnTo>
                <a:lnTo>
                  <a:pt x="12890" y="1158"/>
                </a:lnTo>
                <a:lnTo>
                  <a:pt x="12902" y="1160"/>
                </a:lnTo>
                <a:lnTo>
                  <a:pt x="12912" y="1160"/>
                </a:lnTo>
                <a:lnTo>
                  <a:pt x="12924" y="1160"/>
                </a:lnTo>
                <a:lnTo>
                  <a:pt x="12932" y="1154"/>
                </a:lnTo>
                <a:close/>
                <a:moveTo>
                  <a:pt x="11756" y="878"/>
                </a:moveTo>
                <a:lnTo>
                  <a:pt x="11756" y="878"/>
                </a:lnTo>
                <a:lnTo>
                  <a:pt x="11746" y="884"/>
                </a:lnTo>
                <a:lnTo>
                  <a:pt x="11744" y="888"/>
                </a:lnTo>
                <a:lnTo>
                  <a:pt x="11746" y="890"/>
                </a:lnTo>
                <a:lnTo>
                  <a:pt x="11754" y="888"/>
                </a:lnTo>
                <a:lnTo>
                  <a:pt x="11784" y="888"/>
                </a:lnTo>
                <a:lnTo>
                  <a:pt x="11804" y="888"/>
                </a:lnTo>
                <a:lnTo>
                  <a:pt x="11828" y="890"/>
                </a:lnTo>
                <a:lnTo>
                  <a:pt x="11858" y="896"/>
                </a:lnTo>
                <a:lnTo>
                  <a:pt x="11880" y="896"/>
                </a:lnTo>
                <a:lnTo>
                  <a:pt x="11892" y="894"/>
                </a:lnTo>
                <a:lnTo>
                  <a:pt x="11894" y="892"/>
                </a:lnTo>
                <a:lnTo>
                  <a:pt x="11896" y="888"/>
                </a:lnTo>
                <a:lnTo>
                  <a:pt x="11896" y="886"/>
                </a:lnTo>
                <a:lnTo>
                  <a:pt x="11896" y="882"/>
                </a:lnTo>
                <a:lnTo>
                  <a:pt x="11888" y="872"/>
                </a:lnTo>
                <a:lnTo>
                  <a:pt x="11876" y="864"/>
                </a:lnTo>
                <a:lnTo>
                  <a:pt x="11860" y="854"/>
                </a:lnTo>
                <a:lnTo>
                  <a:pt x="11844" y="846"/>
                </a:lnTo>
                <a:lnTo>
                  <a:pt x="11830" y="844"/>
                </a:lnTo>
                <a:lnTo>
                  <a:pt x="11816" y="844"/>
                </a:lnTo>
                <a:lnTo>
                  <a:pt x="11804" y="848"/>
                </a:lnTo>
                <a:lnTo>
                  <a:pt x="11792" y="854"/>
                </a:lnTo>
                <a:lnTo>
                  <a:pt x="11782" y="862"/>
                </a:lnTo>
                <a:lnTo>
                  <a:pt x="11756" y="878"/>
                </a:lnTo>
                <a:close/>
                <a:moveTo>
                  <a:pt x="12060" y="772"/>
                </a:moveTo>
                <a:lnTo>
                  <a:pt x="12060" y="772"/>
                </a:lnTo>
                <a:lnTo>
                  <a:pt x="12086" y="776"/>
                </a:lnTo>
                <a:lnTo>
                  <a:pt x="12106" y="778"/>
                </a:lnTo>
                <a:lnTo>
                  <a:pt x="12152" y="776"/>
                </a:lnTo>
                <a:lnTo>
                  <a:pt x="12164" y="774"/>
                </a:lnTo>
                <a:lnTo>
                  <a:pt x="12176" y="770"/>
                </a:lnTo>
                <a:lnTo>
                  <a:pt x="12182" y="766"/>
                </a:lnTo>
                <a:lnTo>
                  <a:pt x="12188" y="760"/>
                </a:lnTo>
                <a:lnTo>
                  <a:pt x="12190" y="756"/>
                </a:lnTo>
                <a:lnTo>
                  <a:pt x="12188" y="752"/>
                </a:lnTo>
                <a:lnTo>
                  <a:pt x="12184" y="750"/>
                </a:lnTo>
                <a:lnTo>
                  <a:pt x="12176" y="750"/>
                </a:lnTo>
                <a:lnTo>
                  <a:pt x="12168" y="748"/>
                </a:lnTo>
                <a:lnTo>
                  <a:pt x="12164" y="746"/>
                </a:lnTo>
                <a:lnTo>
                  <a:pt x="12154" y="740"/>
                </a:lnTo>
                <a:lnTo>
                  <a:pt x="12148" y="736"/>
                </a:lnTo>
                <a:lnTo>
                  <a:pt x="12142" y="734"/>
                </a:lnTo>
                <a:lnTo>
                  <a:pt x="12132" y="734"/>
                </a:lnTo>
                <a:lnTo>
                  <a:pt x="12120" y="738"/>
                </a:lnTo>
                <a:lnTo>
                  <a:pt x="12108" y="742"/>
                </a:lnTo>
                <a:lnTo>
                  <a:pt x="12102" y="742"/>
                </a:lnTo>
                <a:lnTo>
                  <a:pt x="12100" y="740"/>
                </a:lnTo>
                <a:lnTo>
                  <a:pt x="12100" y="736"/>
                </a:lnTo>
                <a:lnTo>
                  <a:pt x="12098" y="730"/>
                </a:lnTo>
                <a:lnTo>
                  <a:pt x="12092" y="728"/>
                </a:lnTo>
                <a:lnTo>
                  <a:pt x="12082" y="726"/>
                </a:lnTo>
                <a:lnTo>
                  <a:pt x="12062" y="726"/>
                </a:lnTo>
                <a:lnTo>
                  <a:pt x="12044" y="728"/>
                </a:lnTo>
                <a:lnTo>
                  <a:pt x="12030" y="726"/>
                </a:lnTo>
                <a:lnTo>
                  <a:pt x="12020" y="724"/>
                </a:lnTo>
                <a:lnTo>
                  <a:pt x="12016" y="720"/>
                </a:lnTo>
                <a:lnTo>
                  <a:pt x="12012" y="714"/>
                </a:lnTo>
                <a:lnTo>
                  <a:pt x="12010" y="714"/>
                </a:lnTo>
                <a:lnTo>
                  <a:pt x="12008" y="718"/>
                </a:lnTo>
                <a:lnTo>
                  <a:pt x="12000" y="730"/>
                </a:lnTo>
                <a:lnTo>
                  <a:pt x="11998" y="736"/>
                </a:lnTo>
                <a:lnTo>
                  <a:pt x="11998" y="742"/>
                </a:lnTo>
                <a:lnTo>
                  <a:pt x="12002" y="748"/>
                </a:lnTo>
                <a:lnTo>
                  <a:pt x="12014" y="756"/>
                </a:lnTo>
                <a:lnTo>
                  <a:pt x="12032" y="764"/>
                </a:lnTo>
                <a:lnTo>
                  <a:pt x="12060" y="772"/>
                </a:lnTo>
                <a:close/>
                <a:moveTo>
                  <a:pt x="11698" y="782"/>
                </a:moveTo>
                <a:lnTo>
                  <a:pt x="11698" y="782"/>
                </a:lnTo>
                <a:lnTo>
                  <a:pt x="11714" y="788"/>
                </a:lnTo>
                <a:lnTo>
                  <a:pt x="11724" y="788"/>
                </a:lnTo>
                <a:lnTo>
                  <a:pt x="11728" y="784"/>
                </a:lnTo>
                <a:lnTo>
                  <a:pt x="11730" y="780"/>
                </a:lnTo>
                <a:lnTo>
                  <a:pt x="11732" y="774"/>
                </a:lnTo>
                <a:lnTo>
                  <a:pt x="11734" y="770"/>
                </a:lnTo>
                <a:lnTo>
                  <a:pt x="11740" y="768"/>
                </a:lnTo>
                <a:lnTo>
                  <a:pt x="11752" y="770"/>
                </a:lnTo>
                <a:lnTo>
                  <a:pt x="11766" y="772"/>
                </a:lnTo>
                <a:lnTo>
                  <a:pt x="11778" y="772"/>
                </a:lnTo>
                <a:lnTo>
                  <a:pt x="11788" y="770"/>
                </a:lnTo>
                <a:lnTo>
                  <a:pt x="11798" y="766"/>
                </a:lnTo>
                <a:lnTo>
                  <a:pt x="11808" y="762"/>
                </a:lnTo>
                <a:lnTo>
                  <a:pt x="11816" y="760"/>
                </a:lnTo>
                <a:lnTo>
                  <a:pt x="11824" y="760"/>
                </a:lnTo>
                <a:lnTo>
                  <a:pt x="11832" y="764"/>
                </a:lnTo>
                <a:lnTo>
                  <a:pt x="11840" y="770"/>
                </a:lnTo>
                <a:lnTo>
                  <a:pt x="11850" y="772"/>
                </a:lnTo>
                <a:lnTo>
                  <a:pt x="11862" y="772"/>
                </a:lnTo>
                <a:lnTo>
                  <a:pt x="11874" y="768"/>
                </a:lnTo>
                <a:lnTo>
                  <a:pt x="11902" y="760"/>
                </a:lnTo>
                <a:lnTo>
                  <a:pt x="11936" y="750"/>
                </a:lnTo>
                <a:lnTo>
                  <a:pt x="11944" y="746"/>
                </a:lnTo>
                <a:lnTo>
                  <a:pt x="11948" y="742"/>
                </a:lnTo>
                <a:lnTo>
                  <a:pt x="11948" y="738"/>
                </a:lnTo>
                <a:lnTo>
                  <a:pt x="11944" y="734"/>
                </a:lnTo>
                <a:lnTo>
                  <a:pt x="11942" y="730"/>
                </a:lnTo>
                <a:lnTo>
                  <a:pt x="11942" y="726"/>
                </a:lnTo>
                <a:lnTo>
                  <a:pt x="11944" y="724"/>
                </a:lnTo>
                <a:lnTo>
                  <a:pt x="11954" y="722"/>
                </a:lnTo>
                <a:lnTo>
                  <a:pt x="11960" y="722"/>
                </a:lnTo>
                <a:lnTo>
                  <a:pt x="11962" y="720"/>
                </a:lnTo>
                <a:lnTo>
                  <a:pt x="11964" y="718"/>
                </a:lnTo>
                <a:lnTo>
                  <a:pt x="11962" y="716"/>
                </a:lnTo>
                <a:lnTo>
                  <a:pt x="11956" y="710"/>
                </a:lnTo>
                <a:lnTo>
                  <a:pt x="11946" y="706"/>
                </a:lnTo>
                <a:lnTo>
                  <a:pt x="11930" y="700"/>
                </a:lnTo>
                <a:lnTo>
                  <a:pt x="11914" y="696"/>
                </a:lnTo>
                <a:lnTo>
                  <a:pt x="11898" y="696"/>
                </a:lnTo>
                <a:lnTo>
                  <a:pt x="11882" y="696"/>
                </a:lnTo>
                <a:lnTo>
                  <a:pt x="11868" y="698"/>
                </a:lnTo>
                <a:lnTo>
                  <a:pt x="11858" y="694"/>
                </a:lnTo>
                <a:lnTo>
                  <a:pt x="11846" y="690"/>
                </a:lnTo>
                <a:lnTo>
                  <a:pt x="11836" y="682"/>
                </a:lnTo>
                <a:lnTo>
                  <a:pt x="11826" y="676"/>
                </a:lnTo>
                <a:lnTo>
                  <a:pt x="11816" y="672"/>
                </a:lnTo>
                <a:lnTo>
                  <a:pt x="11806" y="670"/>
                </a:lnTo>
                <a:lnTo>
                  <a:pt x="11800" y="672"/>
                </a:lnTo>
                <a:lnTo>
                  <a:pt x="11794" y="674"/>
                </a:lnTo>
                <a:lnTo>
                  <a:pt x="11786" y="678"/>
                </a:lnTo>
                <a:lnTo>
                  <a:pt x="11782" y="686"/>
                </a:lnTo>
                <a:lnTo>
                  <a:pt x="11782" y="692"/>
                </a:lnTo>
                <a:lnTo>
                  <a:pt x="11784" y="696"/>
                </a:lnTo>
                <a:lnTo>
                  <a:pt x="11788" y="706"/>
                </a:lnTo>
                <a:lnTo>
                  <a:pt x="11788" y="710"/>
                </a:lnTo>
                <a:lnTo>
                  <a:pt x="11786" y="712"/>
                </a:lnTo>
                <a:lnTo>
                  <a:pt x="11780" y="712"/>
                </a:lnTo>
                <a:lnTo>
                  <a:pt x="11770" y="708"/>
                </a:lnTo>
                <a:lnTo>
                  <a:pt x="11752" y="698"/>
                </a:lnTo>
                <a:lnTo>
                  <a:pt x="11730" y="684"/>
                </a:lnTo>
                <a:lnTo>
                  <a:pt x="11710" y="672"/>
                </a:lnTo>
                <a:lnTo>
                  <a:pt x="11702" y="668"/>
                </a:lnTo>
                <a:lnTo>
                  <a:pt x="11696" y="666"/>
                </a:lnTo>
                <a:lnTo>
                  <a:pt x="11688" y="666"/>
                </a:lnTo>
                <a:lnTo>
                  <a:pt x="11682" y="668"/>
                </a:lnTo>
                <a:lnTo>
                  <a:pt x="11666" y="674"/>
                </a:lnTo>
                <a:lnTo>
                  <a:pt x="11646" y="688"/>
                </a:lnTo>
                <a:lnTo>
                  <a:pt x="11638" y="694"/>
                </a:lnTo>
                <a:lnTo>
                  <a:pt x="11634" y="702"/>
                </a:lnTo>
                <a:lnTo>
                  <a:pt x="11634" y="708"/>
                </a:lnTo>
                <a:lnTo>
                  <a:pt x="11636" y="714"/>
                </a:lnTo>
                <a:lnTo>
                  <a:pt x="11640" y="724"/>
                </a:lnTo>
                <a:lnTo>
                  <a:pt x="11640" y="728"/>
                </a:lnTo>
                <a:lnTo>
                  <a:pt x="11634" y="732"/>
                </a:lnTo>
                <a:lnTo>
                  <a:pt x="11630" y="736"/>
                </a:lnTo>
                <a:lnTo>
                  <a:pt x="11630" y="740"/>
                </a:lnTo>
                <a:lnTo>
                  <a:pt x="11634" y="746"/>
                </a:lnTo>
                <a:lnTo>
                  <a:pt x="11640" y="754"/>
                </a:lnTo>
                <a:lnTo>
                  <a:pt x="11650" y="760"/>
                </a:lnTo>
                <a:lnTo>
                  <a:pt x="11664" y="768"/>
                </a:lnTo>
                <a:lnTo>
                  <a:pt x="11698" y="782"/>
                </a:lnTo>
                <a:close/>
                <a:moveTo>
                  <a:pt x="11586" y="730"/>
                </a:moveTo>
                <a:lnTo>
                  <a:pt x="11586" y="730"/>
                </a:lnTo>
                <a:lnTo>
                  <a:pt x="11592" y="724"/>
                </a:lnTo>
                <a:lnTo>
                  <a:pt x="11594" y="716"/>
                </a:lnTo>
                <a:lnTo>
                  <a:pt x="11592" y="708"/>
                </a:lnTo>
                <a:lnTo>
                  <a:pt x="11584" y="698"/>
                </a:lnTo>
                <a:lnTo>
                  <a:pt x="11582" y="696"/>
                </a:lnTo>
                <a:lnTo>
                  <a:pt x="11580" y="696"/>
                </a:lnTo>
                <a:lnTo>
                  <a:pt x="11576" y="698"/>
                </a:lnTo>
                <a:lnTo>
                  <a:pt x="11572" y="706"/>
                </a:lnTo>
                <a:lnTo>
                  <a:pt x="11570" y="714"/>
                </a:lnTo>
                <a:lnTo>
                  <a:pt x="11570" y="722"/>
                </a:lnTo>
                <a:lnTo>
                  <a:pt x="11572" y="730"/>
                </a:lnTo>
                <a:lnTo>
                  <a:pt x="11574" y="732"/>
                </a:lnTo>
                <a:lnTo>
                  <a:pt x="11578" y="732"/>
                </a:lnTo>
                <a:lnTo>
                  <a:pt x="11582" y="732"/>
                </a:lnTo>
                <a:lnTo>
                  <a:pt x="11586" y="730"/>
                </a:lnTo>
                <a:close/>
                <a:moveTo>
                  <a:pt x="11080" y="922"/>
                </a:moveTo>
                <a:lnTo>
                  <a:pt x="11080" y="922"/>
                </a:lnTo>
                <a:lnTo>
                  <a:pt x="11108" y="928"/>
                </a:lnTo>
                <a:lnTo>
                  <a:pt x="11130" y="934"/>
                </a:lnTo>
                <a:lnTo>
                  <a:pt x="11156" y="942"/>
                </a:lnTo>
                <a:lnTo>
                  <a:pt x="11188" y="958"/>
                </a:lnTo>
                <a:lnTo>
                  <a:pt x="11198" y="962"/>
                </a:lnTo>
                <a:lnTo>
                  <a:pt x="11202" y="962"/>
                </a:lnTo>
                <a:lnTo>
                  <a:pt x="11204" y="962"/>
                </a:lnTo>
                <a:lnTo>
                  <a:pt x="11204" y="958"/>
                </a:lnTo>
                <a:lnTo>
                  <a:pt x="11202" y="952"/>
                </a:lnTo>
                <a:lnTo>
                  <a:pt x="11204" y="948"/>
                </a:lnTo>
                <a:lnTo>
                  <a:pt x="11210" y="946"/>
                </a:lnTo>
                <a:lnTo>
                  <a:pt x="11220" y="944"/>
                </a:lnTo>
                <a:lnTo>
                  <a:pt x="11226" y="946"/>
                </a:lnTo>
                <a:lnTo>
                  <a:pt x="11256" y="958"/>
                </a:lnTo>
                <a:lnTo>
                  <a:pt x="11280" y="968"/>
                </a:lnTo>
                <a:lnTo>
                  <a:pt x="11300" y="978"/>
                </a:lnTo>
                <a:lnTo>
                  <a:pt x="11308" y="980"/>
                </a:lnTo>
                <a:lnTo>
                  <a:pt x="11316" y="982"/>
                </a:lnTo>
                <a:lnTo>
                  <a:pt x="11322" y="978"/>
                </a:lnTo>
                <a:lnTo>
                  <a:pt x="11328" y="970"/>
                </a:lnTo>
                <a:lnTo>
                  <a:pt x="11328" y="966"/>
                </a:lnTo>
                <a:lnTo>
                  <a:pt x="11328" y="962"/>
                </a:lnTo>
                <a:lnTo>
                  <a:pt x="11324" y="956"/>
                </a:lnTo>
                <a:lnTo>
                  <a:pt x="11318" y="952"/>
                </a:lnTo>
                <a:lnTo>
                  <a:pt x="11310" y="948"/>
                </a:lnTo>
                <a:lnTo>
                  <a:pt x="11304" y="946"/>
                </a:lnTo>
                <a:lnTo>
                  <a:pt x="11300" y="944"/>
                </a:lnTo>
                <a:lnTo>
                  <a:pt x="11300" y="942"/>
                </a:lnTo>
                <a:lnTo>
                  <a:pt x="11302" y="940"/>
                </a:lnTo>
                <a:lnTo>
                  <a:pt x="11312" y="938"/>
                </a:lnTo>
                <a:lnTo>
                  <a:pt x="11320" y="934"/>
                </a:lnTo>
                <a:lnTo>
                  <a:pt x="11320" y="932"/>
                </a:lnTo>
                <a:lnTo>
                  <a:pt x="11314" y="928"/>
                </a:lnTo>
                <a:lnTo>
                  <a:pt x="11306" y="926"/>
                </a:lnTo>
                <a:lnTo>
                  <a:pt x="11298" y="922"/>
                </a:lnTo>
                <a:lnTo>
                  <a:pt x="11294" y="920"/>
                </a:lnTo>
                <a:lnTo>
                  <a:pt x="11294" y="918"/>
                </a:lnTo>
                <a:lnTo>
                  <a:pt x="11296" y="916"/>
                </a:lnTo>
                <a:lnTo>
                  <a:pt x="11306" y="914"/>
                </a:lnTo>
                <a:lnTo>
                  <a:pt x="11316" y="910"/>
                </a:lnTo>
                <a:lnTo>
                  <a:pt x="11318" y="908"/>
                </a:lnTo>
                <a:lnTo>
                  <a:pt x="11318" y="906"/>
                </a:lnTo>
                <a:lnTo>
                  <a:pt x="11316" y="900"/>
                </a:lnTo>
                <a:lnTo>
                  <a:pt x="11306" y="896"/>
                </a:lnTo>
                <a:lnTo>
                  <a:pt x="11280" y="884"/>
                </a:lnTo>
                <a:lnTo>
                  <a:pt x="11252" y="876"/>
                </a:lnTo>
                <a:lnTo>
                  <a:pt x="11240" y="872"/>
                </a:lnTo>
                <a:lnTo>
                  <a:pt x="11232" y="874"/>
                </a:lnTo>
                <a:lnTo>
                  <a:pt x="11224" y="878"/>
                </a:lnTo>
                <a:lnTo>
                  <a:pt x="11218" y="882"/>
                </a:lnTo>
                <a:lnTo>
                  <a:pt x="11214" y="888"/>
                </a:lnTo>
                <a:lnTo>
                  <a:pt x="11210" y="890"/>
                </a:lnTo>
                <a:lnTo>
                  <a:pt x="11208" y="888"/>
                </a:lnTo>
                <a:lnTo>
                  <a:pt x="11204" y="882"/>
                </a:lnTo>
                <a:lnTo>
                  <a:pt x="11200" y="874"/>
                </a:lnTo>
                <a:lnTo>
                  <a:pt x="11196" y="870"/>
                </a:lnTo>
                <a:lnTo>
                  <a:pt x="11190" y="868"/>
                </a:lnTo>
                <a:lnTo>
                  <a:pt x="11184" y="868"/>
                </a:lnTo>
                <a:lnTo>
                  <a:pt x="11168" y="866"/>
                </a:lnTo>
                <a:lnTo>
                  <a:pt x="11158" y="862"/>
                </a:lnTo>
                <a:lnTo>
                  <a:pt x="11146" y="858"/>
                </a:lnTo>
                <a:lnTo>
                  <a:pt x="11134" y="854"/>
                </a:lnTo>
                <a:lnTo>
                  <a:pt x="11120" y="854"/>
                </a:lnTo>
                <a:lnTo>
                  <a:pt x="11104" y="856"/>
                </a:lnTo>
                <a:lnTo>
                  <a:pt x="11092" y="860"/>
                </a:lnTo>
                <a:lnTo>
                  <a:pt x="11082" y="866"/>
                </a:lnTo>
                <a:lnTo>
                  <a:pt x="11076" y="872"/>
                </a:lnTo>
                <a:lnTo>
                  <a:pt x="11074" y="876"/>
                </a:lnTo>
                <a:lnTo>
                  <a:pt x="11074" y="880"/>
                </a:lnTo>
                <a:lnTo>
                  <a:pt x="11076" y="884"/>
                </a:lnTo>
                <a:lnTo>
                  <a:pt x="11080" y="888"/>
                </a:lnTo>
                <a:lnTo>
                  <a:pt x="11082" y="892"/>
                </a:lnTo>
                <a:lnTo>
                  <a:pt x="11084" y="896"/>
                </a:lnTo>
                <a:lnTo>
                  <a:pt x="11084" y="898"/>
                </a:lnTo>
                <a:lnTo>
                  <a:pt x="11084" y="902"/>
                </a:lnTo>
                <a:lnTo>
                  <a:pt x="11078" y="906"/>
                </a:lnTo>
                <a:lnTo>
                  <a:pt x="11072" y="910"/>
                </a:lnTo>
                <a:lnTo>
                  <a:pt x="11068" y="914"/>
                </a:lnTo>
                <a:lnTo>
                  <a:pt x="11066" y="916"/>
                </a:lnTo>
                <a:lnTo>
                  <a:pt x="11068" y="920"/>
                </a:lnTo>
                <a:lnTo>
                  <a:pt x="11080" y="922"/>
                </a:lnTo>
                <a:close/>
                <a:moveTo>
                  <a:pt x="10628" y="824"/>
                </a:moveTo>
                <a:lnTo>
                  <a:pt x="10628" y="824"/>
                </a:lnTo>
                <a:lnTo>
                  <a:pt x="10644" y="828"/>
                </a:lnTo>
                <a:lnTo>
                  <a:pt x="10656" y="828"/>
                </a:lnTo>
                <a:lnTo>
                  <a:pt x="10666" y="824"/>
                </a:lnTo>
                <a:lnTo>
                  <a:pt x="10672" y="818"/>
                </a:lnTo>
                <a:lnTo>
                  <a:pt x="10674" y="810"/>
                </a:lnTo>
                <a:lnTo>
                  <a:pt x="10674" y="808"/>
                </a:lnTo>
                <a:lnTo>
                  <a:pt x="10672" y="804"/>
                </a:lnTo>
                <a:lnTo>
                  <a:pt x="10670" y="802"/>
                </a:lnTo>
                <a:lnTo>
                  <a:pt x="10666" y="800"/>
                </a:lnTo>
                <a:lnTo>
                  <a:pt x="10652" y="796"/>
                </a:lnTo>
                <a:lnTo>
                  <a:pt x="10636" y="796"/>
                </a:lnTo>
                <a:lnTo>
                  <a:pt x="10624" y="798"/>
                </a:lnTo>
                <a:lnTo>
                  <a:pt x="10614" y="800"/>
                </a:lnTo>
                <a:lnTo>
                  <a:pt x="10608" y="804"/>
                </a:lnTo>
                <a:lnTo>
                  <a:pt x="10606" y="808"/>
                </a:lnTo>
                <a:lnTo>
                  <a:pt x="10608" y="812"/>
                </a:lnTo>
                <a:lnTo>
                  <a:pt x="10616" y="818"/>
                </a:lnTo>
                <a:lnTo>
                  <a:pt x="10628" y="824"/>
                </a:lnTo>
                <a:close/>
                <a:moveTo>
                  <a:pt x="10148" y="522"/>
                </a:moveTo>
                <a:lnTo>
                  <a:pt x="10148" y="522"/>
                </a:lnTo>
                <a:lnTo>
                  <a:pt x="10174" y="514"/>
                </a:lnTo>
                <a:lnTo>
                  <a:pt x="10202" y="510"/>
                </a:lnTo>
                <a:lnTo>
                  <a:pt x="10238" y="506"/>
                </a:lnTo>
                <a:lnTo>
                  <a:pt x="10286" y="502"/>
                </a:lnTo>
                <a:lnTo>
                  <a:pt x="10312" y="500"/>
                </a:lnTo>
                <a:lnTo>
                  <a:pt x="10330" y="498"/>
                </a:lnTo>
                <a:lnTo>
                  <a:pt x="10344" y="492"/>
                </a:lnTo>
                <a:lnTo>
                  <a:pt x="10352" y="486"/>
                </a:lnTo>
                <a:lnTo>
                  <a:pt x="10354" y="484"/>
                </a:lnTo>
                <a:lnTo>
                  <a:pt x="10354" y="480"/>
                </a:lnTo>
                <a:lnTo>
                  <a:pt x="10352" y="472"/>
                </a:lnTo>
                <a:lnTo>
                  <a:pt x="10344" y="464"/>
                </a:lnTo>
                <a:lnTo>
                  <a:pt x="10332" y="456"/>
                </a:lnTo>
                <a:lnTo>
                  <a:pt x="10308" y="440"/>
                </a:lnTo>
                <a:lnTo>
                  <a:pt x="10300" y="434"/>
                </a:lnTo>
                <a:lnTo>
                  <a:pt x="10294" y="432"/>
                </a:lnTo>
                <a:lnTo>
                  <a:pt x="10286" y="432"/>
                </a:lnTo>
                <a:lnTo>
                  <a:pt x="10276" y="436"/>
                </a:lnTo>
                <a:lnTo>
                  <a:pt x="10264" y="442"/>
                </a:lnTo>
                <a:lnTo>
                  <a:pt x="10248" y="454"/>
                </a:lnTo>
                <a:lnTo>
                  <a:pt x="10236" y="462"/>
                </a:lnTo>
                <a:lnTo>
                  <a:pt x="10232" y="462"/>
                </a:lnTo>
                <a:lnTo>
                  <a:pt x="10244" y="448"/>
                </a:lnTo>
                <a:lnTo>
                  <a:pt x="10254" y="436"/>
                </a:lnTo>
                <a:lnTo>
                  <a:pt x="10260" y="426"/>
                </a:lnTo>
                <a:lnTo>
                  <a:pt x="10264" y="416"/>
                </a:lnTo>
                <a:lnTo>
                  <a:pt x="10264" y="414"/>
                </a:lnTo>
                <a:lnTo>
                  <a:pt x="10260" y="412"/>
                </a:lnTo>
                <a:lnTo>
                  <a:pt x="10242" y="406"/>
                </a:lnTo>
                <a:lnTo>
                  <a:pt x="10234" y="406"/>
                </a:lnTo>
                <a:lnTo>
                  <a:pt x="10224" y="404"/>
                </a:lnTo>
                <a:lnTo>
                  <a:pt x="10214" y="406"/>
                </a:lnTo>
                <a:lnTo>
                  <a:pt x="10204" y="412"/>
                </a:lnTo>
                <a:lnTo>
                  <a:pt x="10194" y="422"/>
                </a:lnTo>
                <a:lnTo>
                  <a:pt x="10184" y="436"/>
                </a:lnTo>
                <a:lnTo>
                  <a:pt x="10174" y="448"/>
                </a:lnTo>
                <a:lnTo>
                  <a:pt x="10166" y="456"/>
                </a:lnTo>
                <a:lnTo>
                  <a:pt x="10154" y="464"/>
                </a:lnTo>
                <a:lnTo>
                  <a:pt x="10148" y="468"/>
                </a:lnTo>
                <a:lnTo>
                  <a:pt x="10140" y="478"/>
                </a:lnTo>
                <a:lnTo>
                  <a:pt x="10130" y="492"/>
                </a:lnTo>
                <a:lnTo>
                  <a:pt x="10118" y="514"/>
                </a:lnTo>
                <a:lnTo>
                  <a:pt x="10114" y="524"/>
                </a:lnTo>
                <a:lnTo>
                  <a:pt x="10114" y="526"/>
                </a:lnTo>
                <a:lnTo>
                  <a:pt x="10116" y="528"/>
                </a:lnTo>
                <a:lnTo>
                  <a:pt x="10128" y="528"/>
                </a:lnTo>
                <a:lnTo>
                  <a:pt x="10148" y="522"/>
                </a:lnTo>
                <a:close/>
                <a:moveTo>
                  <a:pt x="10046" y="348"/>
                </a:moveTo>
                <a:lnTo>
                  <a:pt x="10046" y="348"/>
                </a:lnTo>
                <a:lnTo>
                  <a:pt x="10020" y="348"/>
                </a:lnTo>
                <a:lnTo>
                  <a:pt x="9990" y="348"/>
                </a:lnTo>
                <a:lnTo>
                  <a:pt x="9972" y="350"/>
                </a:lnTo>
                <a:lnTo>
                  <a:pt x="9956" y="352"/>
                </a:lnTo>
                <a:lnTo>
                  <a:pt x="9942" y="356"/>
                </a:lnTo>
                <a:lnTo>
                  <a:pt x="9930" y="362"/>
                </a:lnTo>
                <a:lnTo>
                  <a:pt x="9904" y="376"/>
                </a:lnTo>
                <a:lnTo>
                  <a:pt x="9878" y="390"/>
                </a:lnTo>
                <a:lnTo>
                  <a:pt x="9870" y="396"/>
                </a:lnTo>
                <a:lnTo>
                  <a:pt x="9866" y="400"/>
                </a:lnTo>
                <a:lnTo>
                  <a:pt x="9866" y="402"/>
                </a:lnTo>
                <a:lnTo>
                  <a:pt x="9868" y="404"/>
                </a:lnTo>
                <a:lnTo>
                  <a:pt x="9872" y="404"/>
                </a:lnTo>
                <a:lnTo>
                  <a:pt x="9884" y="404"/>
                </a:lnTo>
                <a:lnTo>
                  <a:pt x="9900" y="406"/>
                </a:lnTo>
                <a:lnTo>
                  <a:pt x="9908" y="406"/>
                </a:lnTo>
                <a:lnTo>
                  <a:pt x="9912" y="410"/>
                </a:lnTo>
                <a:lnTo>
                  <a:pt x="9914" y="414"/>
                </a:lnTo>
                <a:lnTo>
                  <a:pt x="9914" y="418"/>
                </a:lnTo>
                <a:lnTo>
                  <a:pt x="9914" y="424"/>
                </a:lnTo>
                <a:lnTo>
                  <a:pt x="9918" y="428"/>
                </a:lnTo>
                <a:lnTo>
                  <a:pt x="9926" y="434"/>
                </a:lnTo>
                <a:lnTo>
                  <a:pt x="9934" y="436"/>
                </a:lnTo>
                <a:lnTo>
                  <a:pt x="9944" y="438"/>
                </a:lnTo>
                <a:lnTo>
                  <a:pt x="9962" y="440"/>
                </a:lnTo>
                <a:lnTo>
                  <a:pt x="9988" y="442"/>
                </a:lnTo>
                <a:lnTo>
                  <a:pt x="10006" y="446"/>
                </a:lnTo>
                <a:lnTo>
                  <a:pt x="10026" y="452"/>
                </a:lnTo>
                <a:lnTo>
                  <a:pt x="10048" y="458"/>
                </a:lnTo>
                <a:lnTo>
                  <a:pt x="10068" y="460"/>
                </a:lnTo>
                <a:lnTo>
                  <a:pt x="10088" y="460"/>
                </a:lnTo>
                <a:lnTo>
                  <a:pt x="10106" y="456"/>
                </a:lnTo>
                <a:lnTo>
                  <a:pt x="10120" y="452"/>
                </a:lnTo>
                <a:lnTo>
                  <a:pt x="10130" y="446"/>
                </a:lnTo>
                <a:lnTo>
                  <a:pt x="10132" y="444"/>
                </a:lnTo>
                <a:lnTo>
                  <a:pt x="10132" y="440"/>
                </a:lnTo>
                <a:lnTo>
                  <a:pt x="10132" y="438"/>
                </a:lnTo>
                <a:lnTo>
                  <a:pt x="10128" y="434"/>
                </a:lnTo>
                <a:lnTo>
                  <a:pt x="10126" y="430"/>
                </a:lnTo>
                <a:lnTo>
                  <a:pt x="10124" y="426"/>
                </a:lnTo>
                <a:lnTo>
                  <a:pt x="10124" y="418"/>
                </a:lnTo>
                <a:lnTo>
                  <a:pt x="10128" y="410"/>
                </a:lnTo>
                <a:lnTo>
                  <a:pt x="10132" y="400"/>
                </a:lnTo>
                <a:lnTo>
                  <a:pt x="10138" y="392"/>
                </a:lnTo>
                <a:lnTo>
                  <a:pt x="10140" y="384"/>
                </a:lnTo>
                <a:lnTo>
                  <a:pt x="10140" y="380"/>
                </a:lnTo>
                <a:lnTo>
                  <a:pt x="10140" y="376"/>
                </a:lnTo>
                <a:lnTo>
                  <a:pt x="10138" y="372"/>
                </a:lnTo>
                <a:lnTo>
                  <a:pt x="10134" y="370"/>
                </a:lnTo>
                <a:lnTo>
                  <a:pt x="10126" y="366"/>
                </a:lnTo>
                <a:lnTo>
                  <a:pt x="10122" y="362"/>
                </a:lnTo>
                <a:lnTo>
                  <a:pt x="10118" y="358"/>
                </a:lnTo>
                <a:lnTo>
                  <a:pt x="10114" y="356"/>
                </a:lnTo>
                <a:lnTo>
                  <a:pt x="10108" y="356"/>
                </a:lnTo>
                <a:lnTo>
                  <a:pt x="10102" y="356"/>
                </a:lnTo>
                <a:lnTo>
                  <a:pt x="10074" y="364"/>
                </a:lnTo>
                <a:lnTo>
                  <a:pt x="10058" y="368"/>
                </a:lnTo>
                <a:lnTo>
                  <a:pt x="10050" y="370"/>
                </a:lnTo>
                <a:lnTo>
                  <a:pt x="10050" y="368"/>
                </a:lnTo>
                <a:lnTo>
                  <a:pt x="10048" y="366"/>
                </a:lnTo>
                <a:lnTo>
                  <a:pt x="10050" y="362"/>
                </a:lnTo>
                <a:lnTo>
                  <a:pt x="10052" y="358"/>
                </a:lnTo>
                <a:lnTo>
                  <a:pt x="10054" y="352"/>
                </a:lnTo>
                <a:lnTo>
                  <a:pt x="10052" y="350"/>
                </a:lnTo>
                <a:lnTo>
                  <a:pt x="10046" y="348"/>
                </a:lnTo>
                <a:close/>
                <a:moveTo>
                  <a:pt x="9818" y="352"/>
                </a:moveTo>
                <a:lnTo>
                  <a:pt x="9818" y="352"/>
                </a:lnTo>
                <a:lnTo>
                  <a:pt x="9802" y="352"/>
                </a:lnTo>
                <a:lnTo>
                  <a:pt x="9790" y="354"/>
                </a:lnTo>
                <a:lnTo>
                  <a:pt x="9784" y="356"/>
                </a:lnTo>
                <a:lnTo>
                  <a:pt x="9780" y="360"/>
                </a:lnTo>
                <a:lnTo>
                  <a:pt x="9778" y="364"/>
                </a:lnTo>
                <a:lnTo>
                  <a:pt x="9782" y="368"/>
                </a:lnTo>
                <a:lnTo>
                  <a:pt x="9788" y="372"/>
                </a:lnTo>
                <a:lnTo>
                  <a:pt x="9798" y="374"/>
                </a:lnTo>
                <a:lnTo>
                  <a:pt x="9808" y="376"/>
                </a:lnTo>
                <a:lnTo>
                  <a:pt x="9814" y="380"/>
                </a:lnTo>
                <a:lnTo>
                  <a:pt x="9820" y="386"/>
                </a:lnTo>
                <a:lnTo>
                  <a:pt x="9822" y="388"/>
                </a:lnTo>
                <a:lnTo>
                  <a:pt x="9826" y="388"/>
                </a:lnTo>
                <a:lnTo>
                  <a:pt x="9844" y="386"/>
                </a:lnTo>
                <a:lnTo>
                  <a:pt x="9872" y="380"/>
                </a:lnTo>
                <a:lnTo>
                  <a:pt x="9884" y="374"/>
                </a:lnTo>
                <a:lnTo>
                  <a:pt x="9888" y="372"/>
                </a:lnTo>
                <a:lnTo>
                  <a:pt x="9888" y="370"/>
                </a:lnTo>
                <a:lnTo>
                  <a:pt x="9886" y="366"/>
                </a:lnTo>
                <a:lnTo>
                  <a:pt x="9882" y="364"/>
                </a:lnTo>
                <a:lnTo>
                  <a:pt x="9870" y="362"/>
                </a:lnTo>
                <a:lnTo>
                  <a:pt x="9854" y="358"/>
                </a:lnTo>
                <a:lnTo>
                  <a:pt x="9818" y="352"/>
                </a:lnTo>
                <a:close/>
                <a:moveTo>
                  <a:pt x="9850" y="306"/>
                </a:moveTo>
                <a:lnTo>
                  <a:pt x="9850" y="306"/>
                </a:lnTo>
                <a:lnTo>
                  <a:pt x="9838" y="314"/>
                </a:lnTo>
                <a:lnTo>
                  <a:pt x="9826" y="318"/>
                </a:lnTo>
                <a:lnTo>
                  <a:pt x="9804" y="328"/>
                </a:lnTo>
                <a:lnTo>
                  <a:pt x="9798" y="330"/>
                </a:lnTo>
                <a:lnTo>
                  <a:pt x="9794" y="334"/>
                </a:lnTo>
                <a:lnTo>
                  <a:pt x="9798" y="336"/>
                </a:lnTo>
                <a:lnTo>
                  <a:pt x="9806" y="336"/>
                </a:lnTo>
                <a:lnTo>
                  <a:pt x="9818" y="338"/>
                </a:lnTo>
                <a:lnTo>
                  <a:pt x="9826" y="340"/>
                </a:lnTo>
                <a:lnTo>
                  <a:pt x="9840" y="346"/>
                </a:lnTo>
                <a:lnTo>
                  <a:pt x="9858" y="352"/>
                </a:lnTo>
                <a:lnTo>
                  <a:pt x="9868" y="354"/>
                </a:lnTo>
                <a:lnTo>
                  <a:pt x="9884" y="356"/>
                </a:lnTo>
                <a:lnTo>
                  <a:pt x="9898" y="358"/>
                </a:lnTo>
                <a:lnTo>
                  <a:pt x="9906" y="358"/>
                </a:lnTo>
                <a:lnTo>
                  <a:pt x="9908" y="354"/>
                </a:lnTo>
                <a:lnTo>
                  <a:pt x="9910" y="352"/>
                </a:lnTo>
                <a:lnTo>
                  <a:pt x="9912" y="348"/>
                </a:lnTo>
                <a:lnTo>
                  <a:pt x="9916" y="346"/>
                </a:lnTo>
                <a:lnTo>
                  <a:pt x="9928" y="342"/>
                </a:lnTo>
                <a:lnTo>
                  <a:pt x="9946" y="340"/>
                </a:lnTo>
                <a:lnTo>
                  <a:pt x="9990" y="340"/>
                </a:lnTo>
                <a:lnTo>
                  <a:pt x="10018" y="340"/>
                </a:lnTo>
                <a:lnTo>
                  <a:pt x="10026" y="338"/>
                </a:lnTo>
                <a:lnTo>
                  <a:pt x="10030" y="336"/>
                </a:lnTo>
                <a:lnTo>
                  <a:pt x="10030" y="330"/>
                </a:lnTo>
                <a:lnTo>
                  <a:pt x="10026" y="322"/>
                </a:lnTo>
                <a:lnTo>
                  <a:pt x="10022" y="314"/>
                </a:lnTo>
                <a:lnTo>
                  <a:pt x="10022" y="312"/>
                </a:lnTo>
                <a:lnTo>
                  <a:pt x="10022" y="308"/>
                </a:lnTo>
                <a:lnTo>
                  <a:pt x="10028" y="306"/>
                </a:lnTo>
                <a:lnTo>
                  <a:pt x="10036" y="306"/>
                </a:lnTo>
                <a:lnTo>
                  <a:pt x="10050" y="304"/>
                </a:lnTo>
                <a:lnTo>
                  <a:pt x="10054" y="300"/>
                </a:lnTo>
                <a:lnTo>
                  <a:pt x="10054" y="298"/>
                </a:lnTo>
                <a:lnTo>
                  <a:pt x="10052" y="296"/>
                </a:lnTo>
                <a:lnTo>
                  <a:pt x="10048" y="292"/>
                </a:lnTo>
                <a:lnTo>
                  <a:pt x="10044" y="288"/>
                </a:lnTo>
                <a:lnTo>
                  <a:pt x="10032" y="288"/>
                </a:lnTo>
                <a:lnTo>
                  <a:pt x="10024" y="286"/>
                </a:lnTo>
                <a:lnTo>
                  <a:pt x="10016" y="284"/>
                </a:lnTo>
                <a:lnTo>
                  <a:pt x="10008" y="280"/>
                </a:lnTo>
                <a:lnTo>
                  <a:pt x="9998" y="274"/>
                </a:lnTo>
                <a:lnTo>
                  <a:pt x="9980" y="260"/>
                </a:lnTo>
                <a:lnTo>
                  <a:pt x="9972" y="254"/>
                </a:lnTo>
                <a:lnTo>
                  <a:pt x="9964" y="252"/>
                </a:lnTo>
                <a:lnTo>
                  <a:pt x="9956" y="250"/>
                </a:lnTo>
                <a:lnTo>
                  <a:pt x="9948" y="250"/>
                </a:lnTo>
                <a:lnTo>
                  <a:pt x="9940" y="252"/>
                </a:lnTo>
                <a:lnTo>
                  <a:pt x="9932" y="258"/>
                </a:lnTo>
                <a:lnTo>
                  <a:pt x="9922" y="262"/>
                </a:lnTo>
                <a:lnTo>
                  <a:pt x="9914" y="264"/>
                </a:lnTo>
                <a:lnTo>
                  <a:pt x="9898" y="268"/>
                </a:lnTo>
                <a:lnTo>
                  <a:pt x="9878" y="272"/>
                </a:lnTo>
                <a:lnTo>
                  <a:pt x="9866" y="276"/>
                </a:lnTo>
                <a:lnTo>
                  <a:pt x="9852" y="284"/>
                </a:lnTo>
                <a:lnTo>
                  <a:pt x="9842" y="290"/>
                </a:lnTo>
                <a:lnTo>
                  <a:pt x="9840" y="294"/>
                </a:lnTo>
                <a:lnTo>
                  <a:pt x="9842" y="296"/>
                </a:lnTo>
                <a:lnTo>
                  <a:pt x="9848" y="296"/>
                </a:lnTo>
                <a:lnTo>
                  <a:pt x="9854" y="296"/>
                </a:lnTo>
                <a:lnTo>
                  <a:pt x="9856" y="298"/>
                </a:lnTo>
                <a:lnTo>
                  <a:pt x="9858" y="298"/>
                </a:lnTo>
                <a:lnTo>
                  <a:pt x="9856" y="300"/>
                </a:lnTo>
                <a:lnTo>
                  <a:pt x="9850" y="306"/>
                </a:lnTo>
                <a:close/>
                <a:moveTo>
                  <a:pt x="9800" y="264"/>
                </a:moveTo>
                <a:lnTo>
                  <a:pt x="9800" y="264"/>
                </a:lnTo>
                <a:lnTo>
                  <a:pt x="9798" y="260"/>
                </a:lnTo>
                <a:lnTo>
                  <a:pt x="9792" y="258"/>
                </a:lnTo>
                <a:lnTo>
                  <a:pt x="9772" y="254"/>
                </a:lnTo>
                <a:lnTo>
                  <a:pt x="9750" y="254"/>
                </a:lnTo>
                <a:lnTo>
                  <a:pt x="9744" y="256"/>
                </a:lnTo>
                <a:lnTo>
                  <a:pt x="9740" y="258"/>
                </a:lnTo>
                <a:lnTo>
                  <a:pt x="9740" y="260"/>
                </a:lnTo>
                <a:lnTo>
                  <a:pt x="9740" y="264"/>
                </a:lnTo>
                <a:lnTo>
                  <a:pt x="9746" y="266"/>
                </a:lnTo>
                <a:lnTo>
                  <a:pt x="9756" y="268"/>
                </a:lnTo>
                <a:lnTo>
                  <a:pt x="9768" y="270"/>
                </a:lnTo>
                <a:lnTo>
                  <a:pt x="9790" y="268"/>
                </a:lnTo>
                <a:lnTo>
                  <a:pt x="9798" y="266"/>
                </a:lnTo>
                <a:lnTo>
                  <a:pt x="9800" y="264"/>
                </a:lnTo>
                <a:close/>
                <a:moveTo>
                  <a:pt x="9948" y="604"/>
                </a:moveTo>
                <a:lnTo>
                  <a:pt x="9948" y="604"/>
                </a:lnTo>
                <a:lnTo>
                  <a:pt x="9956" y="608"/>
                </a:lnTo>
                <a:lnTo>
                  <a:pt x="9966" y="608"/>
                </a:lnTo>
                <a:lnTo>
                  <a:pt x="9976" y="606"/>
                </a:lnTo>
                <a:lnTo>
                  <a:pt x="9984" y="602"/>
                </a:lnTo>
                <a:lnTo>
                  <a:pt x="9992" y="598"/>
                </a:lnTo>
                <a:lnTo>
                  <a:pt x="9998" y="594"/>
                </a:lnTo>
                <a:lnTo>
                  <a:pt x="10000" y="590"/>
                </a:lnTo>
                <a:lnTo>
                  <a:pt x="10000" y="586"/>
                </a:lnTo>
                <a:lnTo>
                  <a:pt x="9996" y="586"/>
                </a:lnTo>
                <a:lnTo>
                  <a:pt x="9988" y="586"/>
                </a:lnTo>
                <a:lnTo>
                  <a:pt x="9968" y="590"/>
                </a:lnTo>
                <a:lnTo>
                  <a:pt x="9952" y="598"/>
                </a:lnTo>
                <a:lnTo>
                  <a:pt x="9948" y="602"/>
                </a:lnTo>
                <a:lnTo>
                  <a:pt x="9948" y="604"/>
                </a:lnTo>
                <a:close/>
                <a:moveTo>
                  <a:pt x="12072" y="7092"/>
                </a:moveTo>
                <a:lnTo>
                  <a:pt x="12072" y="7092"/>
                </a:lnTo>
                <a:lnTo>
                  <a:pt x="12074" y="7094"/>
                </a:lnTo>
                <a:lnTo>
                  <a:pt x="12080" y="7094"/>
                </a:lnTo>
                <a:lnTo>
                  <a:pt x="12086" y="7096"/>
                </a:lnTo>
                <a:lnTo>
                  <a:pt x="12090" y="7094"/>
                </a:lnTo>
                <a:lnTo>
                  <a:pt x="12090" y="7090"/>
                </a:lnTo>
                <a:lnTo>
                  <a:pt x="12088" y="7088"/>
                </a:lnTo>
                <a:lnTo>
                  <a:pt x="12082" y="7086"/>
                </a:lnTo>
                <a:lnTo>
                  <a:pt x="12076" y="7088"/>
                </a:lnTo>
                <a:lnTo>
                  <a:pt x="12072" y="7090"/>
                </a:lnTo>
                <a:lnTo>
                  <a:pt x="12072" y="7092"/>
                </a:lnTo>
                <a:close/>
                <a:moveTo>
                  <a:pt x="11908" y="7044"/>
                </a:moveTo>
                <a:lnTo>
                  <a:pt x="11908" y="7044"/>
                </a:lnTo>
                <a:lnTo>
                  <a:pt x="11906" y="7052"/>
                </a:lnTo>
                <a:lnTo>
                  <a:pt x="11906" y="7062"/>
                </a:lnTo>
                <a:lnTo>
                  <a:pt x="11908" y="7070"/>
                </a:lnTo>
                <a:lnTo>
                  <a:pt x="11910" y="7072"/>
                </a:lnTo>
                <a:lnTo>
                  <a:pt x="11912" y="7072"/>
                </a:lnTo>
                <a:lnTo>
                  <a:pt x="11916" y="7068"/>
                </a:lnTo>
                <a:lnTo>
                  <a:pt x="11916" y="7064"/>
                </a:lnTo>
                <a:lnTo>
                  <a:pt x="11916" y="7054"/>
                </a:lnTo>
                <a:lnTo>
                  <a:pt x="11912" y="7046"/>
                </a:lnTo>
                <a:lnTo>
                  <a:pt x="11910" y="7044"/>
                </a:lnTo>
                <a:lnTo>
                  <a:pt x="11908" y="7044"/>
                </a:lnTo>
                <a:close/>
                <a:moveTo>
                  <a:pt x="12082" y="7064"/>
                </a:moveTo>
                <a:lnTo>
                  <a:pt x="12082" y="7064"/>
                </a:lnTo>
                <a:lnTo>
                  <a:pt x="12080" y="7062"/>
                </a:lnTo>
                <a:lnTo>
                  <a:pt x="12076" y="7060"/>
                </a:lnTo>
                <a:lnTo>
                  <a:pt x="12074" y="7054"/>
                </a:lnTo>
                <a:lnTo>
                  <a:pt x="12072" y="7054"/>
                </a:lnTo>
                <a:lnTo>
                  <a:pt x="12070" y="7052"/>
                </a:lnTo>
                <a:lnTo>
                  <a:pt x="12066" y="7056"/>
                </a:lnTo>
                <a:lnTo>
                  <a:pt x="12062" y="7062"/>
                </a:lnTo>
                <a:lnTo>
                  <a:pt x="12064" y="7064"/>
                </a:lnTo>
                <a:lnTo>
                  <a:pt x="12068" y="7066"/>
                </a:lnTo>
                <a:lnTo>
                  <a:pt x="12068" y="7068"/>
                </a:lnTo>
                <a:lnTo>
                  <a:pt x="12072" y="7076"/>
                </a:lnTo>
                <a:lnTo>
                  <a:pt x="12072" y="7080"/>
                </a:lnTo>
                <a:lnTo>
                  <a:pt x="12076" y="7082"/>
                </a:lnTo>
                <a:lnTo>
                  <a:pt x="12080" y="7082"/>
                </a:lnTo>
                <a:lnTo>
                  <a:pt x="12084" y="7080"/>
                </a:lnTo>
                <a:lnTo>
                  <a:pt x="12086" y="7078"/>
                </a:lnTo>
                <a:lnTo>
                  <a:pt x="12084" y="7076"/>
                </a:lnTo>
                <a:lnTo>
                  <a:pt x="12082" y="7074"/>
                </a:lnTo>
                <a:lnTo>
                  <a:pt x="12082" y="7072"/>
                </a:lnTo>
                <a:lnTo>
                  <a:pt x="12084" y="7068"/>
                </a:lnTo>
                <a:lnTo>
                  <a:pt x="12086" y="7066"/>
                </a:lnTo>
                <a:lnTo>
                  <a:pt x="12082" y="7064"/>
                </a:lnTo>
                <a:close/>
                <a:moveTo>
                  <a:pt x="11654" y="6830"/>
                </a:moveTo>
                <a:lnTo>
                  <a:pt x="11654" y="6830"/>
                </a:lnTo>
                <a:lnTo>
                  <a:pt x="11650" y="6828"/>
                </a:lnTo>
                <a:lnTo>
                  <a:pt x="11644" y="6828"/>
                </a:lnTo>
                <a:lnTo>
                  <a:pt x="11636" y="6828"/>
                </a:lnTo>
                <a:lnTo>
                  <a:pt x="11628" y="6830"/>
                </a:lnTo>
                <a:lnTo>
                  <a:pt x="11622" y="6834"/>
                </a:lnTo>
                <a:lnTo>
                  <a:pt x="11616" y="6838"/>
                </a:lnTo>
                <a:lnTo>
                  <a:pt x="11612" y="6842"/>
                </a:lnTo>
                <a:lnTo>
                  <a:pt x="11610" y="6848"/>
                </a:lnTo>
                <a:lnTo>
                  <a:pt x="11614" y="6850"/>
                </a:lnTo>
                <a:lnTo>
                  <a:pt x="11618" y="6852"/>
                </a:lnTo>
                <a:lnTo>
                  <a:pt x="11630" y="6852"/>
                </a:lnTo>
                <a:lnTo>
                  <a:pt x="11644" y="6852"/>
                </a:lnTo>
                <a:lnTo>
                  <a:pt x="11652" y="6850"/>
                </a:lnTo>
                <a:lnTo>
                  <a:pt x="11660" y="6848"/>
                </a:lnTo>
                <a:lnTo>
                  <a:pt x="11668" y="6846"/>
                </a:lnTo>
                <a:lnTo>
                  <a:pt x="11674" y="6846"/>
                </a:lnTo>
                <a:lnTo>
                  <a:pt x="11674" y="6844"/>
                </a:lnTo>
                <a:lnTo>
                  <a:pt x="11674" y="6840"/>
                </a:lnTo>
                <a:lnTo>
                  <a:pt x="11670" y="6838"/>
                </a:lnTo>
                <a:lnTo>
                  <a:pt x="11666" y="6838"/>
                </a:lnTo>
                <a:lnTo>
                  <a:pt x="11660" y="6836"/>
                </a:lnTo>
                <a:lnTo>
                  <a:pt x="11654" y="6830"/>
                </a:lnTo>
                <a:close/>
                <a:moveTo>
                  <a:pt x="12084" y="7156"/>
                </a:moveTo>
                <a:lnTo>
                  <a:pt x="12084" y="7156"/>
                </a:lnTo>
                <a:lnTo>
                  <a:pt x="12086" y="7146"/>
                </a:lnTo>
                <a:lnTo>
                  <a:pt x="12086" y="7136"/>
                </a:lnTo>
                <a:lnTo>
                  <a:pt x="12084" y="7128"/>
                </a:lnTo>
                <a:lnTo>
                  <a:pt x="12082" y="7120"/>
                </a:lnTo>
                <a:lnTo>
                  <a:pt x="12078" y="7114"/>
                </a:lnTo>
                <a:lnTo>
                  <a:pt x="12076" y="7112"/>
                </a:lnTo>
                <a:lnTo>
                  <a:pt x="12074" y="7112"/>
                </a:lnTo>
                <a:lnTo>
                  <a:pt x="12072" y="7114"/>
                </a:lnTo>
                <a:lnTo>
                  <a:pt x="12070" y="7116"/>
                </a:lnTo>
                <a:lnTo>
                  <a:pt x="12068" y="7118"/>
                </a:lnTo>
                <a:lnTo>
                  <a:pt x="12064" y="7116"/>
                </a:lnTo>
                <a:lnTo>
                  <a:pt x="12058" y="7116"/>
                </a:lnTo>
                <a:lnTo>
                  <a:pt x="12056" y="7116"/>
                </a:lnTo>
                <a:lnTo>
                  <a:pt x="12054" y="7120"/>
                </a:lnTo>
                <a:lnTo>
                  <a:pt x="12050" y="7122"/>
                </a:lnTo>
                <a:lnTo>
                  <a:pt x="12048" y="7122"/>
                </a:lnTo>
                <a:lnTo>
                  <a:pt x="12040" y="7122"/>
                </a:lnTo>
                <a:lnTo>
                  <a:pt x="12022" y="7128"/>
                </a:lnTo>
                <a:lnTo>
                  <a:pt x="12010" y="7132"/>
                </a:lnTo>
                <a:lnTo>
                  <a:pt x="12002" y="7132"/>
                </a:lnTo>
                <a:lnTo>
                  <a:pt x="11996" y="7130"/>
                </a:lnTo>
                <a:lnTo>
                  <a:pt x="11990" y="7128"/>
                </a:lnTo>
                <a:lnTo>
                  <a:pt x="11980" y="7120"/>
                </a:lnTo>
                <a:lnTo>
                  <a:pt x="11974" y="7116"/>
                </a:lnTo>
                <a:lnTo>
                  <a:pt x="11966" y="7114"/>
                </a:lnTo>
                <a:lnTo>
                  <a:pt x="11958" y="7114"/>
                </a:lnTo>
                <a:lnTo>
                  <a:pt x="11952" y="7110"/>
                </a:lnTo>
                <a:lnTo>
                  <a:pt x="11944" y="7104"/>
                </a:lnTo>
                <a:lnTo>
                  <a:pt x="11942" y="7104"/>
                </a:lnTo>
                <a:lnTo>
                  <a:pt x="11940" y="7104"/>
                </a:lnTo>
                <a:lnTo>
                  <a:pt x="11936" y="7118"/>
                </a:lnTo>
                <a:lnTo>
                  <a:pt x="11936" y="7126"/>
                </a:lnTo>
                <a:lnTo>
                  <a:pt x="11938" y="7134"/>
                </a:lnTo>
                <a:lnTo>
                  <a:pt x="11946" y="7158"/>
                </a:lnTo>
                <a:lnTo>
                  <a:pt x="11950" y="7168"/>
                </a:lnTo>
                <a:lnTo>
                  <a:pt x="11954" y="7172"/>
                </a:lnTo>
                <a:lnTo>
                  <a:pt x="11958" y="7176"/>
                </a:lnTo>
                <a:lnTo>
                  <a:pt x="11958" y="7184"/>
                </a:lnTo>
                <a:lnTo>
                  <a:pt x="11960" y="7198"/>
                </a:lnTo>
                <a:lnTo>
                  <a:pt x="11962" y="7212"/>
                </a:lnTo>
                <a:lnTo>
                  <a:pt x="11966" y="7226"/>
                </a:lnTo>
                <a:lnTo>
                  <a:pt x="11970" y="7232"/>
                </a:lnTo>
                <a:lnTo>
                  <a:pt x="11976" y="7236"/>
                </a:lnTo>
                <a:lnTo>
                  <a:pt x="11980" y="7240"/>
                </a:lnTo>
                <a:lnTo>
                  <a:pt x="11984" y="7246"/>
                </a:lnTo>
                <a:lnTo>
                  <a:pt x="11988" y="7256"/>
                </a:lnTo>
                <a:lnTo>
                  <a:pt x="11992" y="7264"/>
                </a:lnTo>
                <a:lnTo>
                  <a:pt x="11996" y="7266"/>
                </a:lnTo>
                <a:lnTo>
                  <a:pt x="11998" y="7266"/>
                </a:lnTo>
                <a:lnTo>
                  <a:pt x="12004" y="7264"/>
                </a:lnTo>
                <a:lnTo>
                  <a:pt x="12008" y="7266"/>
                </a:lnTo>
                <a:lnTo>
                  <a:pt x="12022" y="7270"/>
                </a:lnTo>
                <a:lnTo>
                  <a:pt x="12026" y="7270"/>
                </a:lnTo>
                <a:lnTo>
                  <a:pt x="12028" y="7270"/>
                </a:lnTo>
                <a:lnTo>
                  <a:pt x="12030" y="7264"/>
                </a:lnTo>
                <a:lnTo>
                  <a:pt x="12032" y="7258"/>
                </a:lnTo>
                <a:lnTo>
                  <a:pt x="12038" y="7254"/>
                </a:lnTo>
                <a:lnTo>
                  <a:pt x="12040" y="7250"/>
                </a:lnTo>
                <a:lnTo>
                  <a:pt x="12042" y="7246"/>
                </a:lnTo>
                <a:lnTo>
                  <a:pt x="12046" y="7238"/>
                </a:lnTo>
                <a:lnTo>
                  <a:pt x="12046" y="7234"/>
                </a:lnTo>
                <a:lnTo>
                  <a:pt x="12048" y="7232"/>
                </a:lnTo>
                <a:lnTo>
                  <a:pt x="12050" y="7234"/>
                </a:lnTo>
                <a:lnTo>
                  <a:pt x="12050" y="7236"/>
                </a:lnTo>
                <a:lnTo>
                  <a:pt x="12052" y="7238"/>
                </a:lnTo>
                <a:lnTo>
                  <a:pt x="12054" y="7234"/>
                </a:lnTo>
                <a:lnTo>
                  <a:pt x="12056" y="7228"/>
                </a:lnTo>
                <a:lnTo>
                  <a:pt x="12060" y="7228"/>
                </a:lnTo>
                <a:lnTo>
                  <a:pt x="12062" y="7230"/>
                </a:lnTo>
                <a:lnTo>
                  <a:pt x="12064" y="7234"/>
                </a:lnTo>
                <a:lnTo>
                  <a:pt x="12064" y="7236"/>
                </a:lnTo>
                <a:lnTo>
                  <a:pt x="12062" y="7236"/>
                </a:lnTo>
                <a:lnTo>
                  <a:pt x="12058" y="7238"/>
                </a:lnTo>
                <a:lnTo>
                  <a:pt x="12058" y="7240"/>
                </a:lnTo>
                <a:lnTo>
                  <a:pt x="12060" y="7246"/>
                </a:lnTo>
                <a:lnTo>
                  <a:pt x="12068" y="7248"/>
                </a:lnTo>
                <a:lnTo>
                  <a:pt x="12072" y="7248"/>
                </a:lnTo>
                <a:lnTo>
                  <a:pt x="12074" y="7244"/>
                </a:lnTo>
                <a:lnTo>
                  <a:pt x="12072" y="7232"/>
                </a:lnTo>
                <a:lnTo>
                  <a:pt x="12070" y="7218"/>
                </a:lnTo>
                <a:lnTo>
                  <a:pt x="12070" y="7214"/>
                </a:lnTo>
                <a:lnTo>
                  <a:pt x="12072" y="7210"/>
                </a:lnTo>
                <a:lnTo>
                  <a:pt x="12074" y="7208"/>
                </a:lnTo>
                <a:lnTo>
                  <a:pt x="12074" y="7204"/>
                </a:lnTo>
                <a:lnTo>
                  <a:pt x="12074" y="7198"/>
                </a:lnTo>
                <a:lnTo>
                  <a:pt x="12072" y="7192"/>
                </a:lnTo>
                <a:lnTo>
                  <a:pt x="12072" y="7188"/>
                </a:lnTo>
                <a:lnTo>
                  <a:pt x="12076" y="7186"/>
                </a:lnTo>
                <a:lnTo>
                  <a:pt x="12078" y="7184"/>
                </a:lnTo>
                <a:lnTo>
                  <a:pt x="12080" y="7184"/>
                </a:lnTo>
                <a:lnTo>
                  <a:pt x="12082" y="7190"/>
                </a:lnTo>
                <a:lnTo>
                  <a:pt x="12082" y="7194"/>
                </a:lnTo>
                <a:lnTo>
                  <a:pt x="12084" y="7194"/>
                </a:lnTo>
                <a:lnTo>
                  <a:pt x="12086" y="7192"/>
                </a:lnTo>
                <a:lnTo>
                  <a:pt x="12086" y="7188"/>
                </a:lnTo>
                <a:lnTo>
                  <a:pt x="12086" y="7186"/>
                </a:lnTo>
                <a:lnTo>
                  <a:pt x="12084" y="7180"/>
                </a:lnTo>
                <a:lnTo>
                  <a:pt x="12082" y="7170"/>
                </a:lnTo>
                <a:lnTo>
                  <a:pt x="12082" y="7164"/>
                </a:lnTo>
                <a:lnTo>
                  <a:pt x="12084" y="7156"/>
                </a:lnTo>
                <a:close/>
                <a:moveTo>
                  <a:pt x="12280" y="6382"/>
                </a:moveTo>
                <a:lnTo>
                  <a:pt x="12280" y="6382"/>
                </a:lnTo>
                <a:lnTo>
                  <a:pt x="12284" y="6378"/>
                </a:lnTo>
                <a:lnTo>
                  <a:pt x="12284" y="6372"/>
                </a:lnTo>
                <a:lnTo>
                  <a:pt x="12282" y="6364"/>
                </a:lnTo>
                <a:lnTo>
                  <a:pt x="12280" y="6352"/>
                </a:lnTo>
                <a:lnTo>
                  <a:pt x="12280" y="6344"/>
                </a:lnTo>
                <a:lnTo>
                  <a:pt x="12280" y="6334"/>
                </a:lnTo>
                <a:lnTo>
                  <a:pt x="12280" y="6318"/>
                </a:lnTo>
                <a:lnTo>
                  <a:pt x="12278" y="6316"/>
                </a:lnTo>
                <a:lnTo>
                  <a:pt x="12276" y="6314"/>
                </a:lnTo>
                <a:lnTo>
                  <a:pt x="12274" y="6312"/>
                </a:lnTo>
                <a:lnTo>
                  <a:pt x="12272" y="6310"/>
                </a:lnTo>
                <a:lnTo>
                  <a:pt x="12268" y="6304"/>
                </a:lnTo>
                <a:lnTo>
                  <a:pt x="12266" y="6296"/>
                </a:lnTo>
                <a:lnTo>
                  <a:pt x="12264" y="6284"/>
                </a:lnTo>
                <a:lnTo>
                  <a:pt x="12260" y="6276"/>
                </a:lnTo>
                <a:lnTo>
                  <a:pt x="12252" y="6264"/>
                </a:lnTo>
                <a:lnTo>
                  <a:pt x="12242" y="6252"/>
                </a:lnTo>
                <a:lnTo>
                  <a:pt x="12230" y="6236"/>
                </a:lnTo>
                <a:lnTo>
                  <a:pt x="12222" y="6224"/>
                </a:lnTo>
                <a:lnTo>
                  <a:pt x="12218" y="6222"/>
                </a:lnTo>
                <a:lnTo>
                  <a:pt x="12216" y="6222"/>
                </a:lnTo>
                <a:lnTo>
                  <a:pt x="12214" y="6220"/>
                </a:lnTo>
                <a:lnTo>
                  <a:pt x="12210" y="6218"/>
                </a:lnTo>
                <a:lnTo>
                  <a:pt x="12204" y="6214"/>
                </a:lnTo>
                <a:lnTo>
                  <a:pt x="12196" y="6206"/>
                </a:lnTo>
                <a:lnTo>
                  <a:pt x="12190" y="6194"/>
                </a:lnTo>
                <a:lnTo>
                  <a:pt x="12186" y="6184"/>
                </a:lnTo>
                <a:lnTo>
                  <a:pt x="12184" y="6174"/>
                </a:lnTo>
                <a:lnTo>
                  <a:pt x="12184" y="6166"/>
                </a:lnTo>
                <a:lnTo>
                  <a:pt x="12184" y="6150"/>
                </a:lnTo>
                <a:lnTo>
                  <a:pt x="12184" y="6144"/>
                </a:lnTo>
                <a:lnTo>
                  <a:pt x="12182" y="6138"/>
                </a:lnTo>
                <a:lnTo>
                  <a:pt x="12178" y="6136"/>
                </a:lnTo>
                <a:lnTo>
                  <a:pt x="12176" y="6136"/>
                </a:lnTo>
                <a:lnTo>
                  <a:pt x="12172" y="6140"/>
                </a:lnTo>
                <a:lnTo>
                  <a:pt x="12172" y="6142"/>
                </a:lnTo>
                <a:lnTo>
                  <a:pt x="12170" y="6144"/>
                </a:lnTo>
                <a:lnTo>
                  <a:pt x="12166" y="6140"/>
                </a:lnTo>
                <a:lnTo>
                  <a:pt x="12160" y="6134"/>
                </a:lnTo>
                <a:lnTo>
                  <a:pt x="12154" y="6130"/>
                </a:lnTo>
                <a:lnTo>
                  <a:pt x="12152" y="6128"/>
                </a:lnTo>
                <a:lnTo>
                  <a:pt x="12150" y="6132"/>
                </a:lnTo>
                <a:lnTo>
                  <a:pt x="12150" y="6136"/>
                </a:lnTo>
                <a:lnTo>
                  <a:pt x="12150" y="6142"/>
                </a:lnTo>
                <a:lnTo>
                  <a:pt x="12148" y="6144"/>
                </a:lnTo>
                <a:lnTo>
                  <a:pt x="12146" y="6144"/>
                </a:lnTo>
                <a:lnTo>
                  <a:pt x="12140" y="6140"/>
                </a:lnTo>
                <a:lnTo>
                  <a:pt x="12134" y="6132"/>
                </a:lnTo>
                <a:lnTo>
                  <a:pt x="12132" y="6126"/>
                </a:lnTo>
                <a:lnTo>
                  <a:pt x="12132" y="6120"/>
                </a:lnTo>
                <a:lnTo>
                  <a:pt x="12132" y="6114"/>
                </a:lnTo>
                <a:lnTo>
                  <a:pt x="12134" y="6104"/>
                </a:lnTo>
                <a:lnTo>
                  <a:pt x="12134" y="6100"/>
                </a:lnTo>
                <a:lnTo>
                  <a:pt x="12132" y="6092"/>
                </a:lnTo>
                <a:lnTo>
                  <a:pt x="12128" y="6086"/>
                </a:lnTo>
                <a:lnTo>
                  <a:pt x="12122" y="6078"/>
                </a:lnTo>
                <a:lnTo>
                  <a:pt x="12110" y="6062"/>
                </a:lnTo>
                <a:lnTo>
                  <a:pt x="12100" y="6050"/>
                </a:lnTo>
                <a:lnTo>
                  <a:pt x="12100" y="6048"/>
                </a:lnTo>
                <a:lnTo>
                  <a:pt x="12102" y="6046"/>
                </a:lnTo>
                <a:lnTo>
                  <a:pt x="12106" y="6046"/>
                </a:lnTo>
                <a:lnTo>
                  <a:pt x="12110" y="6044"/>
                </a:lnTo>
                <a:lnTo>
                  <a:pt x="12110" y="6042"/>
                </a:lnTo>
                <a:lnTo>
                  <a:pt x="12110" y="6038"/>
                </a:lnTo>
                <a:lnTo>
                  <a:pt x="12106" y="6034"/>
                </a:lnTo>
                <a:lnTo>
                  <a:pt x="12100" y="6028"/>
                </a:lnTo>
                <a:lnTo>
                  <a:pt x="12092" y="6022"/>
                </a:lnTo>
                <a:lnTo>
                  <a:pt x="12080" y="6018"/>
                </a:lnTo>
                <a:lnTo>
                  <a:pt x="12070" y="6012"/>
                </a:lnTo>
                <a:lnTo>
                  <a:pt x="12062" y="6008"/>
                </a:lnTo>
                <a:lnTo>
                  <a:pt x="12058" y="6004"/>
                </a:lnTo>
                <a:lnTo>
                  <a:pt x="12056" y="6000"/>
                </a:lnTo>
                <a:lnTo>
                  <a:pt x="12054" y="5996"/>
                </a:lnTo>
                <a:lnTo>
                  <a:pt x="12050" y="5992"/>
                </a:lnTo>
                <a:lnTo>
                  <a:pt x="12044" y="5988"/>
                </a:lnTo>
                <a:lnTo>
                  <a:pt x="12034" y="5986"/>
                </a:lnTo>
                <a:lnTo>
                  <a:pt x="12024" y="5982"/>
                </a:lnTo>
                <a:lnTo>
                  <a:pt x="12016" y="5978"/>
                </a:lnTo>
                <a:lnTo>
                  <a:pt x="12012" y="5972"/>
                </a:lnTo>
                <a:lnTo>
                  <a:pt x="12008" y="5968"/>
                </a:lnTo>
                <a:lnTo>
                  <a:pt x="12004" y="5954"/>
                </a:lnTo>
                <a:lnTo>
                  <a:pt x="12002" y="5948"/>
                </a:lnTo>
                <a:lnTo>
                  <a:pt x="11998" y="5942"/>
                </a:lnTo>
                <a:lnTo>
                  <a:pt x="11996" y="5934"/>
                </a:lnTo>
                <a:lnTo>
                  <a:pt x="11994" y="5926"/>
                </a:lnTo>
                <a:lnTo>
                  <a:pt x="11994" y="5904"/>
                </a:lnTo>
                <a:lnTo>
                  <a:pt x="11992" y="5892"/>
                </a:lnTo>
                <a:lnTo>
                  <a:pt x="11990" y="5880"/>
                </a:lnTo>
                <a:lnTo>
                  <a:pt x="11986" y="5868"/>
                </a:lnTo>
                <a:lnTo>
                  <a:pt x="11978" y="5856"/>
                </a:lnTo>
                <a:lnTo>
                  <a:pt x="11974" y="5852"/>
                </a:lnTo>
                <a:lnTo>
                  <a:pt x="11972" y="5846"/>
                </a:lnTo>
                <a:lnTo>
                  <a:pt x="11968" y="5832"/>
                </a:lnTo>
                <a:lnTo>
                  <a:pt x="11968" y="5818"/>
                </a:lnTo>
                <a:lnTo>
                  <a:pt x="11968" y="5804"/>
                </a:lnTo>
                <a:lnTo>
                  <a:pt x="11966" y="5790"/>
                </a:lnTo>
                <a:lnTo>
                  <a:pt x="11964" y="5776"/>
                </a:lnTo>
                <a:lnTo>
                  <a:pt x="11960" y="5766"/>
                </a:lnTo>
                <a:lnTo>
                  <a:pt x="11958" y="5760"/>
                </a:lnTo>
                <a:lnTo>
                  <a:pt x="11952" y="5758"/>
                </a:lnTo>
                <a:lnTo>
                  <a:pt x="11944" y="5750"/>
                </a:lnTo>
                <a:lnTo>
                  <a:pt x="11938" y="5744"/>
                </a:lnTo>
                <a:lnTo>
                  <a:pt x="11932" y="5732"/>
                </a:lnTo>
                <a:lnTo>
                  <a:pt x="11930" y="5728"/>
                </a:lnTo>
                <a:lnTo>
                  <a:pt x="11928" y="5728"/>
                </a:lnTo>
                <a:lnTo>
                  <a:pt x="11924" y="5730"/>
                </a:lnTo>
                <a:lnTo>
                  <a:pt x="11920" y="5736"/>
                </a:lnTo>
                <a:lnTo>
                  <a:pt x="11914" y="5742"/>
                </a:lnTo>
                <a:lnTo>
                  <a:pt x="11910" y="5744"/>
                </a:lnTo>
                <a:lnTo>
                  <a:pt x="11906" y="5740"/>
                </a:lnTo>
                <a:lnTo>
                  <a:pt x="11902" y="5736"/>
                </a:lnTo>
                <a:lnTo>
                  <a:pt x="11898" y="5728"/>
                </a:lnTo>
                <a:lnTo>
                  <a:pt x="11896" y="5720"/>
                </a:lnTo>
                <a:lnTo>
                  <a:pt x="11894" y="5704"/>
                </a:lnTo>
                <a:lnTo>
                  <a:pt x="11894" y="5690"/>
                </a:lnTo>
                <a:lnTo>
                  <a:pt x="11894" y="5674"/>
                </a:lnTo>
                <a:lnTo>
                  <a:pt x="11890" y="5660"/>
                </a:lnTo>
                <a:lnTo>
                  <a:pt x="11886" y="5652"/>
                </a:lnTo>
                <a:lnTo>
                  <a:pt x="11882" y="5646"/>
                </a:lnTo>
                <a:lnTo>
                  <a:pt x="11878" y="5640"/>
                </a:lnTo>
                <a:lnTo>
                  <a:pt x="11876" y="5636"/>
                </a:lnTo>
                <a:lnTo>
                  <a:pt x="11878" y="5628"/>
                </a:lnTo>
                <a:lnTo>
                  <a:pt x="11878" y="5622"/>
                </a:lnTo>
                <a:lnTo>
                  <a:pt x="11878" y="5620"/>
                </a:lnTo>
                <a:lnTo>
                  <a:pt x="11874" y="5618"/>
                </a:lnTo>
                <a:lnTo>
                  <a:pt x="11870" y="5616"/>
                </a:lnTo>
                <a:lnTo>
                  <a:pt x="11868" y="5612"/>
                </a:lnTo>
                <a:lnTo>
                  <a:pt x="11864" y="5602"/>
                </a:lnTo>
                <a:lnTo>
                  <a:pt x="11862" y="5588"/>
                </a:lnTo>
                <a:lnTo>
                  <a:pt x="11860" y="5572"/>
                </a:lnTo>
                <a:lnTo>
                  <a:pt x="11858" y="5566"/>
                </a:lnTo>
                <a:lnTo>
                  <a:pt x="11854" y="5562"/>
                </a:lnTo>
                <a:lnTo>
                  <a:pt x="11850" y="5560"/>
                </a:lnTo>
                <a:lnTo>
                  <a:pt x="11846" y="5560"/>
                </a:lnTo>
                <a:lnTo>
                  <a:pt x="11842" y="5562"/>
                </a:lnTo>
                <a:lnTo>
                  <a:pt x="11840" y="5566"/>
                </a:lnTo>
                <a:lnTo>
                  <a:pt x="11838" y="5570"/>
                </a:lnTo>
                <a:lnTo>
                  <a:pt x="11836" y="5578"/>
                </a:lnTo>
                <a:lnTo>
                  <a:pt x="11834" y="5592"/>
                </a:lnTo>
                <a:lnTo>
                  <a:pt x="11832" y="5602"/>
                </a:lnTo>
                <a:lnTo>
                  <a:pt x="11820" y="5632"/>
                </a:lnTo>
                <a:lnTo>
                  <a:pt x="11816" y="5642"/>
                </a:lnTo>
                <a:lnTo>
                  <a:pt x="11816" y="5648"/>
                </a:lnTo>
                <a:lnTo>
                  <a:pt x="11818" y="5650"/>
                </a:lnTo>
                <a:lnTo>
                  <a:pt x="11820" y="5652"/>
                </a:lnTo>
                <a:lnTo>
                  <a:pt x="11824" y="5654"/>
                </a:lnTo>
                <a:lnTo>
                  <a:pt x="11822" y="5656"/>
                </a:lnTo>
                <a:lnTo>
                  <a:pt x="11820" y="5660"/>
                </a:lnTo>
                <a:lnTo>
                  <a:pt x="11814" y="5668"/>
                </a:lnTo>
                <a:lnTo>
                  <a:pt x="11814" y="5676"/>
                </a:lnTo>
                <a:lnTo>
                  <a:pt x="11814" y="5684"/>
                </a:lnTo>
                <a:lnTo>
                  <a:pt x="11810" y="5698"/>
                </a:lnTo>
                <a:lnTo>
                  <a:pt x="11808" y="5706"/>
                </a:lnTo>
                <a:lnTo>
                  <a:pt x="11808" y="5716"/>
                </a:lnTo>
                <a:lnTo>
                  <a:pt x="11810" y="5738"/>
                </a:lnTo>
                <a:lnTo>
                  <a:pt x="11814" y="5762"/>
                </a:lnTo>
                <a:lnTo>
                  <a:pt x="11814" y="5776"/>
                </a:lnTo>
                <a:lnTo>
                  <a:pt x="11812" y="5788"/>
                </a:lnTo>
                <a:lnTo>
                  <a:pt x="11808" y="5808"/>
                </a:lnTo>
                <a:lnTo>
                  <a:pt x="11806" y="5820"/>
                </a:lnTo>
                <a:lnTo>
                  <a:pt x="11806" y="5830"/>
                </a:lnTo>
                <a:lnTo>
                  <a:pt x="11800" y="5844"/>
                </a:lnTo>
                <a:lnTo>
                  <a:pt x="11794" y="5856"/>
                </a:lnTo>
                <a:lnTo>
                  <a:pt x="11790" y="5864"/>
                </a:lnTo>
                <a:lnTo>
                  <a:pt x="11788" y="5878"/>
                </a:lnTo>
                <a:lnTo>
                  <a:pt x="11784" y="5890"/>
                </a:lnTo>
                <a:lnTo>
                  <a:pt x="11780" y="5896"/>
                </a:lnTo>
                <a:lnTo>
                  <a:pt x="11774" y="5902"/>
                </a:lnTo>
                <a:lnTo>
                  <a:pt x="11766" y="5906"/>
                </a:lnTo>
                <a:lnTo>
                  <a:pt x="11758" y="5906"/>
                </a:lnTo>
                <a:lnTo>
                  <a:pt x="11748" y="5904"/>
                </a:lnTo>
                <a:lnTo>
                  <a:pt x="11738" y="5900"/>
                </a:lnTo>
                <a:lnTo>
                  <a:pt x="11730" y="5894"/>
                </a:lnTo>
                <a:lnTo>
                  <a:pt x="11722" y="5888"/>
                </a:lnTo>
                <a:lnTo>
                  <a:pt x="11716" y="5880"/>
                </a:lnTo>
                <a:lnTo>
                  <a:pt x="11714" y="5876"/>
                </a:lnTo>
                <a:lnTo>
                  <a:pt x="11710" y="5870"/>
                </a:lnTo>
                <a:lnTo>
                  <a:pt x="11708" y="5866"/>
                </a:lnTo>
                <a:lnTo>
                  <a:pt x="11698" y="5862"/>
                </a:lnTo>
                <a:lnTo>
                  <a:pt x="11692" y="5862"/>
                </a:lnTo>
                <a:lnTo>
                  <a:pt x="11684" y="5858"/>
                </a:lnTo>
                <a:lnTo>
                  <a:pt x="11674" y="5850"/>
                </a:lnTo>
                <a:lnTo>
                  <a:pt x="11662" y="5840"/>
                </a:lnTo>
                <a:lnTo>
                  <a:pt x="11648" y="5828"/>
                </a:lnTo>
                <a:lnTo>
                  <a:pt x="11640" y="5822"/>
                </a:lnTo>
                <a:lnTo>
                  <a:pt x="11632" y="5818"/>
                </a:lnTo>
                <a:lnTo>
                  <a:pt x="11626" y="5816"/>
                </a:lnTo>
                <a:lnTo>
                  <a:pt x="11618" y="5814"/>
                </a:lnTo>
                <a:lnTo>
                  <a:pt x="11612" y="5812"/>
                </a:lnTo>
                <a:lnTo>
                  <a:pt x="11604" y="5804"/>
                </a:lnTo>
                <a:lnTo>
                  <a:pt x="11592" y="5792"/>
                </a:lnTo>
                <a:lnTo>
                  <a:pt x="11582" y="5784"/>
                </a:lnTo>
                <a:lnTo>
                  <a:pt x="11570" y="5772"/>
                </a:lnTo>
                <a:lnTo>
                  <a:pt x="11566" y="5766"/>
                </a:lnTo>
                <a:lnTo>
                  <a:pt x="11568" y="5760"/>
                </a:lnTo>
                <a:lnTo>
                  <a:pt x="11572" y="5752"/>
                </a:lnTo>
                <a:lnTo>
                  <a:pt x="11578" y="5738"/>
                </a:lnTo>
                <a:lnTo>
                  <a:pt x="11586" y="5724"/>
                </a:lnTo>
                <a:lnTo>
                  <a:pt x="11590" y="5714"/>
                </a:lnTo>
                <a:lnTo>
                  <a:pt x="11590" y="5710"/>
                </a:lnTo>
                <a:lnTo>
                  <a:pt x="11588" y="5708"/>
                </a:lnTo>
                <a:lnTo>
                  <a:pt x="11586" y="5708"/>
                </a:lnTo>
                <a:lnTo>
                  <a:pt x="11584" y="5706"/>
                </a:lnTo>
                <a:lnTo>
                  <a:pt x="11584" y="5702"/>
                </a:lnTo>
                <a:lnTo>
                  <a:pt x="11588" y="5692"/>
                </a:lnTo>
                <a:lnTo>
                  <a:pt x="11594" y="5682"/>
                </a:lnTo>
                <a:lnTo>
                  <a:pt x="11598" y="5680"/>
                </a:lnTo>
                <a:lnTo>
                  <a:pt x="11602" y="5682"/>
                </a:lnTo>
                <a:lnTo>
                  <a:pt x="11604" y="5684"/>
                </a:lnTo>
                <a:lnTo>
                  <a:pt x="11606" y="5688"/>
                </a:lnTo>
                <a:lnTo>
                  <a:pt x="11608" y="5690"/>
                </a:lnTo>
                <a:lnTo>
                  <a:pt x="11608" y="5686"/>
                </a:lnTo>
                <a:lnTo>
                  <a:pt x="11610" y="5676"/>
                </a:lnTo>
                <a:lnTo>
                  <a:pt x="11612" y="5664"/>
                </a:lnTo>
                <a:lnTo>
                  <a:pt x="11616" y="5656"/>
                </a:lnTo>
                <a:lnTo>
                  <a:pt x="11620" y="5650"/>
                </a:lnTo>
                <a:lnTo>
                  <a:pt x="11626" y="5646"/>
                </a:lnTo>
                <a:lnTo>
                  <a:pt x="11630" y="5644"/>
                </a:lnTo>
                <a:lnTo>
                  <a:pt x="11630" y="5640"/>
                </a:lnTo>
                <a:lnTo>
                  <a:pt x="11630" y="5638"/>
                </a:lnTo>
                <a:lnTo>
                  <a:pt x="11626" y="5634"/>
                </a:lnTo>
                <a:lnTo>
                  <a:pt x="11620" y="5630"/>
                </a:lnTo>
                <a:lnTo>
                  <a:pt x="11616" y="5626"/>
                </a:lnTo>
                <a:lnTo>
                  <a:pt x="11614" y="5620"/>
                </a:lnTo>
                <a:lnTo>
                  <a:pt x="11612" y="5618"/>
                </a:lnTo>
                <a:lnTo>
                  <a:pt x="11610" y="5616"/>
                </a:lnTo>
                <a:lnTo>
                  <a:pt x="11604" y="5620"/>
                </a:lnTo>
                <a:lnTo>
                  <a:pt x="11600" y="5624"/>
                </a:lnTo>
                <a:lnTo>
                  <a:pt x="11598" y="5628"/>
                </a:lnTo>
                <a:lnTo>
                  <a:pt x="11598" y="5632"/>
                </a:lnTo>
                <a:lnTo>
                  <a:pt x="11600" y="5636"/>
                </a:lnTo>
                <a:lnTo>
                  <a:pt x="11598" y="5640"/>
                </a:lnTo>
                <a:lnTo>
                  <a:pt x="11596" y="5642"/>
                </a:lnTo>
                <a:lnTo>
                  <a:pt x="11592" y="5644"/>
                </a:lnTo>
                <a:lnTo>
                  <a:pt x="11590" y="5642"/>
                </a:lnTo>
                <a:lnTo>
                  <a:pt x="11588" y="5638"/>
                </a:lnTo>
                <a:lnTo>
                  <a:pt x="11588" y="5632"/>
                </a:lnTo>
                <a:lnTo>
                  <a:pt x="11588" y="5630"/>
                </a:lnTo>
                <a:lnTo>
                  <a:pt x="11586" y="5628"/>
                </a:lnTo>
                <a:lnTo>
                  <a:pt x="11584" y="5628"/>
                </a:lnTo>
                <a:lnTo>
                  <a:pt x="11584" y="5624"/>
                </a:lnTo>
                <a:lnTo>
                  <a:pt x="11584" y="5616"/>
                </a:lnTo>
                <a:lnTo>
                  <a:pt x="11584" y="5614"/>
                </a:lnTo>
                <a:lnTo>
                  <a:pt x="11582" y="5614"/>
                </a:lnTo>
                <a:lnTo>
                  <a:pt x="11576" y="5616"/>
                </a:lnTo>
                <a:lnTo>
                  <a:pt x="11568" y="5622"/>
                </a:lnTo>
                <a:lnTo>
                  <a:pt x="11558" y="5630"/>
                </a:lnTo>
                <a:lnTo>
                  <a:pt x="11552" y="5632"/>
                </a:lnTo>
                <a:lnTo>
                  <a:pt x="11548" y="5632"/>
                </a:lnTo>
                <a:lnTo>
                  <a:pt x="11544" y="5630"/>
                </a:lnTo>
                <a:lnTo>
                  <a:pt x="11540" y="5624"/>
                </a:lnTo>
                <a:lnTo>
                  <a:pt x="11536" y="5622"/>
                </a:lnTo>
                <a:lnTo>
                  <a:pt x="11530" y="5624"/>
                </a:lnTo>
                <a:lnTo>
                  <a:pt x="11524" y="5626"/>
                </a:lnTo>
                <a:lnTo>
                  <a:pt x="11518" y="5624"/>
                </a:lnTo>
                <a:lnTo>
                  <a:pt x="11514" y="5622"/>
                </a:lnTo>
                <a:lnTo>
                  <a:pt x="11512" y="5618"/>
                </a:lnTo>
                <a:lnTo>
                  <a:pt x="11506" y="5612"/>
                </a:lnTo>
                <a:lnTo>
                  <a:pt x="11500" y="5610"/>
                </a:lnTo>
                <a:lnTo>
                  <a:pt x="11494" y="5608"/>
                </a:lnTo>
                <a:lnTo>
                  <a:pt x="11484" y="5608"/>
                </a:lnTo>
                <a:lnTo>
                  <a:pt x="11478" y="5606"/>
                </a:lnTo>
                <a:lnTo>
                  <a:pt x="11474" y="5604"/>
                </a:lnTo>
                <a:lnTo>
                  <a:pt x="11472" y="5600"/>
                </a:lnTo>
                <a:lnTo>
                  <a:pt x="11468" y="5594"/>
                </a:lnTo>
                <a:lnTo>
                  <a:pt x="11466" y="5592"/>
                </a:lnTo>
                <a:lnTo>
                  <a:pt x="11462" y="5592"/>
                </a:lnTo>
                <a:lnTo>
                  <a:pt x="11458" y="5594"/>
                </a:lnTo>
                <a:lnTo>
                  <a:pt x="11456" y="5594"/>
                </a:lnTo>
                <a:lnTo>
                  <a:pt x="11452" y="5590"/>
                </a:lnTo>
                <a:lnTo>
                  <a:pt x="11448" y="5586"/>
                </a:lnTo>
                <a:lnTo>
                  <a:pt x="11444" y="5584"/>
                </a:lnTo>
                <a:lnTo>
                  <a:pt x="11438" y="5582"/>
                </a:lnTo>
                <a:lnTo>
                  <a:pt x="11428" y="5582"/>
                </a:lnTo>
                <a:lnTo>
                  <a:pt x="11422" y="5584"/>
                </a:lnTo>
                <a:lnTo>
                  <a:pt x="11420" y="5586"/>
                </a:lnTo>
                <a:lnTo>
                  <a:pt x="11420" y="5588"/>
                </a:lnTo>
                <a:lnTo>
                  <a:pt x="11424" y="5596"/>
                </a:lnTo>
                <a:lnTo>
                  <a:pt x="11428" y="5598"/>
                </a:lnTo>
                <a:lnTo>
                  <a:pt x="11432" y="5600"/>
                </a:lnTo>
                <a:lnTo>
                  <a:pt x="11444" y="5600"/>
                </a:lnTo>
                <a:lnTo>
                  <a:pt x="11448" y="5600"/>
                </a:lnTo>
                <a:lnTo>
                  <a:pt x="11452" y="5604"/>
                </a:lnTo>
                <a:lnTo>
                  <a:pt x="11454" y="5608"/>
                </a:lnTo>
                <a:lnTo>
                  <a:pt x="11452" y="5618"/>
                </a:lnTo>
                <a:lnTo>
                  <a:pt x="11448" y="5634"/>
                </a:lnTo>
                <a:lnTo>
                  <a:pt x="11448" y="5636"/>
                </a:lnTo>
                <a:lnTo>
                  <a:pt x="11446" y="5636"/>
                </a:lnTo>
                <a:lnTo>
                  <a:pt x="11438" y="5634"/>
                </a:lnTo>
                <a:lnTo>
                  <a:pt x="11432" y="5634"/>
                </a:lnTo>
                <a:lnTo>
                  <a:pt x="11422" y="5634"/>
                </a:lnTo>
                <a:lnTo>
                  <a:pt x="11412" y="5636"/>
                </a:lnTo>
                <a:lnTo>
                  <a:pt x="11406" y="5636"/>
                </a:lnTo>
                <a:lnTo>
                  <a:pt x="11400" y="5632"/>
                </a:lnTo>
                <a:lnTo>
                  <a:pt x="11396" y="5632"/>
                </a:lnTo>
                <a:lnTo>
                  <a:pt x="11390" y="5634"/>
                </a:lnTo>
                <a:lnTo>
                  <a:pt x="11370" y="5648"/>
                </a:lnTo>
                <a:lnTo>
                  <a:pt x="11358" y="5658"/>
                </a:lnTo>
                <a:lnTo>
                  <a:pt x="11350" y="5666"/>
                </a:lnTo>
                <a:lnTo>
                  <a:pt x="11348" y="5672"/>
                </a:lnTo>
                <a:lnTo>
                  <a:pt x="11346" y="5678"/>
                </a:lnTo>
                <a:lnTo>
                  <a:pt x="11346" y="5684"/>
                </a:lnTo>
                <a:lnTo>
                  <a:pt x="11344" y="5690"/>
                </a:lnTo>
                <a:lnTo>
                  <a:pt x="11340" y="5700"/>
                </a:lnTo>
                <a:lnTo>
                  <a:pt x="11332" y="5714"/>
                </a:lnTo>
                <a:lnTo>
                  <a:pt x="11324" y="5728"/>
                </a:lnTo>
                <a:lnTo>
                  <a:pt x="11320" y="5738"/>
                </a:lnTo>
                <a:lnTo>
                  <a:pt x="11322" y="5744"/>
                </a:lnTo>
                <a:lnTo>
                  <a:pt x="11324" y="5750"/>
                </a:lnTo>
                <a:lnTo>
                  <a:pt x="11332" y="5756"/>
                </a:lnTo>
                <a:lnTo>
                  <a:pt x="11332" y="5760"/>
                </a:lnTo>
                <a:lnTo>
                  <a:pt x="11328" y="5764"/>
                </a:lnTo>
                <a:lnTo>
                  <a:pt x="11322" y="5768"/>
                </a:lnTo>
                <a:lnTo>
                  <a:pt x="11318" y="5770"/>
                </a:lnTo>
                <a:lnTo>
                  <a:pt x="11314" y="5768"/>
                </a:lnTo>
                <a:lnTo>
                  <a:pt x="11310" y="5766"/>
                </a:lnTo>
                <a:lnTo>
                  <a:pt x="11302" y="5762"/>
                </a:lnTo>
                <a:lnTo>
                  <a:pt x="11296" y="5760"/>
                </a:lnTo>
                <a:lnTo>
                  <a:pt x="11288" y="5760"/>
                </a:lnTo>
                <a:lnTo>
                  <a:pt x="11284" y="5760"/>
                </a:lnTo>
                <a:lnTo>
                  <a:pt x="11278" y="5758"/>
                </a:lnTo>
                <a:lnTo>
                  <a:pt x="11268" y="5750"/>
                </a:lnTo>
                <a:lnTo>
                  <a:pt x="11244" y="5726"/>
                </a:lnTo>
                <a:lnTo>
                  <a:pt x="11232" y="5716"/>
                </a:lnTo>
                <a:lnTo>
                  <a:pt x="11224" y="5708"/>
                </a:lnTo>
                <a:lnTo>
                  <a:pt x="11220" y="5706"/>
                </a:lnTo>
                <a:lnTo>
                  <a:pt x="11218" y="5706"/>
                </a:lnTo>
                <a:lnTo>
                  <a:pt x="11216" y="5710"/>
                </a:lnTo>
                <a:lnTo>
                  <a:pt x="11214" y="5714"/>
                </a:lnTo>
                <a:lnTo>
                  <a:pt x="11214" y="5722"/>
                </a:lnTo>
                <a:lnTo>
                  <a:pt x="11210" y="5724"/>
                </a:lnTo>
                <a:lnTo>
                  <a:pt x="11206" y="5724"/>
                </a:lnTo>
                <a:lnTo>
                  <a:pt x="11202" y="5720"/>
                </a:lnTo>
                <a:lnTo>
                  <a:pt x="11196" y="5718"/>
                </a:lnTo>
                <a:lnTo>
                  <a:pt x="11192" y="5718"/>
                </a:lnTo>
                <a:lnTo>
                  <a:pt x="11188" y="5720"/>
                </a:lnTo>
                <a:lnTo>
                  <a:pt x="11186" y="5730"/>
                </a:lnTo>
                <a:lnTo>
                  <a:pt x="11186" y="5738"/>
                </a:lnTo>
                <a:lnTo>
                  <a:pt x="11184" y="5740"/>
                </a:lnTo>
                <a:lnTo>
                  <a:pt x="11180" y="5740"/>
                </a:lnTo>
                <a:lnTo>
                  <a:pt x="11178" y="5738"/>
                </a:lnTo>
                <a:lnTo>
                  <a:pt x="11174" y="5736"/>
                </a:lnTo>
                <a:lnTo>
                  <a:pt x="11168" y="5738"/>
                </a:lnTo>
                <a:lnTo>
                  <a:pt x="11162" y="5744"/>
                </a:lnTo>
                <a:lnTo>
                  <a:pt x="11154" y="5756"/>
                </a:lnTo>
                <a:lnTo>
                  <a:pt x="11146" y="5772"/>
                </a:lnTo>
                <a:lnTo>
                  <a:pt x="11138" y="5780"/>
                </a:lnTo>
                <a:lnTo>
                  <a:pt x="11128" y="5792"/>
                </a:lnTo>
                <a:lnTo>
                  <a:pt x="11124" y="5796"/>
                </a:lnTo>
                <a:lnTo>
                  <a:pt x="11122" y="5800"/>
                </a:lnTo>
                <a:lnTo>
                  <a:pt x="11120" y="5808"/>
                </a:lnTo>
                <a:lnTo>
                  <a:pt x="11120" y="5820"/>
                </a:lnTo>
                <a:lnTo>
                  <a:pt x="11118" y="5834"/>
                </a:lnTo>
                <a:lnTo>
                  <a:pt x="11116" y="5838"/>
                </a:lnTo>
                <a:lnTo>
                  <a:pt x="11114" y="5838"/>
                </a:lnTo>
                <a:lnTo>
                  <a:pt x="11110" y="5838"/>
                </a:lnTo>
                <a:lnTo>
                  <a:pt x="11104" y="5834"/>
                </a:lnTo>
                <a:lnTo>
                  <a:pt x="11098" y="5832"/>
                </a:lnTo>
                <a:lnTo>
                  <a:pt x="11096" y="5832"/>
                </a:lnTo>
                <a:lnTo>
                  <a:pt x="11094" y="5834"/>
                </a:lnTo>
                <a:lnTo>
                  <a:pt x="11090" y="5838"/>
                </a:lnTo>
                <a:lnTo>
                  <a:pt x="11088" y="5842"/>
                </a:lnTo>
                <a:lnTo>
                  <a:pt x="11086" y="5864"/>
                </a:lnTo>
                <a:lnTo>
                  <a:pt x="11084" y="5878"/>
                </a:lnTo>
                <a:lnTo>
                  <a:pt x="11084" y="5882"/>
                </a:lnTo>
                <a:lnTo>
                  <a:pt x="11078" y="5866"/>
                </a:lnTo>
                <a:lnTo>
                  <a:pt x="11074" y="5856"/>
                </a:lnTo>
                <a:lnTo>
                  <a:pt x="11070" y="5852"/>
                </a:lnTo>
                <a:lnTo>
                  <a:pt x="11066" y="5850"/>
                </a:lnTo>
                <a:lnTo>
                  <a:pt x="11062" y="5848"/>
                </a:lnTo>
                <a:lnTo>
                  <a:pt x="11058" y="5850"/>
                </a:lnTo>
                <a:lnTo>
                  <a:pt x="11052" y="5854"/>
                </a:lnTo>
                <a:lnTo>
                  <a:pt x="11046" y="5862"/>
                </a:lnTo>
                <a:lnTo>
                  <a:pt x="11036" y="5878"/>
                </a:lnTo>
                <a:lnTo>
                  <a:pt x="11032" y="5892"/>
                </a:lnTo>
                <a:lnTo>
                  <a:pt x="11030" y="5902"/>
                </a:lnTo>
                <a:lnTo>
                  <a:pt x="11032" y="5912"/>
                </a:lnTo>
                <a:lnTo>
                  <a:pt x="11034" y="5918"/>
                </a:lnTo>
                <a:lnTo>
                  <a:pt x="11032" y="5926"/>
                </a:lnTo>
                <a:lnTo>
                  <a:pt x="11030" y="5932"/>
                </a:lnTo>
                <a:lnTo>
                  <a:pt x="11020" y="5942"/>
                </a:lnTo>
                <a:lnTo>
                  <a:pt x="11014" y="5948"/>
                </a:lnTo>
                <a:lnTo>
                  <a:pt x="11010" y="5954"/>
                </a:lnTo>
                <a:lnTo>
                  <a:pt x="11004" y="5970"/>
                </a:lnTo>
                <a:lnTo>
                  <a:pt x="11000" y="5978"/>
                </a:lnTo>
                <a:lnTo>
                  <a:pt x="10994" y="5988"/>
                </a:lnTo>
                <a:lnTo>
                  <a:pt x="10986" y="5998"/>
                </a:lnTo>
                <a:lnTo>
                  <a:pt x="10974" y="6006"/>
                </a:lnTo>
                <a:lnTo>
                  <a:pt x="10960" y="6014"/>
                </a:lnTo>
                <a:lnTo>
                  <a:pt x="10948" y="6020"/>
                </a:lnTo>
                <a:lnTo>
                  <a:pt x="10936" y="6020"/>
                </a:lnTo>
                <a:lnTo>
                  <a:pt x="10926" y="6020"/>
                </a:lnTo>
                <a:lnTo>
                  <a:pt x="10910" y="6020"/>
                </a:lnTo>
                <a:lnTo>
                  <a:pt x="10906" y="6020"/>
                </a:lnTo>
                <a:lnTo>
                  <a:pt x="10902" y="6024"/>
                </a:lnTo>
                <a:lnTo>
                  <a:pt x="10898" y="6030"/>
                </a:lnTo>
                <a:lnTo>
                  <a:pt x="10894" y="6032"/>
                </a:lnTo>
                <a:lnTo>
                  <a:pt x="10884" y="6038"/>
                </a:lnTo>
                <a:lnTo>
                  <a:pt x="10868" y="6042"/>
                </a:lnTo>
                <a:lnTo>
                  <a:pt x="10850" y="6052"/>
                </a:lnTo>
                <a:lnTo>
                  <a:pt x="10840" y="6056"/>
                </a:lnTo>
                <a:lnTo>
                  <a:pt x="10832" y="6056"/>
                </a:lnTo>
                <a:lnTo>
                  <a:pt x="10820" y="6052"/>
                </a:lnTo>
                <a:lnTo>
                  <a:pt x="10812" y="6050"/>
                </a:lnTo>
                <a:lnTo>
                  <a:pt x="10804" y="6052"/>
                </a:lnTo>
                <a:lnTo>
                  <a:pt x="10794" y="6060"/>
                </a:lnTo>
                <a:lnTo>
                  <a:pt x="10782" y="6074"/>
                </a:lnTo>
                <a:lnTo>
                  <a:pt x="10768" y="6088"/>
                </a:lnTo>
                <a:lnTo>
                  <a:pt x="10758" y="6096"/>
                </a:lnTo>
                <a:lnTo>
                  <a:pt x="10748" y="6102"/>
                </a:lnTo>
                <a:lnTo>
                  <a:pt x="10742" y="6106"/>
                </a:lnTo>
                <a:lnTo>
                  <a:pt x="10736" y="6108"/>
                </a:lnTo>
                <a:lnTo>
                  <a:pt x="10730" y="6112"/>
                </a:lnTo>
                <a:lnTo>
                  <a:pt x="10726" y="6120"/>
                </a:lnTo>
                <a:lnTo>
                  <a:pt x="10720" y="6134"/>
                </a:lnTo>
                <a:lnTo>
                  <a:pt x="10714" y="6144"/>
                </a:lnTo>
                <a:lnTo>
                  <a:pt x="10712" y="6144"/>
                </a:lnTo>
                <a:lnTo>
                  <a:pt x="10710" y="6140"/>
                </a:lnTo>
                <a:lnTo>
                  <a:pt x="10710" y="6132"/>
                </a:lnTo>
                <a:lnTo>
                  <a:pt x="10708" y="6124"/>
                </a:lnTo>
                <a:lnTo>
                  <a:pt x="10706" y="6118"/>
                </a:lnTo>
                <a:lnTo>
                  <a:pt x="10704" y="6116"/>
                </a:lnTo>
                <a:lnTo>
                  <a:pt x="10702" y="6118"/>
                </a:lnTo>
                <a:lnTo>
                  <a:pt x="10694" y="6128"/>
                </a:lnTo>
                <a:lnTo>
                  <a:pt x="10688" y="6140"/>
                </a:lnTo>
                <a:lnTo>
                  <a:pt x="10686" y="6150"/>
                </a:lnTo>
                <a:lnTo>
                  <a:pt x="10688" y="6158"/>
                </a:lnTo>
                <a:lnTo>
                  <a:pt x="10690" y="6166"/>
                </a:lnTo>
                <a:lnTo>
                  <a:pt x="10692" y="6174"/>
                </a:lnTo>
                <a:lnTo>
                  <a:pt x="10692" y="6182"/>
                </a:lnTo>
                <a:lnTo>
                  <a:pt x="10690" y="6194"/>
                </a:lnTo>
                <a:lnTo>
                  <a:pt x="10682" y="6210"/>
                </a:lnTo>
                <a:lnTo>
                  <a:pt x="10678" y="6218"/>
                </a:lnTo>
                <a:lnTo>
                  <a:pt x="10676" y="6226"/>
                </a:lnTo>
                <a:lnTo>
                  <a:pt x="10674" y="6236"/>
                </a:lnTo>
                <a:lnTo>
                  <a:pt x="10674" y="6244"/>
                </a:lnTo>
                <a:lnTo>
                  <a:pt x="10680" y="6260"/>
                </a:lnTo>
                <a:lnTo>
                  <a:pt x="10686" y="6276"/>
                </a:lnTo>
                <a:lnTo>
                  <a:pt x="10704" y="6306"/>
                </a:lnTo>
                <a:lnTo>
                  <a:pt x="10710" y="6320"/>
                </a:lnTo>
                <a:lnTo>
                  <a:pt x="10712" y="6326"/>
                </a:lnTo>
                <a:lnTo>
                  <a:pt x="10712" y="6334"/>
                </a:lnTo>
                <a:lnTo>
                  <a:pt x="10710" y="6342"/>
                </a:lnTo>
                <a:lnTo>
                  <a:pt x="10708" y="6344"/>
                </a:lnTo>
                <a:lnTo>
                  <a:pt x="10706" y="6342"/>
                </a:lnTo>
                <a:lnTo>
                  <a:pt x="10702" y="6338"/>
                </a:lnTo>
                <a:lnTo>
                  <a:pt x="10696" y="6328"/>
                </a:lnTo>
                <a:lnTo>
                  <a:pt x="10686" y="6308"/>
                </a:lnTo>
                <a:lnTo>
                  <a:pt x="10680" y="6302"/>
                </a:lnTo>
                <a:lnTo>
                  <a:pt x="10678" y="6304"/>
                </a:lnTo>
                <a:lnTo>
                  <a:pt x="10676" y="6310"/>
                </a:lnTo>
                <a:lnTo>
                  <a:pt x="10678" y="6316"/>
                </a:lnTo>
                <a:lnTo>
                  <a:pt x="10684" y="6330"/>
                </a:lnTo>
                <a:lnTo>
                  <a:pt x="10692" y="6344"/>
                </a:lnTo>
                <a:lnTo>
                  <a:pt x="10692" y="6350"/>
                </a:lnTo>
                <a:lnTo>
                  <a:pt x="10692" y="6354"/>
                </a:lnTo>
                <a:lnTo>
                  <a:pt x="10692" y="6356"/>
                </a:lnTo>
                <a:lnTo>
                  <a:pt x="10690" y="6356"/>
                </a:lnTo>
                <a:lnTo>
                  <a:pt x="10686" y="6352"/>
                </a:lnTo>
                <a:lnTo>
                  <a:pt x="10680" y="6338"/>
                </a:lnTo>
                <a:lnTo>
                  <a:pt x="10676" y="6332"/>
                </a:lnTo>
                <a:lnTo>
                  <a:pt x="10674" y="6328"/>
                </a:lnTo>
                <a:lnTo>
                  <a:pt x="10672" y="6328"/>
                </a:lnTo>
                <a:lnTo>
                  <a:pt x="10670" y="6336"/>
                </a:lnTo>
                <a:lnTo>
                  <a:pt x="10672" y="6346"/>
                </a:lnTo>
                <a:lnTo>
                  <a:pt x="10676" y="6354"/>
                </a:lnTo>
                <a:lnTo>
                  <a:pt x="10688" y="6374"/>
                </a:lnTo>
                <a:lnTo>
                  <a:pt x="10700" y="6394"/>
                </a:lnTo>
                <a:lnTo>
                  <a:pt x="10704" y="6404"/>
                </a:lnTo>
                <a:lnTo>
                  <a:pt x="10706" y="6414"/>
                </a:lnTo>
                <a:lnTo>
                  <a:pt x="10706" y="6430"/>
                </a:lnTo>
                <a:lnTo>
                  <a:pt x="10710" y="6440"/>
                </a:lnTo>
                <a:lnTo>
                  <a:pt x="10718" y="6454"/>
                </a:lnTo>
                <a:lnTo>
                  <a:pt x="10732" y="6478"/>
                </a:lnTo>
                <a:lnTo>
                  <a:pt x="10736" y="6490"/>
                </a:lnTo>
                <a:lnTo>
                  <a:pt x="10738" y="6502"/>
                </a:lnTo>
                <a:lnTo>
                  <a:pt x="10740" y="6522"/>
                </a:lnTo>
                <a:lnTo>
                  <a:pt x="10740" y="6534"/>
                </a:lnTo>
                <a:lnTo>
                  <a:pt x="10742" y="6550"/>
                </a:lnTo>
                <a:lnTo>
                  <a:pt x="10746" y="6570"/>
                </a:lnTo>
                <a:lnTo>
                  <a:pt x="10756" y="6594"/>
                </a:lnTo>
                <a:lnTo>
                  <a:pt x="10766" y="6620"/>
                </a:lnTo>
                <a:lnTo>
                  <a:pt x="10770" y="6638"/>
                </a:lnTo>
                <a:lnTo>
                  <a:pt x="10772" y="6650"/>
                </a:lnTo>
                <a:lnTo>
                  <a:pt x="10772" y="6658"/>
                </a:lnTo>
                <a:lnTo>
                  <a:pt x="10766" y="6670"/>
                </a:lnTo>
                <a:lnTo>
                  <a:pt x="10764" y="6676"/>
                </a:lnTo>
                <a:lnTo>
                  <a:pt x="10766" y="6686"/>
                </a:lnTo>
                <a:lnTo>
                  <a:pt x="10766" y="6696"/>
                </a:lnTo>
                <a:lnTo>
                  <a:pt x="10766" y="6704"/>
                </a:lnTo>
                <a:lnTo>
                  <a:pt x="10764" y="6712"/>
                </a:lnTo>
                <a:lnTo>
                  <a:pt x="10762" y="6716"/>
                </a:lnTo>
                <a:lnTo>
                  <a:pt x="10758" y="6720"/>
                </a:lnTo>
                <a:lnTo>
                  <a:pt x="10754" y="6724"/>
                </a:lnTo>
                <a:lnTo>
                  <a:pt x="10750" y="6724"/>
                </a:lnTo>
                <a:lnTo>
                  <a:pt x="10744" y="6722"/>
                </a:lnTo>
                <a:lnTo>
                  <a:pt x="10740" y="6722"/>
                </a:lnTo>
                <a:lnTo>
                  <a:pt x="10738" y="6726"/>
                </a:lnTo>
                <a:lnTo>
                  <a:pt x="10736" y="6734"/>
                </a:lnTo>
                <a:lnTo>
                  <a:pt x="10736" y="6742"/>
                </a:lnTo>
                <a:lnTo>
                  <a:pt x="10738" y="6750"/>
                </a:lnTo>
                <a:lnTo>
                  <a:pt x="10742" y="6756"/>
                </a:lnTo>
                <a:lnTo>
                  <a:pt x="10746" y="6760"/>
                </a:lnTo>
                <a:lnTo>
                  <a:pt x="10752" y="6762"/>
                </a:lnTo>
                <a:lnTo>
                  <a:pt x="10758" y="6762"/>
                </a:lnTo>
                <a:lnTo>
                  <a:pt x="10764" y="6766"/>
                </a:lnTo>
                <a:lnTo>
                  <a:pt x="10776" y="6778"/>
                </a:lnTo>
                <a:lnTo>
                  <a:pt x="10784" y="6786"/>
                </a:lnTo>
                <a:lnTo>
                  <a:pt x="10794" y="6792"/>
                </a:lnTo>
                <a:lnTo>
                  <a:pt x="10808" y="6798"/>
                </a:lnTo>
                <a:lnTo>
                  <a:pt x="10826" y="6802"/>
                </a:lnTo>
                <a:lnTo>
                  <a:pt x="10844" y="6802"/>
                </a:lnTo>
                <a:lnTo>
                  <a:pt x="10858" y="6800"/>
                </a:lnTo>
                <a:lnTo>
                  <a:pt x="10870" y="6794"/>
                </a:lnTo>
                <a:lnTo>
                  <a:pt x="10878" y="6788"/>
                </a:lnTo>
                <a:lnTo>
                  <a:pt x="10894" y="6776"/>
                </a:lnTo>
                <a:lnTo>
                  <a:pt x="10900" y="6772"/>
                </a:lnTo>
                <a:lnTo>
                  <a:pt x="10908" y="6770"/>
                </a:lnTo>
                <a:lnTo>
                  <a:pt x="10916" y="6768"/>
                </a:lnTo>
                <a:lnTo>
                  <a:pt x="10922" y="6764"/>
                </a:lnTo>
                <a:lnTo>
                  <a:pt x="10926" y="6760"/>
                </a:lnTo>
                <a:lnTo>
                  <a:pt x="10928" y="6754"/>
                </a:lnTo>
                <a:lnTo>
                  <a:pt x="10930" y="6748"/>
                </a:lnTo>
                <a:lnTo>
                  <a:pt x="10934" y="6744"/>
                </a:lnTo>
                <a:lnTo>
                  <a:pt x="10940" y="6740"/>
                </a:lnTo>
                <a:lnTo>
                  <a:pt x="10948" y="6740"/>
                </a:lnTo>
                <a:lnTo>
                  <a:pt x="10960" y="6740"/>
                </a:lnTo>
                <a:lnTo>
                  <a:pt x="10972" y="6738"/>
                </a:lnTo>
                <a:lnTo>
                  <a:pt x="10986" y="6734"/>
                </a:lnTo>
                <a:lnTo>
                  <a:pt x="10994" y="6734"/>
                </a:lnTo>
                <a:lnTo>
                  <a:pt x="11000" y="6732"/>
                </a:lnTo>
                <a:lnTo>
                  <a:pt x="11006" y="6734"/>
                </a:lnTo>
                <a:lnTo>
                  <a:pt x="11014" y="6738"/>
                </a:lnTo>
                <a:lnTo>
                  <a:pt x="11024" y="6742"/>
                </a:lnTo>
                <a:lnTo>
                  <a:pt x="11030" y="6744"/>
                </a:lnTo>
                <a:lnTo>
                  <a:pt x="11036" y="6742"/>
                </a:lnTo>
                <a:lnTo>
                  <a:pt x="11038" y="6740"/>
                </a:lnTo>
                <a:lnTo>
                  <a:pt x="11042" y="6738"/>
                </a:lnTo>
                <a:lnTo>
                  <a:pt x="11048" y="6736"/>
                </a:lnTo>
                <a:lnTo>
                  <a:pt x="11056" y="6738"/>
                </a:lnTo>
                <a:lnTo>
                  <a:pt x="11068" y="6740"/>
                </a:lnTo>
                <a:lnTo>
                  <a:pt x="11076" y="6742"/>
                </a:lnTo>
                <a:lnTo>
                  <a:pt x="11082" y="6742"/>
                </a:lnTo>
                <a:lnTo>
                  <a:pt x="11086" y="6740"/>
                </a:lnTo>
                <a:lnTo>
                  <a:pt x="11090" y="6738"/>
                </a:lnTo>
                <a:lnTo>
                  <a:pt x="11096" y="6730"/>
                </a:lnTo>
                <a:lnTo>
                  <a:pt x="11100" y="6718"/>
                </a:lnTo>
                <a:lnTo>
                  <a:pt x="11104" y="6706"/>
                </a:lnTo>
                <a:lnTo>
                  <a:pt x="11110" y="6696"/>
                </a:lnTo>
                <a:lnTo>
                  <a:pt x="11116" y="6688"/>
                </a:lnTo>
                <a:lnTo>
                  <a:pt x="11120" y="6686"/>
                </a:lnTo>
                <a:lnTo>
                  <a:pt x="11126" y="6686"/>
                </a:lnTo>
                <a:lnTo>
                  <a:pt x="11136" y="6684"/>
                </a:lnTo>
                <a:lnTo>
                  <a:pt x="11142" y="6680"/>
                </a:lnTo>
                <a:lnTo>
                  <a:pt x="11156" y="6666"/>
                </a:lnTo>
                <a:lnTo>
                  <a:pt x="11162" y="6660"/>
                </a:lnTo>
                <a:lnTo>
                  <a:pt x="11172" y="6656"/>
                </a:lnTo>
                <a:lnTo>
                  <a:pt x="11184" y="6652"/>
                </a:lnTo>
                <a:lnTo>
                  <a:pt x="11200" y="6654"/>
                </a:lnTo>
                <a:lnTo>
                  <a:pt x="11214" y="6654"/>
                </a:lnTo>
                <a:lnTo>
                  <a:pt x="11226" y="6654"/>
                </a:lnTo>
                <a:lnTo>
                  <a:pt x="11248" y="6650"/>
                </a:lnTo>
                <a:lnTo>
                  <a:pt x="11268" y="6642"/>
                </a:lnTo>
                <a:lnTo>
                  <a:pt x="11284" y="6634"/>
                </a:lnTo>
                <a:lnTo>
                  <a:pt x="11300" y="6626"/>
                </a:lnTo>
                <a:lnTo>
                  <a:pt x="11316" y="6618"/>
                </a:lnTo>
                <a:lnTo>
                  <a:pt x="11330" y="6614"/>
                </a:lnTo>
                <a:lnTo>
                  <a:pt x="11338" y="6614"/>
                </a:lnTo>
                <a:lnTo>
                  <a:pt x="11346" y="6614"/>
                </a:lnTo>
                <a:lnTo>
                  <a:pt x="11366" y="6616"/>
                </a:lnTo>
                <a:lnTo>
                  <a:pt x="11378" y="6616"/>
                </a:lnTo>
                <a:lnTo>
                  <a:pt x="11384" y="6614"/>
                </a:lnTo>
                <a:lnTo>
                  <a:pt x="11386" y="6612"/>
                </a:lnTo>
                <a:lnTo>
                  <a:pt x="11390" y="6610"/>
                </a:lnTo>
                <a:lnTo>
                  <a:pt x="11394" y="6612"/>
                </a:lnTo>
                <a:lnTo>
                  <a:pt x="11422" y="6626"/>
                </a:lnTo>
                <a:lnTo>
                  <a:pt x="11442" y="6636"/>
                </a:lnTo>
                <a:lnTo>
                  <a:pt x="11456" y="6642"/>
                </a:lnTo>
                <a:lnTo>
                  <a:pt x="11468" y="6644"/>
                </a:lnTo>
                <a:lnTo>
                  <a:pt x="11478" y="6646"/>
                </a:lnTo>
                <a:lnTo>
                  <a:pt x="11492" y="6648"/>
                </a:lnTo>
                <a:lnTo>
                  <a:pt x="11500" y="6652"/>
                </a:lnTo>
                <a:lnTo>
                  <a:pt x="11508" y="6658"/>
                </a:lnTo>
                <a:lnTo>
                  <a:pt x="11516" y="6664"/>
                </a:lnTo>
                <a:lnTo>
                  <a:pt x="11518" y="6670"/>
                </a:lnTo>
                <a:lnTo>
                  <a:pt x="11518" y="6676"/>
                </a:lnTo>
                <a:lnTo>
                  <a:pt x="11516" y="6680"/>
                </a:lnTo>
                <a:lnTo>
                  <a:pt x="11514" y="6684"/>
                </a:lnTo>
                <a:lnTo>
                  <a:pt x="11514" y="6690"/>
                </a:lnTo>
                <a:lnTo>
                  <a:pt x="11520" y="6696"/>
                </a:lnTo>
                <a:lnTo>
                  <a:pt x="11530" y="6702"/>
                </a:lnTo>
                <a:lnTo>
                  <a:pt x="11536" y="6706"/>
                </a:lnTo>
                <a:lnTo>
                  <a:pt x="11540" y="6710"/>
                </a:lnTo>
                <a:lnTo>
                  <a:pt x="11546" y="6722"/>
                </a:lnTo>
                <a:lnTo>
                  <a:pt x="11550" y="6734"/>
                </a:lnTo>
                <a:lnTo>
                  <a:pt x="11552" y="6748"/>
                </a:lnTo>
                <a:lnTo>
                  <a:pt x="11554" y="6760"/>
                </a:lnTo>
                <a:lnTo>
                  <a:pt x="11558" y="6772"/>
                </a:lnTo>
                <a:lnTo>
                  <a:pt x="11562" y="6782"/>
                </a:lnTo>
                <a:lnTo>
                  <a:pt x="11566" y="6786"/>
                </a:lnTo>
                <a:lnTo>
                  <a:pt x="11570" y="6788"/>
                </a:lnTo>
                <a:lnTo>
                  <a:pt x="11584" y="6796"/>
                </a:lnTo>
                <a:lnTo>
                  <a:pt x="11586" y="6796"/>
                </a:lnTo>
                <a:lnTo>
                  <a:pt x="11584" y="6794"/>
                </a:lnTo>
                <a:lnTo>
                  <a:pt x="11584" y="6790"/>
                </a:lnTo>
                <a:lnTo>
                  <a:pt x="11586" y="6782"/>
                </a:lnTo>
                <a:lnTo>
                  <a:pt x="11592" y="6770"/>
                </a:lnTo>
                <a:lnTo>
                  <a:pt x="11602" y="6754"/>
                </a:lnTo>
                <a:lnTo>
                  <a:pt x="11614" y="6740"/>
                </a:lnTo>
                <a:lnTo>
                  <a:pt x="11622" y="6732"/>
                </a:lnTo>
                <a:lnTo>
                  <a:pt x="11628" y="6730"/>
                </a:lnTo>
                <a:lnTo>
                  <a:pt x="11632" y="6730"/>
                </a:lnTo>
                <a:lnTo>
                  <a:pt x="11634" y="6730"/>
                </a:lnTo>
                <a:lnTo>
                  <a:pt x="11636" y="6720"/>
                </a:lnTo>
                <a:lnTo>
                  <a:pt x="11640" y="6712"/>
                </a:lnTo>
                <a:lnTo>
                  <a:pt x="11642" y="6706"/>
                </a:lnTo>
                <a:lnTo>
                  <a:pt x="11650" y="6698"/>
                </a:lnTo>
                <a:lnTo>
                  <a:pt x="11656" y="6690"/>
                </a:lnTo>
                <a:lnTo>
                  <a:pt x="11658" y="6686"/>
                </a:lnTo>
                <a:lnTo>
                  <a:pt x="11660" y="6680"/>
                </a:lnTo>
                <a:lnTo>
                  <a:pt x="11660" y="6670"/>
                </a:lnTo>
                <a:lnTo>
                  <a:pt x="11668" y="6686"/>
                </a:lnTo>
                <a:lnTo>
                  <a:pt x="11668" y="6694"/>
                </a:lnTo>
                <a:lnTo>
                  <a:pt x="11666" y="6702"/>
                </a:lnTo>
                <a:lnTo>
                  <a:pt x="11658" y="6726"/>
                </a:lnTo>
                <a:lnTo>
                  <a:pt x="11650" y="6748"/>
                </a:lnTo>
                <a:lnTo>
                  <a:pt x="11648" y="6758"/>
                </a:lnTo>
                <a:lnTo>
                  <a:pt x="11648" y="6766"/>
                </a:lnTo>
                <a:lnTo>
                  <a:pt x="11652" y="6776"/>
                </a:lnTo>
                <a:lnTo>
                  <a:pt x="11650" y="6784"/>
                </a:lnTo>
                <a:lnTo>
                  <a:pt x="11646" y="6790"/>
                </a:lnTo>
                <a:lnTo>
                  <a:pt x="11642" y="6792"/>
                </a:lnTo>
                <a:lnTo>
                  <a:pt x="11638" y="6792"/>
                </a:lnTo>
                <a:lnTo>
                  <a:pt x="11634" y="6792"/>
                </a:lnTo>
                <a:lnTo>
                  <a:pt x="11630" y="6794"/>
                </a:lnTo>
                <a:lnTo>
                  <a:pt x="11626" y="6798"/>
                </a:lnTo>
                <a:lnTo>
                  <a:pt x="11624" y="6802"/>
                </a:lnTo>
                <a:lnTo>
                  <a:pt x="11624" y="6806"/>
                </a:lnTo>
                <a:lnTo>
                  <a:pt x="11628" y="6808"/>
                </a:lnTo>
                <a:lnTo>
                  <a:pt x="11634" y="6810"/>
                </a:lnTo>
                <a:lnTo>
                  <a:pt x="11642" y="6810"/>
                </a:lnTo>
                <a:lnTo>
                  <a:pt x="11648" y="6808"/>
                </a:lnTo>
                <a:lnTo>
                  <a:pt x="11652" y="6806"/>
                </a:lnTo>
                <a:lnTo>
                  <a:pt x="11660" y="6798"/>
                </a:lnTo>
                <a:lnTo>
                  <a:pt x="11664" y="6788"/>
                </a:lnTo>
                <a:lnTo>
                  <a:pt x="11668" y="6778"/>
                </a:lnTo>
                <a:lnTo>
                  <a:pt x="11670" y="6770"/>
                </a:lnTo>
                <a:lnTo>
                  <a:pt x="11672" y="6764"/>
                </a:lnTo>
                <a:lnTo>
                  <a:pt x="11674" y="6764"/>
                </a:lnTo>
                <a:lnTo>
                  <a:pt x="11676" y="6766"/>
                </a:lnTo>
                <a:lnTo>
                  <a:pt x="11682" y="6772"/>
                </a:lnTo>
                <a:lnTo>
                  <a:pt x="11688" y="6784"/>
                </a:lnTo>
                <a:lnTo>
                  <a:pt x="11688" y="6794"/>
                </a:lnTo>
                <a:lnTo>
                  <a:pt x="11688" y="6802"/>
                </a:lnTo>
                <a:lnTo>
                  <a:pt x="11684" y="6810"/>
                </a:lnTo>
                <a:lnTo>
                  <a:pt x="11676" y="6822"/>
                </a:lnTo>
                <a:lnTo>
                  <a:pt x="11676" y="6828"/>
                </a:lnTo>
                <a:lnTo>
                  <a:pt x="11676" y="6832"/>
                </a:lnTo>
                <a:lnTo>
                  <a:pt x="11678" y="6834"/>
                </a:lnTo>
                <a:lnTo>
                  <a:pt x="11682" y="6834"/>
                </a:lnTo>
                <a:lnTo>
                  <a:pt x="11690" y="6832"/>
                </a:lnTo>
                <a:lnTo>
                  <a:pt x="11700" y="6830"/>
                </a:lnTo>
                <a:lnTo>
                  <a:pt x="11706" y="6832"/>
                </a:lnTo>
                <a:lnTo>
                  <a:pt x="11712" y="6834"/>
                </a:lnTo>
                <a:lnTo>
                  <a:pt x="11718" y="6838"/>
                </a:lnTo>
                <a:lnTo>
                  <a:pt x="11726" y="6846"/>
                </a:lnTo>
                <a:lnTo>
                  <a:pt x="11732" y="6854"/>
                </a:lnTo>
                <a:lnTo>
                  <a:pt x="11736" y="6862"/>
                </a:lnTo>
                <a:lnTo>
                  <a:pt x="11740" y="6872"/>
                </a:lnTo>
                <a:lnTo>
                  <a:pt x="11742" y="6882"/>
                </a:lnTo>
                <a:lnTo>
                  <a:pt x="11742" y="6890"/>
                </a:lnTo>
                <a:lnTo>
                  <a:pt x="11740" y="6898"/>
                </a:lnTo>
                <a:lnTo>
                  <a:pt x="11738" y="6904"/>
                </a:lnTo>
                <a:lnTo>
                  <a:pt x="11740" y="6914"/>
                </a:lnTo>
                <a:lnTo>
                  <a:pt x="11744" y="6924"/>
                </a:lnTo>
                <a:lnTo>
                  <a:pt x="11750" y="6934"/>
                </a:lnTo>
                <a:lnTo>
                  <a:pt x="11758" y="6944"/>
                </a:lnTo>
                <a:lnTo>
                  <a:pt x="11768" y="6952"/>
                </a:lnTo>
                <a:lnTo>
                  <a:pt x="11776" y="6958"/>
                </a:lnTo>
                <a:lnTo>
                  <a:pt x="11784" y="6962"/>
                </a:lnTo>
                <a:lnTo>
                  <a:pt x="11792" y="6966"/>
                </a:lnTo>
                <a:lnTo>
                  <a:pt x="11796" y="6968"/>
                </a:lnTo>
                <a:lnTo>
                  <a:pt x="11804" y="6978"/>
                </a:lnTo>
                <a:lnTo>
                  <a:pt x="11810" y="6982"/>
                </a:lnTo>
                <a:lnTo>
                  <a:pt x="11812" y="6982"/>
                </a:lnTo>
                <a:lnTo>
                  <a:pt x="11816" y="6980"/>
                </a:lnTo>
                <a:lnTo>
                  <a:pt x="11822" y="6976"/>
                </a:lnTo>
                <a:lnTo>
                  <a:pt x="11826" y="6976"/>
                </a:lnTo>
                <a:lnTo>
                  <a:pt x="11832" y="6976"/>
                </a:lnTo>
                <a:lnTo>
                  <a:pt x="11846" y="6982"/>
                </a:lnTo>
                <a:lnTo>
                  <a:pt x="11868" y="6994"/>
                </a:lnTo>
                <a:lnTo>
                  <a:pt x="11880" y="7000"/>
                </a:lnTo>
                <a:lnTo>
                  <a:pt x="11890" y="7004"/>
                </a:lnTo>
                <a:lnTo>
                  <a:pt x="11896" y="7002"/>
                </a:lnTo>
                <a:lnTo>
                  <a:pt x="11900" y="7000"/>
                </a:lnTo>
                <a:lnTo>
                  <a:pt x="11908" y="6990"/>
                </a:lnTo>
                <a:lnTo>
                  <a:pt x="11914" y="6986"/>
                </a:lnTo>
                <a:lnTo>
                  <a:pt x="11922" y="6980"/>
                </a:lnTo>
                <a:lnTo>
                  <a:pt x="11930" y="6976"/>
                </a:lnTo>
                <a:lnTo>
                  <a:pt x="11936" y="6970"/>
                </a:lnTo>
                <a:lnTo>
                  <a:pt x="11940" y="6960"/>
                </a:lnTo>
                <a:lnTo>
                  <a:pt x="11942" y="6956"/>
                </a:lnTo>
                <a:lnTo>
                  <a:pt x="11944" y="6954"/>
                </a:lnTo>
                <a:lnTo>
                  <a:pt x="11946" y="6956"/>
                </a:lnTo>
                <a:lnTo>
                  <a:pt x="11952" y="6958"/>
                </a:lnTo>
                <a:lnTo>
                  <a:pt x="11958" y="6962"/>
                </a:lnTo>
                <a:lnTo>
                  <a:pt x="11958" y="6966"/>
                </a:lnTo>
                <a:lnTo>
                  <a:pt x="11956" y="6970"/>
                </a:lnTo>
                <a:lnTo>
                  <a:pt x="11952" y="6974"/>
                </a:lnTo>
                <a:lnTo>
                  <a:pt x="11944" y="6980"/>
                </a:lnTo>
                <a:lnTo>
                  <a:pt x="11944" y="6982"/>
                </a:lnTo>
                <a:lnTo>
                  <a:pt x="11948" y="6986"/>
                </a:lnTo>
                <a:lnTo>
                  <a:pt x="11954" y="6988"/>
                </a:lnTo>
                <a:lnTo>
                  <a:pt x="11958" y="6986"/>
                </a:lnTo>
                <a:lnTo>
                  <a:pt x="11960" y="6984"/>
                </a:lnTo>
                <a:lnTo>
                  <a:pt x="11964" y="6980"/>
                </a:lnTo>
                <a:lnTo>
                  <a:pt x="11966" y="6976"/>
                </a:lnTo>
                <a:lnTo>
                  <a:pt x="11966" y="6982"/>
                </a:lnTo>
                <a:lnTo>
                  <a:pt x="11968" y="6986"/>
                </a:lnTo>
                <a:lnTo>
                  <a:pt x="11970" y="6990"/>
                </a:lnTo>
                <a:lnTo>
                  <a:pt x="11976" y="6996"/>
                </a:lnTo>
                <a:lnTo>
                  <a:pt x="11988" y="7004"/>
                </a:lnTo>
                <a:lnTo>
                  <a:pt x="11994" y="7010"/>
                </a:lnTo>
                <a:lnTo>
                  <a:pt x="12004" y="7020"/>
                </a:lnTo>
                <a:lnTo>
                  <a:pt x="12008" y="7026"/>
                </a:lnTo>
                <a:lnTo>
                  <a:pt x="12010" y="7028"/>
                </a:lnTo>
                <a:lnTo>
                  <a:pt x="12010" y="7020"/>
                </a:lnTo>
                <a:lnTo>
                  <a:pt x="12010" y="7014"/>
                </a:lnTo>
                <a:lnTo>
                  <a:pt x="12010" y="7008"/>
                </a:lnTo>
                <a:lnTo>
                  <a:pt x="12012" y="7002"/>
                </a:lnTo>
                <a:lnTo>
                  <a:pt x="12016" y="6998"/>
                </a:lnTo>
                <a:lnTo>
                  <a:pt x="12024" y="6996"/>
                </a:lnTo>
                <a:lnTo>
                  <a:pt x="12034" y="6988"/>
                </a:lnTo>
                <a:lnTo>
                  <a:pt x="12056" y="6970"/>
                </a:lnTo>
                <a:lnTo>
                  <a:pt x="12070" y="6960"/>
                </a:lnTo>
                <a:lnTo>
                  <a:pt x="12084" y="6952"/>
                </a:lnTo>
                <a:lnTo>
                  <a:pt x="12098" y="6948"/>
                </a:lnTo>
                <a:lnTo>
                  <a:pt x="12104" y="6948"/>
                </a:lnTo>
                <a:lnTo>
                  <a:pt x="12112" y="6948"/>
                </a:lnTo>
                <a:lnTo>
                  <a:pt x="12126" y="6948"/>
                </a:lnTo>
                <a:lnTo>
                  <a:pt x="12136" y="6946"/>
                </a:lnTo>
                <a:lnTo>
                  <a:pt x="12144" y="6942"/>
                </a:lnTo>
                <a:lnTo>
                  <a:pt x="12150" y="6936"/>
                </a:lnTo>
                <a:lnTo>
                  <a:pt x="12152" y="6930"/>
                </a:lnTo>
                <a:lnTo>
                  <a:pt x="12154" y="6922"/>
                </a:lnTo>
                <a:lnTo>
                  <a:pt x="12152" y="6918"/>
                </a:lnTo>
                <a:lnTo>
                  <a:pt x="12150" y="6914"/>
                </a:lnTo>
                <a:lnTo>
                  <a:pt x="12146" y="6910"/>
                </a:lnTo>
                <a:lnTo>
                  <a:pt x="12146" y="6906"/>
                </a:lnTo>
                <a:lnTo>
                  <a:pt x="12150" y="6894"/>
                </a:lnTo>
                <a:lnTo>
                  <a:pt x="12156" y="6882"/>
                </a:lnTo>
                <a:lnTo>
                  <a:pt x="12158" y="6876"/>
                </a:lnTo>
                <a:lnTo>
                  <a:pt x="12158" y="6868"/>
                </a:lnTo>
                <a:lnTo>
                  <a:pt x="12160" y="6852"/>
                </a:lnTo>
                <a:lnTo>
                  <a:pt x="12164" y="6832"/>
                </a:lnTo>
                <a:lnTo>
                  <a:pt x="12172" y="6816"/>
                </a:lnTo>
                <a:lnTo>
                  <a:pt x="12176" y="6810"/>
                </a:lnTo>
                <a:lnTo>
                  <a:pt x="12180" y="6806"/>
                </a:lnTo>
                <a:lnTo>
                  <a:pt x="12186" y="6800"/>
                </a:lnTo>
                <a:lnTo>
                  <a:pt x="12188" y="6790"/>
                </a:lnTo>
                <a:lnTo>
                  <a:pt x="12196" y="6758"/>
                </a:lnTo>
                <a:lnTo>
                  <a:pt x="12200" y="6738"/>
                </a:lnTo>
                <a:lnTo>
                  <a:pt x="12208" y="6720"/>
                </a:lnTo>
                <a:lnTo>
                  <a:pt x="12218" y="6702"/>
                </a:lnTo>
                <a:lnTo>
                  <a:pt x="12224" y="6694"/>
                </a:lnTo>
                <a:lnTo>
                  <a:pt x="12232" y="6686"/>
                </a:lnTo>
                <a:lnTo>
                  <a:pt x="12244" y="6674"/>
                </a:lnTo>
                <a:lnTo>
                  <a:pt x="12252" y="6664"/>
                </a:lnTo>
                <a:lnTo>
                  <a:pt x="12256" y="6658"/>
                </a:lnTo>
                <a:lnTo>
                  <a:pt x="12258" y="6652"/>
                </a:lnTo>
                <a:lnTo>
                  <a:pt x="12260" y="6642"/>
                </a:lnTo>
                <a:lnTo>
                  <a:pt x="12260" y="6636"/>
                </a:lnTo>
                <a:lnTo>
                  <a:pt x="12264" y="6628"/>
                </a:lnTo>
                <a:lnTo>
                  <a:pt x="12270" y="6616"/>
                </a:lnTo>
                <a:lnTo>
                  <a:pt x="12272" y="6604"/>
                </a:lnTo>
                <a:lnTo>
                  <a:pt x="12274" y="6596"/>
                </a:lnTo>
                <a:lnTo>
                  <a:pt x="12272" y="6586"/>
                </a:lnTo>
                <a:lnTo>
                  <a:pt x="12272" y="6570"/>
                </a:lnTo>
                <a:lnTo>
                  <a:pt x="12274" y="6562"/>
                </a:lnTo>
                <a:lnTo>
                  <a:pt x="12276" y="6554"/>
                </a:lnTo>
                <a:lnTo>
                  <a:pt x="12282" y="6544"/>
                </a:lnTo>
                <a:lnTo>
                  <a:pt x="12284" y="6532"/>
                </a:lnTo>
                <a:lnTo>
                  <a:pt x="12286" y="6514"/>
                </a:lnTo>
                <a:lnTo>
                  <a:pt x="12288" y="6496"/>
                </a:lnTo>
                <a:lnTo>
                  <a:pt x="12292" y="6488"/>
                </a:lnTo>
                <a:lnTo>
                  <a:pt x="12296" y="6476"/>
                </a:lnTo>
                <a:lnTo>
                  <a:pt x="12298" y="6472"/>
                </a:lnTo>
                <a:lnTo>
                  <a:pt x="12300" y="6464"/>
                </a:lnTo>
                <a:lnTo>
                  <a:pt x="12300" y="6452"/>
                </a:lnTo>
                <a:lnTo>
                  <a:pt x="12296" y="6438"/>
                </a:lnTo>
                <a:lnTo>
                  <a:pt x="12292" y="6422"/>
                </a:lnTo>
                <a:lnTo>
                  <a:pt x="12282" y="6398"/>
                </a:lnTo>
                <a:lnTo>
                  <a:pt x="12280" y="6388"/>
                </a:lnTo>
                <a:lnTo>
                  <a:pt x="12280" y="6382"/>
                </a:lnTo>
                <a:close/>
                <a:moveTo>
                  <a:pt x="11380" y="5618"/>
                </a:moveTo>
                <a:lnTo>
                  <a:pt x="11380" y="5618"/>
                </a:lnTo>
                <a:lnTo>
                  <a:pt x="11384" y="5618"/>
                </a:lnTo>
                <a:lnTo>
                  <a:pt x="11388" y="5618"/>
                </a:lnTo>
                <a:lnTo>
                  <a:pt x="11394" y="5616"/>
                </a:lnTo>
                <a:lnTo>
                  <a:pt x="11400" y="5612"/>
                </a:lnTo>
                <a:lnTo>
                  <a:pt x="11404" y="5608"/>
                </a:lnTo>
                <a:lnTo>
                  <a:pt x="11406" y="5602"/>
                </a:lnTo>
                <a:lnTo>
                  <a:pt x="11408" y="5596"/>
                </a:lnTo>
                <a:lnTo>
                  <a:pt x="11406" y="5592"/>
                </a:lnTo>
                <a:lnTo>
                  <a:pt x="11402" y="5586"/>
                </a:lnTo>
                <a:lnTo>
                  <a:pt x="11398" y="5584"/>
                </a:lnTo>
                <a:lnTo>
                  <a:pt x="11396" y="5586"/>
                </a:lnTo>
                <a:lnTo>
                  <a:pt x="11392" y="5588"/>
                </a:lnTo>
                <a:lnTo>
                  <a:pt x="11388" y="5592"/>
                </a:lnTo>
                <a:lnTo>
                  <a:pt x="11382" y="5594"/>
                </a:lnTo>
                <a:lnTo>
                  <a:pt x="11376" y="5592"/>
                </a:lnTo>
                <a:lnTo>
                  <a:pt x="11366" y="5588"/>
                </a:lnTo>
                <a:lnTo>
                  <a:pt x="11362" y="5588"/>
                </a:lnTo>
                <a:lnTo>
                  <a:pt x="11360" y="5588"/>
                </a:lnTo>
                <a:lnTo>
                  <a:pt x="11360" y="5590"/>
                </a:lnTo>
                <a:lnTo>
                  <a:pt x="11362" y="5596"/>
                </a:lnTo>
                <a:lnTo>
                  <a:pt x="11370" y="5606"/>
                </a:lnTo>
                <a:lnTo>
                  <a:pt x="11380" y="5618"/>
                </a:lnTo>
                <a:close/>
                <a:moveTo>
                  <a:pt x="11350" y="5602"/>
                </a:moveTo>
                <a:lnTo>
                  <a:pt x="11350" y="5602"/>
                </a:lnTo>
                <a:lnTo>
                  <a:pt x="11350" y="5608"/>
                </a:lnTo>
                <a:lnTo>
                  <a:pt x="11350" y="5612"/>
                </a:lnTo>
                <a:lnTo>
                  <a:pt x="11354" y="5614"/>
                </a:lnTo>
                <a:lnTo>
                  <a:pt x="11360" y="5616"/>
                </a:lnTo>
                <a:lnTo>
                  <a:pt x="11364" y="5618"/>
                </a:lnTo>
                <a:lnTo>
                  <a:pt x="11366" y="5616"/>
                </a:lnTo>
                <a:lnTo>
                  <a:pt x="11366" y="5610"/>
                </a:lnTo>
                <a:lnTo>
                  <a:pt x="11362" y="5604"/>
                </a:lnTo>
                <a:lnTo>
                  <a:pt x="11356" y="5596"/>
                </a:lnTo>
                <a:lnTo>
                  <a:pt x="11352" y="5594"/>
                </a:lnTo>
                <a:lnTo>
                  <a:pt x="11350" y="5596"/>
                </a:lnTo>
                <a:lnTo>
                  <a:pt x="11350" y="5602"/>
                </a:lnTo>
                <a:close/>
                <a:moveTo>
                  <a:pt x="11606" y="5728"/>
                </a:moveTo>
                <a:lnTo>
                  <a:pt x="11606" y="5728"/>
                </a:lnTo>
                <a:lnTo>
                  <a:pt x="11608" y="5734"/>
                </a:lnTo>
                <a:lnTo>
                  <a:pt x="11610" y="5736"/>
                </a:lnTo>
                <a:lnTo>
                  <a:pt x="11612" y="5736"/>
                </a:lnTo>
                <a:lnTo>
                  <a:pt x="11616" y="5732"/>
                </a:lnTo>
                <a:lnTo>
                  <a:pt x="11620" y="5724"/>
                </a:lnTo>
                <a:lnTo>
                  <a:pt x="11622" y="5720"/>
                </a:lnTo>
                <a:lnTo>
                  <a:pt x="11620" y="5716"/>
                </a:lnTo>
                <a:lnTo>
                  <a:pt x="11616" y="5716"/>
                </a:lnTo>
                <a:lnTo>
                  <a:pt x="11614" y="5714"/>
                </a:lnTo>
                <a:lnTo>
                  <a:pt x="11610" y="5716"/>
                </a:lnTo>
                <a:lnTo>
                  <a:pt x="11606" y="5718"/>
                </a:lnTo>
                <a:lnTo>
                  <a:pt x="11606" y="5722"/>
                </a:lnTo>
                <a:lnTo>
                  <a:pt x="11606" y="5728"/>
                </a:lnTo>
                <a:close/>
                <a:moveTo>
                  <a:pt x="12276" y="6286"/>
                </a:moveTo>
                <a:lnTo>
                  <a:pt x="12276" y="6286"/>
                </a:lnTo>
                <a:lnTo>
                  <a:pt x="12276" y="6292"/>
                </a:lnTo>
                <a:lnTo>
                  <a:pt x="12274" y="6300"/>
                </a:lnTo>
                <a:lnTo>
                  <a:pt x="12274" y="6308"/>
                </a:lnTo>
                <a:lnTo>
                  <a:pt x="12274" y="6310"/>
                </a:lnTo>
                <a:lnTo>
                  <a:pt x="12276" y="6312"/>
                </a:lnTo>
                <a:lnTo>
                  <a:pt x="12280" y="6314"/>
                </a:lnTo>
                <a:lnTo>
                  <a:pt x="12280" y="6310"/>
                </a:lnTo>
                <a:lnTo>
                  <a:pt x="12282" y="6300"/>
                </a:lnTo>
                <a:lnTo>
                  <a:pt x="12284" y="6290"/>
                </a:lnTo>
                <a:lnTo>
                  <a:pt x="12290" y="6280"/>
                </a:lnTo>
                <a:lnTo>
                  <a:pt x="12290" y="6276"/>
                </a:lnTo>
                <a:lnTo>
                  <a:pt x="12290" y="6272"/>
                </a:lnTo>
                <a:lnTo>
                  <a:pt x="12288" y="6268"/>
                </a:lnTo>
                <a:lnTo>
                  <a:pt x="12288" y="6262"/>
                </a:lnTo>
                <a:lnTo>
                  <a:pt x="12286" y="6258"/>
                </a:lnTo>
                <a:lnTo>
                  <a:pt x="12284" y="6260"/>
                </a:lnTo>
                <a:lnTo>
                  <a:pt x="12282" y="6264"/>
                </a:lnTo>
                <a:lnTo>
                  <a:pt x="12282" y="6270"/>
                </a:lnTo>
                <a:lnTo>
                  <a:pt x="12284" y="6272"/>
                </a:lnTo>
                <a:lnTo>
                  <a:pt x="12282" y="6276"/>
                </a:lnTo>
                <a:lnTo>
                  <a:pt x="12280" y="6280"/>
                </a:lnTo>
                <a:lnTo>
                  <a:pt x="12276" y="6284"/>
                </a:lnTo>
                <a:lnTo>
                  <a:pt x="12276" y="6286"/>
                </a:lnTo>
                <a:close/>
                <a:moveTo>
                  <a:pt x="11714" y="5858"/>
                </a:moveTo>
                <a:lnTo>
                  <a:pt x="11714" y="5858"/>
                </a:lnTo>
                <a:lnTo>
                  <a:pt x="11716" y="5860"/>
                </a:lnTo>
                <a:lnTo>
                  <a:pt x="11720" y="5858"/>
                </a:lnTo>
                <a:lnTo>
                  <a:pt x="11724" y="5856"/>
                </a:lnTo>
                <a:lnTo>
                  <a:pt x="11728" y="5852"/>
                </a:lnTo>
                <a:lnTo>
                  <a:pt x="11730" y="5850"/>
                </a:lnTo>
                <a:lnTo>
                  <a:pt x="11736" y="5850"/>
                </a:lnTo>
                <a:lnTo>
                  <a:pt x="11738" y="5848"/>
                </a:lnTo>
                <a:lnTo>
                  <a:pt x="11738" y="5846"/>
                </a:lnTo>
                <a:lnTo>
                  <a:pt x="11738" y="5844"/>
                </a:lnTo>
                <a:lnTo>
                  <a:pt x="11734" y="5842"/>
                </a:lnTo>
                <a:lnTo>
                  <a:pt x="11730" y="5842"/>
                </a:lnTo>
                <a:lnTo>
                  <a:pt x="11722" y="5846"/>
                </a:lnTo>
                <a:lnTo>
                  <a:pt x="11716" y="5854"/>
                </a:lnTo>
                <a:lnTo>
                  <a:pt x="11714" y="5856"/>
                </a:lnTo>
                <a:lnTo>
                  <a:pt x="11714" y="5858"/>
                </a:lnTo>
                <a:close/>
                <a:moveTo>
                  <a:pt x="7856" y="5622"/>
                </a:moveTo>
                <a:lnTo>
                  <a:pt x="7856" y="5622"/>
                </a:lnTo>
                <a:lnTo>
                  <a:pt x="7858" y="5620"/>
                </a:lnTo>
                <a:lnTo>
                  <a:pt x="7860" y="5616"/>
                </a:lnTo>
                <a:lnTo>
                  <a:pt x="7860" y="5606"/>
                </a:lnTo>
                <a:lnTo>
                  <a:pt x="7856" y="5596"/>
                </a:lnTo>
                <a:lnTo>
                  <a:pt x="7854" y="5594"/>
                </a:lnTo>
                <a:lnTo>
                  <a:pt x="7852" y="5594"/>
                </a:lnTo>
                <a:lnTo>
                  <a:pt x="7848" y="5600"/>
                </a:lnTo>
                <a:lnTo>
                  <a:pt x="7848" y="5608"/>
                </a:lnTo>
                <a:lnTo>
                  <a:pt x="7850" y="5618"/>
                </a:lnTo>
                <a:lnTo>
                  <a:pt x="7854" y="5620"/>
                </a:lnTo>
                <a:lnTo>
                  <a:pt x="7856" y="5622"/>
                </a:lnTo>
                <a:close/>
                <a:moveTo>
                  <a:pt x="7924" y="5658"/>
                </a:moveTo>
                <a:lnTo>
                  <a:pt x="7924" y="5658"/>
                </a:lnTo>
                <a:lnTo>
                  <a:pt x="7920" y="5658"/>
                </a:lnTo>
                <a:lnTo>
                  <a:pt x="7920" y="5660"/>
                </a:lnTo>
                <a:lnTo>
                  <a:pt x="7920" y="5664"/>
                </a:lnTo>
                <a:lnTo>
                  <a:pt x="7924" y="5670"/>
                </a:lnTo>
                <a:lnTo>
                  <a:pt x="7926" y="5672"/>
                </a:lnTo>
                <a:lnTo>
                  <a:pt x="7928" y="5670"/>
                </a:lnTo>
                <a:lnTo>
                  <a:pt x="7928" y="5666"/>
                </a:lnTo>
                <a:lnTo>
                  <a:pt x="7928" y="5662"/>
                </a:lnTo>
                <a:lnTo>
                  <a:pt x="7924" y="5658"/>
                </a:lnTo>
                <a:close/>
                <a:moveTo>
                  <a:pt x="7902" y="5642"/>
                </a:moveTo>
                <a:lnTo>
                  <a:pt x="7902" y="5642"/>
                </a:lnTo>
                <a:lnTo>
                  <a:pt x="7902" y="5638"/>
                </a:lnTo>
                <a:lnTo>
                  <a:pt x="7902" y="5634"/>
                </a:lnTo>
                <a:lnTo>
                  <a:pt x="7900" y="5630"/>
                </a:lnTo>
                <a:lnTo>
                  <a:pt x="7898" y="5630"/>
                </a:lnTo>
                <a:lnTo>
                  <a:pt x="7896" y="5630"/>
                </a:lnTo>
                <a:lnTo>
                  <a:pt x="7894" y="5632"/>
                </a:lnTo>
                <a:lnTo>
                  <a:pt x="7894" y="5634"/>
                </a:lnTo>
                <a:lnTo>
                  <a:pt x="7896" y="5640"/>
                </a:lnTo>
                <a:lnTo>
                  <a:pt x="7898" y="5642"/>
                </a:lnTo>
                <a:lnTo>
                  <a:pt x="7902" y="5642"/>
                </a:lnTo>
                <a:close/>
                <a:moveTo>
                  <a:pt x="7690" y="5324"/>
                </a:moveTo>
                <a:lnTo>
                  <a:pt x="7690" y="5324"/>
                </a:lnTo>
                <a:lnTo>
                  <a:pt x="7688" y="5328"/>
                </a:lnTo>
                <a:lnTo>
                  <a:pt x="7688" y="5334"/>
                </a:lnTo>
                <a:lnTo>
                  <a:pt x="7692" y="5342"/>
                </a:lnTo>
                <a:lnTo>
                  <a:pt x="7696" y="5348"/>
                </a:lnTo>
                <a:lnTo>
                  <a:pt x="7702" y="5352"/>
                </a:lnTo>
                <a:lnTo>
                  <a:pt x="7704" y="5352"/>
                </a:lnTo>
                <a:lnTo>
                  <a:pt x="7704" y="5348"/>
                </a:lnTo>
                <a:lnTo>
                  <a:pt x="7704" y="5342"/>
                </a:lnTo>
                <a:lnTo>
                  <a:pt x="7702" y="5338"/>
                </a:lnTo>
                <a:lnTo>
                  <a:pt x="7700" y="5336"/>
                </a:lnTo>
                <a:lnTo>
                  <a:pt x="7698" y="5332"/>
                </a:lnTo>
                <a:lnTo>
                  <a:pt x="7696" y="5326"/>
                </a:lnTo>
                <a:lnTo>
                  <a:pt x="7694" y="5318"/>
                </a:lnTo>
                <a:lnTo>
                  <a:pt x="7694" y="5316"/>
                </a:lnTo>
                <a:lnTo>
                  <a:pt x="7690" y="5324"/>
                </a:lnTo>
                <a:close/>
                <a:moveTo>
                  <a:pt x="7710" y="5302"/>
                </a:moveTo>
                <a:lnTo>
                  <a:pt x="7710" y="5302"/>
                </a:lnTo>
                <a:lnTo>
                  <a:pt x="7712" y="5304"/>
                </a:lnTo>
                <a:lnTo>
                  <a:pt x="7712" y="5302"/>
                </a:lnTo>
                <a:lnTo>
                  <a:pt x="7716" y="5292"/>
                </a:lnTo>
                <a:lnTo>
                  <a:pt x="7716" y="5282"/>
                </a:lnTo>
                <a:lnTo>
                  <a:pt x="7716" y="5280"/>
                </a:lnTo>
                <a:lnTo>
                  <a:pt x="7712" y="5276"/>
                </a:lnTo>
                <a:lnTo>
                  <a:pt x="7710" y="5276"/>
                </a:lnTo>
                <a:lnTo>
                  <a:pt x="7708" y="5278"/>
                </a:lnTo>
                <a:lnTo>
                  <a:pt x="7710" y="5288"/>
                </a:lnTo>
                <a:lnTo>
                  <a:pt x="7710" y="5292"/>
                </a:lnTo>
                <a:lnTo>
                  <a:pt x="7708" y="5296"/>
                </a:lnTo>
                <a:lnTo>
                  <a:pt x="7708" y="5300"/>
                </a:lnTo>
                <a:lnTo>
                  <a:pt x="7710" y="5302"/>
                </a:lnTo>
                <a:close/>
                <a:moveTo>
                  <a:pt x="7710" y="5426"/>
                </a:moveTo>
                <a:lnTo>
                  <a:pt x="7710" y="5426"/>
                </a:lnTo>
                <a:lnTo>
                  <a:pt x="7714" y="5424"/>
                </a:lnTo>
                <a:lnTo>
                  <a:pt x="7716" y="5422"/>
                </a:lnTo>
                <a:lnTo>
                  <a:pt x="7718" y="5412"/>
                </a:lnTo>
                <a:lnTo>
                  <a:pt x="7718" y="5410"/>
                </a:lnTo>
                <a:lnTo>
                  <a:pt x="7716" y="5410"/>
                </a:lnTo>
                <a:lnTo>
                  <a:pt x="7710" y="5416"/>
                </a:lnTo>
                <a:lnTo>
                  <a:pt x="7706" y="5424"/>
                </a:lnTo>
                <a:lnTo>
                  <a:pt x="7708" y="5426"/>
                </a:lnTo>
                <a:lnTo>
                  <a:pt x="7710" y="5426"/>
                </a:lnTo>
                <a:close/>
                <a:moveTo>
                  <a:pt x="8334" y="6072"/>
                </a:moveTo>
                <a:lnTo>
                  <a:pt x="8334" y="6072"/>
                </a:lnTo>
                <a:lnTo>
                  <a:pt x="8332" y="6076"/>
                </a:lnTo>
                <a:lnTo>
                  <a:pt x="8334" y="6080"/>
                </a:lnTo>
                <a:lnTo>
                  <a:pt x="8340" y="6088"/>
                </a:lnTo>
                <a:lnTo>
                  <a:pt x="8344" y="6090"/>
                </a:lnTo>
                <a:lnTo>
                  <a:pt x="8348" y="6090"/>
                </a:lnTo>
                <a:lnTo>
                  <a:pt x="8354" y="6090"/>
                </a:lnTo>
                <a:lnTo>
                  <a:pt x="8358" y="6088"/>
                </a:lnTo>
                <a:lnTo>
                  <a:pt x="8358" y="6084"/>
                </a:lnTo>
                <a:lnTo>
                  <a:pt x="8358" y="6080"/>
                </a:lnTo>
                <a:lnTo>
                  <a:pt x="8356" y="6074"/>
                </a:lnTo>
                <a:lnTo>
                  <a:pt x="8350" y="6072"/>
                </a:lnTo>
                <a:lnTo>
                  <a:pt x="8346" y="6068"/>
                </a:lnTo>
                <a:lnTo>
                  <a:pt x="8340" y="6068"/>
                </a:lnTo>
                <a:lnTo>
                  <a:pt x="8336" y="6068"/>
                </a:lnTo>
                <a:lnTo>
                  <a:pt x="8334" y="6072"/>
                </a:lnTo>
                <a:close/>
                <a:moveTo>
                  <a:pt x="8428" y="6048"/>
                </a:moveTo>
                <a:lnTo>
                  <a:pt x="8428" y="6048"/>
                </a:lnTo>
                <a:lnTo>
                  <a:pt x="8432" y="6046"/>
                </a:lnTo>
                <a:lnTo>
                  <a:pt x="8436" y="6044"/>
                </a:lnTo>
                <a:lnTo>
                  <a:pt x="8436" y="6042"/>
                </a:lnTo>
                <a:lnTo>
                  <a:pt x="8436" y="6038"/>
                </a:lnTo>
                <a:lnTo>
                  <a:pt x="8434" y="6032"/>
                </a:lnTo>
                <a:lnTo>
                  <a:pt x="8432" y="6022"/>
                </a:lnTo>
                <a:lnTo>
                  <a:pt x="8430" y="6018"/>
                </a:lnTo>
                <a:lnTo>
                  <a:pt x="8428" y="6020"/>
                </a:lnTo>
                <a:lnTo>
                  <a:pt x="8420" y="6030"/>
                </a:lnTo>
                <a:lnTo>
                  <a:pt x="8418" y="6038"/>
                </a:lnTo>
                <a:lnTo>
                  <a:pt x="8418" y="6042"/>
                </a:lnTo>
                <a:lnTo>
                  <a:pt x="8422" y="6046"/>
                </a:lnTo>
                <a:lnTo>
                  <a:pt x="8428" y="6048"/>
                </a:lnTo>
                <a:close/>
                <a:moveTo>
                  <a:pt x="6776" y="2836"/>
                </a:moveTo>
                <a:lnTo>
                  <a:pt x="6776" y="2836"/>
                </a:lnTo>
                <a:lnTo>
                  <a:pt x="6792" y="2836"/>
                </a:lnTo>
                <a:lnTo>
                  <a:pt x="6794" y="2836"/>
                </a:lnTo>
                <a:lnTo>
                  <a:pt x="6794" y="2834"/>
                </a:lnTo>
                <a:lnTo>
                  <a:pt x="6784" y="2832"/>
                </a:lnTo>
                <a:lnTo>
                  <a:pt x="6772" y="2830"/>
                </a:lnTo>
                <a:lnTo>
                  <a:pt x="6768" y="2832"/>
                </a:lnTo>
                <a:lnTo>
                  <a:pt x="6776" y="2836"/>
                </a:lnTo>
                <a:close/>
                <a:moveTo>
                  <a:pt x="6786" y="2826"/>
                </a:moveTo>
                <a:lnTo>
                  <a:pt x="6786" y="2826"/>
                </a:lnTo>
                <a:lnTo>
                  <a:pt x="6786" y="2824"/>
                </a:lnTo>
                <a:lnTo>
                  <a:pt x="6784" y="2824"/>
                </a:lnTo>
                <a:lnTo>
                  <a:pt x="6778" y="2822"/>
                </a:lnTo>
                <a:lnTo>
                  <a:pt x="6770" y="2822"/>
                </a:lnTo>
                <a:lnTo>
                  <a:pt x="6768" y="2822"/>
                </a:lnTo>
                <a:lnTo>
                  <a:pt x="6768" y="2824"/>
                </a:lnTo>
                <a:lnTo>
                  <a:pt x="6772" y="2826"/>
                </a:lnTo>
                <a:lnTo>
                  <a:pt x="6776" y="2826"/>
                </a:lnTo>
                <a:lnTo>
                  <a:pt x="6780" y="2826"/>
                </a:lnTo>
                <a:lnTo>
                  <a:pt x="6786" y="2826"/>
                </a:lnTo>
                <a:close/>
                <a:moveTo>
                  <a:pt x="6786" y="2850"/>
                </a:moveTo>
                <a:lnTo>
                  <a:pt x="6786" y="2850"/>
                </a:lnTo>
                <a:lnTo>
                  <a:pt x="6794" y="2848"/>
                </a:lnTo>
                <a:lnTo>
                  <a:pt x="6796" y="2848"/>
                </a:lnTo>
                <a:lnTo>
                  <a:pt x="6796" y="2846"/>
                </a:lnTo>
                <a:lnTo>
                  <a:pt x="6782" y="2844"/>
                </a:lnTo>
                <a:lnTo>
                  <a:pt x="6778" y="2844"/>
                </a:lnTo>
                <a:lnTo>
                  <a:pt x="6776" y="2846"/>
                </a:lnTo>
                <a:lnTo>
                  <a:pt x="6778" y="2848"/>
                </a:lnTo>
                <a:lnTo>
                  <a:pt x="6780" y="2850"/>
                </a:lnTo>
                <a:lnTo>
                  <a:pt x="6786" y="2850"/>
                </a:lnTo>
                <a:close/>
                <a:moveTo>
                  <a:pt x="6698" y="2726"/>
                </a:moveTo>
                <a:lnTo>
                  <a:pt x="6698" y="2726"/>
                </a:lnTo>
                <a:lnTo>
                  <a:pt x="6696" y="2720"/>
                </a:lnTo>
                <a:lnTo>
                  <a:pt x="6694" y="2718"/>
                </a:lnTo>
                <a:lnTo>
                  <a:pt x="6692" y="2718"/>
                </a:lnTo>
                <a:lnTo>
                  <a:pt x="6690" y="2718"/>
                </a:lnTo>
                <a:lnTo>
                  <a:pt x="6690" y="2720"/>
                </a:lnTo>
                <a:lnTo>
                  <a:pt x="6690" y="2724"/>
                </a:lnTo>
                <a:lnTo>
                  <a:pt x="6690" y="2726"/>
                </a:lnTo>
                <a:lnTo>
                  <a:pt x="6692" y="2728"/>
                </a:lnTo>
                <a:lnTo>
                  <a:pt x="6698" y="2730"/>
                </a:lnTo>
                <a:lnTo>
                  <a:pt x="6702" y="2730"/>
                </a:lnTo>
                <a:lnTo>
                  <a:pt x="6698" y="2726"/>
                </a:lnTo>
                <a:close/>
                <a:moveTo>
                  <a:pt x="6682" y="2734"/>
                </a:moveTo>
                <a:lnTo>
                  <a:pt x="6682" y="2734"/>
                </a:lnTo>
                <a:lnTo>
                  <a:pt x="6682" y="2738"/>
                </a:lnTo>
                <a:lnTo>
                  <a:pt x="6684" y="2740"/>
                </a:lnTo>
                <a:lnTo>
                  <a:pt x="6692" y="2750"/>
                </a:lnTo>
                <a:lnTo>
                  <a:pt x="6692" y="2748"/>
                </a:lnTo>
                <a:lnTo>
                  <a:pt x="6690" y="2738"/>
                </a:lnTo>
                <a:lnTo>
                  <a:pt x="6686" y="2720"/>
                </a:lnTo>
                <a:lnTo>
                  <a:pt x="6684" y="2718"/>
                </a:lnTo>
                <a:lnTo>
                  <a:pt x="6682" y="2720"/>
                </a:lnTo>
                <a:lnTo>
                  <a:pt x="6682" y="2724"/>
                </a:lnTo>
                <a:lnTo>
                  <a:pt x="6684" y="2730"/>
                </a:lnTo>
                <a:lnTo>
                  <a:pt x="6686" y="2734"/>
                </a:lnTo>
                <a:lnTo>
                  <a:pt x="6684" y="2734"/>
                </a:lnTo>
                <a:lnTo>
                  <a:pt x="6682" y="2734"/>
                </a:lnTo>
                <a:close/>
                <a:moveTo>
                  <a:pt x="6714" y="2766"/>
                </a:moveTo>
                <a:lnTo>
                  <a:pt x="6714" y="2766"/>
                </a:lnTo>
                <a:lnTo>
                  <a:pt x="6716" y="2768"/>
                </a:lnTo>
                <a:lnTo>
                  <a:pt x="6714" y="2764"/>
                </a:lnTo>
                <a:lnTo>
                  <a:pt x="6706" y="2754"/>
                </a:lnTo>
                <a:lnTo>
                  <a:pt x="6698" y="2748"/>
                </a:lnTo>
                <a:lnTo>
                  <a:pt x="6698" y="2746"/>
                </a:lnTo>
                <a:lnTo>
                  <a:pt x="6698" y="2750"/>
                </a:lnTo>
                <a:lnTo>
                  <a:pt x="6704" y="2758"/>
                </a:lnTo>
                <a:lnTo>
                  <a:pt x="6714" y="2766"/>
                </a:lnTo>
                <a:close/>
                <a:moveTo>
                  <a:pt x="5870" y="2188"/>
                </a:moveTo>
                <a:lnTo>
                  <a:pt x="5870" y="2188"/>
                </a:lnTo>
                <a:lnTo>
                  <a:pt x="5874" y="2184"/>
                </a:lnTo>
                <a:lnTo>
                  <a:pt x="5878" y="2182"/>
                </a:lnTo>
                <a:lnTo>
                  <a:pt x="5880" y="2182"/>
                </a:lnTo>
                <a:lnTo>
                  <a:pt x="5882" y="2180"/>
                </a:lnTo>
                <a:lnTo>
                  <a:pt x="5880" y="2176"/>
                </a:lnTo>
                <a:lnTo>
                  <a:pt x="5878" y="2176"/>
                </a:lnTo>
                <a:lnTo>
                  <a:pt x="5876" y="2176"/>
                </a:lnTo>
                <a:lnTo>
                  <a:pt x="5876" y="2174"/>
                </a:lnTo>
                <a:lnTo>
                  <a:pt x="5878" y="2172"/>
                </a:lnTo>
                <a:lnTo>
                  <a:pt x="5880" y="2168"/>
                </a:lnTo>
                <a:lnTo>
                  <a:pt x="5880" y="2166"/>
                </a:lnTo>
                <a:lnTo>
                  <a:pt x="5882" y="2168"/>
                </a:lnTo>
                <a:lnTo>
                  <a:pt x="5884" y="2174"/>
                </a:lnTo>
                <a:lnTo>
                  <a:pt x="5886" y="2176"/>
                </a:lnTo>
                <a:lnTo>
                  <a:pt x="5888" y="2172"/>
                </a:lnTo>
                <a:lnTo>
                  <a:pt x="5888" y="2168"/>
                </a:lnTo>
                <a:lnTo>
                  <a:pt x="5886" y="2162"/>
                </a:lnTo>
                <a:lnTo>
                  <a:pt x="5884" y="2156"/>
                </a:lnTo>
                <a:lnTo>
                  <a:pt x="5882" y="2156"/>
                </a:lnTo>
                <a:lnTo>
                  <a:pt x="5880" y="2156"/>
                </a:lnTo>
                <a:lnTo>
                  <a:pt x="5870" y="2158"/>
                </a:lnTo>
                <a:lnTo>
                  <a:pt x="5868" y="2158"/>
                </a:lnTo>
                <a:lnTo>
                  <a:pt x="5870" y="2154"/>
                </a:lnTo>
                <a:lnTo>
                  <a:pt x="5876" y="2152"/>
                </a:lnTo>
                <a:lnTo>
                  <a:pt x="5878" y="2148"/>
                </a:lnTo>
                <a:lnTo>
                  <a:pt x="5878" y="2146"/>
                </a:lnTo>
                <a:lnTo>
                  <a:pt x="5874" y="2146"/>
                </a:lnTo>
                <a:lnTo>
                  <a:pt x="5870" y="2144"/>
                </a:lnTo>
                <a:lnTo>
                  <a:pt x="5868" y="2138"/>
                </a:lnTo>
                <a:lnTo>
                  <a:pt x="5860" y="2124"/>
                </a:lnTo>
                <a:lnTo>
                  <a:pt x="5858" y="2122"/>
                </a:lnTo>
                <a:lnTo>
                  <a:pt x="5856" y="2122"/>
                </a:lnTo>
                <a:lnTo>
                  <a:pt x="5848" y="2122"/>
                </a:lnTo>
                <a:lnTo>
                  <a:pt x="5840" y="2124"/>
                </a:lnTo>
                <a:lnTo>
                  <a:pt x="5832" y="2126"/>
                </a:lnTo>
                <a:lnTo>
                  <a:pt x="5826" y="2126"/>
                </a:lnTo>
                <a:lnTo>
                  <a:pt x="5826" y="2130"/>
                </a:lnTo>
                <a:lnTo>
                  <a:pt x="5822" y="2132"/>
                </a:lnTo>
                <a:lnTo>
                  <a:pt x="5816" y="2134"/>
                </a:lnTo>
                <a:lnTo>
                  <a:pt x="5810" y="2136"/>
                </a:lnTo>
                <a:lnTo>
                  <a:pt x="5808" y="2138"/>
                </a:lnTo>
                <a:lnTo>
                  <a:pt x="5806" y="2146"/>
                </a:lnTo>
                <a:lnTo>
                  <a:pt x="5804" y="2150"/>
                </a:lnTo>
                <a:lnTo>
                  <a:pt x="5802" y="2152"/>
                </a:lnTo>
                <a:lnTo>
                  <a:pt x="5796" y="2154"/>
                </a:lnTo>
                <a:lnTo>
                  <a:pt x="5802" y="2152"/>
                </a:lnTo>
                <a:lnTo>
                  <a:pt x="5804" y="2150"/>
                </a:lnTo>
                <a:lnTo>
                  <a:pt x="5806" y="2144"/>
                </a:lnTo>
                <a:lnTo>
                  <a:pt x="5808" y="2136"/>
                </a:lnTo>
                <a:lnTo>
                  <a:pt x="5812" y="2134"/>
                </a:lnTo>
                <a:lnTo>
                  <a:pt x="5816" y="2130"/>
                </a:lnTo>
                <a:lnTo>
                  <a:pt x="5816" y="2128"/>
                </a:lnTo>
                <a:lnTo>
                  <a:pt x="5818" y="2126"/>
                </a:lnTo>
                <a:lnTo>
                  <a:pt x="5822" y="2124"/>
                </a:lnTo>
                <a:lnTo>
                  <a:pt x="5824" y="2122"/>
                </a:lnTo>
                <a:lnTo>
                  <a:pt x="5824" y="2120"/>
                </a:lnTo>
                <a:lnTo>
                  <a:pt x="5818" y="2116"/>
                </a:lnTo>
                <a:lnTo>
                  <a:pt x="5814" y="2114"/>
                </a:lnTo>
                <a:lnTo>
                  <a:pt x="5810" y="2114"/>
                </a:lnTo>
                <a:lnTo>
                  <a:pt x="5808" y="2114"/>
                </a:lnTo>
                <a:lnTo>
                  <a:pt x="5806" y="2116"/>
                </a:lnTo>
                <a:lnTo>
                  <a:pt x="5804" y="2120"/>
                </a:lnTo>
                <a:lnTo>
                  <a:pt x="5800" y="2122"/>
                </a:lnTo>
                <a:lnTo>
                  <a:pt x="5796" y="2122"/>
                </a:lnTo>
                <a:lnTo>
                  <a:pt x="5788" y="2122"/>
                </a:lnTo>
                <a:lnTo>
                  <a:pt x="5778" y="2128"/>
                </a:lnTo>
                <a:lnTo>
                  <a:pt x="5770" y="2134"/>
                </a:lnTo>
                <a:lnTo>
                  <a:pt x="5768" y="2138"/>
                </a:lnTo>
                <a:lnTo>
                  <a:pt x="5768" y="2142"/>
                </a:lnTo>
                <a:lnTo>
                  <a:pt x="5768" y="2144"/>
                </a:lnTo>
                <a:lnTo>
                  <a:pt x="5766" y="2146"/>
                </a:lnTo>
                <a:lnTo>
                  <a:pt x="5760" y="2150"/>
                </a:lnTo>
                <a:lnTo>
                  <a:pt x="5754" y="2154"/>
                </a:lnTo>
                <a:lnTo>
                  <a:pt x="5752" y="2156"/>
                </a:lnTo>
                <a:lnTo>
                  <a:pt x="5752" y="2158"/>
                </a:lnTo>
                <a:lnTo>
                  <a:pt x="5754" y="2160"/>
                </a:lnTo>
                <a:lnTo>
                  <a:pt x="5760" y="2160"/>
                </a:lnTo>
                <a:lnTo>
                  <a:pt x="5770" y="2160"/>
                </a:lnTo>
                <a:lnTo>
                  <a:pt x="5778" y="2160"/>
                </a:lnTo>
                <a:lnTo>
                  <a:pt x="5778" y="2162"/>
                </a:lnTo>
                <a:lnTo>
                  <a:pt x="5774" y="2166"/>
                </a:lnTo>
                <a:lnTo>
                  <a:pt x="5766" y="2174"/>
                </a:lnTo>
                <a:lnTo>
                  <a:pt x="5762" y="2180"/>
                </a:lnTo>
                <a:lnTo>
                  <a:pt x="5758" y="2182"/>
                </a:lnTo>
                <a:lnTo>
                  <a:pt x="5754" y="2182"/>
                </a:lnTo>
                <a:lnTo>
                  <a:pt x="5748" y="2182"/>
                </a:lnTo>
                <a:lnTo>
                  <a:pt x="5742" y="2184"/>
                </a:lnTo>
                <a:lnTo>
                  <a:pt x="5738" y="2184"/>
                </a:lnTo>
                <a:lnTo>
                  <a:pt x="5732" y="2180"/>
                </a:lnTo>
                <a:lnTo>
                  <a:pt x="5724" y="2178"/>
                </a:lnTo>
                <a:lnTo>
                  <a:pt x="5714" y="2178"/>
                </a:lnTo>
                <a:lnTo>
                  <a:pt x="5706" y="2180"/>
                </a:lnTo>
                <a:lnTo>
                  <a:pt x="5700" y="2186"/>
                </a:lnTo>
                <a:lnTo>
                  <a:pt x="5698" y="2188"/>
                </a:lnTo>
                <a:lnTo>
                  <a:pt x="5702" y="2188"/>
                </a:lnTo>
                <a:lnTo>
                  <a:pt x="5704" y="2188"/>
                </a:lnTo>
                <a:lnTo>
                  <a:pt x="5706" y="2188"/>
                </a:lnTo>
                <a:lnTo>
                  <a:pt x="5704" y="2192"/>
                </a:lnTo>
                <a:lnTo>
                  <a:pt x="5702" y="2196"/>
                </a:lnTo>
                <a:lnTo>
                  <a:pt x="5700" y="2200"/>
                </a:lnTo>
                <a:lnTo>
                  <a:pt x="5702" y="2204"/>
                </a:lnTo>
                <a:lnTo>
                  <a:pt x="5708" y="2204"/>
                </a:lnTo>
                <a:lnTo>
                  <a:pt x="5714" y="2206"/>
                </a:lnTo>
                <a:lnTo>
                  <a:pt x="5722" y="2206"/>
                </a:lnTo>
                <a:lnTo>
                  <a:pt x="5722" y="2208"/>
                </a:lnTo>
                <a:lnTo>
                  <a:pt x="5718" y="2210"/>
                </a:lnTo>
                <a:lnTo>
                  <a:pt x="5710" y="2214"/>
                </a:lnTo>
                <a:lnTo>
                  <a:pt x="5706" y="2218"/>
                </a:lnTo>
                <a:lnTo>
                  <a:pt x="5704" y="2222"/>
                </a:lnTo>
                <a:lnTo>
                  <a:pt x="5700" y="2226"/>
                </a:lnTo>
                <a:lnTo>
                  <a:pt x="5698" y="2228"/>
                </a:lnTo>
                <a:lnTo>
                  <a:pt x="5700" y="2232"/>
                </a:lnTo>
                <a:lnTo>
                  <a:pt x="5708" y="2240"/>
                </a:lnTo>
                <a:lnTo>
                  <a:pt x="5720" y="2244"/>
                </a:lnTo>
                <a:lnTo>
                  <a:pt x="5726" y="2246"/>
                </a:lnTo>
                <a:lnTo>
                  <a:pt x="5730" y="2246"/>
                </a:lnTo>
                <a:lnTo>
                  <a:pt x="5736" y="2244"/>
                </a:lnTo>
                <a:lnTo>
                  <a:pt x="5742" y="2244"/>
                </a:lnTo>
                <a:lnTo>
                  <a:pt x="5744" y="2246"/>
                </a:lnTo>
                <a:lnTo>
                  <a:pt x="5744" y="2248"/>
                </a:lnTo>
                <a:lnTo>
                  <a:pt x="5734" y="2250"/>
                </a:lnTo>
                <a:lnTo>
                  <a:pt x="5730" y="2252"/>
                </a:lnTo>
                <a:lnTo>
                  <a:pt x="5726" y="2256"/>
                </a:lnTo>
                <a:lnTo>
                  <a:pt x="5726" y="2258"/>
                </a:lnTo>
                <a:lnTo>
                  <a:pt x="5726" y="2262"/>
                </a:lnTo>
                <a:lnTo>
                  <a:pt x="5726" y="2264"/>
                </a:lnTo>
                <a:lnTo>
                  <a:pt x="5724" y="2268"/>
                </a:lnTo>
                <a:lnTo>
                  <a:pt x="5720" y="2274"/>
                </a:lnTo>
                <a:lnTo>
                  <a:pt x="5714" y="2278"/>
                </a:lnTo>
                <a:lnTo>
                  <a:pt x="5708" y="2284"/>
                </a:lnTo>
                <a:lnTo>
                  <a:pt x="5706" y="2286"/>
                </a:lnTo>
                <a:lnTo>
                  <a:pt x="5710" y="2286"/>
                </a:lnTo>
                <a:lnTo>
                  <a:pt x="5716" y="2286"/>
                </a:lnTo>
                <a:lnTo>
                  <a:pt x="5742" y="2278"/>
                </a:lnTo>
                <a:lnTo>
                  <a:pt x="5748" y="2276"/>
                </a:lnTo>
                <a:lnTo>
                  <a:pt x="5750" y="2278"/>
                </a:lnTo>
                <a:lnTo>
                  <a:pt x="5750" y="2280"/>
                </a:lnTo>
                <a:lnTo>
                  <a:pt x="5750" y="2282"/>
                </a:lnTo>
                <a:lnTo>
                  <a:pt x="5748" y="2284"/>
                </a:lnTo>
                <a:lnTo>
                  <a:pt x="5736" y="2286"/>
                </a:lnTo>
                <a:lnTo>
                  <a:pt x="5720" y="2288"/>
                </a:lnTo>
                <a:lnTo>
                  <a:pt x="5712" y="2292"/>
                </a:lnTo>
                <a:lnTo>
                  <a:pt x="5708" y="2296"/>
                </a:lnTo>
                <a:lnTo>
                  <a:pt x="5710" y="2300"/>
                </a:lnTo>
                <a:lnTo>
                  <a:pt x="5712" y="2302"/>
                </a:lnTo>
                <a:lnTo>
                  <a:pt x="5706" y="2302"/>
                </a:lnTo>
                <a:lnTo>
                  <a:pt x="5698" y="2302"/>
                </a:lnTo>
                <a:lnTo>
                  <a:pt x="5694" y="2302"/>
                </a:lnTo>
                <a:lnTo>
                  <a:pt x="5690" y="2306"/>
                </a:lnTo>
                <a:lnTo>
                  <a:pt x="5684" y="2310"/>
                </a:lnTo>
                <a:lnTo>
                  <a:pt x="5684" y="2314"/>
                </a:lnTo>
                <a:lnTo>
                  <a:pt x="5686" y="2314"/>
                </a:lnTo>
                <a:lnTo>
                  <a:pt x="5690" y="2314"/>
                </a:lnTo>
                <a:lnTo>
                  <a:pt x="5694" y="2314"/>
                </a:lnTo>
                <a:lnTo>
                  <a:pt x="5698" y="2314"/>
                </a:lnTo>
                <a:lnTo>
                  <a:pt x="5698" y="2316"/>
                </a:lnTo>
                <a:lnTo>
                  <a:pt x="5694" y="2322"/>
                </a:lnTo>
                <a:lnTo>
                  <a:pt x="5690" y="2326"/>
                </a:lnTo>
                <a:lnTo>
                  <a:pt x="5690" y="2330"/>
                </a:lnTo>
                <a:lnTo>
                  <a:pt x="5692" y="2332"/>
                </a:lnTo>
                <a:lnTo>
                  <a:pt x="5696" y="2332"/>
                </a:lnTo>
                <a:lnTo>
                  <a:pt x="5702" y="2334"/>
                </a:lnTo>
                <a:lnTo>
                  <a:pt x="5704" y="2336"/>
                </a:lnTo>
                <a:lnTo>
                  <a:pt x="5702" y="2340"/>
                </a:lnTo>
                <a:lnTo>
                  <a:pt x="5700" y="2344"/>
                </a:lnTo>
                <a:lnTo>
                  <a:pt x="5702" y="2344"/>
                </a:lnTo>
                <a:lnTo>
                  <a:pt x="5712" y="2340"/>
                </a:lnTo>
                <a:lnTo>
                  <a:pt x="5720" y="2338"/>
                </a:lnTo>
                <a:lnTo>
                  <a:pt x="5714" y="2344"/>
                </a:lnTo>
                <a:lnTo>
                  <a:pt x="5712" y="2346"/>
                </a:lnTo>
                <a:lnTo>
                  <a:pt x="5712" y="2348"/>
                </a:lnTo>
                <a:lnTo>
                  <a:pt x="5716" y="2350"/>
                </a:lnTo>
                <a:lnTo>
                  <a:pt x="5724" y="2352"/>
                </a:lnTo>
                <a:lnTo>
                  <a:pt x="5734" y="2350"/>
                </a:lnTo>
                <a:lnTo>
                  <a:pt x="5756" y="2344"/>
                </a:lnTo>
                <a:lnTo>
                  <a:pt x="5764" y="2342"/>
                </a:lnTo>
                <a:lnTo>
                  <a:pt x="5768" y="2338"/>
                </a:lnTo>
                <a:lnTo>
                  <a:pt x="5772" y="2326"/>
                </a:lnTo>
                <a:lnTo>
                  <a:pt x="5774" y="2324"/>
                </a:lnTo>
                <a:lnTo>
                  <a:pt x="5776" y="2328"/>
                </a:lnTo>
                <a:lnTo>
                  <a:pt x="5778" y="2330"/>
                </a:lnTo>
                <a:lnTo>
                  <a:pt x="5780" y="2330"/>
                </a:lnTo>
                <a:lnTo>
                  <a:pt x="5792" y="2324"/>
                </a:lnTo>
                <a:lnTo>
                  <a:pt x="5804" y="2316"/>
                </a:lnTo>
                <a:lnTo>
                  <a:pt x="5810" y="2314"/>
                </a:lnTo>
                <a:lnTo>
                  <a:pt x="5818" y="2312"/>
                </a:lnTo>
                <a:lnTo>
                  <a:pt x="5828" y="2310"/>
                </a:lnTo>
                <a:lnTo>
                  <a:pt x="5832" y="2308"/>
                </a:lnTo>
                <a:lnTo>
                  <a:pt x="5838" y="2306"/>
                </a:lnTo>
                <a:lnTo>
                  <a:pt x="5846" y="2308"/>
                </a:lnTo>
                <a:lnTo>
                  <a:pt x="5852" y="2310"/>
                </a:lnTo>
                <a:lnTo>
                  <a:pt x="5852" y="2306"/>
                </a:lnTo>
                <a:lnTo>
                  <a:pt x="5852" y="2298"/>
                </a:lnTo>
                <a:lnTo>
                  <a:pt x="5854" y="2292"/>
                </a:lnTo>
                <a:lnTo>
                  <a:pt x="5856" y="2284"/>
                </a:lnTo>
                <a:lnTo>
                  <a:pt x="5860" y="2276"/>
                </a:lnTo>
                <a:lnTo>
                  <a:pt x="5864" y="2268"/>
                </a:lnTo>
                <a:lnTo>
                  <a:pt x="5866" y="2252"/>
                </a:lnTo>
                <a:lnTo>
                  <a:pt x="5864" y="2236"/>
                </a:lnTo>
                <a:lnTo>
                  <a:pt x="5860" y="2222"/>
                </a:lnTo>
                <a:lnTo>
                  <a:pt x="5852" y="2206"/>
                </a:lnTo>
                <a:lnTo>
                  <a:pt x="5852" y="2202"/>
                </a:lnTo>
                <a:lnTo>
                  <a:pt x="5854" y="2200"/>
                </a:lnTo>
                <a:lnTo>
                  <a:pt x="5858" y="2200"/>
                </a:lnTo>
                <a:lnTo>
                  <a:pt x="5858" y="2196"/>
                </a:lnTo>
                <a:lnTo>
                  <a:pt x="5854" y="2192"/>
                </a:lnTo>
                <a:lnTo>
                  <a:pt x="5856" y="2192"/>
                </a:lnTo>
                <a:lnTo>
                  <a:pt x="5860" y="2192"/>
                </a:lnTo>
                <a:lnTo>
                  <a:pt x="5862" y="2196"/>
                </a:lnTo>
                <a:lnTo>
                  <a:pt x="5864" y="2196"/>
                </a:lnTo>
                <a:lnTo>
                  <a:pt x="5870" y="2188"/>
                </a:lnTo>
                <a:close/>
                <a:moveTo>
                  <a:pt x="6178" y="2288"/>
                </a:moveTo>
                <a:lnTo>
                  <a:pt x="6178" y="2288"/>
                </a:lnTo>
                <a:lnTo>
                  <a:pt x="6176" y="2278"/>
                </a:lnTo>
                <a:lnTo>
                  <a:pt x="6170" y="2270"/>
                </a:lnTo>
                <a:lnTo>
                  <a:pt x="6162" y="2266"/>
                </a:lnTo>
                <a:lnTo>
                  <a:pt x="6154" y="2262"/>
                </a:lnTo>
                <a:lnTo>
                  <a:pt x="6146" y="2260"/>
                </a:lnTo>
                <a:lnTo>
                  <a:pt x="6136" y="2260"/>
                </a:lnTo>
                <a:lnTo>
                  <a:pt x="6130" y="2262"/>
                </a:lnTo>
                <a:lnTo>
                  <a:pt x="6126" y="2266"/>
                </a:lnTo>
                <a:lnTo>
                  <a:pt x="6122" y="2272"/>
                </a:lnTo>
                <a:lnTo>
                  <a:pt x="6118" y="2272"/>
                </a:lnTo>
                <a:lnTo>
                  <a:pt x="6116" y="2268"/>
                </a:lnTo>
                <a:lnTo>
                  <a:pt x="6112" y="2268"/>
                </a:lnTo>
                <a:lnTo>
                  <a:pt x="6108" y="2266"/>
                </a:lnTo>
                <a:lnTo>
                  <a:pt x="6110" y="2262"/>
                </a:lnTo>
                <a:lnTo>
                  <a:pt x="6114" y="2258"/>
                </a:lnTo>
                <a:lnTo>
                  <a:pt x="6120" y="2256"/>
                </a:lnTo>
                <a:lnTo>
                  <a:pt x="6122" y="2254"/>
                </a:lnTo>
                <a:lnTo>
                  <a:pt x="6122" y="2250"/>
                </a:lnTo>
                <a:lnTo>
                  <a:pt x="6120" y="2242"/>
                </a:lnTo>
                <a:lnTo>
                  <a:pt x="6112" y="2232"/>
                </a:lnTo>
                <a:lnTo>
                  <a:pt x="6102" y="2224"/>
                </a:lnTo>
                <a:lnTo>
                  <a:pt x="6094" y="2218"/>
                </a:lnTo>
                <a:lnTo>
                  <a:pt x="6092" y="2216"/>
                </a:lnTo>
                <a:lnTo>
                  <a:pt x="6096" y="2216"/>
                </a:lnTo>
                <a:lnTo>
                  <a:pt x="6102" y="2218"/>
                </a:lnTo>
                <a:lnTo>
                  <a:pt x="6108" y="2222"/>
                </a:lnTo>
                <a:lnTo>
                  <a:pt x="6114" y="2224"/>
                </a:lnTo>
                <a:lnTo>
                  <a:pt x="6114" y="2222"/>
                </a:lnTo>
                <a:lnTo>
                  <a:pt x="6112" y="2220"/>
                </a:lnTo>
                <a:lnTo>
                  <a:pt x="6106" y="2210"/>
                </a:lnTo>
                <a:lnTo>
                  <a:pt x="6102" y="2206"/>
                </a:lnTo>
                <a:lnTo>
                  <a:pt x="6102" y="2200"/>
                </a:lnTo>
                <a:lnTo>
                  <a:pt x="6102" y="2194"/>
                </a:lnTo>
                <a:lnTo>
                  <a:pt x="6102" y="2190"/>
                </a:lnTo>
                <a:lnTo>
                  <a:pt x="6100" y="2188"/>
                </a:lnTo>
                <a:lnTo>
                  <a:pt x="6096" y="2186"/>
                </a:lnTo>
                <a:lnTo>
                  <a:pt x="6092" y="2184"/>
                </a:lnTo>
                <a:lnTo>
                  <a:pt x="6090" y="2182"/>
                </a:lnTo>
                <a:lnTo>
                  <a:pt x="6088" y="2176"/>
                </a:lnTo>
                <a:lnTo>
                  <a:pt x="6084" y="2170"/>
                </a:lnTo>
                <a:lnTo>
                  <a:pt x="6080" y="2166"/>
                </a:lnTo>
                <a:lnTo>
                  <a:pt x="6074" y="2164"/>
                </a:lnTo>
                <a:lnTo>
                  <a:pt x="6066" y="2162"/>
                </a:lnTo>
                <a:lnTo>
                  <a:pt x="6060" y="2160"/>
                </a:lnTo>
                <a:lnTo>
                  <a:pt x="6058" y="2154"/>
                </a:lnTo>
                <a:lnTo>
                  <a:pt x="6050" y="2140"/>
                </a:lnTo>
                <a:lnTo>
                  <a:pt x="6044" y="2124"/>
                </a:lnTo>
                <a:lnTo>
                  <a:pt x="6042" y="2112"/>
                </a:lnTo>
                <a:lnTo>
                  <a:pt x="6042" y="2104"/>
                </a:lnTo>
                <a:lnTo>
                  <a:pt x="6040" y="2100"/>
                </a:lnTo>
                <a:lnTo>
                  <a:pt x="6036" y="2098"/>
                </a:lnTo>
                <a:lnTo>
                  <a:pt x="6030" y="2092"/>
                </a:lnTo>
                <a:lnTo>
                  <a:pt x="6026" y="2086"/>
                </a:lnTo>
                <a:lnTo>
                  <a:pt x="6020" y="2080"/>
                </a:lnTo>
                <a:lnTo>
                  <a:pt x="6006" y="2074"/>
                </a:lnTo>
                <a:lnTo>
                  <a:pt x="6000" y="2072"/>
                </a:lnTo>
                <a:lnTo>
                  <a:pt x="5994" y="2070"/>
                </a:lnTo>
                <a:lnTo>
                  <a:pt x="5992" y="2072"/>
                </a:lnTo>
                <a:lnTo>
                  <a:pt x="5990" y="2074"/>
                </a:lnTo>
                <a:lnTo>
                  <a:pt x="5986" y="2076"/>
                </a:lnTo>
                <a:lnTo>
                  <a:pt x="5982" y="2076"/>
                </a:lnTo>
                <a:lnTo>
                  <a:pt x="5976" y="2076"/>
                </a:lnTo>
                <a:lnTo>
                  <a:pt x="5970" y="2074"/>
                </a:lnTo>
                <a:lnTo>
                  <a:pt x="5974" y="2072"/>
                </a:lnTo>
                <a:lnTo>
                  <a:pt x="5980" y="2070"/>
                </a:lnTo>
                <a:lnTo>
                  <a:pt x="5984" y="2066"/>
                </a:lnTo>
                <a:lnTo>
                  <a:pt x="5986" y="2062"/>
                </a:lnTo>
                <a:lnTo>
                  <a:pt x="5988" y="2062"/>
                </a:lnTo>
                <a:lnTo>
                  <a:pt x="5992" y="2062"/>
                </a:lnTo>
                <a:lnTo>
                  <a:pt x="6000" y="2060"/>
                </a:lnTo>
                <a:lnTo>
                  <a:pt x="6002" y="2058"/>
                </a:lnTo>
                <a:lnTo>
                  <a:pt x="6004" y="2058"/>
                </a:lnTo>
                <a:lnTo>
                  <a:pt x="6000" y="2056"/>
                </a:lnTo>
                <a:lnTo>
                  <a:pt x="5996" y="2054"/>
                </a:lnTo>
                <a:lnTo>
                  <a:pt x="5994" y="2052"/>
                </a:lnTo>
                <a:lnTo>
                  <a:pt x="5992" y="2050"/>
                </a:lnTo>
                <a:lnTo>
                  <a:pt x="5992" y="2048"/>
                </a:lnTo>
                <a:lnTo>
                  <a:pt x="5990" y="2046"/>
                </a:lnTo>
                <a:lnTo>
                  <a:pt x="5988" y="2044"/>
                </a:lnTo>
                <a:lnTo>
                  <a:pt x="5990" y="2044"/>
                </a:lnTo>
                <a:lnTo>
                  <a:pt x="5996" y="2046"/>
                </a:lnTo>
                <a:lnTo>
                  <a:pt x="6000" y="2044"/>
                </a:lnTo>
                <a:lnTo>
                  <a:pt x="6002" y="2042"/>
                </a:lnTo>
                <a:lnTo>
                  <a:pt x="6010" y="2034"/>
                </a:lnTo>
                <a:lnTo>
                  <a:pt x="6018" y="2014"/>
                </a:lnTo>
                <a:lnTo>
                  <a:pt x="6026" y="1996"/>
                </a:lnTo>
                <a:lnTo>
                  <a:pt x="6032" y="1986"/>
                </a:lnTo>
                <a:lnTo>
                  <a:pt x="6034" y="1980"/>
                </a:lnTo>
                <a:lnTo>
                  <a:pt x="6032" y="1974"/>
                </a:lnTo>
                <a:lnTo>
                  <a:pt x="6030" y="1970"/>
                </a:lnTo>
                <a:lnTo>
                  <a:pt x="6026" y="1968"/>
                </a:lnTo>
                <a:lnTo>
                  <a:pt x="6016" y="1966"/>
                </a:lnTo>
                <a:lnTo>
                  <a:pt x="6004" y="1968"/>
                </a:lnTo>
                <a:lnTo>
                  <a:pt x="5986" y="1968"/>
                </a:lnTo>
                <a:lnTo>
                  <a:pt x="5970" y="1966"/>
                </a:lnTo>
                <a:lnTo>
                  <a:pt x="5960" y="1968"/>
                </a:lnTo>
                <a:lnTo>
                  <a:pt x="5952" y="1972"/>
                </a:lnTo>
                <a:lnTo>
                  <a:pt x="5946" y="1976"/>
                </a:lnTo>
                <a:lnTo>
                  <a:pt x="5942" y="1974"/>
                </a:lnTo>
                <a:lnTo>
                  <a:pt x="5944" y="1972"/>
                </a:lnTo>
                <a:lnTo>
                  <a:pt x="5952" y="1962"/>
                </a:lnTo>
                <a:lnTo>
                  <a:pt x="5954" y="1960"/>
                </a:lnTo>
                <a:lnTo>
                  <a:pt x="5954" y="1958"/>
                </a:lnTo>
                <a:lnTo>
                  <a:pt x="5948" y="1958"/>
                </a:lnTo>
                <a:lnTo>
                  <a:pt x="5942" y="1960"/>
                </a:lnTo>
                <a:lnTo>
                  <a:pt x="5942" y="1958"/>
                </a:lnTo>
                <a:lnTo>
                  <a:pt x="5944" y="1958"/>
                </a:lnTo>
                <a:lnTo>
                  <a:pt x="5954" y="1950"/>
                </a:lnTo>
                <a:lnTo>
                  <a:pt x="5968" y="1938"/>
                </a:lnTo>
                <a:lnTo>
                  <a:pt x="5980" y="1926"/>
                </a:lnTo>
                <a:lnTo>
                  <a:pt x="5984" y="1920"/>
                </a:lnTo>
                <a:lnTo>
                  <a:pt x="5984" y="1918"/>
                </a:lnTo>
                <a:lnTo>
                  <a:pt x="5984" y="1916"/>
                </a:lnTo>
                <a:lnTo>
                  <a:pt x="5984" y="1914"/>
                </a:lnTo>
                <a:lnTo>
                  <a:pt x="5984" y="1910"/>
                </a:lnTo>
                <a:lnTo>
                  <a:pt x="5986" y="1908"/>
                </a:lnTo>
                <a:lnTo>
                  <a:pt x="5984" y="1906"/>
                </a:lnTo>
                <a:lnTo>
                  <a:pt x="5978" y="1904"/>
                </a:lnTo>
                <a:lnTo>
                  <a:pt x="5970" y="1906"/>
                </a:lnTo>
                <a:lnTo>
                  <a:pt x="5968" y="1908"/>
                </a:lnTo>
                <a:lnTo>
                  <a:pt x="5964" y="1908"/>
                </a:lnTo>
                <a:lnTo>
                  <a:pt x="5956" y="1908"/>
                </a:lnTo>
                <a:lnTo>
                  <a:pt x="5948" y="1912"/>
                </a:lnTo>
                <a:lnTo>
                  <a:pt x="5938" y="1914"/>
                </a:lnTo>
                <a:lnTo>
                  <a:pt x="5932" y="1912"/>
                </a:lnTo>
                <a:lnTo>
                  <a:pt x="5926" y="1912"/>
                </a:lnTo>
                <a:lnTo>
                  <a:pt x="5924" y="1912"/>
                </a:lnTo>
                <a:lnTo>
                  <a:pt x="5920" y="1914"/>
                </a:lnTo>
                <a:lnTo>
                  <a:pt x="5916" y="1912"/>
                </a:lnTo>
                <a:lnTo>
                  <a:pt x="5910" y="1910"/>
                </a:lnTo>
                <a:lnTo>
                  <a:pt x="5906" y="1908"/>
                </a:lnTo>
                <a:lnTo>
                  <a:pt x="5902" y="1910"/>
                </a:lnTo>
                <a:lnTo>
                  <a:pt x="5904" y="1916"/>
                </a:lnTo>
                <a:lnTo>
                  <a:pt x="5904" y="1920"/>
                </a:lnTo>
                <a:lnTo>
                  <a:pt x="5902" y="1922"/>
                </a:lnTo>
                <a:lnTo>
                  <a:pt x="5900" y="1924"/>
                </a:lnTo>
                <a:lnTo>
                  <a:pt x="5898" y="1924"/>
                </a:lnTo>
                <a:lnTo>
                  <a:pt x="5900" y="1930"/>
                </a:lnTo>
                <a:lnTo>
                  <a:pt x="5904" y="1932"/>
                </a:lnTo>
                <a:lnTo>
                  <a:pt x="5902" y="1934"/>
                </a:lnTo>
                <a:lnTo>
                  <a:pt x="5896" y="1932"/>
                </a:lnTo>
                <a:lnTo>
                  <a:pt x="5890" y="1932"/>
                </a:lnTo>
                <a:lnTo>
                  <a:pt x="5892" y="1934"/>
                </a:lnTo>
                <a:lnTo>
                  <a:pt x="5894" y="1938"/>
                </a:lnTo>
                <a:lnTo>
                  <a:pt x="5894" y="1942"/>
                </a:lnTo>
                <a:lnTo>
                  <a:pt x="5892" y="1942"/>
                </a:lnTo>
                <a:lnTo>
                  <a:pt x="5888" y="1942"/>
                </a:lnTo>
                <a:lnTo>
                  <a:pt x="5888" y="1944"/>
                </a:lnTo>
                <a:lnTo>
                  <a:pt x="5890" y="1948"/>
                </a:lnTo>
                <a:lnTo>
                  <a:pt x="5892" y="1952"/>
                </a:lnTo>
                <a:lnTo>
                  <a:pt x="5890" y="1956"/>
                </a:lnTo>
                <a:lnTo>
                  <a:pt x="5886" y="1956"/>
                </a:lnTo>
                <a:lnTo>
                  <a:pt x="5876" y="1956"/>
                </a:lnTo>
                <a:lnTo>
                  <a:pt x="5872" y="1958"/>
                </a:lnTo>
                <a:lnTo>
                  <a:pt x="5874" y="1962"/>
                </a:lnTo>
                <a:lnTo>
                  <a:pt x="5876" y="1968"/>
                </a:lnTo>
                <a:lnTo>
                  <a:pt x="5874" y="1972"/>
                </a:lnTo>
                <a:lnTo>
                  <a:pt x="5872" y="1976"/>
                </a:lnTo>
                <a:lnTo>
                  <a:pt x="5872" y="1986"/>
                </a:lnTo>
                <a:lnTo>
                  <a:pt x="5872" y="1988"/>
                </a:lnTo>
                <a:lnTo>
                  <a:pt x="5874" y="1990"/>
                </a:lnTo>
                <a:lnTo>
                  <a:pt x="5878" y="1992"/>
                </a:lnTo>
                <a:lnTo>
                  <a:pt x="5880" y="1994"/>
                </a:lnTo>
                <a:lnTo>
                  <a:pt x="5880" y="1998"/>
                </a:lnTo>
                <a:lnTo>
                  <a:pt x="5876" y="2004"/>
                </a:lnTo>
                <a:lnTo>
                  <a:pt x="5874" y="2006"/>
                </a:lnTo>
                <a:lnTo>
                  <a:pt x="5872" y="2008"/>
                </a:lnTo>
                <a:lnTo>
                  <a:pt x="5874" y="2010"/>
                </a:lnTo>
                <a:lnTo>
                  <a:pt x="5876" y="2012"/>
                </a:lnTo>
                <a:lnTo>
                  <a:pt x="5874" y="2014"/>
                </a:lnTo>
                <a:lnTo>
                  <a:pt x="5870" y="2016"/>
                </a:lnTo>
                <a:lnTo>
                  <a:pt x="5868" y="2018"/>
                </a:lnTo>
                <a:lnTo>
                  <a:pt x="5872" y="2020"/>
                </a:lnTo>
                <a:lnTo>
                  <a:pt x="5872" y="2024"/>
                </a:lnTo>
                <a:lnTo>
                  <a:pt x="5868" y="2026"/>
                </a:lnTo>
                <a:lnTo>
                  <a:pt x="5862" y="2026"/>
                </a:lnTo>
                <a:lnTo>
                  <a:pt x="5858" y="2026"/>
                </a:lnTo>
                <a:lnTo>
                  <a:pt x="5856" y="2028"/>
                </a:lnTo>
                <a:lnTo>
                  <a:pt x="5856" y="2030"/>
                </a:lnTo>
                <a:lnTo>
                  <a:pt x="5858" y="2030"/>
                </a:lnTo>
                <a:lnTo>
                  <a:pt x="5866" y="2030"/>
                </a:lnTo>
                <a:lnTo>
                  <a:pt x="5874" y="2030"/>
                </a:lnTo>
                <a:lnTo>
                  <a:pt x="5876" y="2032"/>
                </a:lnTo>
                <a:lnTo>
                  <a:pt x="5868" y="2034"/>
                </a:lnTo>
                <a:lnTo>
                  <a:pt x="5864" y="2036"/>
                </a:lnTo>
                <a:lnTo>
                  <a:pt x="5864" y="2038"/>
                </a:lnTo>
                <a:lnTo>
                  <a:pt x="5868" y="2038"/>
                </a:lnTo>
                <a:lnTo>
                  <a:pt x="5872" y="2040"/>
                </a:lnTo>
                <a:lnTo>
                  <a:pt x="5876" y="2040"/>
                </a:lnTo>
                <a:lnTo>
                  <a:pt x="5878" y="2040"/>
                </a:lnTo>
                <a:lnTo>
                  <a:pt x="5880" y="2040"/>
                </a:lnTo>
                <a:lnTo>
                  <a:pt x="5884" y="2038"/>
                </a:lnTo>
                <a:lnTo>
                  <a:pt x="5892" y="2030"/>
                </a:lnTo>
                <a:lnTo>
                  <a:pt x="5890" y="2036"/>
                </a:lnTo>
                <a:lnTo>
                  <a:pt x="5888" y="2042"/>
                </a:lnTo>
                <a:lnTo>
                  <a:pt x="5886" y="2048"/>
                </a:lnTo>
                <a:lnTo>
                  <a:pt x="5886" y="2052"/>
                </a:lnTo>
                <a:lnTo>
                  <a:pt x="5882" y="2054"/>
                </a:lnTo>
                <a:lnTo>
                  <a:pt x="5880" y="2058"/>
                </a:lnTo>
                <a:lnTo>
                  <a:pt x="5882" y="2062"/>
                </a:lnTo>
                <a:lnTo>
                  <a:pt x="5882" y="2066"/>
                </a:lnTo>
                <a:lnTo>
                  <a:pt x="5880" y="2070"/>
                </a:lnTo>
                <a:lnTo>
                  <a:pt x="5876" y="2076"/>
                </a:lnTo>
                <a:lnTo>
                  <a:pt x="5878" y="2078"/>
                </a:lnTo>
                <a:lnTo>
                  <a:pt x="5878" y="2082"/>
                </a:lnTo>
                <a:lnTo>
                  <a:pt x="5878" y="2086"/>
                </a:lnTo>
                <a:lnTo>
                  <a:pt x="5878" y="2088"/>
                </a:lnTo>
                <a:lnTo>
                  <a:pt x="5880" y="2090"/>
                </a:lnTo>
                <a:lnTo>
                  <a:pt x="5884" y="2088"/>
                </a:lnTo>
                <a:lnTo>
                  <a:pt x="5882" y="2090"/>
                </a:lnTo>
                <a:lnTo>
                  <a:pt x="5878" y="2100"/>
                </a:lnTo>
                <a:lnTo>
                  <a:pt x="5874" y="2112"/>
                </a:lnTo>
                <a:lnTo>
                  <a:pt x="5874" y="2116"/>
                </a:lnTo>
                <a:lnTo>
                  <a:pt x="5876" y="2118"/>
                </a:lnTo>
                <a:lnTo>
                  <a:pt x="5878" y="2120"/>
                </a:lnTo>
                <a:lnTo>
                  <a:pt x="5880" y="2118"/>
                </a:lnTo>
                <a:lnTo>
                  <a:pt x="5884" y="2108"/>
                </a:lnTo>
                <a:lnTo>
                  <a:pt x="5886" y="2098"/>
                </a:lnTo>
                <a:lnTo>
                  <a:pt x="5888" y="2094"/>
                </a:lnTo>
                <a:lnTo>
                  <a:pt x="5892" y="2090"/>
                </a:lnTo>
                <a:lnTo>
                  <a:pt x="5892" y="2088"/>
                </a:lnTo>
                <a:lnTo>
                  <a:pt x="5892" y="2086"/>
                </a:lnTo>
                <a:lnTo>
                  <a:pt x="5890" y="2082"/>
                </a:lnTo>
                <a:lnTo>
                  <a:pt x="5888" y="2078"/>
                </a:lnTo>
                <a:lnTo>
                  <a:pt x="5888" y="2076"/>
                </a:lnTo>
                <a:lnTo>
                  <a:pt x="5890" y="2072"/>
                </a:lnTo>
                <a:lnTo>
                  <a:pt x="5894" y="2070"/>
                </a:lnTo>
                <a:lnTo>
                  <a:pt x="5892" y="2074"/>
                </a:lnTo>
                <a:lnTo>
                  <a:pt x="5892" y="2078"/>
                </a:lnTo>
                <a:lnTo>
                  <a:pt x="5894" y="2080"/>
                </a:lnTo>
                <a:lnTo>
                  <a:pt x="5896" y="2082"/>
                </a:lnTo>
                <a:lnTo>
                  <a:pt x="5898" y="2084"/>
                </a:lnTo>
                <a:lnTo>
                  <a:pt x="5900" y="2080"/>
                </a:lnTo>
                <a:lnTo>
                  <a:pt x="5900" y="2078"/>
                </a:lnTo>
                <a:lnTo>
                  <a:pt x="5904" y="2080"/>
                </a:lnTo>
                <a:lnTo>
                  <a:pt x="5906" y="2082"/>
                </a:lnTo>
                <a:lnTo>
                  <a:pt x="5906" y="2080"/>
                </a:lnTo>
                <a:lnTo>
                  <a:pt x="5908" y="2076"/>
                </a:lnTo>
                <a:lnTo>
                  <a:pt x="5910" y="2074"/>
                </a:lnTo>
                <a:lnTo>
                  <a:pt x="5912" y="2072"/>
                </a:lnTo>
                <a:lnTo>
                  <a:pt x="5916" y="2074"/>
                </a:lnTo>
                <a:lnTo>
                  <a:pt x="5922" y="2080"/>
                </a:lnTo>
                <a:lnTo>
                  <a:pt x="5914" y="2080"/>
                </a:lnTo>
                <a:lnTo>
                  <a:pt x="5908" y="2084"/>
                </a:lnTo>
                <a:lnTo>
                  <a:pt x="5908" y="2086"/>
                </a:lnTo>
                <a:lnTo>
                  <a:pt x="5908" y="2090"/>
                </a:lnTo>
                <a:lnTo>
                  <a:pt x="5916" y="2098"/>
                </a:lnTo>
                <a:lnTo>
                  <a:pt x="5918" y="2102"/>
                </a:lnTo>
                <a:lnTo>
                  <a:pt x="5920" y="2108"/>
                </a:lnTo>
                <a:lnTo>
                  <a:pt x="5918" y="2112"/>
                </a:lnTo>
                <a:lnTo>
                  <a:pt x="5914" y="2116"/>
                </a:lnTo>
                <a:lnTo>
                  <a:pt x="5908" y="2124"/>
                </a:lnTo>
                <a:lnTo>
                  <a:pt x="5906" y="2128"/>
                </a:lnTo>
                <a:lnTo>
                  <a:pt x="5906" y="2134"/>
                </a:lnTo>
                <a:lnTo>
                  <a:pt x="5906" y="2140"/>
                </a:lnTo>
                <a:lnTo>
                  <a:pt x="5904" y="2138"/>
                </a:lnTo>
                <a:lnTo>
                  <a:pt x="5902" y="2136"/>
                </a:lnTo>
                <a:lnTo>
                  <a:pt x="5900" y="2136"/>
                </a:lnTo>
                <a:lnTo>
                  <a:pt x="5898" y="2138"/>
                </a:lnTo>
                <a:lnTo>
                  <a:pt x="5898" y="2140"/>
                </a:lnTo>
                <a:lnTo>
                  <a:pt x="5898" y="2144"/>
                </a:lnTo>
                <a:lnTo>
                  <a:pt x="5904" y="2152"/>
                </a:lnTo>
                <a:lnTo>
                  <a:pt x="5908" y="2156"/>
                </a:lnTo>
                <a:lnTo>
                  <a:pt x="5910" y="2156"/>
                </a:lnTo>
                <a:lnTo>
                  <a:pt x="5908" y="2152"/>
                </a:lnTo>
                <a:lnTo>
                  <a:pt x="5908" y="2148"/>
                </a:lnTo>
                <a:lnTo>
                  <a:pt x="5908" y="2146"/>
                </a:lnTo>
                <a:lnTo>
                  <a:pt x="5910" y="2144"/>
                </a:lnTo>
                <a:lnTo>
                  <a:pt x="5912" y="2146"/>
                </a:lnTo>
                <a:lnTo>
                  <a:pt x="5918" y="2148"/>
                </a:lnTo>
                <a:lnTo>
                  <a:pt x="5924" y="2154"/>
                </a:lnTo>
                <a:lnTo>
                  <a:pt x="5928" y="2156"/>
                </a:lnTo>
                <a:lnTo>
                  <a:pt x="5930" y="2156"/>
                </a:lnTo>
                <a:lnTo>
                  <a:pt x="5932" y="2152"/>
                </a:lnTo>
                <a:lnTo>
                  <a:pt x="5930" y="2146"/>
                </a:lnTo>
                <a:lnTo>
                  <a:pt x="5930" y="2144"/>
                </a:lnTo>
                <a:lnTo>
                  <a:pt x="5936" y="2148"/>
                </a:lnTo>
                <a:lnTo>
                  <a:pt x="5944" y="2152"/>
                </a:lnTo>
                <a:lnTo>
                  <a:pt x="5948" y="2150"/>
                </a:lnTo>
                <a:lnTo>
                  <a:pt x="5950" y="2148"/>
                </a:lnTo>
                <a:lnTo>
                  <a:pt x="5956" y="2144"/>
                </a:lnTo>
                <a:lnTo>
                  <a:pt x="5958" y="2144"/>
                </a:lnTo>
                <a:lnTo>
                  <a:pt x="5962" y="2144"/>
                </a:lnTo>
                <a:lnTo>
                  <a:pt x="5964" y="2140"/>
                </a:lnTo>
                <a:lnTo>
                  <a:pt x="5966" y="2138"/>
                </a:lnTo>
                <a:lnTo>
                  <a:pt x="5972" y="2138"/>
                </a:lnTo>
                <a:lnTo>
                  <a:pt x="5976" y="2138"/>
                </a:lnTo>
                <a:lnTo>
                  <a:pt x="5976" y="2140"/>
                </a:lnTo>
                <a:lnTo>
                  <a:pt x="5972" y="2144"/>
                </a:lnTo>
                <a:lnTo>
                  <a:pt x="5964" y="2154"/>
                </a:lnTo>
                <a:lnTo>
                  <a:pt x="5962" y="2162"/>
                </a:lnTo>
                <a:lnTo>
                  <a:pt x="5960" y="2166"/>
                </a:lnTo>
                <a:lnTo>
                  <a:pt x="5960" y="2172"/>
                </a:lnTo>
                <a:lnTo>
                  <a:pt x="5962" y="2176"/>
                </a:lnTo>
                <a:lnTo>
                  <a:pt x="5970" y="2182"/>
                </a:lnTo>
                <a:lnTo>
                  <a:pt x="5976" y="2190"/>
                </a:lnTo>
                <a:lnTo>
                  <a:pt x="5980" y="2194"/>
                </a:lnTo>
                <a:lnTo>
                  <a:pt x="5982" y="2192"/>
                </a:lnTo>
                <a:lnTo>
                  <a:pt x="5984" y="2188"/>
                </a:lnTo>
                <a:lnTo>
                  <a:pt x="5986" y="2188"/>
                </a:lnTo>
                <a:lnTo>
                  <a:pt x="5990" y="2186"/>
                </a:lnTo>
                <a:lnTo>
                  <a:pt x="5992" y="2188"/>
                </a:lnTo>
                <a:lnTo>
                  <a:pt x="5992" y="2192"/>
                </a:lnTo>
                <a:lnTo>
                  <a:pt x="5990" y="2196"/>
                </a:lnTo>
                <a:lnTo>
                  <a:pt x="5990" y="2198"/>
                </a:lnTo>
                <a:lnTo>
                  <a:pt x="5992" y="2200"/>
                </a:lnTo>
                <a:lnTo>
                  <a:pt x="5990" y="2202"/>
                </a:lnTo>
                <a:lnTo>
                  <a:pt x="5986" y="2204"/>
                </a:lnTo>
                <a:lnTo>
                  <a:pt x="5984" y="2206"/>
                </a:lnTo>
                <a:lnTo>
                  <a:pt x="5982" y="2208"/>
                </a:lnTo>
                <a:lnTo>
                  <a:pt x="5984" y="2212"/>
                </a:lnTo>
                <a:lnTo>
                  <a:pt x="5988" y="2214"/>
                </a:lnTo>
                <a:lnTo>
                  <a:pt x="5988" y="2216"/>
                </a:lnTo>
                <a:lnTo>
                  <a:pt x="5986" y="2218"/>
                </a:lnTo>
                <a:lnTo>
                  <a:pt x="5984" y="2220"/>
                </a:lnTo>
                <a:lnTo>
                  <a:pt x="5984" y="2222"/>
                </a:lnTo>
                <a:lnTo>
                  <a:pt x="5984" y="2226"/>
                </a:lnTo>
                <a:lnTo>
                  <a:pt x="5988" y="2232"/>
                </a:lnTo>
                <a:lnTo>
                  <a:pt x="5992" y="2242"/>
                </a:lnTo>
                <a:lnTo>
                  <a:pt x="5988" y="2238"/>
                </a:lnTo>
                <a:lnTo>
                  <a:pt x="5984" y="2234"/>
                </a:lnTo>
                <a:lnTo>
                  <a:pt x="5980" y="2234"/>
                </a:lnTo>
                <a:lnTo>
                  <a:pt x="5978" y="2236"/>
                </a:lnTo>
                <a:lnTo>
                  <a:pt x="5980" y="2240"/>
                </a:lnTo>
                <a:lnTo>
                  <a:pt x="5982" y="2244"/>
                </a:lnTo>
                <a:lnTo>
                  <a:pt x="5980" y="2242"/>
                </a:lnTo>
                <a:lnTo>
                  <a:pt x="5974" y="2238"/>
                </a:lnTo>
                <a:lnTo>
                  <a:pt x="5970" y="2238"/>
                </a:lnTo>
                <a:lnTo>
                  <a:pt x="5966" y="2240"/>
                </a:lnTo>
                <a:lnTo>
                  <a:pt x="5960" y="2242"/>
                </a:lnTo>
                <a:lnTo>
                  <a:pt x="5956" y="2240"/>
                </a:lnTo>
                <a:lnTo>
                  <a:pt x="5954" y="2240"/>
                </a:lnTo>
                <a:lnTo>
                  <a:pt x="5950" y="2240"/>
                </a:lnTo>
                <a:lnTo>
                  <a:pt x="5948" y="2242"/>
                </a:lnTo>
                <a:lnTo>
                  <a:pt x="5944" y="2244"/>
                </a:lnTo>
                <a:lnTo>
                  <a:pt x="5940" y="2246"/>
                </a:lnTo>
                <a:lnTo>
                  <a:pt x="5936" y="2250"/>
                </a:lnTo>
                <a:lnTo>
                  <a:pt x="5930" y="2258"/>
                </a:lnTo>
                <a:lnTo>
                  <a:pt x="5924" y="2260"/>
                </a:lnTo>
                <a:lnTo>
                  <a:pt x="5920" y="2264"/>
                </a:lnTo>
                <a:lnTo>
                  <a:pt x="5916" y="2268"/>
                </a:lnTo>
                <a:lnTo>
                  <a:pt x="5914" y="2274"/>
                </a:lnTo>
                <a:lnTo>
                  <a:pt x="5916" y="2274"/>
                </a:lnTo>
                <a:lnTo>
                  <a:pt x="5918" y="2272"/>
                </a:lnTo>
                <a:lnTo>
                  <a:pt x="5922" y="2272"/>
                </a:lnTo>
                <a:lnTo>
                  <a:pt x="5924" y="2272"/>
                </a:lnTo>
                <a:lnTo>
                  <a:pt x="5928" y="2270"/>
                </a:lnTo>
                <a:lnTo>
                  <a:pt x="5936" y="2266"/>
                </a:lnTo>
                <a:lnTo>
                  <a:pt x="5942" y="2264"/>
                </a:lnTo>
                <a:lnTo>
                  <a:pt x="5942" y="2266"/>
                </a:lnTo>
                <a:lnTo>
                  <a:pt x="5940" y="2270"/>
                </a:lnTo>
                <a:lnTo>
                  <a:pt x="5942" y="2272"/>
                </a:lnTo>
                <a:lnTo>
                  <a:pt x="5944" y="2274"/>
                </a:lnTo>
                <a:lnTo>
                  <a:pt x="5942" y="2278"/>
                </a:lnTo>
                <a:lnTo>
                  <a:pt x="5942" y="2282"/>
                </a:lnTo>
                <a:lnTo>
                  <a:pt x="5942" y="2284"/>
                </a:lnTo>
                <a:lnTo>
                  <a:pt x="5942" y="2290"/>
                </a:lnTo>
                <a:lnTo>
                  <a:pt x="5942" y="2294"/>
                </a:lnTo>
                <a:lnTo>
                  <a:pt x="5940" y="2298"/>
                </a:lnTo>
                <a:lnTo>
                  <a:pt x="5936" y="2304"/>
                </a:lnTo>
                <a:lnTo>
                  <a:pt x="5930" y="2308"/>
                </a:lnTo>
                <a:lnTo>
                  <a:pt x="5916" y="2314"/>
                </a:lnTo>
                <a:lnTo>
                  <a:pt x="5908" y="2316"/>
                </a:lnTo>
                <a:lnTo>
                  <a:pt x="5902" y="2318"/>
                </a:lnTo>
                <a:lnTo>
                  <a:pt x="5896" y="2322"/>
                </a:lnTo>
                <a:lnTo>
                  <a:pt x="5894" y="2326"/>
                </a:lnTo>
                <a:lnTo>
                  <a:pt x="5894" y="2328"/>
                </a:lnTo>
                <a:lnTo>
                  <a:pt x="5896" y="2328"/>
                </a:lnTo>
                <a:lnTo>
                  <a:pt x="5900" y="2330"/>
                </a:lnTo>
                <a:lnTo>
                  <a:pt x="5900" y="2332"/>
                </a:lnTo>
                <a:lnTo>
                  <a:pt x="5898" y="2334"/>
                </a:lnTo>
                <a:lnTo>
                  <a:pt x="5898" y="2338"/>
                </a:lnTo>
                <a:lnTo>
                  <a:pt x="5902" y="2342"/>
                </a:lnTo>
                <a:lnTo>
                  <a:pt x="5908" y="2342"/>
                </a:lnTo>
                <a:lnTo>
                  <a:pt x="5916" y="2338"/>
                </a:lnTo>
                <a:lnTo>
                  <a:pt x="5924" y="2336"/>
                </a:lnTo>
                <a:lnTo>
                  <a:pt x="5930" y="2336"/>
                </a:lnTo>
                <a:lnTo>
                  <a:pt x="5934" y="2338"/>
                </a:lnTo>
                <a:lnTo>
                  <a:pt x="5934" y="2344"/>
                </a:lnTo>
                <a:lnTo>
                  <a:pt x="5934" y="2346"/>
                </a:lnTo>
                <a:lnTo>
                  <a:pt x="5934" y="2348"/>
                </a:lnTo>
                <a:lnTo>
                  <a:pt x="5940" y="2346"/>
                </a:lnTo>
                <a:lnTo>
                  <a:pt x="5944" y="2346"/>
                </a:lnTo>
                <a:lnTo>
                  <a:pt x="5948" y="2346"/>
                </a:lnTo>
                <a:lnTo>
                  <a:pt x="5954" y="2348"/>
                </a:lnTo>
                <a:lnTo>
                  <a:pt x="5960" y="2352"/>
                </a:lnTo>
                <a:lnTo>
                  <a:pt x="5964" y="2356"/>
                </a:lnTo>
                <a:lnTo>
                  <a:pt x="5968" y="2358"/>
                </a:lnTo>
                <a:lnTo>
                  <a:pt x="5972" y="2356"/>
                </a:lnTo>
                <a:lnTo>
                  <a:pt x="5976" y="2354"/>
                </a:lnTo>
                <a:lnTo>
                  <a:pt x="5982" y="2348"/>
                </a:lnTo>
                <a:lnTo>
                  <a:pt x="5986" y="2346"/>
                </a:lnTo>
                <a:lnTo>
                  <a:pt x="5990" y="2346"/>
                </a:lnTo>
                <a:lnTo>
                  <a:pt x="5994" y="2344"/>
                </a:lnTo>
                <a:lnTo>
                  <a:pt x="5998" y="2342"/>
                </a:lnTo>
                <a:lnTo>
                  <a:pt x="6004" y="2338"/>
                </a:lnTo>
                <a:lnTo>
                  <a:pt x="6012" y="2334"/>
                </a:lnTo>
                <a:lnTo>
                  <a:pt x="6006" y="2338"/>
                </a:lnTo>
                <a:lnTo>
                  <a:pt x="6004" y="2344"/>
                </a:lnTo>
                <a:lnTo>
                  <a:pt x="5996" y="2350"/>
                </a:lnTo>
                <a:lnTo>
                  <a:pt x="5990" y="2354"/>
                </a:lnTo>
                <a:lnTo>
                  <a:pt x="5988" y="2362"/>
                </a:lnTo>
                <a:lnTo>
                  <a:pt x="5986" y="2366"/>
                </a:lnTo>
                <a:lnTo>
                  <a:pt x="5978" y="2368"/>
                </a:lnTo>
                <a:lnTo>
                  <a:pt x="5970" y="2368"/>
                </a:lnTo>
                <a:lnTo>
                  <a:pt x="5964" y="2366"/>
                </a:lnTo>
                <a:lnTo>
                  <a:pt x="5958" y="2366"/>
                </a:lnTo>
                <a:lnTo>
                  <a:pt x="5946" y="2364"/>
                </a:lnTo>
                <a:lnTo>
                  <a:pt x="5940" y="2366"/>
                </a:lnTo>
                <a:lnTo>
                  <a:pt x="5936" y="2366"/>
                </a:lnTo>
                <a:lnTo>
                  <a:pt x="5936" y="2368"/>
                </a:lnTo>
                <a:lnTo>
                  <a:pt x="5936" y="2370"/>
                </a:lnTo>
                <a:lnTo>
                  <a:pt x="5936" y="2374"/>
                </a:lnTo>
                <a:lnTo>
                  <a:pt x="5934" y="2376"/>
                </a:lnTo>
                <a:lnTo>
                  <a:pt x="5930" y="2378"/>
                </a:lnTo>
                <a:lnTo>
                  <a:pt x="5926" y="2378"/>
                </a:lnTo>
                <a:lnTo>
                  <a:pt x="5924" y="2380"/>
                </a:lnTo>
                <a:lnTo>
                  <a:pt x="5922" y="2384"/>
                </a:lnTo>
                <a:lnTo>
                  <a:pt x="5922" y="2388"/>
                </a:lnTo>
                <a:lnTo>
                  <a:pt x="5922" y="2390"/>
                </a:lnTo>
                <a:lnTo>
                  <a:pt x="5920" y="2392"/>
                </a:lnTo>
                <a:lnTo>
                  <a:pt x="5916" y="2396"/>
                </a:lnTo>
                <a:lnTo>
                  <a:pt x="5916" y="2398"/>
                </a:lnTo>
                <a:lnTo>
                  <a:pt x="5914" y="2402"/>
                </a:lnTo>
                <a:lnTo>
                  <a:pt x="5910" y="2404"/>
                </a:lnTo>
                <a:lnTo>
                  <a:pt x="5904" y="2410"/>
                </a:lnTo>
                <a:lnTo>
                  <a:pt x="5900" y="2416"/>
                </a:lnTo>
                <a:lnTo>
                  <a:pt x="5894" y="2422"/>
                </a:lnTo>
                <a:lnTo>
                  <a:pt x="5890" y="2424"/>
                </a:lnTo>
                <a:lnTo>
                  <a:pt x="5886" y="2424"/>
                </a:lnTo>
                <a:lnTo>
                  <a:pt x="5882" y="2424"/>
                </a:lnTo>
                <a:lnTo>
                  <a:pt x="5878" y="2426"/>
                </a:lnTo>
                <a:lnTo>
                  <a:pt x="5876" y="2428"/>
                </a:lnTo>
                <a:lnTo>
                  <a:pt x="5876" y="2432"/>
                </a:lnTo>
                <a:lnTo>
                  <a:pt x="5876" y="2436"/>
                </a:lnTo>
                <a:lnTo>
                  <a:pt x="5878" y="2436"/>
                </a:lnTo>
                <a:lnTo>
                  <a:pt x="5882" y="2434"/>
                </a:lnTo>
                <a:lnTo>
                  <a:pt x="5884" y="2434"/>
                </a:lnTo>
                <a:lnTo>
                  <a:pt x="5886" y="2434"/>
                </a:lnTo>
                <a:lnTo>
                  <a:pt x="5890" y="2436"/>
                </a:lnTo>
                <a:lnTo>
                  <a:pt x="5894" y="2440"/>
                </a:lnTo>
                <a:lnTo>
                  <a:pt x="5896" y="2440"/>
                </a:lnTo>
                <a:lnTo>
                  <a:pt x="5898" y="2440"/>
                </a:lnTo>
                <a:lnTo>
                  <a:pt x="5900" y="2438"/>
                </a:lnTo>
                <a:lnTo>
                  <a:pt x="5902" y="2434"/>
                </a:lnTo>
                <a:lnTo>
                  <a:pt x="5902" y="2432"/>
                </a:lnTo>
                <a:lnTo>
                  <a:pt x="5906" y="2430"/>
                </a:lnTo>
                <a:lnTo>
                  <a:pt x="5912" y="2426"/>
                </a:lnTo>
                <a:lnTo>
                  <a:pt x="5914" y="2424"/>
                </a:lnTo>
                <a:lnTo>
                  <a:pt x="5918" y="2420"/>
                </a:lnTo>
                <a:lnTo>
                  <a:pt x="5928" y="2418"/>
                </a:lnTo>
                <a:lnTo>
                  <a:pt x="5936" y="2416"/>
                </a:lnTo>
                <a:lnTo>
                  <a:pt x="5942" y="2418"/>
                </a:lnTo>
                <a:lnTo>
                  <a:pt x="5954" y="2426"/>
                </a:lnTo>
                <a:lnTo>
                  <a:pt x="5958" y="2426"/>
                </a:lnTo>
                <a:lnTo>
                  <a:pt x="5962" y="2424"/>
                </a:lnTo>
                <a:lnTo>
                  <a:pt x="5964" y="2416"/>
                </a:lnTo>
                <a:lnTo>
                  <a:pt x="5966" y="2406"/>
                </a:lnTo>
                <a:lnTo>
                  <a:pt x="5968" y="2402"/>
                </a:lnTo>
                <a:lnTo>
                  <a:pt x="5970" y="2402"/>
                </a:lnTo>
                <a:lnTo>
                  <a:pt x="5972" y="2402"/>
                </a:lnTo>
                <a:lnTo>
                  <a:pt x="5976" y="2402"/>
                </a:lnTo>
                <a:lnTo>
                  <a:pt x="5982" y="2398"/>
                </a:lnTo>
                <a:lnTo>
                  <a:pt x="5986" y="2396"/>
                </a:lnTo>
                <a:lnTo>
                  <a:pt x="5992" y="2396"/>
                </a:lnTo>
                <a:lnTo>
                  <a:pt x="5996" y="2396"/>
                </a:lnTo>
                <a:lnTo>
                  <a:pt x="6000" y="2400"/>
                </a:lnTo>
                <a:lnTo>
                  <a:pt x="6006" y="2406"/>
                </a:lnTo>
                <a:lnTo>
                  <a:pt x="6008" y="2406"/>
                </a:lnTo>
                <a:lnTo>
                  <a:pt x="6010" y="2406"/>
                </a:lnTo>
                <a:lnTo>
                  <a:pt x="6012" y="2404"/>
                </a:lnTo>
                <a:lnTo>
                  <a:pt x="6014" y="2402"/>
                </a:lnTo>
                <a:lnTo>
                  <a:pt x="6020" y="2404"/>
                </a:lnTo>
                <a:lnTo>
                  <a:pt x="6026" y="2404"/>
                </a:lnTo>
                <a:lnTo>
                  <a:pt x="6028" y="2402"/>
                </a:lnTo>
                <a:lnTo>
                  <a:pt x="6030" y="2398"/>
                </a:lnTo>
                <a:lnTo>
                  <a:pt x="6040" y="2396"/>
                </a:lnTo>
                <a:lnTo>
                  <a:pt x="6050" y="2394"/>
                </a:lnTo>
                <a:lnTo>
                  <a:pt x="6052" y="2390"/>
                </a:lnTo>
                <a:lnTo>
                  <a:pt x="6054" y="2388"/>
                </a:lnTo>
                <a:lnTo>
                  <a:pt x="6058" y="2390"/>
                </a:lnTo>
                <a:lnTo>
                  <a:pt x="6064" y="2394"/>
                </a:lnTo>
                <a:lnTo>
                  <a:pt x="6066" y="2392"/>
                </a:lnTo>
                <a:lnTo>
                  <a:pt x="6068" y="2392"/>
                </a:lnTo>
                <a:lnTo>
                  <a:pt x="6070" y="2394"/>
                </a:lnTo>
                <a:lnTo>
                  <a:pt x="6072" y="2394"/>
                </a:lnTo>
                <a:lnTo>
                  <a:pt x="6076" y="2394"/>
                </a:lnTo>
                <a:lnTo>
                  <a:pt x="6084" y="2392"/>
                </a:lnTo>
                <a:lnTo>
                  <a:pt x="6094" y="2390"/>
                </a:lnTo>
                <a:lnTo>
                  <a:pt x="6100" y="2390"/>
                </a:lnTo>
                <a:lnTo>
                  <a:pt x="6106" y="2392"/>
                </a:lnTo>
                <a:lnTo>
                  <a:pt x="6112" y="2394"/>
                </a:lnTo>
                <a:lnTo>
                  <a:pt x="6116" y="2394"/>
                </a:lnTo>
                <a:lnTo>
                  <a:pt x="6124" y="2392"/>
                </a:lnTo>
                <a:lnTo>
                  <a:pt x="6132" y="2388"/>
                </a:lnTo>
                <a:lnTo>
                  <a:pt x="6140" y="2386"/>
                </a:lnTo>
                <a:lnTo>
                  <a:pt x="6144" y="2384"/>
                </a:lnTo>
                <a:lnTo>
                  <a:pt x="6146" y="2382"/>
                </a:lnTo>
                <a:lnTo>
                  <a:pt x="6148" y="2378"/>
                </a:lnTo>
                <a:lnTo>
                  <a:pt x="6154" y="2374"/>
                </a:lnTo>
                <a:lnTo>
                  <a:pt x="6162" y="2370"/>
                </a:lnTo>
                <a:lnTo>
                  <a:pt x="6164" y="2366"/>
                </a:lnTo>
                <a:lnTo>
                  <a:pt x="6164" y="2362"/>
                </a:lnTo>
                <a:lnTo>
                  <a:pt x="6164" y="2358"/>
                </a:lnTo>
                <a:lnTo>
                  <a:pt x="6164" y="2356"/>
                </a:lnTo>
                <a:lnTo>
                  <a:pt x="6164" y="2354"/>
                </a:lnTo>
                <a:lnTo>
                  <a:pt x="6156" y="2356"/>
                </a:lnTo>
                <a:lnTo>
                  <a:pt x="6148" y="2358"/>
                </a:lnTo>
                <a:lnTo>
                  <a:pt x="6140" y="2358"/>
                </a:lnTo>
                <a:lnTo>
                  <a:pt x="6134" y="2356"/>
                </a:lnTo>
                <a:lnTo>
                  <a:pt x="6134" y="2354"/>
                </a:lnTo>
                <a:lnTo>
                  <a:pt x="6130" y="2350"/>
                </a:lnTo>
                <a:lnTo>
                  <a:pt x="6128" y="2350"/>
                </a:lnTo>
                <a:lnTo>
                  <a:pt x="6128" y="2348"/>
                </a:lnTo>
                <a:lnTo>
                  <a:pt x="6132" y="2348"/>
                </a:lnTo>
                <a:lnTo>
                  <a:pt x="6140" y="2346"/>
                </a:lnTo>
                <a:lnTo>
                  <a:pt x="6142" y="2346"/>
                </a:lnTo>
                <a:lnTo>
                  <a:pt x="6144" y="2344"/>
                </a:lnTo>
                <a:lnTo>
                  <a:pt x="6146" y="2338"/>
                </a:lnTo>
                <a:lnTo>
                  <a:pt x="6144" y="2336"/>
                </a:lnTo>
                <a:lnTo>
                  <a:pt x="6142" y="2336"/>
                </a:lnTo>
                <a:lnTo>
                  <a:pt x="6142" y="2334"/>
                </a:lnTo>
                <a:lnTo>
                  <a:pt x="6146" y="2332"/>
                </a:lnTo>
                <a:lnTo>
                  <a:pt x="6148" y="2332"/>
                </a:lnTo>
                <a:lnTo>
                  <a:pt x="6156" y="2332"/>
                </a:lnTo>
                <a:lnTo>
                  <a:pt x="6160" y="2330"/>
                </a:lnTo>
                <a:lnTo>
                  <a:pt x="6162" y="2330"/>
                </a:lnTo>
                <a:lnTo>
                  <a:pt x="6160" y="2328"/>
                </a:lnTo>
                <a:lnTo>
                  <a:pt x="6158" y="2326"/>
                </a:lnTo>
                <a:lnTo>
                  <a:pt x="6160" y="2324"/>
                </a:lnTo>
                <a:lnTo>
                  <a:pt x="6166" y="2318"/>
                </a:lnTo>
                <a:lnTo>
                  <a:pt x="6170" y="2314"/>
                </a:lnTo>
                <a:lnTo>
                  <a:pt x="6174" y="2308"/>
                </a:lnTo>
                <a:lnTo>
                  <a:pt x="6178" y="2300"/>
                </a:lnTo>
                <a:lnTo>
                  <a:pt x="6178" y="2288"/>
                </a:lnTo>
                <a:close/>
                <a:moveTo>
                  <a:pt x="5916" y="2196"/>
                </a:moveTo>
                <a:lnTo>
                  <a:pt x="5916" y="2196"/>
                </a:lnTo>
                <a:lnTo>
                  <a:pt x="5920" y="2196"/>
                </a:lnTo>
                <a:lnTo>
                  <a:pt x="5924" y="2194"/>
                </a:lnTo>
                <a:lnTo>
                  <a:pt x="5930" y="2188"/>
                </a:lnTo>
                <a:lnTo>
                  <a:pt x="5932" y="2180"/>
                </a:lnTo>
                <a:lnTo>
                  <a:pt x="5932" y="2176"/>
                </a:lnTo>
                <a:lnTo>
                  <a:pt x="5928" y="2172"/>
                </a:lnTo>
                <a:lnTo>
                  <a:pt x="5924" y="2176"/>
                </a:lnTo>
                <a:lnTo>
                  <a:pt x="5918" y="2182"/>
                </a:lnTo>
                <a:lnTo>
                  <a:pt x="5914" y="2190"/>
                </a:lnTo>
                <a:lnTo>
                  <a:pt x="5914" y="2194"/>
                </a:lnTo>
                <a:lnTo>
                  <a:pt x="5916" y="2196"/>
                </a:lnTo>
                <a:close/>
                <a:moveTo>
                  <a:pt x="5922" y="2238"/>
                </a:moveTo>
                <a:lnTo>
                  <a:pt x="5922" y="2238"/>
                </a:lnTo>
                <a:lnTo>
                  <a:pt x="5922" y="2240"/>
                </a:lnTo>
                <a:lnTo>
                  <a:pt x="5922" y="2242"/>
                </a:lnTo>
                <a:lnTo>
                  <a:pt x="5924" y="2246"/>
                </a:lnTo>
                <a:lnTo>
                  <a:pt x="5930" y="2248"/>
                </a:lnTo>
                <a:lnTo>
                  <a:pt x="5934" y="2246"/>
                </a:lnTo>
                <a:lnTo>
                  <a:pt x="5936" y="2244"/>
                </a:lnTo>
                <a:lnTo>
                  <a:pt x="5938" y="2240"/>
                </a:lnTo>
                <a:lnTo>
                  <a:pt x="5938" y="2238"/>
                </a:lnTo>
                <a:lnTo>
                  <a:pt x="5936" y="2234"/>
                </a:lnTo>
                <a:lnTo>
                  <a:pt x="5934" y="2234"/>
                </a:lnTo>
                <a:lnTo>
                  <a:pt x="5932" y="2232"/>
                </a:lnTo>
                <a:lnTo>
                  <a:pt x="5928" y="2232"/>
                </a:lnTo>
                <a:lnTo>
                  <a:pt x="5926" y="2234"/>
                </a:lnTo>
                <a:lnTo>
                  <a:pt x="5922" y="2238"/>
                </a:lnTo>
                <a:close/>
                <a:moveTo>
                  <a:pt x="5892" y="2096"/>
                </a:moveTo>
                <a:lnTo>
                  <a:pt x="5892" y="2096"/>
                </a:lnTo>
                <a:lnTo>
                  <a:pt x="5890" y="2100"/>
                </a:lnTo>
                <a:lnTo>
                  <a:pt x="5890" y="2106"/>
                </a:lnTo>
                <a:lnTo>
                  <a:pt x="5894" y="2108"/>
                </a:lnTo>
                <a:lnTo>
                  <a:pt x="5900" y="2110"/>
                </a:lnTo>
                <a:lnTo>
                  <a:pt x="5902" y="2108"/>
                </a:lnTo>
                <a:lnTo>
                  <a:pt x="5902" y="2106"/>
                </a:lnTo>
                <a:lnTo>
                  <a:pt x="5900" y="2100"/>
                </a:lnTo>
                <a:lnTo>
                  <a:pt x="5896" y="2094"/>
                </a:lnTo>
                <a:lnTo>
                  <a:pt x="5894" y="2094"/>
                </a:lnTo>
                <a:lnTo>
                  <a:pt x="5892" y="2096"/>
                </a:lnTo>
                <a:close/>
                <a:moveTo>
                  <a:pt x="5832" y="1938"/>
                </a:moveTo>
                <a:lnTo>
                  <a:pt x="5832" y="1938"/>
                </a:lnTo>
                <a:lnTo>
                  <a:pt x="5830" y="1938"/>
                </a:lnTo>
                <a:lnTo>
                  <a:pt x="5828" y="1936"/>
                </a:lnTo>
                <a:lnTo>
                  <a:pt x="5826" y="1934"/>
                </a:lnTo>
                <a:lnTo>
                  <a:pt x="5824" y="1934"/>
                </a:lnTo>
                <a:lnTo>
                  <a:pt x="5820" y="1940"/>
                </a:lnTo>
                <a:lnTo>
                  <a:pt x="5820" y="1942"/>
                </a:lnTo>
                <a:lnTo>
                  <a:pt x="5822" y="1946"/>
                </a:lnTo>
                <a:lnTo>
                  <a:pt x="5824" y="1946"/>
                </a:lnTo>
                <a:lnTo>
                  <a:pt x="5824" y="1948"/>
                </a:lnTo>
                <a:lnTo>
                  <a:pt x="5822" y="1950"/>
                </a:lnTo>
                <a:lnTo>
                  <a:pt x="5828" y="1952"/>
                </a:lnTo>
                <a:lnTo>
                  <a:pt x="5830" y="1954"/>
                </a:lnTo>
                <a:lnTo>
                  <a:pt x="5826" y="1956"/>
                </a:lnTo>
                <a:lnTo>
                  <a:pt x="5822" y="1958"/>
                </a:lnTo>
                <a:lnTo>
                  <a:pt x="5820" y="1960"/>
                </a:lnTo>
                <a:lnTo>
                  <a:pt x="5822" y="1964"/>
                </a:lnTo>
                <a:lnTo>
                  <a:pt x="5824" y="1966"/>
                </a:lnTo>
                <a:lnTo>
                  <a:pt x="5826" y="1964"/>
                </a:lnTo>
                <a:lnTo>
                  <a:pt x="5828" y="1962"/>
                </a:lnTo>
                <a:lnTo>
                  <a:pt x="5832" y="1960"/>
                </a:lnTo>
                <a:lnTo>
                  <a:pt x="5834" y="1960"/>
                </a:lnTo>
                <a:lnTo>
                  <a:pt x="5834" y="1958"/>
                </a:lnTo>
                <a:lnTo>
                  <a:pt x="5836" y="1956"/>
                </a:lnTo>
                <a:lnTo>
                  <a:pt x="5838" y="1954"/>
                </a:lnTo>
                <a:lnTo>
                  <a:pt x="5840" y="1952"/>
                </a:lnTo>
                <a:lnTo>
                  <a:pt x="5844" y="1952"/>
                </a:lnTo>
                <a:lnTo>
                  <a:pt x="5846" y="1952"/>
                </a:lnTo>
                <a:lnTo>
                  <a:pt x="5846" y="1950"/>
                </a:lnTo>
                <a:lnTo>
                  <a:pt x="5848" y="1948"/>
                </a:lnTo>
                <a:lnTo>
                  <a:pt x="5850" y="1946"/>
                </a:lnTo>
                <a:lnTo>
                  <a:pt x="5850" y="1944"/>
                </a:lnTo>
                <a:lnTo>
                  <a:pt x="5848" y="1942"/>
                </a:lnTo>
                <a:lnTo>
                  <a:pt x="5848" y="1940"/>
                </a:lnTo>
                <a:lnTo>
                  <a:pt x="5850" y="1940"/>
                </a:lnTo>
                <a:lnTo>
                  <a:pt x="5850" y="1936"/>
                </a:lnTo>
                <a:lnTo>
                  <a:pt x="5852" y="1936"/>
                </a:lnTo>
                <a:lnTo>
                  <a:pt x="5854" y="1936"/>
                </a:lnTo>
                <a:lnTo>
                  <a:pt x="5860" y="1934"/>
                </a:lnTo>
                <a:lnTo>
                  <a:pt x="5860" y="1932"/>
                </a:lnTo>
                <a:lnTo>
                  <a:pt x="5856" y="1932"/>
                </a:lnTo>
                <a:lnTo>
                  <a:pt x="5854" y="1932"/>
                </a:lnTo>
                <a:lnTo>
                  <a:pt x="5852" y="1932"/>
                </a:lnTo>
                <a:lnTo>
                  <a:pt x="5854" y="1930"/>
                </a:lnTo>
                <a:lnTo>
                  <a:pt x="5856" y="1928"/>
                </a:lnTo>
                <a:lnTo>
                  <a:pt x="5858" y="1922"/>
                </a:lnTo>
                <a:lnTo>
                  <a:pt x="5858" y="1918"/>
                </a:lnTo>
                <a:lnTo>
                  <a:pt x="5858" y="1916"/>
                </a:lnTo>
                <a:lnTo>
                  <a:pt x="5854" y="1916"/>
                </a:lnTo>
                <a:lnTo>
                  <a:pt x="5850" y="1918"/>
                </a:lnTo>
                <a:lnTo>
                  <a:pt x="5842" y="1922"/>
                </a:lnTo>
                <a:lnTo>
                  <a:pt x="5834" y="1926"/>
                </a:lnTo>
                <a:lnTo>
                  <a:pt x="5832" y="1928"/>
                </a:lnTo>
                <a:lnTo>
                  <a:pt x="5834" y="1932"/>
                </a:lnTo>
                <a:lnTo>
                  <a:pt x="5834" y="1934"/>
                </a:lnTo>
                <a:lnTo>
                  <a:pt x="5832" y="1938"/>
                </a:lnTo>
                <a:close/>
                <a:moveTo>
                  <a:pt x="5822" y="1974"/>
                </a:moveTo>
                <a:lnTo>
                  <a:pt x="5822" y="1974"/>
                </a:lnTo>
                <a:lnTo>
                  <a:pt x="5824" y="1970"/>
                </a:lnTo>
                <a:lnTo>
                  <a:pt x="5822" y="1968"/>
                </a:lnTo>
                <a:lnTo>
                  <a:pt x="5820" y="1968"/>
                </a:lnTo>
                <a:lnTo>
                  <a:pt x="5818" y="1968"/>
                </a:lnTo>
                <a:lnTo>
                  <a:pt x="5812" y="1968"/>
                </a:lnTo>
                <a:lnTo>
                  <a:pt x="5810" y="1970"/>
                </a:lnTo>
                <a:lnTo>
                  <a:pt x="5806" y="1972"/>
                </a:lnTo>
                <a:lnTo>
                  <a:pt x="5804" y="1972"/>
                </a:lnTo>
                <a:lnTo>
                  <a:pt x="5806" y="1974"/>
                </a:lnTo>
                <a:lnTo>
                  <a:pt x="5812" y="1976"/>
                </a:lnTo>
                <a:lnTo>
                  <a:pt x="5818" y="1978"/>
                </a:lnTo>
                <a:lnTo>
                  <a:pt x="5820" y="1976"/>
                </a:lnTo>
                <a:lnTo>
                  <a:pt x="5822" y="1974"/>
                </a:lnTo>
                <a:close/>
                <a:moveTo>
                  <a:pt x="5864" y="2010"/>
                </a:moveTo>
                <a:lnTo>
                  <a:pt x="5864" y="2010"/>
                </a:lnTo>
                <a:lnTo>
                  <a:pt x="5868" y="2010"/>
                </a:lnTo>
                <a:lnTo>
                  <a:pt x="5872" y="2006"/>
                </a:lnTo>
                <a:lnTo>
                  <a:pt x="5878" y="1996"/>
                </a:lnTo>
                <a:lnTo>
                  <a:pt x="5876" y="1994"/>
                </a:lnTo>
                <a:lnTo>
                  <a:pt x="5874" y="1994"/>
                </a:lnTo>
                <a:lnTo>
                  <a:pt x="5868" y="1994"/>
                </a:lnTo>
                <a:lnTo>
                  <a:pt x="5864" y="1994"/>
                </a:lnTo>
                <a:lnTo>
                  <a:pt x="5862" y="1992"/>
                </a:lnTo>
                <a:lnTo>
                  <a:pt x="5860" y="1988"/>
                </a:lnTo>
                <a:lnTo>
                  <a:pt x="5858" y="1980"/>
                </a:lnTo>
                <a:lnTo>
                  <a:pt x="5856" y="1972"/>
                </a:lnTo>
                <a:lnTo>
                  <a:pt x="5856" y="1968"/>
                </a:lnTo>
                <a:lnTo>
                  <a:pt x="5854" y="1968"/>
                </a:lnTo>
                <a:lnTo>
                  <a:pt x="5852" y="1968"/>
                </a:lnTo>
                <a:lnTo>
                  <a:pt x="5850" y="1968"/>
                </a:lnTo>
                <a:lnTo>
                  <a:pt x="5850" y="1974"/>
                </a:lnTo>
                <a:lnTo>
                  <a:pt x="5850" y="1978"/>
                </a:lnTo>
                <a:lnTo>
                  <a:pt x="5850" y="1982"/>
                </a:lnTo>
                <a:lnTo>
                  <a:pt x="5848" y="1982"/>
                </a:lnTo>
                <a:lnTo>
                  <a:pt x="5844" y="1978"/>
                </a:lnTo>
                <a:lnTo>
                  <a:pt x="5842" y="1974"/>
                </a:lnTo>
                <a:lnTo>
                  <a:pt x="5840" y="1974"/>
                </a:lnTo>
                <a:lnTo>
                  <a:pt x="5838" y="1976"/>
                </a:lnTo>
                <a:lnTo>
                  <a:pt x="5840" y="1978"/>
                </a:lnTo>
                <a:lnTo>
                  <a:pt x="5840" y="1982"/>
                </a:lnTo>
                <a:lnTo>
                  <a:pt x="5838" y="1984"/>
                </a:lnTo>
                <a:lnTo>
                  <a:pt x="5836" y="1984"/>
                </a:lnTo>
                <a:lnTo>
                  <a:pt x="5834" y="1986"/>
                </a:lnTo>
                <a:lnTo>
                  <a:pt x="5838" y="1990"/>
                </a:lnTo>
                <a:lnTo>
                  <a:pt x="5840" y="1990"/>
                </a:lnTo>
                <a:lnTo>
                  <a:pt x="5842" y="1988"/>
                </a:lnTo>
                <a:lnTo>
                  <a:pt x="5846" y="1990"/>
                </a:lnTo>
                <a:lnTo>
                  <a:pt x="5848" y="1992"/>
                </a:lnTo>
                <a:lnTo>
                  <a:pt x="5846" y="1992"/>
                </a:lnTo>
                <a:lnTo>
                  <a:pt x="5846" y="1994"/>
                </a:lnTo>
                <a:lnTo>
                  <a:pt x="5850" y="1998"/>
                </a:lnTo>
                <a:lnTo>
                  <a:pt x="5852" y="2002"/>
                </a:lnTo>
                <a:lnTo>
                  <a:pt x="5856" y="2002"/>
                </a:lnTo>
                <a:lnTo>
                  <a:pt x="5858" y="2000"/>
                </a:lnTo>
                <a:lnTo>
                  <a:pt x="5864" y="2000"/>
                </a:lnTo>
                <a:lnTo>
                  <a:pt x="5866" y="2000"/>
                </a:lnTo>
                <a:lnTo>
                  <a:pt x="5866" y="2002"/>
                </a:lnTo>
                <a:lnTo>
                  <a:pt x="5866" y="2004"/>
                </a:lnTo>
                <a:lnTo>
                  <a:pt x="5864" y="2008"/>
                </a:lnTo>
                <a:lnTo>
                  <a:pt x="5864" y="2010"/>
                </a:lnTo>
                <a:close/>
                <a:moveTo>
                  <a:pt x="5868" y="2042"/>
                </a:moveTo>
                <a:lnTo>
                  <a:pt x="5868" y="2042"/>
                </a:lnTo>
                <a:lnTo>
                  <a:pt x="5862" y="2040"/>
                </a:lnTo>
                <a:lnTo>
                  <a:pt x="5860" y="2036"/>
                </a:lnTo>
                <a:lnTo>
                  <a:pt x="5858" y="2034"/>
                </a:lnTo>
                <a:lnTo>
                  <a:pt x="5854" y="2036"/>
                </a:lnTo>
                <a:lnTo>
                  <a:pt x="5852" y="2040"/>
                </a:lnTo>
                <a:lnTo>
                  <a:pt x="5852" y="2042"/>
                </a:lnTo>
                <a:lnTo>
                  <a:pt x="5858" y="2046"/>
                </a:lnTo>
                <a:lnTo>
                  <a:pt x="5860" y="2046"/>
                </a:lnTo>
                <a:lnTo>
                  <a:pt x="5860" y="2048"/>
                </a:lnTo>
                <a:lnTo>
                  <a:pt x="5858" y="2050"/>
                </a:lnTo>
                <a:lnTo>
                  <a:pt x="5858" y="2052"/>
                </a:lnTo>
                <a:lnTo>
                  <a:pt x="5856" y="2054"/>
                </a:lnTo>
                <a:lnTo>
                  <a:pt x="5854" y="2054"/>
                </a:lnTo>
                <a:lnTo>
                  <a:pt x="5852" y="2054"/>
                </a:lnTo>
                <a:lnTo>
                  <a:pt x="5850" y="2058"/>
                </a:lnTo>
                <a:lnTo>
                  <a:pt x="5852" y="2058"/>
                </a:lnTo>
                <a:lnTo>
                  <a:pt x="5852" y="2060"/>
                </a:lnTo>
                <a:lnTo>
                  <a:pt x="5858" y="2058"/>
                </a:lnTo>
                <a:lnTo>
                  <a:pt x="5874" y="2054"/>
                </a:lnTo>
                <a:lnTo>
                  <a:pt x="5878" y="2052"/>
                </a:lnTo>
                <a:lnTo>
                  <a:pt x="5878" y="2048"/>
                </a:lnTo>
                <a:lnTo>
                  <a:pt x="5874" y="2044"/>
                </a:lnTo>
                <a:lnTo>
                  <a:pt x="5868" y="2042"/>
                </a:lnTo>
                <a:close/>
                <a:moveTo>
                  <a:pt x="5852" y="2100"/>
                </a:moveTo>
                <a:lnTo>
                  <a:pt x="5852" y="2100"/>
                </a:lnTo>
                <a:lnTo>
                  <a:pt x="5854" y="2102"/>
                </a:lnTo>
                <a:lnTo>
                  <a:pt x="5860" y="2096"/>
                </a:lnTo>
                <a:lnTo>
                  <a:pt x="5864" y="2094"/>
                </a:lnTo>
                <a:lnTo>
                  <a:pt x="5862" y="2090"/>
                </a:lnTo>
                <a:lnTo>
                  <a:pt x="5862" y="2086"/>
                </a:lnTo>
                <a:lnTo>
                  <a:pt x="5860" y="2080"/>
                </a:lnTo>
                <a:lnTo>
                  <a:pt x="5858" y="2078"/>
                </a:lnTo>
                <a:lnTo>
                  <a:pt x="5856" y="2080"/>
                </a:lnTo>
                <a:lnTo>
                  <a:pt x="5854" y="2084"/>
                </a:lnTo>
                <a:lnTo>
                  <a:pt x="5852" y="2084"/>
                </a:lnTo>
                <a:lnTo>
                  <a:pt x="5852" y="2082"/>
                </a:lnTo>
                <a:lnTo>
                  <a:pt x="5850" y="2082"/>
                </a:lnTo>
                <a:lnTo>
                  <a:pt x="5846" y="2086"/>
                </a:lnTo>
                <a:lnTo>
                  <a:pt x="5842" y="2090"/>
                </a:lnTo>
                <a:lnTo>
                  <a:pt x="5842" y="2092"/>
                </a:lnTo>
                <a:lnTo>
                  <a:pt x="5844" y="2094"/>
                </a:lnTo>
                <a:lnTo>
                  <a:pt x="5848" y="2094"/>
                </a:lnTo>
                <a:lnTo>
                  <a:pt x="5850" y="2092"/>
                </a:lnTo>
                <a:lnTo>
                  <a:pt x="5852" y="2090"/>
                </a:lnTo>
                <a:lnTo>
                  <a:pt x="5854" y="2092"/>
                </a:lnTo>
                <a:lnTo>
                  <a:pt x="5854" y="2096"/>
                </a:lnTo>
                <a:lnTo>
                  <a:pt x="5852" y="2098"/>
                </a:lnTo>
                <a:lnTo>
                  <a:pt x="5852" y="2100"/>
                </a:lnTo>
                <a:close/>
                <a:moveTo>
                  <a:pt x="5974" y="1886"/>
                </a:moveTo>
                <a:lnTo>
                  <a:pt x="5974" y="1886"/>
                </a:lnTo>
                <a:lnTo>
                  <a:pt x="5978" y="1888"/>
                </a:lnTo>
                <a:lnTo>
                  <a:pt x="5982" y="1888"/>
                </a:lnTo>
                <a:lnTo>
                  <a:pt x="5986" y="1888"/>
                </a:lnTo>
                <a:lnTo>
                  <a:pt x="5988" y="1890"/>
                </a:lnTo>
                <a:lnTo>
                  <a:pt x="5992" y="1892"/>
                </a:lnTo>
                <a:lnTo>
                  <a:pt x="5994" y="1890"/>
                </a:lnTo>
                <a:lnTo>
                  <a:pt x="5996" y="1888"/>
                </a:lnTo>
                <a:lnTo>
                  <a:pt x="5996" y="1886"/>
                </a:lnTo>
                <a:lnTo>
                  <a:pt x="5994" y="1886"/>
                </a:lnTo>
                <a:lnTo>
                  <a:pt x="5994" y="1888"/>
                </a:lnTo>
                <a:lnTo>
                  <a:pt x="5992" y="1886"/>
                </a:lnTo>
                <a:lnTo>
                  <a:pt x="5990" y="1884"/>
                </a:lnTo>
                <a:lnTo>
                  <a:pt x="5986" y="1884"/>
                </a:lnTo>
                <a:lnTo>
                  <a:pt x="5984" y="1884"/>
                </a:lnTo>
                <a:lnTo>
                  <a:pt x="5984" y="1882"/>
                </a:lnTo>
                <a:lnTo>
                  <a:pt x="5986" y="1878"/>
                </a:lnTo>
                <a:lnTo>
                  <a:pt x="5986" y="1876"/>
                </a:lnTo>
                <a:lnTo>
                  <a:pt x="5980" y="1874"/>
                </a:lnTo>
                <a:lnTo>
                  <a:pt x="5976" y="1874"/>
                </a:lnTo>
                <a:lnTo>
                  <a:pt x="5974" y="1878"/>
                </a:lnTo>
                <a:lnTo>
                  <a:pt x="5974" y="1882"/>
                </a:lnTo>
                <a:lnTo>
                  <a:pt x="5974" y="1886"/>
                </a:lnTo>
                <a:close/>
                <a:moveTo>
                  <a:pt x="11016" y="3794"/>
                </a:moveTo>
                <a:lnTo>
                  <a:pt x="11016" y="3794"/>
                </a:lnTo>
                <a:lnTo>
                  <a:pt x="11010" y="3790"/>
                </a:lnTo>
                <a:lnTo>
                  <a:pt x="11006" y="3788"/>
                </a:lnTo>
                <a:lnTo>
                  <a:pt x="11004" y="3788"/>
                </a:lnTo>
                <a:lnTo>
                  <a:pt x="11002" y="3790"/>
                </a:lnTo>
                <a:lnTo>
                  <a:pt x="10998" y="3794"/>
                </a:lnTo>
                <a:lnTo>
                  <a:pt x="10994" y="3798"/>
                </a:lnTo>
                <a:lnTo>
                  <a:pt x="10988" y="3800"/>
                </a:lnTo>
                <a:lnTo>
                  <a:pt x="10980" y="3808"/>
                </a:lnTo>
                <a:lnTo>
                  <a:pt x="10960" y="3844"/>
                </a:lnTo>
                <a:lnTo>
                  <a:pt x="10952" y="3862"/>
                </a:lnTo>
                <a:lnTo>
                  <a:pt x="10948" y="3876"/>
                </a:lnTo>
                <a:lnTo>
                  <a:pt x="10948" y="3892"/>
                </a:lnTo>
                <a:lnTo>
                  <a:pt x="10950" y="3910"/>
                </a:lnTo>
                <a:lnTo>
                  <a:pt x="10954" y="3924"/>
                </a:lnTo>
                <a:lnTo>
                  <a:pt x="10958" y="3930"/>
                </a:lnTo>
                <a:lnTo>
                  <a:pt x="10962" y="3934"/>
                </a:lnTo>
                <a:lnTo>
                  <a:pt x="10966" y="3940"/>
                </a:lnTo>
                <a:lnTo>
                  <a:pt x="10970" y="3952"/>
                </a:lnTo>
                <a:lnTo>
                  <a:pt x="10974" y="3960"/>
                </a:lnTo>
                <a:lnTo>
                  <a:pt x="10976" y="3962"/>
                </a:lnTo>
                <a:lnTo>
                  <a:pt x="10978" y="3960"/>
                </a:lnTo>
                <a:lnTo>
                  <a:pt x="10978" y="3956"/>
                </a:lnTo>
                <a:lnTo>
                  <a:pt x="10980" y="3946"/>
                </a:lnTo>
                <a:lnTo>
                  <a:pt x="10980" y="3936"/>
                </a:lnTo>
                <a:lnTo>
                  <a:pt x="10982" y="3930"/>
                </a:lnTo>
                <a:lnTo>
                  <a:pt x="10984" y="3926"/>
                </a:lnTo>
                <a:lnTo>
                  <a:pt x="10988" y="3922"/>
                </a:lnTo>
                <a:lnTo>
                  <a:pt x="10990" y="3918"/>
                </a:lnTo>
                <a:lnTo>
                  <a:pt x="10994" y="3912"/>
                </a:lnTo>
                <a:lnTo>
                  <a:pt x="10998" y="3902"/>
                </a:lnTo>
                <a:lnTo>
                  <a:pt x="11002" y="3888"/>
                </a:lnTo>
                <a:lnTo>
                  <a:pt x="11008" y="3862"/>
                </a:lnTo>
                <a:lnTo>
                  <a:pt x="11014" y="3844"/>
                </a:lnTo>
                <a:lnTo>
                  <a:pt x="11018" y="3832"/>
                </a:lnTo>
                <a:lnTo>
                  <a:pt x="11018" y="3826"/>
                </a:lnTo>
                <a:lnTo>
                  <a:pt x="11018" y="3822"/>
                </a:lnTo>
                <a:lnTo>
                  <a:pt x="11016" y="3818"/>
                </a:lnTo>
                <a:lnTo>
                  <a:pt x="11016" y="3814"/>
                </a:lnTo>
                <a:lnTo>
                  <a:pt x="11020" y="3808"/>
                </a:lnTo>
                <a:lnTo>
                  <a:pt x="11020" y="3806"/>
                </a:lnTo>
                <a:lnTo>
                  <a:pt x="11020" y="3804"/>
                </a:lnTo>
                <a:lnTo>
                  <a:pt x="11020" y="3800"/>
                </a:lnTo>
                <a:lnTo>
                  <a:pt x="11016" y="3794"/>
                </a:lnTo>
                <a:close/>
                <a:moveTo>
                  <a:pt x="10494" y="4138"/>
                </a:moveTo>
                <a:lnTo>
                  <a:pt x="10494" y="4138"/>
                </a:lnTo>
                <a:lnTo>
                  <a:pt x="10504" y="4142"/>
                </a:lnTo>
                <a:lnTo>
                  <a:pt x="10510" y="4142"/>
                </a:lnTo>
                <a:lnTo>
                  <a:pt x="10512" y="4142"/>
                </a:lnTo>
                <a:lnTo>
                  <a:pt x="10514" y="4144"/>
                </a:lnTo>
                <a:lnTo>
                  <a:pt x="10518" y="4148"/>
                </a:lnTo>
                <a:lnTo>
                  <a:pt x="10522" y="4148"/>
                </a:lnTo>
                <a:lnTo>
                  <a:pt x="10526" y="4148"/>
                </a:lnTo>
                <a:lnTo>
                  <a:pt x="10528" y="4142"/>
                </a:lnTo>
                <a:lnTo>
                  <a:pt x="10528" y="4140"/>
                </a:lnTo>
                <a:lnTo>
                  <a:pt x="10530" y="4138"/>
                </a:lnTo>
                <a:lnTo>
                  <a:pt x="10534" y="4138"/>
                </a:lnTo>
                <a:lnTo>
                  <a:pt x="10540" y="4138"/>
                </a:lnTo>
                <a:lnTo>
                  <a:pt x="10542" y="4136"/>
                </a:lnTo>
                <a:lnTo>
                  <a:pt x="10542" y="4132"/>
                </a:lnTo>
                <a:lnTo>
                  <a:pt x="10544" y="4130"/>
                </a:lnTo>
                <a:lnTo>
                  <a:pt x="10546" y="4128"/>
                </a:lnTo>
                <a:lnTo>
                  <a:pt x="10552" y="4124"/>
                </a:lnTo>
                <a:lnTo>
                  <a:pt x="10556" y="4124"/>
                </a:lnTo>
                <a:lnTo>
                  <a:pt x="10558" y="4120"/>
                </a:lnTo>
                <a:lnTo>
                  <a:pt x="10560" y="4116"/>
                </a:lnTo>
                <a:lnTo>
                  <a:pt x="10560" y="4110"/>
                </a:lnTo>
                <a:lnTo>
                  <a:pt x="10562" y="4100"/>
                </a:lnTo>
                <a:lnTo>
                  <a:pt x="10568" y="4090"/>
                </a:lnTo>
                <a:lnTo>
                  <a:pt x="10574" y="4082"/>
                </a:lnTo>
                <a:lnTo>
                  <a:pt x="10578" y="4078"/>
                </a:lnTo>
                <a:lnTo>
                  <a:pt x="10580" y="4074"/>
                </a:lnTo>
                <a:lnTo>
                  <a:pt x="10580" y="4068"/>
                </a:lnTo>
                <a:lnTo>
                  <a:pt x="10578" y="4060"/>
                </a:lnTo>
                <a:lnTo>
                  <a:pt x="10574" y="4058"/>
                </a:lnTo>
                <a:lnTo>
                  <a:pt x="10570" y="4056"/>
                </a:lnTo>
                <a:lnTo>
                  <a:pt x="10568" y="4052"/>
                </a:lnTo>
                <a:lnTo>
                  <a:pt x="10566" y="4052"/>
                </a:lnTo>
                <a:lnTo>
                  <a:pt x="10562" y="4054"/>
                </a:lnTo>
                <a:lnTo>
                  <a:pt x="10558" y="4056"/>
                </a:lnTo>
                <a:lnTo>
                  <a:pt x="10554" y="4056"/>
                </a:lnTo>
                <a:lnTo>
                  <a:pt x="10548" y="4056"/>
                </a:lnTo>
                <a:lnTo>
                  <a:pt x="10542" y="4058"/>
                </a:lnTo>
                <a:lnTo>
                  <a:pt x="10540" y="4060"/>
                </a:lnTo>
                <a:lnTo>
                  <a:pt x="10536" y="4060"/>
                </a:lnTo>
                <a:lnTo>
                  <a:pt x="10530" y="4058"/>
                </a:lnTo>
                <a:lnTo>
                  <a:pt x="10526" y="4058"/>
                </a:lnTo>
                <a:lnTo>
                  <a:pt x="10522" y="4058"/>
                </a:lnTo>
                <a:lnTo>
                  <a:pt x="10520" y="4060"/>
                </a:lnTo>
                <a:lnTo>
                  <a:pt x="10518" y="4064"/>
                </a:lnTo>
                <a:lnTo>
                  <a:pt x="10514" y="4062"/>
                </a:lnTo>
                <a:lnTo>
                  <a:pt x="10512" y="4062"/>
                </a:lnTo>
                <a:lnTo>
                  <a:pt x="10510" y="4062"/>
                </a:lnTo>
                <a:lnTo>
                  <a:pt x="10508" y="4064"/>
                </a:lnTo>
                <a:lnTo>
                  <a:pt x="10504" y="4068"/>
                </a:lnTo>
                <a:lnTo>
                  <a:pt x="10504" y="4070"/>
                </a:lnTo>
                <a:lnTo>
                  <a:pt x="10502" y="4074"/>
                </a:lnTo>
                <a:lnTo>
                  <a:pt x="10496" y="4082"/>
                </a:lnTo>
                <a:lnTo>
                  <a:pt x="10492" y="4084"/>
                </a:lnTo>
                <a:lnTo>
                  <a:pt x="10488" y="4088"/>
                </a:lnTo>
                <a:lnTo>
                  <a:pt x="10484" y="4096"/>
                </a:lnTo>
                <a:lnTo>
                  <a:pt x="10484" y="4108"/>
                </a:lnTo>
                <a:lnTo>
                  <a:pt x="10484" y="4118"/>
                </a:lnTo>
                <a:lnTo>
                  <a:pt x="10486" y="4126"/>
                </a:lnTo>
                <a:lnTo>
                  <a:pt x="10488" y="4132"/>
                </a:lnTo>
                <a:lnTo>
                  <a:pt x="10494" y="4138"/>
                </a:lnTo>
                <a:close/>
                <a:moveTo>
                  <a:pt x="10696" y="3976"/>
                </a:moveTo>
                <a:lnTo>
                  <a:pt x="10696" y="3976"/>
                </a:lnTo>
                <a:lnTo>
                  <a:pt x="10698" y="3978"/>
                </a:lnTo>
                <a:lnTo>
                  <a:pt x="10702" y="3978"/>
                </a:lnTo>
                <a:lnTo>
                  <a:pt x="10706" y="3976"/>
                </a:lnTo>
                <a:lnTo>
                  <a:pt x="10708" y="3974"/>
                </a:lnTo>
                <a:lnTo>
                  <a:pt x="10708" y="3968"/>
                </a:lnTo>
                <a:lnTo>
                  <a:pt x="10706" y="3962"/>
                </a:lnTo>
                <a:lnTo>
                  <a:pt x="10708" y="3958"/>
                </a:lnTo>
                <a:lnTo>
                  <a:pt x="10708" y="3954"/>
                </a:lnTo>
                <a:lnTo>
                  <a:pt x="10708" y="3952"/>
                </a:lnTo>
                <a:lnTo>
                  <a:pt x="10706" y="3950"/>
                </a:lnTo>
                <a:lnTo>
                  <a:pt x="10702" y="3952"/>
                </a:lnTo>
                <a:lnTo>
                  <a:pt x="10702" y="3950"/>
                </a:lnTo>
                <a:lnTo>
                  <a:pt x="10702" y="3948"/>
                </a:lnTo>
                <a:lnTo>
                  <a:pt x="10700" y="3948"/>
                </a:lnTo>
                <a:lnTo>
                  <a:pt x="10698" y="3948"/>
                </a:lnTo>
                <a:lnTo>
                  <a:pt x="10698" y="3952"/>
                </a:lnTo>
                <a:lnTo>
                  <a:pt x="10696" y="3954"/>
                </a:lnTo>
                <a:lnTo>
                  <a:pt x="10694" y="3958"/>
                </a:lnTo>
                <a:lnTo>
                  <a:pt x="10690" y="3960"/>
                </a:lnTo>
                <a:lnTo>
                  <a:pt x="10690" y="3966"/>
                </a:lnTo>
                <a:lnTo>
                  <a:pt x="10690" y="3974"/>
                </a:lnTo>
                <a:lnTo>
                  <a:pt x="10692" y="3974"/>
                </a:lnTo>
                <a:lnTo>
                  <a:pt x="10696" y="3976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endParaRPr lang="en-US" sz="270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008D15-E050-48D1-B339-E5E2E07EB7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chemeClr val="bg1">
              <a:lumMod val="85000"/>
              <a:alpha val="9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D" sz="2700"/>
          </a:p>
        </p:txBody>
      </p:sp>
      <p:sp>
        <p:nvSpPr>
          <p:cNvPr id="2" name="Title 1"/>
          <p:cNvSpPr>
            <a:spLocks noGrp="1"/>
          </p:cNvSpPr>
          <p:nvPr userDrawn="1"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 userDrawn="1">
            <p:ph type="dt" sz="half" idx="10"/>
          </p:nvPr>
        </p:nvSpPr>
        <p:spPr/>
        <p:txBody>
          <a:bodyPr/>
          <a:lstStyle/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 userDrawn="1"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 userDrawn="1">
            <p:ph type="sldNum" sz="quarter" idx="12"/>
          </p:nvPr>
        </p:nvSpPr>
        <p:spPr/>
        <p:txBody>
          <a:bodyPr/>
          <a:lstStyle/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51442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457202"/>
            <a:ext cx="6553200" cy="4686300"/>
          </a:xfrm>
        </p:spPr>
        <p:txBody>
          <a:bodyPr/>
          <a:lstStyle>
            <a:lvl1pPr>
              <a:defRPr sz="3890"/>
            </a:lvl1pPr>
            <a:lvl2pPr>
              <a:defRPr sz="3432"/>
            </a:lvl2pPr>
            <a:lvl3pPr>
              <a:defRPr sz="2747"/>
            </a:lvl3pPr>
            <a:lvl4pPr>
              <a:defRPr sz="2747"/>
            </a:lvl4pPr>
            <a:lvl5pPr>
              <a:defRPr sz="2747"/>
            </a:lvl5pPr>
            <a:lvl6pPr>
              <a:defRPr sz="2747"/>
            </a:lvl6pPr>
            <a:lvl7pPr>
              <a:defRPr sz="2747"/>
            </a:lvl7pPr>
            <a:lvl8pPr>
              <a:defRPr sz="2747"/>
            </a:lvl8pPr>
            <a:lvl9pPr>
              <a:defRPr sz="274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686800" y="457208"/>
            <a:ext cx="8991600" cy="4687973"/>
          </a:xfrm>
        </p:spPr>
        <p:txBody>
          <a:bodyPr anchor="ctr">
            <a:normAutofit/>
          </a:bodyPr>
          <a:lstStyle>
            <a:lvl1pPr>
              <a:defRPr sz="2747"/>
            </a:lvl1pPr>
            <a:lvl2pPr>
              <a:defRPr sz="3432"/>
            </a:lvl2pPr>
            <a:lvl3pPr>
              <a:defRPr sz="2747"/>
            </a:lvl3pPr>
            <a:lvl4pPr>
              <a:defRPr sz="2747"/>
            </a:lvl4pPr>
            <a:lvl5pPr>
              <a:defRPr sz="2747"/>
            </a:lvl5pPr>
            <a:lvl6pPr>
              <a:defRPr sz="2747"/>
            </a:lvl6pPr>
            <a:lvl7pPr>
              <a:defRPr sz="2747"/>
            </a:lvl7pPr>
            <a:lvl8pPr>
              <a:defRPr sz="2747"/>
            </a:lvl8pPr>
            <a:lvl9pPr>
              <a:defRPr sz="274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828800" y="5143504"/>
            <a:ext cx="6553200" cy="4572000"/>
          </a:xfrm>
        </p:spPr>
        <p:txBody>
          <a:bodyPr/>
          <a:lstStyle>
            <a:lvl1pPr>
              <a:defRPr sz="3890"/>
            </a:lvl1pPr>
            <a:lvl2pPr>
              <a:defRPr sz="3432"/>
            </a:lvl2pPr>
            <a:lvl3pPr>
              <a:defRPr sz="2747"/>
            </a:lvl3pPr>
            <a:lvl4pPr>
              <a:defRPr sz="2747"/>
            </a:lvl4pPr>
            <a:lvl5pPr>
              <a:defRPr sz="2747"/>
            </a:lvl5pPr>
            <a:lvl6pPr>
              <a:defRPr sz="2747"/>
            </a:lvl6pPr>
            <a:lvl7pPr>
              <a:defRPr sz="2747"/>
            </a:lvl7pPr>
            <a:lvl8pPr>
              <a:defRPr sz="2747"/>
            </a:lvl8pPr>
            <a:lvl9pPr>
              <a:defRPr sz="274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8382000" y="5143504"/>
            <a:ext cx="9296400" cy="4572000"/>
          </a:xfrm>
        </p:spPr>
        <p:txBody>
          <a:bodyPr anchor="ctr">
            <a:normAutofit/>
          </a:bodyPr>
          <a:lstStyle>
            <a:lvl1pPr>
              <a:defRPr sz="2747"/>
            </a:lvl1pPr>
            <a:lvl2pPr>
              <a:defRPr sz="3432"/>
            </a:lvl2pPr>
            <a:lvl3pPr>
              <a:defRPr sz="2747"/>
            </a:lvl3pPr>
            <a:lvl4pPr>
              <a:defRPr sz="2747"/>
            </a:lvl4pPr>
            <a:lvl5pPr>
              <a:defRPr sz="2747"/>
            </a:lvl5pPr>
            <a:lvl6pPr>
              <a:defRPr sz="2747"/>
            </a:lvl6pPr>
            <a:lvl7pPr>
              <a:defRPr sz="2747"/>
            </a:lvl7pPr>
            <a:lvl8pPr>
              <a:defRPr sz="2747"/>
            </a:lvl8pPr>
            <a:lvl9pPr>
              <a:defRPr sz="274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1639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Right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D5ABBC-9BCA-4AA2-8AF9-0AC4A9504E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051359" y="-53313"/>
            <a:ext cx="14307417" cy="10367745"/>
          </a:xfrm>
          <a:custGeom>
            <a:avLst/>
            <a:gdLst>
              <a:gd name="connsiteX0" fmla="*/ 0 w 6858004"/>
              <a:gd name="connsiteY0" fmla="*/ 5854829 h 5854829"/>
              <a:gd name="connsiteX1" fmla="*/ 3429002 w 6858004"/>
              <a:gd name="connsiteY1" fmla="*/ 0 h 5854829"/>
              <a:gd name="connsiteX2" fmla="*/ 6858004 w 6858004"/>
              <a:gd name="connsiteY2" fmla="*/ 5854829 h 5854829"/>
              <a:gd name="connsiteX3" fmla="*/ 0 w 6858004"/>
              <a:gd name="connsiteY3" fmla="*/ 5854829 h 5854829"/>
              <a:gd name="connsiteX0" fmla="*/ 0 w 6858004"/>
              <a:gd name="connsiteY0" fmla="*/ 6845429 h 6845429"/>
              <a:gd name="connsiteX1" fmla="*/ 6858002 w 6858004"/>
              <a:gd name="connsiteY1" fmla="*/ 0 h 6845429"/>
              <a:gd name="connsiteX2" fmla="*/ 6858004 w 6858004"/>
              <a:gd name="connsiteY2" fmla="*/ 6845429 h 6845429"/>
              <a:gd name="connsiteX3" fmla="*/ 0 w 6858004"/>
              <a:gd name="connsiteY3" fmla="*/ 6845429 h 6845429"/>
              <a:gd name="connsiteX0" fmla="*/ 0 w 5895979"/>
              <a:gd name="connsiteY0" fmla="*/ 3340229 h 6845429"/>
              <a:gd name="connsiteX1" fmla="*/ 5895977 w 5895979"/>
              <a:gd name="connsiteY1" fmla="*/ 0 h 6845429"/>
              <a:gd name="connsiteX2" fmla="*/ 5895979 w 5895979"/>
              <a:gd name="connsiteY2" fmla="*/ 6845429 h 6845429"/>
              <a:gd name="connsiteX3" fmla="*/ 0 w 5895979"/>
              <a:gd name="connsiteY3" fmla="*/ 3340229 h 6845429"/>
              <a:gd name="connsiteX0" fmla="*/ 0 w 12230104"/>
              <a:gd name="connsiteY0" fmla="*/ 6826379 h 6845429"/>
              <a:gd name="connsiteX1" fmla="*/ 12230102 w 12230104"/>
              <a:gd name="connsiteY1" fmla="*/ 0 h 6845429"/>
              <a:gd name="connsiteX2" fmla="*/ 12230104 w 12230104"/>
              <a:gd name="connsiteY2" fmla="*/ 6845429 h 6845429"/>
              <a:gd name="connsiteX3" fmla="*/ 0 w 12230104"/>
              <a:gd name="connsiteY3" fmla="*/ 6826379 h 6845429"/>
              <a:gd name="connsiteX0" fmla="*/ 0 w 12201529"/>
              <a:gd name="connsiteY0" fmla="*/ 6835904 h 6845429"/>
              <a:gd name="connsiteX1" fmla="*/ 12201527 w 12201529"/>
              <a:gd name="connsiteY1" fmla="*/ 0 h 6845429"/>
              <a:gd name="connsiteX2" fmla="*/ 12201529 w 12201529"/>
              <a:gd name="connsiteY2" fmla="*/ 6845429 h 6845429"/>
              <a:gd name="connsiteX3" fmla="*/ 0 w 12201529"/>
              <a:gd name="connsiteY3" fmla="*/ 6835904 h 6845429"/>
              <a:gd name="connsiteX0" fmla="*/ 0 w 9363079"/>
              <a:gd name="connsiteY0" fmla="*/ 6835904 h 6845429"/>
              <a:gd name="connsiteX1" fmla="*/ 9363077 w 9363079"/>
              <a:gd name="connsiteY1" fmla="*/ 0 h 6845429"/>
              <a:gd name="connsiteX2" fmla="*/ 9363079 w 9363079"/>
              <a:gd name="connsiteY2" fmla="*/ 6845429 h 6845429"/>
              <a:gd name="connsiteX3" fmla="*/ 0 w 9363079"/>
              <a:gd name="connsiteY3" fmla="*/ 6835904 h 6845429"/>
              <a:gd name="connsiteX0" fmla="*/ 0 w 9564247"/>
              <a:gd name="connsiteY0" fmla="*/ 6835904 h 6863717"/>
              <a:gd name="connsiteX1" fmla="*/ 9363077 w 9564247"/>
              <a:gd name="connsiteY1" fmla="*/ 0 h 6863717"/>
              <a:gd name="connsiteX2" fmla="*/ 9564247 w 9564247"/>
              <a:gd name="connsiteY2" fmla="*/ 6863717 h 6863717"/>
              <a:gd name="connsiteX3" fmla="*/ 0 w 9564247"/>
              <a:gd name="connsiteY3" fmla="*/ 6835904 h 6863717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836158 h 6863971"/>
              <a:gd name="connsiteX1" fmla="*/ 9363077 w 10234618"/>
              <a:gd name="connsiteY1" fmla="*/ 254 h 6863971"/>
              <a:gd name="connsiteX2" fmla="*/ 9424039 w 10234618"/>
              <a:gd name="connsiteY2" fmla="*/ 2639443 h 6863971"/>
              <a:gd name="connsiteX3" fmla="*/ 9564247 w 10234618"/>
              <a:gd name="connsiteY3" fmla="*/ 6863971 h 6863971"/>
              <a:gd name="connsiteX4" fmla="*/ 0 w 10234618"/>
              <a:gd name="connsiteY4" fmla="*/ 6836158 h 6863971"/>
              <a:gd name="connsiteX0" fmla="*/ 0 w 10301763"/>
              <a:gd name="connsiteY0" fmla="*/ 7345226 h 7373039"/>
              <a:gd name="connsiteX1" fmla="*/ 9363077 w 10301763"/>
              <a:gd name="connsiteY1" fmla="*/ 509322 h 7373039"/>
              <a:gd name="connsiteX2" fmla="*/ 9680071 w 10301763"/>
              <a:gd name="connsiteY2" fmla="*/ 515039 h 7373039"/>
              <a:gd name="connsiteX3" fmla="*/ 9564247 w 10301763"/>
              <a:gd name="connsiteY3" fmla="*/ 7373039 h 7373039"/>
              <a:gd name="connsiteX4" fmla="*/ 0 w 10301763"/>
              <a:gd name="connsiteY4" fmla="*/ 7345226 h 7373039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9683273"/>
              <a:gd name="connsiteY0" fmla="*/ 6845264 h 6873077"/>
              <a:gd name="connsiteX1" fmla="*/ 9363077 w 9683273"/>
              <a:gd name="connsiteY1" fmla="*/ 9360 h 6873077"/>
              <a:gd name="connsiteX2" fmla="*/ 9680071 w 9683273"/>
              <a:gd name="connsiteY2" fmla="*/ 15077 h 6873077"/>
              <a:gd name="connsiteX3" fmla="*/ 9564247 w 9683273"/>
              <a:gd name="connsiteY3" fmla="*/ 6873077 h 6873077"/>
              <a:gd name="connsiteX4" fmla="*/ 0 w 9683273"/>
              <a:gd name="connsiteY4" fmla="*/ 6845264 h 6873077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7400"/>
              <a:gd name="connsiteY0" fmla="*/ 6867209 h 6895022"/>
              <a:gd name="connsiteX1" fmla="*/ 9363077 w 9567400"/>
              <a:gd name="connsiteY1" fmla="*/ 31305 h 6895022"/>
              <a:gd name="connsiteX2" fmla="*/ 9552055 w 9567400"/>
              <a:gd name="connsiteY2" fmla="*/ 446 h 6895022"/>
              <a:gd name="connsiteX3" fmla="*/ 9564247 w 9567400"/>
              <a:gd name="connsiteY3" fmla="*/ 6895022 h 6895022"/>
              <a:gd name="connsiteX4" fmla="*/ 0 w 9567400"/>
              <a:gd name="connsiteY4" fmla="*/ 6867209 h 6895022"/>
              <a:gd name="connsiteX0" fmla="*/ 0 w 9560497"/>
              <a:gd name="connsiteY0" fmla="*/ 6867209 h 6895022"/>
              <a:gd name="connsiteX1" fmla="*/ 9363077 w 9560497"/>
              <a:gd name="connsiteY1" fmla="*/ 31305 h 6895022"/>
              <a:gd name="connsiteX2" fmla="*/ 9552055 w 9560497"/>
              <a:gd name="connsiteY2" fmla="*/ 446 h 6895022"/>
              <a:gd name="connsiteX3" fmla="*/ 9520002 w 9560497"/>
              <a:gd name="connsiteY3" fmla="*/ 6895022 h 6895022"/>
              <a:gd name="connsiteX4" fmla="*/ 0 w 9560497"/>
              <a:gd name="connsiteY4" fmla="*/ 6867209 h 6895022"/>
              <a:gd name="connsiteX0" fmla="*/ 0 w 9560497"/>
              <a:gd name="connsiteY0" fmla="*/ 6882069 h 6909882"/>
              <a:gd name="connsiteX1" fmla="*/ 9392574 w 9560497"/>
              <a:gd name="connsiteY1" fmla="*/ 9294 h 6909882"/>
              <a:gd name="connsiteX2" fmla="*/ 9552055 w 9560497"/>
              <a:gd name="connsiteY2" fmla="*/ 15306 h 6909882"/>
              <a:gd name="connsiteX3" fmla="*/ 9520002 w 9560497"/>
              <a:gd name="connsiteY3" fmla="*/ 6909882 h 6909882"/>
              <a:gd name="connsiteX4" fmla="*/ 0 w 9560497"/>
              <a:gd name="connsiteY4" fmla="*/ 6882069 h 6909882"/>
              <a:gd name="connsiteX0" fmla="*/ 0 w 9560497"/>
              <a:gd name="connsiteY0" fmla="*/ 6882097 h 6909910"/>
              <a:gd name="connsiteX1" fmla="*/ 9392574 w 9560497"/>
              <a:gd name="connsiteY1" fmla="*/ 9322 h 6909910"/>
              <a:gd name="connsiteX2" fmla="*/ 9552055 w 9560497"/>
              <a:gd name="connsiteY2" fmla="*/ 15334 h 6909910"/>
              <a:gd name="connsiteX3" fmla="*/ 9520002 w 9560497"/>
              <a:gd name="connsiteY3" fmla="*/ 6909910 h 6909910"/>
              <a:gd name="connsiteX4" fmla="*/ 0 w 9560497"/>
              <a:gd name="connsiteY4" fmla="*/ 6882097 h 6909910"/>
              <a:gd name="connsiteX0" fmla="*/ 0 w 9552388"/>
              <a:gd name="connsiteY0" fmla="*/ 6882097 h 6909910"/>
              <a:gd name="connsiteX1" fmla="*/ 9392574 w 9552388"/>
              <a:gd name="connsiteY1" fmla="*/ 9322 h 6909910"/>
              <a:gd name="connsiteX2" fmla="*/ 9552055 w 9552388"/>
              <a:gd name="connsiteY2" fmla="*/ 15334 h 6909910"/>
              <a:gd name="connsiteX3" fmla="*/ 9520002 w 9552388"/>
              <a:gd name="connsiteY3" fmla="*/ 6909910 h 6909910"/>
              <a:gd name="connsiteX4" fmla="*/ 0 w 9552388"/>
              <a:gd name="connsiteY4" fmla="*/ 6882097 h 6909910"/>
              <a:gd name="connsiteX0" fmla="*/ 0 w 9549330"/>
              <a:gd name="connsiteY0" fmla="*/ 6878271 h 6906084"/>
              <a:gd name="connsiteX1" fmla="*/ 9392574 w 9549330"/>
              <a:gd name="connsiteY1" fmla="*/ 5496 h 6906084"/>
              <a:gd name="connsiteX2" fmla="*/ 9544681 w 9549330"/>
              <a:gd name="connsiteY2" fmla="*/ 41005 h 6906084"/>
              <a:gd name="connsiteX3" fmla="*/ 9520002 w 9549330"/>
              <a:gd name="connsiteY3" fmla="*/ 6906084 h 6906084"/>
              <a:gd name="connsiteX4" fmla="*/ 0 w 9549330"/>
              <a:gd name="connsiteY4" fmla="*/ 6878271 h 6906084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38278" h="6911830">
                <a:moveTo>
                  <a:pt x="0" y="6884017"/>
                </a:moveTo>
                <a:lnTo>
                  <a:pt x="9392574" y="11242"/>
                </a:lnTo>
                <a:cubicBezTo>
                  <a:pt x="9683087" y="-11554"/>
                  <a:pt x="9435444" y="6874"/>
                  <a:pt x="9515185" y="9880"/>
                </a:cubicBezTo>
                <a:cubicBezTo>
                  <a:pt x="9497094" y="1175956"/>
                  <a:pt x="9507583" y="6171967"/>
                  <a:pt x="9520002" y="6911830"/>
                </a:cubicBezTo>
                <a:lnTo>
                  <a:pt x="0" y="6884017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3091053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Left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BD5ABBC-9BCA-4AA2-8AF9-0AC4A9504EC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 flipH="1">
            <a:off x="-10691" y="-166281"/>
            <a:ext cx="10258827" cy="10480712"/>
          </a:xfrm>
          <a:custGeom>
            <a:avLst/>
            <a:gdLst>
              <a:gd name="connsiteX0" fmla="*/ 0 w 6858004"/>
              <a:gd name="connsiteY0" fmla="*/ 5854829 h 5854829"/>
              <a:gd name="connsiteX1" fmla="*/ 3429002 w 6858004"/>
              <a:gd name="connsiteY1" fmla="*/ 0 h 5854829"/>
              <a:gd name="connsiteX2" fmla="*/ 6858004 w 6858004"/>
              <a:gd name="connsiteY2" fmla="*/ 5854829 h 5854829"/>
              <a:gd name="connsiteX3" fmla="*/ 0 w 6858004"/>
              <a:gd name="connsiteY3" fmla="*/ 5854829 h 5854829"/>
              <a:gd name="connsiteX0" fmla="*/ 0 w 6858004"/>
              <a:gd name="connsiteY0" fmla="*/ 6845429 h 6845429"/>
              <a:gd name="connsiteX1" fmla="*/ 6858002 w 6858004"/>
              <a:gd name="connsiteY1" fmla="*/ 0 h 6845429"/>
              <a:gd name="connsiteX2" fmla="*/ 6858004 w 6858004"/>
              <a:gd name="connsiteY2" fmla="*/ 6845429 h 6845429"/>
              <a:gd name="connsiteX3" fmla="*/ 0 w 6858004"/>
              <a:gd name="connsiteY3" fmla="*/ 6845429 h 6845429"/>
              <a:gd name="connsiteX0" fmla="*/ 0 w 5895979"/>
              <a:gd name="connsiteY0" fmla="*/ 3340229 h 6845429"/>
              <a:gd name="connsiteX1" fmla="*/ 5895977 w 5895979"/>
              <a:gd name="connsiteY1" fmla="*/ 0 h 6845429"/>
              <a:gd name="connsiteX2" fmla="*/ 5895979 w 5895979"/>
              <a:gd name="connsiteY2" fmla="*/ 6845429 h 6845429"/>
              <a:gd name="connsiteX3" fmla="*/ 0 w 5895979"/>
              <a:gd name="connsiteY3" fmla="*/ 3340229 h 6845429"/>
              <a:gd name="connsiteX0" fmla="*/ 0 w 12230104"/>
              <a:gd name="connsiteY0" fmla="*/ 6826379 h 6845429"/>
              <a:gd name="connsiteX1" fmla="*/ 12230102 w 12230104"/>
              <a:gd name="connsiteY1" fmla="*/ 0 h 6845429"/>
              <a:gd name="connsiteX2" fmla="*/ 12230104 w 12230104"/>
              <a:gd name="connsiteY2" fmla="*/ 6845429 h 6845429"/>
              <a:gd name="connsiteX3" fmla="*/ 0 w 12230104"/>
              <a:gd name="connsiteY3" fmla="*/ 6826379 h 6845429"/>
              <a:gd name="connsiteX0" fmla="*/ 0 w 12201529"/>
              <a:gd name="connsiteY0" fmla="*/ 6835904 h 6845429"/>
              <a:gd name="connsiteX1" fmla="*/ 12201527 w 12201529"/>
              <a:gd name="connsiteY1" fmla="*/ 0 h 6845429"/>
              <a:gd name="connsiteX2" fmla="*/ 12201529 w 12201529"/>
              <a:gd name="connsiteY2" fmla="*/ 6845429 h 6845429"/>
              <a:gd name="connsiteX3" fmla="*/ 0 w 12201529"/>
              <a:gd name="connsiteY3" fmla="*/ 6835904 h 6845429"/>
              <a:gd name="connsiteX0" fmla="*/ 0 w 9363079"/>
              <a:gd name="connsiteY0" fmla="*/ 6835904 h 6845429"/>
              <a:gd name="connsiteX1" fmla="*/ 9363077 w 9363079"/>
              <a:gd name="connsiteY1" fmla="*/ 0 h 6845429"/>
              <a:gd name="connsiteX2" fmla="*/ 9363079 w 9363079"/>
              <a:gd name="connsiteY2" fmla="*/ 6845429 h 6845429"/>
              <a:gd name="connsiteX3" fmla="*/ 0 w 9363079"/>
              <a:gd name="connsiteY3" fmla="*/ 6835904 h 6845429"/>
              <a:gd name="connsiteX0" fmla="*/ 0 w 9564247"/>
              <a:gd name="connsiteY0" fmla="*/ 6835904 h 6863717"/>
              <a:gd name="connsiteX1" fmla="*/ 9363077 w 9564247"/>
              <a:gd name="connsiteY1" fmla="*/ 0 h 6863717"/>
              <a:gd name="connsiteX2" fmla="*/ 9564247 w 9564247"/>
              <a:gd name="connsiteY2" fmla="*/ 6863717 h 6863717"/>
              <a:gd name="connsiteX3" fmla="*/ 0 w 9564247"/>
              <a:gd name="connsiteY3" fmla="*/ 6835904 h 6863717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970682 h 6998495"/>
              <a:gd name="connsiteX1" fmla="*/ 9363077 w 10234618"/>
              <a:gd name="connsiteY1" fmla="*/ 134778 h 6998495"/>
              <a:gd name="connsiteX2" fmla="*/ 9424039 w 10234618"/>
              <a:gd name="connsiteY2" fmla="*/ 2773967 h 6998495"/>
              <a:gd name="connsiteX3" fmla="*/ 9564247 w 10234618"/>
              <a:gd name="connsiteY3" fmla="*/ 6998495 h 6998495"/>
              <a:gd name="connsiteX4" fmla="*/ 0 w 10234618"/>
              <a:gd name="connsiteY4" fmla="*/ 6970682 h 6998495"/>
              <a:gd name="connsiteX0" fmla="*/ 0 w 10234618"/>
              <a:gd name="connsiteY0" fmla="*/ 6836158 h 6863971"/>
              <a:gd name="connsiteX1" fmla="*/ 9363077 w 10234618"/>
              <a:gd name="connsiteY1" fmla="*/ 254 h 6863971"/>
              <a:gd name="connsiteX2" fmla="*/ 9424039 w 10234618"/>
              <a:gd name="connsiteY2" fmla="*/ 2639443 h 6863971"/>
              <a:gd name="connsiteX3" fmla="*/ 9564247 w 10234618"/>
              <a:gd name="connsiteY3" fmla="*/ 6863971 h 6863971"/>
              <a:gd name="connsiteX4" fmla="*/ 0 w 10234618"/>
              <a:gd name="connsiteY4" fmla="*/ 6836158 h 6863971"/>
              <a:gd name="connsiteX0" fmla="*/ 0 w 10301763"/>
              <a:gd name="connsiteY0" fmla="*/ 7345226 h 7373039"/>
              <a:gd name="connsiteX1" fmla="*/ 9363077 w 10301763"/>
              <a:gd name="connsiteY1" fmla="*/ 509322 h 7373039"/>
              <a:gd name="connsiteX2" fmla="*/ 9680071 w 10301763"/>
              <a:gd name="connsiteY2" fmla="*/ 515039 h 7373039"/>
              <a:gd name="connsiteX3" fmla="*/ 9564247 w 10301763"/>
              <a:gd name="connsiteY3" fmla="*/ 7373039 h 7373039"/>
              <a:gd name="connsiteX4" fmla="*/ 0 w 10301763"/>
              <a:gd name="connsiteY4" fmla="*/ 7345226 h 7373039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10301763"/>
              <a:gd name="connsiteY0" fmla="*/ 6845264 h 6873077"/>
              <a:gd name="connsiteX1" fmla="*/ 9363077 w 10301763"/>
              <a:gd name="connsiteY1" fmla="*/ 9360 h 6873077"/>
              <a:gd name="connsiteX2" fmla="*/ 9680071 w 10301763"/>
              <a:gd name="connsiteY2" fmla="*/ 15077 h 6873077"/>
              <a:gd name="connsiteX3" fmla="*/ 9564247 w 10301763"/>
              <a:gd name="connsiteY3" fmla="*/ 6873077 h 6873077"/>
              <a:gd name="connsiteX4" fmla="*/ 0 w 10301763"/>
              <a:gd name="connsiteY4" fmla="*/ 6845264 h 6873077"/>
              <a:gd name="connsiteX0" fmla="*/ 0 w 9683273"/>
              <a:gd name="connsiteY0" fmla="*/ 6845264 h 6873077"/>
              <a:gd name="connsiteX1" fmla="*/ 9363077 w 9683273"/>
              <a:gd name="connsiteY1" fmla="*/ 9360 h 6873077"/>
              <a:gd name="connsiteX2" fmla="*/ 9680071 w 9683273"/>
              <a:gd name="connsiteY2" fmla="*/ 15077 h 6873077"/>
              <a:gd name="connsiteX3" fmla="*/ 9564247 w 9683273"/>
              <a:gd name="connsiteY3" fmla="*/ 6873077 h 6873077"/>
              <a:gd name="connsiteX4" fmla="*/ 0 w 9683273"/>
              <a:gd name="connsiteY4" fmla="*/ 6845264 h 6873077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4247"/>
              <a:gd name="connsiteY0" fmla="*/ 6867209 h 6895022"/>
              <a:gd name="connsiteX1" fmla="*/ 9363077 w 9564247"/>
              <a:gd name="connsiteY1" fmla="*/ 31305 h 6895022"/>
              <a:gd name="connsiteX2" fmla="*/ 9552055 w 9564247"/>
              <a:gd name="connsiteY2" fmla="*/ 446 h 6895022"/>
              <a:gd name="connsiteX3" fmla="*/ 9564247 w 9564247"/>
              <a:gd name="connsiteY3" fmla="*/ 6895022 h 6895022"/>
              <a:gd name="connsiteX4" fmla="*/ 0 w 9564247"/>
              <a:gd name="connsiteY4" fmla="*/ 6867209 h 6895022"/>
              <a:gd name="connsiteX0" fmla="*/ 0 w 9567400"/>
              <a:gd name="connsiteY0" fmla="*/ 6867209 h 6895022"/>
              <a:gd name="connsiteX1" fmla="*/ 9363077 w 9567400"/>
              <a:gd name="connsiteY1" fmla="*/ 31305 h 6895022"/>
              <a:gd name="connsiteX2" fmla="*/ 9552055 w 9567400"/>
              <a:gd name="connsiteY2" fmla="*/ 446 h 6895022"/>
              <a:gd name="connsiteX3" fmla="*/ 9564247 w 9567400"/>
              <a:gd name="connsiteY3" fmla="*/ 6895022 h 6895022"/>
              <a:gd name="connsiteX4" fmla="*/ 0 w 9567400"/>
              <a:gd name="connsiteY4" fmla="*/ 6867209 h 6895022"/>
              <a:gd name="connsiteX0" fmla="*/ 0 w 9560497"/>
              <a:gd name="connsiteY0" fmla="*/ 6867209 h 6895022"/>
              <a:gd name="connsiteX1" fmla="*/ 9363077 w 9560497"/>
              <a:gd name="connsiteY1" fmla="*/ 31305 h 6895022"/>
              <a:gd name="connsiteX2" fmla="*/ 9552055 w 9560497"/>
              <a:gd name="connsiteY2" fmla="*/ 446 h 6895022"/>
              <a:gd name="connsiteX3" fmla="*/ 9520002 w 9560497"/>
              <a:gd name="connsiteY3" fmla="*/ 6895022 h 6895022"/>
              <a:gd name="connsiteX4" fmla="*/ 0 w 9560497"/>
              <a:gd name="connsiteY4" fmla="*/ 6867209 h 6895022"/>
              <a:gd name="connsiteX0" fmla="*/ 0 w 9560497"/>
              <a:gd name="connsiteY0" fmla="*/ 6882069 h 6909882"/>
              <a:gd name="connsiteX1" fmla="*/ 9392574 w 9560497"/>
              <a:gd name="connsiteY1" fmla="*/ 9294 h 6909882"/>
              <a:gd name="connsiteX2" fmla="*/ 9552055 w 9560497"/>
              <a:gd name="connsiteY2" fmla="*/ 15306 h 6909882"/>
              <a:gd name="connsiteX3" fmla="*/ 9520002 w 9560497"/>
              <a:gd name="connsiteY3" fmla="*/ 6909882 h 6909882"/>
              <a:gd name="connsiteX4" fmla="*/ 0 w 9560497"/>
              <a:gd name="connsiteY4" fmla="*/ 6882069 h 6909882"/>
              <a:gd name="connsiteX0" fmla="*/ 0 w 9560497"/>
              <a:gd name="connsiteY0" fmla="*/ 6882097 h 6909910"/>
              <a:gd name="connsiteX1" fmla="*/ 9392574 w 9560497"/>
              <a:gd name="connsiteY1" fmla="*/ 9322 h 6909910"/>
              <a:gd name="connsiteX2" fmla="*/ 9552055 w 9560497"/>
              <a:gd name="connsiteY2" fmla="*/ 15334 h 6909910"/>
              <a:gd name="connsiteX3" fmla="*/ 9520002 w 9560497"/>
              <a:gd name="connsiteY3" fmla="*/ 6909910 h 6909910"/>
              <a:gd name="connsiteX4" fmla="*/ 0 w 9560497"/>
              <a:gd name="connsiteY4" fmla="*/ 6882097 h 6909910"/>
              <a:gd name="connsiteX0" fmla="*/ 0 w 9552388"/>
              <a:gd name="connsiteY0" fmla="*/ 6882097 h 6909910"/>
              <a:gd name="connsiteX1" fmla="*/ 9392574 w 9552388"/>
              <a:gd name="connsiteY1" fmla="*/ 9322 h 6909910"/>
              <a:gd name="connsiteX2" fmla="*/ 9552055 w 9552388"/>
              <a:gd name="connsiteY2" fmla="*/ 15334 h 6909910"/>
              <a:gd name="connsiteX3" fmla="*/ 9520002 w 9552388"/>
              <a:gd name="connsiteY3" fmla="*/ 6909910 h 6909910"/>
              <a:gd name="connsiteX4" fmla="*/ 0 w 9552388"/>
              <a:gd name="connsiteY4" fmla="*/ 6882097 h 6909910"/>
              <a:gd name="connsiteX0" fmla="*/ 0 w 9549330"/>
              <a:gd name="connsiteY0" fmla="*/ 6878271 h 6906084"/>
              <a:gd name="connsiteX1" fmla="*/ 9392574 w 9549330"/>
              <a:gd name="connsiteY1" fmla="*/ 5496 h 6906084"/>
              <a:gd name="connsiteX2" fmla="*/ 9544681 w 9549330"/>
              <a:gd name="connsiteY2" fmla="*/ 41005 h 6906084"/>
              <a:gd name="connsiteX3" fmla="*/ 9520002 w 9549330"/>
              <a:gd name="connsiteY3" fmla="*/ 6906084 h 6906084"/>
              <a:gd name="connsiteX4" fmla="*/ 0 w 9549330"/>
              <a:gd name="connsiteY4" fmla="*/ 6878271 h 6906084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9538278"/>
              <a:gd name="connsiteY0" fmla="*/ 6884017 h 6911830"/>
              <a:gd name="connsiteX1" fmla="*/ 9392574 w 9538278"/>
              <a:gd name="connsiteY1" fmla="*/ 11242 h 6911830"/>
              <a:gd name="connsiteX2" fmla="*/ 9515185 w 9538278"/>
              <a:gd name="connsiteY2" fmla="*/ 9880 h 6911830"/>
              <a:gd name="connsiteX3" fmla="*/ 9520002 w 9538278"/>
              <a:gd name="connsiteY3" fmla="*/ 6911830 h 6911830"/>
              <a:gd name="connsiteX4" fmla="*/ 0 w 9538278"/>
              <a:gd name="connsiteY4" fmla="*/ 6884017 h 6911830"/>
              <a:gd name="connsiteX0" fmla="*/ 0 w 7582255"/>
              <a:gd name="connsiteY0" fmla="*/ 6896717 h 6911830"/>
              <a:gd name="connsiteX1" fmla="*/ 7436551 w 7582255"/>
              <a:gd name="connsiteY1" fmla="*/ 11242 h 6911830"/>
              <a:gd name="connsiteX2" fmla="*/ 7559162 w 7582255"/>
              <a:gd name="connsiteY2" fmla="*/ 9880 h 6911830"/>
              <a:gd name="connsiteX3" fmla="*/ 7563979 w 7582255"/>
              <a:gd name="connsiteY3" fmla="*/ 6911830 h 6911830"/>
              <a:gd name="connsiteX4" fmla="*/ 0 w 7582255"/>
              <a:gd name="connsiteY4" fmla="*/ 6896717 h 6911830"/>
              <a:gd name="connsiteX0" fmla="*/ 0 w 7582255"/>
              <a:gd name="connsiteY0" fmla="*/ 6896717 h 6911830"/>
              <a:gd name="connsiteX1" fmla="*/ 7436551 w 7582255"/>
              <a:gd name="connsiteY1" fmla="*/ 11242 h 6911830"/>
              <a:gd name="connsiteX2" fmla="*/ 7559162 w 7582255"/>
              <a:gd name="connsiteY2" fmla="*/ 9880 h 6911830"/>
              <a:gd name="connsiteX3" fmla="*/ 7563979 w 7582255"/>
              <a:gd name="connsiteY3" fmla="*/ 6911830 h 6911830"/>
              <a:gd name="connsiteX4" fmla="*/ 0 w 7582255"/>
              <a:gd name="connsiteY4" fmla="*/ 6896717 h 6911830"/>
              <a:gd name="connsiteX0" fmla="*/ 58 w 7582313"/>
              <a:gd name="connsiteY0" fmla="*/ 6896717 h 6911830"/>
              <a:gd name="connsiteX1" fmla="*/ 7436609 w 7582313"/>
              <a:gd name="connsiteY1" fmla="*/ 11242 h 6911830"/>
              <a:gd name="connsiteX2" fmla="*/ 7559220 w 7582313"/>
              <a:gd name="connsiteY2" fmla="*/ 9880 h 6911830"/>
              <a:gd name="connsiteX3" fmla="*/ 7564037 w 7582313"/>
              <a:gd name="connsiteY3" fmla="*/ 6911830 h 6911830"/>
              <a:gd name="connsiteX4" fmla="*/ 58 w 7582313"/>
              <a:gd name="connsiteY4" fmla="*/ 6896717 h 6911830"/>
              <a:gd name="connsiteX0" fmla="*/ 55 w 7564034"/>
              <a:gd name="connsiteY0" fmla="*/ 6972028 h 6987141"/>
              <a:gd name="connsiteX1" fmla="*/ 7436606 w 7564034"/>
              <a:gd name="connsiteY1" fmla="*/ 86553 h 6987141"/>
              <a:gd name="connsiteX2" fmla="*/ 7559217 w 7564034"/>
              <a:gd name="connsiteY2" fmla="*/ 85191 h 6987141"/>
              <a:gd name="connsiteX3" fmla="*/ 7564034 w 7564034"/>
              <a:gd name="connsiteY3" fmla="*/ 6987141 h 6987141"/>
              <a:gd name="connsiteX4" fmla="*/ 55 w 7564034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7563979"/>
              <a:gd name="connsiteY0" fmla="*/ 6972028 h 6987141"/>
              <a:gd name="connsiteX1" fmla="*/ 7436551 w 7563979"/>
              <a:gd name="connsiteY1" fmla="*/ 86553 h 6987141"/>
              <a:gd name="connsiteX2" fmla="*/ 7559162 w 7563979"/>
              <a:gd name="connsiteY2" fmla="*/ 85191 h 6987141"/>
              <a:gd name="connsiteX3" fmla="*/ 7563979 w 7563979"/>
              <a:gd name="connsiteY3" fmla="*/ 6987141 h 6987141"/>
              <a:gd name="connsiteX4" fmla="*/ 0 w 7563979"/>
              <a:gd name="connsiteY4" fmla="*/ 6972028 h 6987141"/>
              <a:gd name="connsiteX0" fmla="*/ 0 w 6979712"/>
              <a:gd name="connsiteY0" fmla="*/ 6972028 h 6987141"/>
              <a:gd name="connsiteX1" fmla="*/ 6852284 w 6979712"/>
              <a:gd name="connsiteY1" fmla="*/ 86553 h 6987141"/>
              <a:gd name="connsiteX2" fmla="*/ 6974895 w 6979712"/>
              <a:gd name="connsiteY2" fmla="*/ 85191 h 6987141"/>
              <a:gd name="connsiteX3" fmla="*/ 6979712 w 6979712"/>
              <a:gd name="connsiteY3" fmla="*/ 6987141 h 6987141"/>
              <a:gd name="connsiteX4" fmla="*/ 0 w 6979712"/>
              <a:gd name="connsiteY4" fmla="*/ 6972028 h 6987141"/>
              <a:gd name="connsiteX0" fmla="*/ 0 w 6979712"/>
              <a:gd name="connsiteY0" fmla="*/ 6972028 h 6987141"/>
              <a:gd name="connsiteX1" fmla="*/ 6852284 w 6979712"/>
              <a:gd name="connsiteY1" fmla="*/ 86553 h 6987141"/>
              <a:gd name="connsiteX2" fmla="*/ 6974895 w 6979712"/>
              <a:gd name="connsiteY2" fmla="*/ 85191 h 6987141"/>
              <a:gd name="connsiteX3" fmla="*/ 6979712 w 6979712"/>
              <a:gd name="connsiteY3" fmla="*/ 6987141 h 6987141"/>
              <a:gd name="connsiteX4" fmla="*/ 0 w 6979712"/>
              <a:gd name="connsiteY4" fmla="*/ 6972028 h 6987141"/>
              <a:gd name="connsiteX0" fmla="*/ 0 w 6839996"/>
              <a:gd name="connsiteY0" fmla="*/ 6984728 h 6987141"/>
              <a:gd name="connsiteX1" fmla="*/ 6712568 w 6839996"/>
              <a:gd name="connsiteY1" fmla="*/ 86553 h 6987141"/>
              <a:gd name="connsiteX2" fmla="*/ 6835179 w 6839996"/>
              <a:gd name="connsiteY2" fmla="*/ 85191 h 6987141"/>
              <a:gd name="connsiteX3" fmla="*/ 6839996 w 6839996"/>
              <a:gd name="connsiteY3" fmla="*/ 6987141 h 6987141"/>
              <a:gd name="connsiteX4" fmla="*/ 0 w 6839996"/>
              <a:gd name="connsiteY4" fmla="*/ 6984728 h 6987141"/>
              <a:gd name="connsiteX0" fmla="*/ 0 w 6839996"/>
              <a:gd name="connsiteY0" fmla="*/ 6984728 h 6987141"/>
              <a:gd name="connsiteX1" fmla="*/ 6712568 w 6839996"/>
              <a:gd name="connsiteY1" fmla="*/ 86553 h 6987141"/>
              <a:gd name="connsiteX2" fmla="*/ 6835179 w 6839996"/>
              <a:gd name="connsiteY2" fmla="*/ 85191 h 6987141"/>
              <a:gd name="connsiteX3" fmla="*/ 6839996 w 6839996"/>
              <a:gd name="connsiteY3" fmla="*/ 6987141 h 6987141"/>
              <a:gd name="connsiteX4" fmla="*/ 0 w 6839996"/>
              <a:gd name="connsiteY4" fmla="*/ 6984728 h 6987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839996" h="6987141">
                <a:moveTo>
                  <a:pt x="0" y="6984728"/>
                </a:moveTo>
                <a:cubicBezTo>
                  <a:pt x="1325115" y="5580630"/>
                  <a:pt x="5419917" y="1223178"/>
                  <a:pt x="6712568" y="86553"/>
                </a:cubicBezTo>
                <a:cubicBezTo>
                  <a:pt x="6931407" y="-105871"/>
                  <a:pt x="6755438" y="82185"/>
                  <a:pt x="6835179" y="85191"/>
                </a:cubicBezTo>
                <a:cubicBezTo>
                  <a:pt x="6817088" y="1251267"/>
                  <a:pt x="6827577" y="6247278"/>
                  <a:pt x="6839996" y="6987141"/>
                </a:cubicBezTo>
                <a:lnTo>
                  <a:pt x="0" y="6984728"/>
                </a:lnTo>
                <a:close/>
              </a:path>
            </a:pathLst>
          </a:custGeom>
          <a:solidFill>
            <a:schemeClr val="bg1"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235719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36000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1C34A736-8D58-4D4D-B6DA-C60C34A175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926293" y="3464600"/>
            <a:ext cx="3059906" cy="2728913"/>
          </a:xfrm>
        </p:spPr>
        <p:txBody>
          <a:bodyPr/>
          <a:lstStyle/>
          <a:p>
            <a:endParaRPr lang="en-GB"/>
          </a:p>
        </p:txBody>
      </p:sp>
      <p:sp>
        <p:nvSpPr>
          <p:cNvPr id="11" name="Picture Placeholder 9">
            <a:extLst>
              <a:ext uri="{FF2B5EF4-FFF2-40B4-BE49-F238E27FC236}">
                <a16:creationId xmlns:a16="http://schemas.microsoft.com/office/drawing/2014/main" id="{53F83D83-3547-4395-A095-A201F984EDE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593277" y="3463277"/>
            <a:ext cx="3059906" cy="2728913"/>
          </a:xfrm>
        </p:spPr>
        <p:txBody>
          <a:bodyPr/>
          <a:lstStyle/>
          <a:p>
            <a:endParaRPr lang="en-GB"/>
          </a:p>
        </p:txBody>
      </p:sp>
      <p:sp>
        <p:nvSpPr>
          <p:cNvPr id="12" name="Picture Placeholder 9">
            <a:extLst>
              <a:ext uri="{FF2B5EF4-FFF2-40B4-BE49-F238E27FC236}">
                <a16:creationId xmlns:a16="http://schemas.microsoft.com/office/drawing/2014/main" id="{28160594-A1F0-46ED-8C97-0AD4964C638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301803" y="3463276"/>
            <a:ext cx="3059906" cy="2728913"/>
          </a:xfrm>
        </p:spPr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2664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389132"/>
      </p:ext>
    </p:extLst>
  </p:cSld>
  <p:clrMapOvr>
    <a:masterClrMapping/>
  </p:clrMapOvr>
  <p:hf hd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imated - Full Slide Eleme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FDCF3B-A0C6-422B-A89F-BE08BE29398E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8288000" cy="10287000"/>
          </a:xfrm>
          <a:solidFill>
            <a:schemeClr val="tx1">
              <a:lumMod val="50000"/>
              <a:lumOff val="50000"/>
              <a:alpha val="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0969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81582BD6-FC20-4557-852B-8433F8572D3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457202"/>
            <a:ext cx="6553200" cy="4686300"/>
          </a:xfrm>
        </p:spPr>
        <p:txBody>
          <a:bodyPr/>
          <a:lstStyle>
            <a:lvl1pPr>
              <a:defRPr sz="3890"/>
            </a:lvl1pPr>
            <a:lvl2pPr>
              <a:defRPr sz="3432"/>
            </a:lvl2pPr>
            <a:lvl3pPr>
              <a:defRPr sz="2747"/>
            </a:lvl3pPr>
            <a:lvl4pPr>
              <a:defRPr sz="2747"/>
            </a:lvl4pPr>
            <a:lvl5pPr>
              <a:defRPr sz="2747"/>
            </a:lvl5pPr>
            <a:lvl6pPr>
              <a:defRPr sz="2747"/>
            </a:lvl6pPr>
            <a:lvl7pPr>
              <a:defRPr sz="2747"/>
            </a:lvl7pPr>
            <a:lvl8pPr>
              <a:defRPr sz="2747"/>
            </a:lvl8pPr>
            <a:lvl9pPr>
              <a:defRPr sz="274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half" idx="2"/>
          </p:nvPr>
        </p:nvSpPr>
        <p:spPr>
          <a:xfrm>
            <a:off x="8686800" y="457208"/>
            <a:ext cx="8991600" cy="4687973"/>
          </a:xfrm>
        </p:spPr>
        <p:txBody>
          <a:bodyPr anchor="ctr">
            <a:normAutofit/>
          </a:bodyPr>
          <a:lstStyle>
            <a:lvl1pPr>
              <a:defRPr sz="2747"/>
            </a:lvl1pPr>
            <a:lvl2pPr>
              <a:defRPr sz="3432"/>
            </a:lvl2pPr>
            <a:lvl3pPr>
              <a:defRPr sz="2747"/>
            </a:lvl3pPr>
            <a:lvl4pPr>
              <a:defRPr sz="2747"/>
            </a:lvl4pPr>
            <a:lvl5pPr>
              <a:defRPr sz="2747"/>
            </a:lvl5pPr>
            <a:lvl6pPr>
              <a:defRPr sz="2747"/>
            </a:lvl6pPr>
            <a:lvl7pPr>
              <a:defRPr sz="2747"/>
            </a:lvl7pPr>
            <a:lvl8pPr>
              <a:defRPr sz="2747"/>
            </a:lvl8pPr>
            <a:lvl9pPr>
              <a:defRPr sz="274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828800" y="5143504"/>
            <a:ext cx="6553200" cy="4572000"/>
          </a:xfrm>
        </p:spPr>
        <p:txBody>
          <a:bodyPr/>
          <a:lstStyle>
            <a:lvl1pPr>
              <a:defRPr sz="3890"/>
            </a:lvl1pPr>
            <a:lvl2pPr>
              <a:defRPr sz="3432"/>
            </a:lvl2pPr>
            <a:lvl3pPr>
              <a:defRPr sz="2747"/>
            </a:lvl3pPr>
            <a:lvl4pPr>
              <a:defRPr sz="2747"/>
            </a:lvl4pPr>
            <a:lvl5pPr>
              <a:defRPr sz="2747"/>
            </a:lvl5pPr>
            <a:lvl6pPr>
              <a:defRPr sz="2747"/>
            </a:lvl6pPr>
            <a:lvl7pPr>
              <a:defRPr sz="2747"/>
            </a:lvl7pPr>
            <a:lvl8pPr>
              <a:defRPr sz="2747"/>
            </a:lvl8pPr>
            <a:lvl9pPr>
              <a:defRPr sz="274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5"/>
          </p:nvPr>
        </p:nvSpPr>
        <p:spPr>
          <a:xfrm>
            <a:off x="8382000" y="5143504"/>
            <a:ext cx="9296400" cy="4572000"/>
          </a:xfrm>
        </p:spPr>
        <p:txBody>
          <a:bodyPr anchor="ctr">
            <a:normAutofit/>
          </a:bodyPr>
          <a:lstStyle>
            <a:lvl1pPr>
              <a:defRPr sz="2747"/>
            </a:lvl1pPr>
            <a:lvl2pPr>
              <a:defRPr sz="3432"/>
            </a:lvl2pPr>
            <a:lvl3pPr>
              <a:defRPr sz="2747"/>
            </a:lvl3pPr>
            <a:lvl4pPr>
              <a:defRPr sz="2747"/>
            </a:lvl4pPr>
            <a:lvl5pPr>
              <a:defRPr sz="2747"/>
            </a:lvl5pPr>
            <a:lvl6pPr>
              <a:defRPr sz="2747"/>
            </a:lvl6pPr>
            <a:lvl7pPr>
              <a:defRPr sz="2747"/>
            </a:lvl7pPr>
            <a:lvl8pPr>
              <a:defRPr sz="2747"/>
            </a:lvl8pPr>
            <a:lvl9pPr>
              <a:defRPr sz="2747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69743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67387"/>
      </p:ext>
    </p:extLst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75694"/>
      </p:ext>
    </p:extLst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546294"/>
      </p:ext>
    </p:extLst>
  </p:cSld>
  <p:clrMapOvr>
    <a:masterClrMapping/>
  </p:clrMapOvr>
  <p:hf hdr="0" dt="0"/>
  <p:extLst>
    <p:ext uri="{DCECCB84-F9BA-43D5-87BE-67443E8EF086}">
      <p15:sldGuideLst xmlns:p15="http://schemas.microsoft.com/office/powerpoint/2012/main">
        <p15:guide id="1" orient="horz" pos="3240" userDrawn="1">
          <p15:clr>
            <a:srgbClr val="FBAE40"/>
          </p15:clr>
        </p15:guide>
        <p15:guide id="2" pos="576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BFA8446-E249-9856-23AF-B8DF0CEAC68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8012113" cy="102870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856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479935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33.xml"/><Relationship Id="rId18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3.xml"/><Relationship Id="rId21" Type="http://schemas.openxmlformats.org/officeDocument/2006/relationships/slideLayout" Target="../slideLayouts/slideLayout41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17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2.xml"/><Relationship Id="rId16" Type="http://schemas.openxmlformats.org/officeDocument/2006/relationships/slideLayout" Target="../slideLayouts/slideLayout36.xml"/><Relationship Id="rId20" Type="http://schemas.openxmlformats.org/officeDocument/2006/relationships/slideLayout" Target="../slideLayouts/slideLayout40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0.xml"/><Relationship Id="rId19" Type="http://schemas.openxmlformats.org/officeDocument/2006/relationships/slideLayout" Target="../slideLayouts/slideLayout39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slideLayout" Target="../slideLayouts/slideLayout34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4/17/2023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628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8" r:id="rId16"/>
    <p:sldLayoutId id="2147483675" r:id="rId17"/>
    <p:sldLayoutId id="2147483655" r:id="rId18"/>
    <p:sldLayoutId id="2147483656" r:id="rId19"/>
    <p:sldLayoutId id="2147483676" r:id="rId20"/>
  </p:sldLayoutIdLst>
  <p:hf hdr="0" dt="0"/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240" userDrawn="1">
          <p15:clr>
            <a:srgbClr val="F26B43"/>
          </p15:clr>
        </p15:guide>
        <p15:guide id="2" pos="576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703323"/>
            <a:ext cx="15773400" cy="581697"/>
          </a:xfrm>
          <a:prstGeom prst="rect">
            <a:avLst/>
          </a:prstGeom>
        </p:spPr>
        <p:txBody>
          <a:bodyPr vert="horz" lIns="0" tIns="0" rIns="0" bIns="0" rtlCol="0" anchor="t">
            <a:sp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669869"/>
            <a:ext cx="41148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CA334D-47BF-4C51-9467-739C33E87C70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669869"/>
            <a:ext cx="61722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669869"/>
            <a:ext cx="4114800" cy="276999"/>
          </a:xfrm>
          <a:prstGeom prst="rect">
            <a:avLst/>
          </a:prstGeom>
        </p:spPr>
        <p:txBody>
          <a:bodyPr vert="horz" lIns="0" tIns="0" rIns="0" bIns="0" rtlCol="0" anchor="ctr">
            <a:spAutoFit/>
          </a:bodyPr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91227-F9EB-4B2B-9432-842143BA167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09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693" r:id="rId14"/>
    <p:sldLayoutId id="2147483694" r:id="rId15"/>
    <p:sldLayoutId id="2147483695" r:id="rId16"/>
    <p:sldLayoutId id="2147483696" r:id="rId17"/>
    <p:sldLayoutId id="2147483697" r:id="rId18"/>
    <p:sldLayoutId id="2147483698" r:id="rId19"/>
    <p:sldLayoutId id="2147483699" r:id="rId20"/>
    <p:sldLayoutId id="2147483700" r:id="rId21"/>
  </p:sldLayoutIdLst>
  <p:txStyles>
    <p:titleStyle>
      <a:lvl1pPr algn="ctr" defTabSz="1371600" rtl="0" eaLnBrk="1" latinLnBrk="0" hangingPunct="1">
        <a:lnSpc>
          <a:spcPct val="90000"/>
        </a:lnSpc>
        <a:spcBef>
          <a:spcPct val="0"/>
        </a:spcBef>
        <a:buNone/>
        <a:defRPr sz="4200" b="1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27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3" Type="http://schemas.openxmlformats.org/officeDocument/2006/relationships/image" Target="../media/image31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svg"/><Relationship Id="rId5" Type="http://schemas.openxmlformats.org/officeDocument/2006/relationships/image" Target="../media/image2.png"/><Relationship Id="rId15" Type="http://schemas.openxmlformats.org/officeDocument/2006/relationships/image" Target="../media/image33.svg"/><Relationship Id="rId10" Type="http://schemas.openxmlformats.org/officeDocument/2006/relationships/image" Target="../media/image16.png"/><Relationship Id="rId4" Type="http://schemas.microsoft.com/office/2007/relationships/hdphoto" Target="../media/hdphoto8.wdp"/><Relationship Id="rId9" Type="http://schemas.openxmlformats.org/officeDocument/2006/relationships/image" Target="../media/image8.svg"/><Relationship Id="rId1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3" Type="http://schemas.openxmlformats.org/officeDocument/2006/relationships/image" Target="../media/image35.svg"/><Relationship Id="rId7" Type="http://schemas.openxmlformats.org/officeDocument/2006/relationships/image" Target="../media/image38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7.png"/><Relationship Id="rId5" Type="http://schemas.microsoft.com/office/2007/relationships/hdphoto" Target="../media/hdphoto9.wdp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5.sv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4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5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4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8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5.svg"/><Relationship Id="rId7" Type="http://schemas.openxmlformats.org/officeDocument/2006/relationships/image" Target="../media/image50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49.png"/><Relationship Id="rId5" Type="http://schemas.openxmlformats.org/officeDocument/2006/relationships/image" Target="../media/image39.svg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36.xml"/><Relationship Id="rId6" Type="http://schemas.microsoft.com/office/2007/relationships/hdphoto" Target="../media/hdphoto10.wdp"/><Relationship Id="rId5" Type="http://schemas.openxmlformats.org/officeDocument/2006/relationships/image" Target="../media/image52.png"/><Relationship Id="rId4" Type="http://schemas.openxmlformats.org/officeDocument/2006/relationships/hyperlink" Target="tel:605-274-242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2.png"/><Relationship Id="rId10" Type="http://schemas.openxmlformats.org/officeDocument/2006/relationships/image" Target="../media/image9.png"/><Relationship Id="rId4" Type="http://schemas.microsoft.com/office/2007/relationships/hdphoto" Target="../media/hdphoto3.wdp"/><Relationship Id="rId9" Type="http://schemas.openxmlformats.org/officeDocument/2006/relationships/image" Target="../media/image8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13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4.jpeg"/><Relationship Id="rId12" Type="http://schemas.openxmlformats.org/officeDocument/2006/relationships/image" Target="../media/image8.svg"/><Relationship Id="rId17" Type="http://schemas.openxmlformats.org/officeDocument/2006/relationships/image" Target="../media/image10.sv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11" Type="http://schemas.openxmlformats.org/officeDocument/2006/relationships/image" Target="../media/image7.png"/><Relationship Id="rId5" Type="http://schemas.openxmlformats.org/officeDocument/2006/relationships/image" Target="../media/image12.jpg"/><Relationship Id="rId15" Type="http://schemas.openxmlformats.org/officeDocument/2006/relationships/image" Target="../media/image2.png"/><Relationship Id="rId10" Type="http://schemas.openxmlformats.org/officeDocument/2006/relationships/image" Target="../media/image6.svg"/><Relationship Id="rId4" Type="http://schemas.microsoft.com/office/2007/relationships/hdphoto" Target="../media/hdphoto4.wdp"/><Relationship Id="rId9" Type="http://schemas.openxmlformats.org/officeDocument/2006/relationships/image" Target="../media/image5.png"/><Relationship Id="rId14" Type="http://schemas.openxmlformats.org/officeDocument/2006/relationships/image" Target="../media/image17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8.png"/><Relationship Id="rId7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2.png"/><Relationship Id="rId4" Type="http://schemas.microsoft.com/office/2007/relationships/hdphoto" Target="../media/hdphoto5.wdp"/><Relationship Id="rId9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openxmlformats.org/officeDocument/2006/relationships/image" Target="../media/image25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.png"/><Relationship Id="rId4" Type="http://schemas.microsoft.com/office/2007/relationships/hdphoto" Target="../media/hdphoto6.wdp"/><Relationship Id="rId9" Type="http://schemas.openxmlformats.org/officeDocument/2006/relationships/image" Target="../media/image27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9.png"/><Relationship Id="rId3" Type="http://schemas.microsoft.com/office/2007/relationships/hdphoto" Target="../media/hdphoto7.wdp"/><Relationship Id="rId7" Type="http://schemas.openxmlformats.org/officeDocument/2006/relationships/image" Target="../media/image7.png"/><Relationship Id="rId12" Type="http://schemas.openxmlformats.org/officeDocument/2006/relationships/image" Target="../media/image17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svg"/><Relationship Id="rId11" Type="http://schemas.openxmlformats.org/officeDocument/2006/relationships/image" Target="../media/image16.png"/><Relationship Id="rId5" Type="http://schemas.openxmlformats.org/officeDocument/2006/relationships/image" Target="../media/image5.png"/><Relationship Id="rId10" Type="http://schemas.openxmlformats.org/officeDocument/2006/relationships/image" Target="../media/image30.svg"/><Relationship Id="rId4" Type="http://schemas.openxmlformats.org/officeDocument/2006/relationships/image" Target="../media/image2.png"/><Relationship Id="rId9" Type="http://schemas.openxmlformats.org/officeDocument/2006/relationships/image" Target="../media/image29.png"/><Relationship Id="rId14" Type="http://schemas.openxmlformats.org/officeDocument/2006/relationships/image" Target="../media/image10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3" Type="http://schemas.openxmlformats.org/officeDocument/2006/relationships/image" Target="../media/image31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sv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microsoft.com/office/2007/relationships/hdphoto" Target="../media/hdphoto8.wdp"/><Relationship Id="rId9" Type="http://schemas.openxmlformats.org/officeDocument/2006/relationships/image" Target="../media/image8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svg"/><Relationship Id="rId3" Type="http://schemas.openxmlformats.org/officeDocument/2006/relationships/image" Target="../media/image31.png"/><Relationship Id="rId7" Type="http://schemas.openxmlformats.org/officeDocument/2006/relationships/image" Target="../media/image6.svg"/><Relationship Id="rId12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7.svg"/><Relationship Id="rId5" Type="http://schemas.openxmlformats.org/officeDocument/2006/relationships/image" Target="../media/image2.png"/><Relationship Id="rId10" Type="http://schemas.openxmlformats.org/officeDocument/2006/relationships/image" Target="../media/image16.png"/><Relationship Id="rId4" Type="http://schemas.microsoft.com/office/2007/relationships/hdphoto" Target="../media/hdphoto8.wdp"/><Relationship Id="rId9" Type="http://schemas.openxmlformats.org/officeDocument/2006/relationships/image" Target="../media/image8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D0D0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Picture Placeholder 16" descr="A statue of a lady justice&#10;&#10;Description automatically generated with low confidence">
            <a:extLst>
              <a:ext uri="{FF2B5EF4-FFF2-40B4-BE49-F238E27FC236}">
                <a16:creationId xmlns:a16="http://schemas.microsoft.com/office/drawing/2014/main" id="{51991117-0681-4877-B3CB-DA3845046289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38400" y="0"/>
            <a:ext cx="15849600" cy="10287000"/>
          </a:xfr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14F9746-3CE5-6795-718E-8FB30AF87B89}"/>
              </a:ext>
            </a:extLst>
          </p:cNvPr>
          <p:cNvSpPr/>
          <p:nvPr/>
        </p:nvSpPr>
        <p:spPr>
          <a:xfrm>
            <a:off x="-1" y="0"/>
            <a:ext cx="7258929" cy="10287000"/>
          </a:xfrm>
          <a:prstGeom prst="rect">
            <a:avLst/>
          </a:prstGeom>
          <a:gradFill flip="none" rotWithShape="1">
            <a:gsLst>
              <a:gs pos="82000">
                <a:schemeClr val="bg2">
                  <a:lumMod val="50000"/>
                  <a:alpha val="0"/>
                </a:schemeClr>
              </a:gs>
              <a:gs pos="41000">
                <a:schemeClr val="tx1">
                  <a:lumMod val="75000"/>
                  <a:lumOff val="25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FCD3A13-F597-4000-82C6-1C93E2A2D865}"/>
              </a:ext>
            </a:extLst>
          </p:cNvPr>
          <p:cNvSpPr/>
          <p:nvPr/>
        </p:nvSpPr>
        <p:spPr>
          <a:xfrm>
            <a:off x="0" y="0"/>
            <a:ext cx="9725889" cy="10287000"/>
          </a:xfrm>
          <a:prstGeom prst="rect">
            <a:avLst/>
          </a:prstGeom>
          <a:gradFill flip="none" rotWithShape="1">
            <a:gsLst>
              <a:gs pos="100000">
                <a:schemeClr val="bg2">
                  <a:lumMod val="50000"/>
                  <a:alpha val="69000"/>
                </a:schemeClr>
              </a:gs>
              <a:gs pos="36000">
                <a:schemeClr val="tx1">
                  <a:lumMod val="95000"/>
                  <a:lumOff val="5000"/>
                </a:schemeClr>
              </a:gs>
            </a:gsLst>
            <a:path path="rect">
              <a:fillToRect t="100000" r="100000"/>
            </a:path>
            <a:tileRect l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7A20CFE8-C884-4252-9CB6-30E487037276}"/>
              </a:ext>
            </a:extLst>
          </p:cNvPr>
          <p:cNvGrpSpPr/>
          <p:nvPr/>
        </p:nvGrpSpPr>
        <p:grpSpPr>
          <a:xfrm>
            <a:off x="-868681" y="5499500"/>
            <a:ext cx="2775239" cy="2777405"/>
            <a:chOff x="5076825" y="2411413"/>
            <a:chExt cx="2035175" cy="2036763"/>
          </a:xfrm>
          <a:solidFill>
            <a:schemeClr val="tx1">
              <a:lumMod val="85000"/>
              <a:lumOff val="15000"/>
              <a:alpha val="10000"/>
            </a:schemeClr>
          </a:solidFill>
        </p:grpSpPr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A013C553-B7E9-4099-AA97-596493526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3008313"/>
              <a:ext cx="1317625" cy="1374775"/>
            </a:xfrm>
            <a:custGeom>
              <a:avLst/>
              <a:gdLst>
                <a:gd name="T0" fmla="*/ 3 w 348"/>
                <a:gd name="T1" fmla="*/ 0 h 363"/>
                <a:gd name="T2" fmla="*/ 3 w 348"/>
                <a:gd name="T3" fmla="*/ 2 h 363"/>
                <a:gd name="T4" fmla="*/ 5 w 348"/>
                <a:gd name="T5" fmla="*/ 18 h 363"/>
                <a:gd name="T6" fmla="*/ 331 w 348"/>
                <a:gd name="T7" fmla="*/ 359 h 363"/>
                <a:gd name="T8" fmla="*/ 341 w 348"/>
                <a:gd name="T9" fmla="*/ 363 h 363"/>
                <a:gd name="T10" fmla="*/ 346 w 348"/>
                <a:gd name="T11" fmla="*/ 362 h 363"/>
                <a:gd name="T12" fmla="*/ 348 w 348"/>
                <a:gd name="T13" fmla="*/ 361 h 363"/>
                <a:gd name="T14" fmla="*/ 3 w 348"/>
                <a:gd name="T1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63">
                  <a:moveTo>
                    <a:pt x="3" y="0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0" y="7"/>
                    <a:pt x="1" y="13"/>
                    <a:pt x="5" y="18"/>
                  </a:cubicBezTo>
                  <a:cubicBezTo>
                    <a:pt x="331" y="359"/>
                    <a:pt x="331" y="359"/>
                    <a:pt x="331" y="359"/>
                  </a:cubicBezTo>
                  <a:cubicBezTo>
                    <a:pt x="334" y="361"/>
                    <a:pt x="337" y="363"/>
                    <a:pt x="341" y="363"/>
                  </a:cubicBezTo>
                  <a:cubicBezTo>
                    <a:pt x="343" y="363"/>
                    <a:pt x="344" y="363"/>
                    <a:pt x="346" y="362"/>
                  </a:cubicBezTo>
                  <a:cubicBezTo>
                    <a:pt x="347" y="362"/>
                    <a:pt x="347" y="362"/>
                    <a:pt x="348" y="36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2716B34F-D7D5-42D1-BE50-93B587F32BD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84488"/>
              <a:ext cx="1377950" cy="1438275"/>
            </a:xfrm>
            <a:custGeom>
              <a:avLst/>
              <a:gdLst>
                <a:gd name="T0" fmla="*/ 3 w 364"/>
                <a:gd name="T1" fmla="*/ 0 h 380"/>
                <a:gd name="T2" fmla="*/ 3 w 364"/>
                <a:gd name="T3" fmla="*/ 0 h 380"/>
                <a:gd name="T4" fmla="*/ 5 w 364"/>
                <a:gd name="T5" fmla="*/ 17 h 380"/>
                <a:gd name="T6" fmla="*/ 347 w 364"/>
                <a:gd name="T7" fmla="*/ 376 h 380"/>
                <a:gd name="T8" fmla="*/ 357 w 364"/>
                <a:gd name="T9" fmla="*/ 380 h 380"/>
                <a:gd name="T10" fmla="*/ 364 w 364"/>
                <a:gd name="T11" fmla="*/ 378 h 380"/>
                <a:gd name="T12" fmla="*/ 364 w 364"/>
                <a:gd name="T13" fmla="*/ 378 h 380"/>
                <a:gd name="T14" fmla="*/ 3 w 364"/>
                <a:gd name="T1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380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5"/>
                    <a:pt x="1" y="12"/>
                    <a:pt x="5" y="17"/>
                  </a:cubicBezTo>
                  <a:cubicBezTo>
                    <a:pt x="347" y="376"/>
                    <a:pt x="347" y="376"/>
                    <a:pt x="347" y="376"/>
                  </a:cubicBezTo>
                  <a:cubicBezTo>
                    <a:pt x="350" y="378"/>
                    <a:pt x="353" y="380"/>
                    <a:pt x="357" y="380"/>
                  </a:cubicBezTo>
                  <a:cubicBezTo>
                    <a:pt x="359" y="380"/>
                    <a:pt x="362" y="379"/>
                    <a:pt x="364" y="378"/>
                  </a:cubicBezTo>
                  <a:cubicBezTo>
                    <a:pt x="364" y="378"/>
                    <a:pt x="364" y="378"/>
                    <a:pt x="364" y="37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5" name="Freeform 27">
              <a:extLst>
                <a:ext uri="{FF2B5EF4-FFF2-40B4-BE49-F238E27FC236}">
                  <a16:creationId xmlns:a16="http://schemas.microsoft.com/office/drawing/2014/main" id="{427418D7-370C-426A-B03C-8D9D21EB5D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2773363"/>
              <a:ext cx="1422400" cy="1489075"/>
            </a:xfrm>
            <a:custGeom>
              <a:avLst/>
              <a:gdLst>
                <a:gd name="T0" fmla="*/ 7 w 376"/>
                <a:gd name="T1" fmla="*/ 0 h 393"/>
                <a:gd name="T2" fmla="*/ 0 w 376"/>
                <a:gd name="T3" fmla="*/ 8 h 393"/>
                <a:gd name="T4" fmla="*/ 368 w 376"/>
                <a:gd name="T5" fmla="*/ 393 h 393"/>
                <a:gd name="T6" fmla="*/ 376 w 376"/>
                <a:gd name="T7" fmla="*/ 387 h 393"/>
                <a:gd name="T8" fmla="*/ 7 w 376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93">
                  <a:moveTo>
                    <a:pt x="7" y="0"/>
                  </a:moveTo>
                  <a:cubicBezTo>
                    <a:pt x="5" y="2"/>
                    <a:pt x="2" y="5"/>
                    <a:pt x="0" y="8"/>
                  </a:cubicBezTo>
                  <a:cubicBezTo>
                    <a:pt x="368" y="393"/>
                    <a:pt x="368" y="393"/>
                    <a:pt x="368" y="393"/>
                  </a:cubicBezTo>
                  <a:cubicBezTo>
                    <a:pt x="371" y="391"/>
                    <a:pt x="374" y="389"/>
                    <a:pt x="376" y="387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6" name="Freeform 28">
              <a:extLst>
                <a:ext uri="{FF2B5EF4-FFF2-40B4-BE49-F238E27FC236}">
                  <a16:creationId xmlns:a16="http://schemas.microsoft.com/office/drawing/2014/main" id="{709E62B4-82C4-4019-AD0E-9DDD2EFC120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316288"/>
              <a:ext cx="1081088" cy="1131888"/>
            </a:xfrm>
            <a:custGeom>
              <a:avLst/>
              <a:gdLst>
                <a:gd name="T0" fmla="*/ 1 w 286"/>
                <a:gd name="T1" fmla="*/ 0 h 299"/>
                <a:gd name="T2" fmla="*/ 1 w 286"/>
                <a:gd name="T3" fmla="*/ 8 h 299"/>
                <a:gd name="T4" fmla="*/ 4 w 286"/>
                <a:gd name="T5" fmla="*/ 19 h 299"/>
                <a:gd name="T6" fmla="*/ 268 w 286"/>
                <a:gd name="T7" fmla="*/ 295 h 299"/>
                <a:gd name="T8" fmla="*/ 278 w 286"/>
                <a:gd name="T9" fmla="*/ 299 h 299"/>
                <a:gd name="T10" fmla="*/ 278 w 286"/>
                <a:gd name="T11" fmla="*/ 299 h 299"/>
                <a:gd name="T12" fmla="*/ 286 w 286"/>
                <a:gd name="T13" fmla="*/ 299 h 299"/>
                <a:gd name="T14" fmla="*/ 1 w 286"/>
                <a:gd name="T1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6" h="299">
                  <a:moveTo>
                    <a:pt x="1" y="0"/>
                  </a:moveTo>
                  <a:cubicBezTo>
                    <a:pt x="1" y="3"/>
                    <a:pt x="1" y="5"/>
                    <a:pt x="1" y="8"/>
                  </a:cubicBezTo>
                  <a:cubicBezTo>
                    <a:pt x="0" y="12"/>
                    <a:pt x="2" y="16"/>
                    <a:pt x="4" y="19"/>
                  </a:cubicBezTo>
                  <a:cubicBezTo>
                    <a:pt x="268" y="295"/>
                    <a:pt x="268" y="295"/>
                    <a:pt x="268" y="295"/>
                  </a:cubicBezTo>
                  <a:cubicBezTo>
                    <a:pt x="270" y="297"/>
                    <a:pt x="274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81" y="299"/>
                    <a:pt x="283" y="299"/>
                    <a:pt x="286" y="299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8" name="Freeform 29">
              <a:extLst>
                <a:ext uri="{FF2B5EF4-FFF2-40B4-BE49-F238E27FC236}">
                  <a16:creationId xmlns:a16="http://schemas.microsoft.com/office/drawing/2014/main" id="{9F2C651D-16EA-49D3-AEA8-38DF9BC94BD7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3762375"/>
              <a:ext cx="585788" cy="612775"/>
            </a:xfrm>
            <a:custGeom>
              <a:avLst/>
              <a:gdLst>
                <a:gd name="T0" fmla="*/ 0 w 155"/>
                <a:gd name="T1" fmla="*/ 0 h 162"/>
                <a:gd name="T2" fmla="*/ 10 w 155"/>
                <a:gd name="T3" fmla="*/ 25 h 162"/>
                <a:gd name="T4" fmla="*/ 13 w 155"/>
                <a:gd name="T5" fmla="*/ 29 h 162"/>
                <a:gd name="T6" fmla="*/ 127 w 155"/>
                <a:gd name="T7" fmla="*/ 148 h 162"/>
                <a:gd name="T8" fmla="*/ 131 w 155"/>
                <a:gd name="T9" fmla="*/ 151 h 162"/>
                <a:gd name="T10" fmla="*/ 155 w 155"/>
                <a:gd name="T11" fmla="*/ 162 h 162"/>
                <a:gd name="T12" fmla="*/ 0 w 155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62">
                  <a:moveTo>
                    <a:pt x="0" y="0"/>
                  </a:moveTo>
                  <a:cubicBezTo>
                    <a:pt x="3" y="9"/>
                    <a:pt x="7" y="17"/>
                    <a:pt x="10" y="25"/>
                  </a:cubicBezTo>
                  <a:cubicBezTo>
                    <a:pt x="11" y="26"/>
                    <a:pt x="12" y="28"/>
                    <a:pt x="13" y="2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9"/>
                    <a:pt x="129" y="150"/>
                    <a:pt x="131" y="151"/>
                  </a:cubicBezTo>
                  <a:cubicBezTo>
                    <a:pt x="139" y="155"/>
                    <a:pt x="147" y="159"/>
                    <a:pt x="155" y="16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9" name="Freeform 30">
              <a:extLst>
                <a:ext uri="{FF2B5EF4-FFF2-40B4-BE49-F238E27FC236}">
                  <a16:creationId xmlns:a16="http://schemas.microsoft.com/office/drawing/2014/main" id="{43291E7D-902B-4E80-9A11-359F15232F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3152775"/>
              <a:ext cx="1222375" cy="1276350"/>
            </a:xfrm>
            <a:custGeom>
              <a:avLst/>
              <a:gdLst>
                <a:gd name="T0" fmla="*/ 3 w 323"/>
                <a:gd name="T1" fmla="*/ 0 h 337"/>
                <a:gd name="T2" fmla="*/ 1 w 323"/>
                <a:gd name="T3" fmla="*/ 4 h 337"/>
                <a:gd name="T4" fmla="*/ 5 w 323"/>
                <a:gd name="T5" fmla="*/ 18 h 337"/>
                <a:gd name="T6" fmla="*/ 305 w 323"/>
                <a:gd name="T7" fmla="*/ 332 h 337"/>
                <a:gd name="T8" fmla="*/ 315 w 323"/>
                <a:gd name="T9" fmla="*/ 337 h 337"/>
                <a:gd name="T10" fmla="*/ 318 w 323"/>
                <a:gd name="T11" fmla="*/ 336 h 337"/>
                <a:gd name="T12" fmla="*/ 323 w 323"/>
                <a:gd name="T13" fmla="*/ 335 h 337"/>
                <a:gd name="T14" fmla="*/ 3 w 323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37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0" y="9"/>
                    <a:pt x="2" y="14"/>
                    <a:pt x="5" y="18"/>
                  </a:cubicBezTo>
                  <a:cubicBezTo>
                    <a:pt x="305" y="332"/>
                    <a:pt x="305" y="332"/>
                    <a:pt x="305" y="332"/>
                  </a:cubicBezTo>
                  <a:cubicBezTo>
                    <a:pt x="308" y="335"/>
                    <a:pt x="312" y="337"/>
                    <a:pt x="315" y="337"/>
                  </a:cubicBezTo>
                  <a:cubicBezTo>
                    <a:pt x="316" y="337"/>
                    <a:pt x="317" y="337"/>
                    <a:pt x="318" y="336"/>
                  </a:cubicBezTo>
                  <a:cubicBezTo>
                    <a:pt x="320" y="336"/>
                    <a:pt x="321" y="336"/>
                    <a:pt x="323" y="33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0" name="Freeform 31">
              <a:extLst>
                <a:ext uri="{FF2B5EF4-FFF2-40B4-BE49-F238E27FC236}">
                  <a16:creationId xmlns:a16="http://schemas.microsoft.com/office/drawing/2014/main" id="{E88AD3E0-20C6-4A23-B356-C6E239696C8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508375"/>
              <a:ext cx="889000" cy="931863"/>
            </a:xfrm>
            <a:custGeom>
              <a:avLst/>
              <a:gdLst>
                <a:gd name="T0" fmla="*/ 0 w 235"/>
                <a:gd name="T1" fmla="*/ 0 h 246"/>
                <a:gd name="T2" fmla="*/ 2 w 235"/>
                <a:gd name="T3" fmla="*/ 13 h 246"/>
                <a:gd name="T4" fmla="*/ 6 w 235"/>
                <a:gd name="T5" fmla="*/ 21 h 246"/>
                <a:gd name="T6" fmla="*/ 214 w 235"/>
                <a:gd name="T7" fmla="*/ 240 h 246"/>
                <a:gd name="T8" fmla="*/ 222 w 235"/>
                <a:gd name="T9" fmla="*/ 244 h 246"/>
                <a:gd name="T10" fmla="*/ 235 w 235"/>
                <a:gd name="T11" fmla="*/ 246 h 246"/>
                <a:gd name="T12" fmla="*/ 0 w 235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6">
                  <a:moveTo>
                    <a:pt x="0" y="0"/>
                  </a:moveTo>
                  <a:cubicBezTo>
                    <a:pt x="1" y="5"/>
                    <a:pt x="1" y="9"/>
                    <a:pt x="2" y="13"/>
                  </a:cubicBezTo>
                  <a:cubicBezTo>
                    <a:pt x="2" y="16"/>
                    <a:pt x="4" y="19"/>
                    <a:pt x="6" y="21"/>
                  </a:cubicBezTo>
                  <a:cubicBezTo>
                    <a:pt x="214" y="240"/>
                    <a:pt x="214" y="240"/>
                    <a:pt x="214" y="240"/>
                  </a:cubicBezTo>
                  <a:cubicBezTo>
                    <a:pt x="216" y="242"/>
                    <a:pt x="219" y="244"/>
                    <a:pt x="222" y="244"/>
                  </a:cubicBezTo>
                  <a:cubicBezTo>
                    <a:pt x="226" y="245"/>
                    <a:pt x="231" y="246"/>
                    <a:pt x="235" y="24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1" name="Freeform 32">
              <a:extLst>
                <a:ext uri="{FF2B5EF4-FFF2-40B4-BE49-F238E27FC236}">
                  <a16:creationId xmlns:a16="http://schemas.microsoft.com/office/drawing/2014/main" id="{AA5141A6-0615-474E-AFD1-7237B7947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589213"/>
              <a:ext cx="1419225" cy="1487488"/>
            </a:xfrm>
            <a:custGeom>
              <a:avLst/>
              <a:gdLst>
                <a:gd name="T0" fmla="*/ 8 w 375"/>
                <a:gd name="T1" fmla="*/ 0 h 393"/>
                <a:gd name="T2" fmla="*/ 0 w 375"/>
                <a:gd name="T3" fmla="*/ 6 h 393"/>
                <a:gd name="T4" fmla="*/ 369 w 375"/>
                <a:gd name="T5" fmla="*/ 393 h 393"/>
                <a:gd name="T6" fmla="*/ 375 w 375"/>
                <a:gd name="T7" fmla="*/ 385 h 393"/>
                <a:gd name="T8" fmla="*/ 8 w 375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93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369" y="393"/>
                    <a:pt x="369" y="393"/>
                    <a:pt x="369" y="393"/>
                  </a:cubicBezTo>
                  <a:cubicBezTo>
                    <a:pt x="371" y="390"/>
                    <a:pt x="373" y="388"/>
                    <a:pt x="375" y="38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2" name="Freeform 33">
              <a:extLst>
                <a:ext uri="{FF2B5EF4-FFF2-40B4-BE49-F238E27FC236}">
                  <a16:creationId xmlns:a16="http://schemas.microsoft.com/office/drawing/2014/main" id="{DE3E5228-200F-4865-8D91-7588D05EBE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422525"/>
              <a:ext cx="866775" cy="908050"/>
            </a:xfrm>
            <a:custGeom>
              <a:avLst/>
              <a:gdLst>
                <a:gd name="T0" fmla="*/ 0 w 229"/>
                <a:gd name="T1" fmla="*/ 0 h 240"/>
                <a:gd name="T2" fmla="*/ 229 w 229"/>
                <a:gd name="T3" fmla="*/ 240 h 240"/>
                <a:gd name="T4" fmla="*/ 227 w 229"/>
                <a:gd name="T5" fmla="*/ 226 h 240"/>
                <a:gd name="T6" fmla="*/ 223 w 229"/>
                <a:gd name="T7" fmla="*/ 219 h 240"/>
                <a:gd name="T8" fmla="*/ 20 w 229"/>
                <a:gd name="T9" fmla="*/ 6 h 240"/>
                <a:gd name="T10" fmla="*/ 13 w 229"/>
                <a:gd name="T11" fmla="*/ 2 h 240"/>
                <a:gd name="T12" fmla="*/ 0 w 229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40">
                  <a:moveTo>
                    <a:pt x="0" y="0"/>
                  </a:moveTo>
                  <a:cubicBezTo>
                    <a:pt x="229" y="240"/>
                    <a:pt x="229" y="240"/>
                    <a:pt x="229" y="240"/>
                  </a:cubicBezTo>
                  <a:cubicBezTo>
                    <a:pt x="228" y="235"/>
                    <a:pt x="228" y="231"/>
                    <a:pt x="227" y="226"/>
                  </a:cubicBezTo>
                  <a:cubicBezTo>
                    <a:pt x="227" y="224"/>
                    <a:pt x="225" y="221"/>
                    <a:pt x="223" y="219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8" y="4"/>
                    <a:pt x="16" y="2"/>
                    <a:pt x="13" y="2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3" name="Freeform 34">
              <a:extLst>
                <a:ext uri="{FF2B5EF4-FFF2-40B4-BE49-F238E27FC236}">
                  <a16:creationId xmlns:a16="http://schemas.microsoft.com/office/drawing/2014/main" id="{BA6848AE-3693-4321-BC3D-9F36BAD56F6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25" y="2493963"/>
              <a:ext cx="547688" cy="576263"/>
            </a:xfrm>
            <a:custGeom>
              <a:avLst/>
              <a:gdLst>
                <a:gd name="T0" fmla="*/ 0 w 145"/>
                <a:gd name="T1" fmla="*/ 0 h 152"/>
                <a:gd name="T2" fmla="*/ 145 w 145"/>
                <a:gd name="T3" fmla="*/ 152 h 152"/>
                <a:gd name="T4" fmla="*/ 133 w 145"/>
                <a:gd name="T5" fmla="*/ 125 h 152"/>
                <a:gd name="T6" fmla="*/ 130 w 145"/>
                <a:gd name="T7" fmla="*/ 121 h 152"/>
                <a:gd name="T8" fmla="*/ 29 w 145"/>
                <a:gd name="T9" fmla="*/ 16 h 152"/>
                <a:gd name="T10" fmla="*/ 26 w 145"/>
                <a:gd name="T11" fmla="*/ 13 h 152"/>
                <a:gd name="T12" fmla="*/ 0 w 145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2">
                  <a:moveTo>
                    <a:pt x="0" y="0"/>
                  </a:moveTo>
                  <a:cubicBezTo>
                    <a:pt x="145" y="152"/>
                    <a:pt x="145" y="152"/>
                    <a:pt x="145" y="152"/>
                  </a:cubicBezTo>
                  <a:cubicBezTo>
                    <a:pt x="141" y="143"/>
                    <a:pt x="137" y="134"/>
                    <a:pt x="133" y="125"/>
                  </a:cubicBezTo>
                  <a:cubicBezTo>
                    <a:pt x="132" y="124"/>
                    <a:pt x="131" y="122"/>
                    <a:pt x="130" y="12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5"/>
                    <a:pt x="27" y="14"/>
                    <a:pt x="26" y="13"/>
                  </a:cubicBezTo>
                  <a:cubicBezTo>
                    <a:pt x="18" y="8"/>
                    <a:pt x="9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4" name="Freeform 35">
              <a:extLst>
                <a:ext uri="{FF2B5EF4-FFF2-40B4-BE49-F238E27FC236}">
                  <a16:creationId xmlns:a16="http://schemas.microsoft.com/office/drawing/2014/main" id="{C5F7AAD5-5610-4768-A951-E32825C6D66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0" y="2411413"/>
              <a:ext cx="1066800" cy="1116013"/>
            </a:xfrm>
            <a:custGeom>
              <a:avLst/>
              <a:gdLst>
                <a:gd name="T0" fmla="*/ 8 w 282"/>
                <a:gd name="T1" fmla="*/ 0 h 295"/>
                <a:gd name="T2" fmla="*/ 8 w 282"/>
                <a:gd name="T3" fmla="*/ 0 h 295"/>
                <a:gd name="T4" fmla="*/ 0 w 282"/>
                <a:gd name="T5" fmla="*/ 0 h 295"/>
                <a:gd name="T6" fmla="*/ 281 w 282"/>
                <a:gd name="T7" fmla="*/ 295 h 295"/>
                <a:gd name="T8" fmla="*/ 281 w 282"/>
                <a:gd name="T9" fmla="*/ 287 h 295"/>
                <a:gd name="T10" fmla="*/ 277 w 282"/>
                <a:gd name="T11" fmla="*/ 276 h 295"/>
                <a:gd name="T12" fmla="*/ 18 w 282"/>
                <a:gd name="T13" fmla="*/ 4 h 295"/>
                <a:gd name="T14" fmla="*/ 8 w 282"/>
                <a:gd name="T1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9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281" y="295"/>
                    <a:pt x="281" y="295"/>
                    <a:pt x="281" y="295"/>
                  </a:cubicBezTo>
                  <a:cubicBezTo>
                    <a:pt x="281" y="292"/>
                    <a:pt x="281" y="289"/>
                    <a:pt x="281" y="287"/>
                  </a:cubicBezTo>
                  <a:cubicBezTo>
                    <a:pt x="282" y="283"/>
                    <a:pt x="280" y="279"/>
                    <a:pt x="277" y="27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5" name="Freeform 36">
              <a:extLst>
                <a:ext uri="{FF2B5EF4-FFF2-40B4-BE49-F238E27FC236}">
                  <a16:creationId xmlns:a16="http://schemas.microsoft.com/office/drawing/2014/main" id="{EF31B81B-79F9-4603-831B-21805B7048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5" y="2471738"/>
              <a:ext cx="1309688" cy="1366838"/>
            </a:xfrm>
            <a:custGeom>
              <a:avLst/>
              <a:gdLst>
                <a:gd name="T0" fmla="*/ 7 w 346"/>
                <a:gd name="T1" fmla="*/ 0 h 361"/>
                <a:gd name="T2" fmla="*/ 2 w 346"/>
                <a:gd name="T3" fmla="*/ 1 h 361"/>
                <a:gd name="T4" fmla="*/ 0 w 346"/>
                <a:gd name="T5" fmla="*/ 2 h 361"/>
                <a:gd name="T6" fmla="*/ 343 w 346"/>
                <a:gd name="T7" fmla="*/ 361 h 361"/>
                <a:gd name="T8" fmla="*/ 343 w 346"/>
                <a:gd name="T9" fmla="*/ 359 h 361"/>
                <a:gd name="T10" fmla="*/ 341 w 346"/>
                <a:gd name="T11" fmla="*/ 343 h 361"/>
                <a:gd name="T12" fmla="*/ 17 w 346"/>
                <a:gd name="T13" fmla="*/ 4 h 361"/>
                <a:gd name="T14" fmla="*/ 7 w 346"/>
                <a:gd name="T1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" h="361">
                  <a:moveTo>
                    <a:pt x="7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343" y="361"/>
                    <a:pt x="343" y="361"/>
                    <a:pt x="343" y="361"/>
                  </a:cubicBezTo>
                  <a:cubicBezTo>
                    <a:pt x="343" y="360"/>
                    <a:pt x="343" y="359"/>
                    <a:pt x="343" y="359"/>
                  </a:cubicBezTo>
                  <a:cubicBezTo>
                    <a:pt x="346" y="353"/>
                    <a:pt x="344" y="347"/>
                    <a:pt x="341" y="34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6" name="Freeform 37">
              <a:extLst>
                <a:ext uri="{FF2B5EF4-FFF2-40B4-BE49-F238E27FC236}">
                  <a16:creationId xmlns:a16="http://schemas.microsoft.com/office/drawing/2014/main" id="{0835EA8B-8BB6-4363-84D6-7AC422A455A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113" y="2532063"/>
              <a:ext cx="1373188" cy="1430338"/>
            </a:xfrm>
            <a:custGeom>
              <a:avLst/>
              <a:gdLst>
                <a:gd name="T0" fmla="*/ 7 w 363"/>
                <a:gd name="T1" fmla="*/ 0 h 378"/>
                <a:gd name="T2" fmla="*/ 1 w 363"/>
                <a:gd name="T3" fmla="*/ 1 h 378"/>
                <a:gd name="T4" fmla="*/ 0 w 363"/>
                <a:gd name="T5" fmla="*/ 2 h 378"/>
                <a:gd name="T6" fmla="*/ 360 w 363"/>
                <a:gd name="T7" fmla="*/ 378 h 378"/>
                <a:gd name="T8" fmla="*/ 358 w 363"/>
                <a:gd name="T9" fmla="*/ 361 h 378"/>
                <a:gd name="T10" fmla="*/ 17 w 363"/>
                <a:gd name="T11" fmla="*/ 4 h 378"/>
                <a:gd name="T12" fmla="*/ 7 w 363"/>
                <a:gd name="T1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378">
                  <a:moveTo>
                    <a:pt x="7" y="0"/>
                  </a:move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3" y="373"/>
                    <a:pt x="363" y="366"/>
                    <a:pt x="358" y="36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7" name="Freeform 38">
              <a:extLst>
                <a:ext uri="{FF2B5EF4-FFF2-40B4-BE49-F238E27FC236}">
                  <a16:creationId xmlns:a16="http://schemas.microsoft.com/office/drawing/2014/main" id="{16E24A65-44AC-4925-90A8-03735BF37A7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2674938"/>
              <a:ext cx="1438275" cy="1500188"/>
            </a:xfrm>
            <a:custGeom>
              <a:avLst/>
              <a:gdLst>
                <a:gd name="T0" fmla="*/ 8 w 380"/>
                <a:gd name="T1" fmla="*/ 0 h 396"/>
                <a:gd name="T2" fmla="*/ 0 w 380"/>
                <a:gd name="T3" fmla="*/ 7 h 396"/>
                <a:gd name="T4" fmla="*/ 372 w 380"/>
                <a:gd name="T5" fmla="*/ 396 h 396"/>
                <a:gd name="T6" fmla="*/ 380 w 380"/>
                <a:gd name="T7" fmla="*/ 389 h 396"/>
                <a:gd name="T8" fmla="*/ 8 w 380"/>
                <a:gd name="T9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396">
                  <a:moveTo>
                    <a:pt x="8" y="0"/>
                  </a:moveTo>
                  <a:cubicBezTo>
                    <a:pt x="5" y="2"/>
                    <a:pt x="3" y="4"/>
                    <a:pt x="0" y="7"/>
                  </a:cubicBezTo>
                  <a:cubicBezTo>
                    <a:pt x="372" y="396"/>
                    <a:pt x="372" y="396"/>
                    <a:pt x="372" y="396"/>
                  </a:cubicBezTo>
                  <a:cubicBezTo>
                    <a:pt x="374" y="394"/>
                    <a:pt x="377" y="391"/>
                    <a:pt x="380" y="38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8" name="Freeform 39">
              <a:extLst>
                <a:ext uri="{FF2B5EF4-FFF2-40B4-BE49-F238E27FC236}">
                  <a16:creationId xmlns:a16="http://schemas.microsoft.com/office/drawing/2014/main" id="{70D64307-ADBF-4A50-A07F-B604D5EBD0A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428875"/>
              <a:ext cx="1209675" cy="1265238"/>
            </a:xfrm>
            <a:custGeom>
              <a:avLst/>
              <a:gdLst>
                <a:gd name="T0" fmla="*/ 8 w 320"/>
                <a:gd name="T1" fmla="*/ 0 h 334"/>
                <a:gd name="T2" fmla="*/ 5 w 320"/>
                <a:gd name="T3" fmla="*/ 0 h 334"/>
                <a:gd name="T4" fmla="*/ 0 w 320"/>
                <a:gd name="T5" fmla="*/ 1 h 334"/>
                <a:gd name="T6" fmla="*/ 318 w 320"/>
                <a:gd name="T7" fmla="*/ 334 h 334"/>
                <a:gd name="T8" fmla="*/ 319 w 320"/>
                <a:gd name="T9" fmla="*/ 329 h 334"/>
                <a:gd name="T10" fmla="*/ 315 w 320"/>
                <a:gd name="T11" fmla="*/ 316 h 334"/>
                <a:gd name="T12" fmla="*/ 18 w 320"/>
                <a:gd name="T13" fmla="*/ 4 h 334"/>
                <a:gd name="T14" fmla="*/ 8 w 320"/>
                <a:gd name="T1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334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318" y="334"/>
                    <a:pt x="318" y="334"/>
                    <a:pt x="318" y="334"/>
                  </a:cubicBezTo>
                  <a:cubicBezTo>
                    <a:pt x="318" y="332"/>
                    <a:pt x="319" y="331"/>
                    <a:pt x="319" y="329"/>
                  </a:cubicBezTo>
                  <a:cubicBezTo>
                    <a:pt x="320" y="324"/>
                    <a:pt x="319" y="319"/>
                    <a:pt x="315" y="31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963BCAE1-FEF9-4DF7-9D8E-D3E1A95FB04B}"/>
              </a:ext>
            </a:extLst>
          </p:cNvPr>
          <p:cNvSpPr/>
          <p:nvPr/>
        </p:nvSpPr>
        <p:spPr>
          <a:xfrm>
            <a:off x="17145555" y="4579293"/>
            <a:ext cx="2650563" cy="2650557"/>
          </a:xfrm>
          <a:prstGeom prst="ellipse">
            <a:avLst/>
          </a:prstGeom>
          <a:solidFill>
            <a:schemeClr val="bg1">
              <a:lumMod val="9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5E65E3BF-FF5E-4594-BC5F-5AFE5A8856FD}"/>
              </a:ext>
            </a:extLst>
          </p:cNvPr>
          <p:cNvGrpSpPr/>
          <p:nvPr/>
        </p:nvGrpSpPr>
        <p:grpSpPr>
          <a:xfrm>
            <a:off x="16817090" y="5627982"/>
            <a:ext cx="1524000" cy="2519364"/>
            <a:chOff x="5588000" y="2590800"/>
            <a:chExt cx="1016000" cy="1679576"/>
          </a:xfrm>
          <a:solidFill>
            <a:schemeClr val="bg1"/>
          </a:solidFill>
        </p:grpSpPr>
        <p:sp>
          <p:nvSpPr>
            <p:cNvPr id="30" name="Freeform 43">
              <a:extLst>
                <a:ext uri="{FF2B5EF4-FFF2-40B4-BE49-F238E27FC236}">
                  <a16:creationId xmlns:a16="http://schemas.microsoft.com/office/drawing/2014/main" id="{B2DEEF7D-36C0-42FB-861C-EC615F46C6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4237038"/>
              <a:ext cx="30163" cy="30163"/>
            </a:xfrm>
            <a:custGeom>
              <a:avLst/>
              <a:gdLst>
                <a:gd name="T0" fmla="*/ 4 w 8"/>
                <a:gd name="T1" fmla="*/ 0 h 8"/>
                <a:gd name="T2" fmla="*/ 4 w 8"/>
                <a:gd name="T3" fmla="*/ 0 h 8"/>
                <a:gd name="T4" fmla="*/ 0 w 8"/>
                <a:gd name="T5" fmla="*/ 4 h 8"/>
                <a:gd name="T6" fmla="*/ 4 w 8"/>
                <a:gd name="T7" fmla="*/ 8 h 8"/>
                <a:gd name="T8" fmla="*/ 4 w 8"/>
                <a:gd name="T9" fmla="*/ 8 h 8"/>
                <a:gd name="T10" fmla="*/ 8 w 8"/>
                <a:gd name="T11" fmla="*/ 4 h 8"/>
                <a:gd name="T12" fmla="*/ 4 w 8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1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1" name="Freeform 44">
              <a:extLst>
                <a:ext uri="{FF2B5EF4-FFF2-40B4-BE49-F238E27FC236}">
                  <a16:creationId xmlns:a16="http://schemas.microsoft.com/office/drawing/2014/main" id="{B2186BB4-D648-4988-84E0-1C7F5152CF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9788" y="4076700"/>
              <a:ext cx="38100" cy="30163"/>
            </a:xfrm>
            <a:custGeom>
              <a:avLst/>
              <a:gdLst>
                <a:gd name="T0" fmla="*/ 2 w 10"/>
                <a:gd name="T1" fmla="*/ 2 h 8"/>
                <a:gd name="T2" fmla="*/ 3 w 10"/>
                <a:gd name="T3" fmla="*/ 7 h 8"/>
                <a:gd name="T4" fmla="*/ 5 w 10"/>
                <a:gd name="T5" fmla="*/ 8 h 8"/>
                <a:gd name="T6" fmla="*/ 8 w 10"/>
                <a:gd name="T7" fmla="*/ 7 h 8"/>
                <a:gd name="T8" fmla="*/ 7 w 10"/>
                <a:gd name="T9" fmla="*/ 1 h 8"/>
                <a:gd name="T10" fmla="*/ 2 w 10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2" y="2"/>
                  </a:moveTo>
                  <a:cubicBezTo>
                    <a:pt x="0" y="4"/>
                    <a:pt x="1" y="6"/>
                    <a:pt x="3" y="7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6" y="8"/>
                    <a:pt x="7" y="8"/>
                    <a:pt x="8" y="7"/>
                  </a:cubicBezTo>
                  <a:cubicBezTo>
                    <a:pt x="10" y="5"/>
                    <a:pt x="9" y="2"/>
                    <a:pt x="7" y="1"/>
                  </a:cubicBezTo>
                  <a:cubicBezTo>
                    <a:pt x="6" y="0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2" name="Freeform 45">
              <a:extLst>
                <a:ext uri="{FF2B5EF4-FFF2-40B4-BE49-F238E27FC236}">
                  <a16:creationId xmlns:a16="http://schemas.microsoft.com/office/drawing/2014/main" id="{BDBE8FED-8E57-4289-BADD-88F61D7C6D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63" y="2720975"/>
              <a:ext cx="34925" cy="33338"/>
            </a:xfrm>
            <a:custGeom>
              <a:avLst/>
              <a:gdLst>
                <a:gd name="T0" fmla="*/ 8 w 9"/>
                <a:gd name="T1" fmla="*/ 3 h 9"/>
                <a:gd name="T2" fmla="*/ 2 w 9"/>
                <a:gd name="T3" fmla="*/ 1 h 9"/>
                <a:gd name="T4" fmla="*/ 1 w 9"/>
                <a:gd name="T5" fmla="*/ 7 h 9"/>
                <a:gd name="T6" fmla="*/ 5 w 9"/>
                <a:gd name="T7" fmla="*/ 9 h 9"/>
                <a:gd name="T8" fmla="*/ 7 w 9"/>
                <a:gd name="T9" fmla="*/ 8 h 9"/>
                <a:gd name="T10" fmla="*/ 8 w 9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8" y="3"/>
                  </a:moveTo>
                  <a:cubicBezTo>
                    <a:pt x="7" y="1"/>
                    <a:pt x="4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2" y="8"/>
                    <a:pt x="3" y="9"/>
                    <a:pt x="5" y="9"/>
                  </a:cubicBezTo>
                  <a:cubicBezTo>
                    <a:pt x="5" y="9"/>
                    <a:pt x="6" y="9"/>
                    <a:pt x="7" y="8"/>
                  </a:cubicBezTo>
                  <a:cubicBezTo>
                    <a:pt x="9" y="7"/>
                    <a:pt x="9" y="4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3" name="Freeform 46">
              <a:extLst>
                <a:ext uri="{FF2B5EF4-FFF2-40B4-BE49-F238E27FC236}">
                  <a16:creationId xmlns:a16="http://schemas.microsoft.com/office/drawing/2014/main" id="{061397EB-F44A-435A-8F8C-57417AD273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4224338"/>
              <a:ext cx="30163" cy="31750"/>
            </a:xfrm>
            <a:custGeom>
              <a:avLst/>
              <a:gdLst>
                <a:gd name="T0" fmla="*/ 5 w 8"/>
                <a:gd name="T1" fmla="*/ 0 h 8"/>
                <a:gd name="T2" fmla="*/ 0 w 8"/>
                <a:gd name="T3" fmla="*/ 4 h 8"/>
                <a:gd name="T4" fmla="*/ 3 w 8"/>
                <a:gd name="T5" fmla="*/ 8 h 8"/>
                <a:gd name="T6" fmla="*/ 3 w 8"/>
                <a:gd name="T7" fmla="*/ 8 h 8"/>
                <a:gd name="T8" fmla="*/ 4 w 8"/>
                <a:gd name="T9" fmla="*/ 8 h 8"/>
                <a:gd name="T10" fmla="*/ 8 w 8"/>
                <a:gd name="T11" fmla="*/ 5 h 8"/>
                <a:gd name="T12" fmla="*/ 5 w 8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5" y="0"/>
                  </a:moveTo>
                  <a:cubicBezTo>
                    <a:pt x="3" y="0"/>
                    <a:pt x="0" y="1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8" y="7"/>
                    <a:pt x="8" y="5"/>
                  </a:cubicBezTo>
                  <a:cubicBezTo>
                    <a:pt x="8" y="3"/>
                    <a:pt x="7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4" name="Freeform 47">
              <a:extLst>
                <a:ext uri="{FF2B5EF4-FFF2-40B4-BE49-F238E27FC236}">
                  <a16:creationId xmlns:a16="http://schemas.microsoft.com/office/drawing/2014/main" id="{3CCD3A10-E52D-480D-87D6-B939CE8660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9075" y="4221163"/>
              <a:ext cx="34925" cy="34925"/>
            </a:xfrm>
            <a:custGeom>
              <a:avLst/>
              <a:gdLst>
                <a:gd name="T0" fmla="*/ 1 w 9"/>
                <a:gd name="T1" fmla="*/ 5 h 9"/>
                <a:gd name="T2" fmla="*/ 5 w 9"/>
                <a:gd name="T3" fmla="*/ 9 h 9"/>
                <a:gd name="T4" fmla="*/ 5 w 9"/>
                <a:gd name="T5" fmla="*/ 9 h 9"/>
                <a:gd name="T6" fmla="*/ 8 w 9"/>
                <a:gd name="T7" fmla="*/ 4 h 9"/>
                <a:gd name="T8" fmla="*/ 4 w 9"/>
                <a:gd name="T9" fmla="*/ 1 h 9"/>
                <a:gd name="T10" fmla="*/ 1 w 9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1" y="5"/>
                  </a:moveTo>
                  <a:cubicBezTo>
                    <a:pt x="1" y="7"/>
                    <a:pt x="3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8"/>
                    <a:pt x="9" y="6"/>
                    <a:pt x="8" y="4"/>
                  </a:cubicBezTo>
                  <a:cubicBezTo>
                    <a:pt x="8" y="2"/>
                    <a:pt x="6" y="0"/>
                    <a:pt x="4" y="1"/>
                  </a:cubicBezTo>
                  <a:cubicBezTo>
                    <a:pt x="2" y="1"/>
                    <a:pt x="0" y="3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5" name="Freeform 48">
              <a:extLst>
                <a:ext uri="{FF2B5EF4-FFF2-40B4-BE49-F238E27FC236}">
                  <a16:creationId xmlns:a16="http://schemas.microsoft.com/office/drawing/2014/main" id="{B8219C39-3FB6-480B-B663-D63C3F1C7C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638" y="4027488"/>
              <a:ext cx="33338" cy="34925"/>
            </a:xfrm>
            <a:custGeom>
              <a:avLst/>
              <a:gdLst>
                <a:gd name="T0" fmla="*/ 1 w 9"/>
                <a:gd name="T1" fmla="*/ 2 h 9"/>
                <a:gd name="T2" fmla="*/ 2 w 9"/>
                <a:gd name="T3" fmla="*/ 8 h 9"/>
                <a:gd name="T4" fmla="*/ 4 w 9"/>
                <a:gd name="T5" fmla="*/ 9 h 9"/>
                <a:gd name="T6" fmla="*/ 7 w 9"/>
                <a:gd name="T7" fmla="*/ 7 h 9"/>
                <a:gd name="T8" fmla="*/ 7 w 9"/>
                <a:gd name="T9" fmla="*/ 2 h 9"/>
                <a:gd name="T10" fmla="*/ 1 w 9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1" y="2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3" y="8"/>
                    <a:pt x="4" y="9"/>
                    <a:pt x="4" y="9"/>
                  </a:cubicBezTo>
                  <a:cubicBezTo>
                    <a:pt x="6" y="9"/>
                    <a:pt x="7" y="8"/>
                    <a:pt x="7" y="7"/>
                  </a:cubicBezTo>
                  <a:cubicBezTo>
                    <a:pt x="9" y="6"/>
                    <a:pt x="9" y="3"/>
                    <a:pt x="7" y="2"/>
                  </a:cubicBezTo>
                  <a:cubicBezTo>
                    <a:pt x="5" y="0"/>
                    <a:pt x="3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6" name="Freeform 49">
              <a:extLst>
                <a:ext uri="{FF2B5EF4-FFF2-40B4-BE49-F238E27FC236}">
                  <a16:creationId xmlns:a16="http://schemas.microsoft.com/office/drawing/2014/main" id="{3C3FD4B7-A07A-492D-8B59-2A41796673D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3675" y="2598738"/>
              <a:ext cx="33338" cy="30163"/>
            </a:xfrm>
            <a:custGeom>
              <a:avLst/>
              <a:gdLst>
                <a:gd name="T0" fmla="*/ 4 w 9"/>
                <a:gd name="T1" fmla="*/ 8 h 8"/>
                <a:gd name="T2" fmla="*/ 5 w 9"/>
                <a:gd name="T3" fmla="*/ 8 h 8"/>
                <a:gd name="T4" fmla="*/ 9 w 9"/>
                <a:gd name="T5" fmla="*/ 5 h 8"/>
                <a:gd name="T6" fmla="*/ 5 w 9"/>
                <a:gd name="T7" fmla="*/ 0 h 8"/>
                <a:gd name="T8" fmla="*/ 1 w 9"/>
                <a:gd name="T9" fmla="*/ 4 h 8"/>
                <a:gd name="T10" fmla="*/ 4 w 9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4" y="8"/>
                    <a:pt x="4" y="8"/>
                    <a:pt x="5" y="8"/>
                  </a:cubicBezTo>
                  <a:cubicBezTo>
                    <a:pt x="7" y="8"/>
                    <a:pt x="8" y="7"/>
                    <a:pt x="9" y="5"/>
                  </a:cubicBezTo>
                  <a:cubicBezTo>
                    <a:pt x="9" y="3"/>
                    <a:pt x="7" y="1"/>
                    <a:pt x="5" y="0"/>
                  </a:cubicBezTo>
                  <a:cubicBezTo>
                    <a:pt x="3" y="0"/>
                    <a:pt x="1" y="2"/>
                    <a:pt x="1" y="4"/>
                  </a:cubicBezTo>
                  <a:cubicBezTo>
                    <a:pt x="0" y="6"/>
                    <a:pt x="2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7" name="Oval 50">
              <a:extLst>
                <a:ext uri="{FF2B5EF4-FFF2-40B4-BE49-F238E27FC236}">
                  <a16:creationId xmlns:a16="http://schemas.microsoft.com/office/drawing/2014/main" id="{65992570-6D96-4FCC-8818-C0711C728C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4240213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8" name="Freeform 51">
              <a:extLst>
                <a:ext uri="{FF2B5EF4-FFF2-40B4-BE49-F238E27FC236}">
                  <a16:creationId xmlns:a16="http://schemas.microsoft.com/office/drawing/2014/main" id="{3B475FD2-FED4-4191-BFE4-98E9454B879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50" y="2590800"/>
              <a:ext cx="30163" cy="31750"/>
            </a:xfrm>
            <a:custGeom>
              <a:avLst/>
              <a:gdLst>
                <a:gd name="T0" fmla="*/ 4 w 8"/>
                <a:gd name="T1" fmla="*/ 0 h 8"/>
                <a:gd name="T2" fmla="*/ 4 w 8"/>
                <a:gd name="T3" fmla="*/ 0 h 8"/>
                <a:gd name="T4" fmla="*/ 0 w 8"/>
                <a:gd name="T5" fmla="*/ 4 h 8"/>
                <a:gd name="T6" fmla="*/ 4 w 8"/>
                <a:gd name="T7" fmla="*/ 8 h 8"/>
                <a:gd name="T8" fmla="*/ 4 w 8"/>
                <a:gd name="T9" fmla="*/ 8 h 8"/>
                <a:gd name="T10" fmla="*/ 8 w 8"/>
                <a:gd name="T11" fmla="*/ 4 h 8"/>
                <a:gd name="T12" fmla="*/ 4 w 8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4" y="8"/>
                    <a:pt x="2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9" name="Freeform 52">
              <a:extLst>
                <a:ext uri="{FF2B5EF4-FFF2-40B4-BE49-F238E27FC236}">
                  <a16:creationId xmlns:a16="http://schemas.microsoft.com/office/drawing/2014/main" id="{C2CB5C5C-A443-41DD-B725-B04CFC33D7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738" y="2765425"/>
              <a:ext cx="33338" cy="30163"/>
            </a:xfrm>
            <a:custGeom>
              <a:avLst/>
              <a:gdLst>
                <a:gd name="T0" fmla="*/ 8 w 9"/>
                <a:gd name="T1" fmla="*/ 2 h 8"/>
                <a:gd name="T2" fmla="*/ 2 w 9"/>
                <a:gd name="T3" fmla="*/ 1 h 8"/>
                <a:gd name="T4" fmla="*/ 1 w 9"/>
                <a:gd name="T5" fmla="*/ 7 h 8"/>
                <a:gd name="T6" fmla="*/ 4 w 9"/>
                <a:gd name="T7" fmla="*/ 8 h 8"/>
                <a:gd name="T8" fmla="*/ 7 w 9"/>
                <a:gd name="T9" fmla="*/ 8 h 8"/>
                <a:gd name="T10" fmla="*/ 8 w 9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8" y="2"/>
                  </a:moveTo>
                  <a:cubicBezTo>
                    <a:pt x="6" y="0"/>
                    <a:pt x="4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8"/>
                  </a:cubicBezTo>
                  <a:cubicBezTo>
                    <a:pt x="9" y="6"/>
                    <a:pt x="9" y="4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40" name="Freeform 53">
              <a:extLst>
                <a:ext uri="{FF2B5EF4-FFF2-40B4-BE49-F238E27FC236}">
                  <a16:creationId xmlns:a16="http://schemas.microsoft.com/office/drawing/2014/main" id="{2615AC7A-F8E4-46F4-BE56-BA2CC67CFF7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400" y="4183063"/>
              <a:ext cx="33338" cy="34925"/>
            </a:xfrm>
            <a:custGeom>
              <a:avLst/>
              <a:gdLst>
                <a:gd name="T0" fmla="*/ 6 w 9"/>
                <a:gd name="T1" fmla="*/ 1 h 9"/>
                <a:gd name="T2" fmla="*/ 1 w 9"/>
                <a:gd name="T3" fmla="*/ 3 h 9"/>
                <a:gd name="T4" fmla="*/ 3 w 9"/>
                <a:gd name="T5" fmla="*/ 9 h 9"/>
                <a:gd name="T6" fmla="*/ 5 w 9"/>
                <a:gd name="T7" fmla="*/ 9 h 9"/>
                <a:gd name="T8" fmla="*/ 8 w 9"/>
                <a:gd name="T9" fmla="*/ 6 h 9"/>
                <a:gd name="T10" fmla="*/ 6 w 9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6" y="1"/>
                  </a:move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1" y="8"/>
                    <a:pt x="3" y="9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6" y="9"/>
                    <a:pt x="8" y="8"/>
                    <a:pt x="8" y="6"/>
                  </a:cubicBezTo>
                  <a:cubicBezTo>
                    <a:pt x="9" y="4"/>
                    <a:pt x="8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41" name="Freeform 54">
              <a:extLst>
                <a:ext uri="{FF2B5EF4-FFF2-40B4-BE49-F238E27FC236}">
                  <a16:creationId xmlns:a16="http://schemas.microsoft.com/office/drawing/2014/main" id="{917FB1A1-4C85-4466-8E48-2536A836429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2652713"/>
              <a:ext cx="38100" cy="30163"/>
            </a:xfrm>
            <a:custGeom>
              <a:avLst/>
              <a:gdLst>
                <a:gd name="T0" fmla="*/ 9 w 10"/>
                <a:gd name="T1" fmla="*/ 3 h 8"/>
                <a:gd name="T2" fmla="*/ 3 w 10"/>
                <a:gd name="T3" fmla="*/ 0 h 8"/>
                <a:gd name="T4" fmla="*/ 1 w 10"/>
                <a:gd name="T5" fmla="*/ 6 h 8"/>
                <a:gd name="T6" fmla="*/ 5 w 10"/>
                <a:gd name="T7" fmla="*/ 8 h 8"/>
                <a:gd name="T8" fmla="*/ 7 w 10"/>
                <a:gd name="T9" fmla="*/ 8 h 8"/>
                <a:gd name="T10" fmla="*/ 9 w 10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9" y="3"/>
                  </a:moveTo>
                  <a:cubicBezTo>
                    <a:pt x="8" y="1"/>
                    <a:pt x="6" y="0"/>
                    <a:pt x="3" y="0"/>
                  </a:cubicBezTo>
                  <a:cubicBezTo>
                    <a:pt x="1" y="1"/>
                    <a:pt x="0" y="4"/>
                    <a:pt x="1" y="6"/>
                  </a:cubicBezTo>
                  <a:cubicBezTo>
                    <a:pt x="2" y="7"/>
                    <a:pt x="3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7"/>
                    <a:pt x="10" y="5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42" name="Freeform 55">
              <a:extLst>
                <a:ext uri="{FF2B5EF4-FFF2-40B4-BE49-F238E27FC236}">
                  <a16:creationId xmlns:a16="http://schemas.microsoft.com/office/drawing/2014/main" id="{709910E2-6B05-458D-B27F-2101D8591D9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0" y="2625725"/>
              <a:ext cx="34925" cy="30163"/>
            </a:xfrm>
            <a:custGeom>
              <a:avLst/>
              <a:gdLst>
                <a:gd name="T0" fmla="*/ 9 w 9"/>
                <a:gd name="T1" fmla="*/ 3 h 8"/>
                <a:gd name="T2" fmla="*/ 4 w 9"/>
                <a:gd name="T3" fmla="*/ 1 h 8"/>
                <a:gd name="T4" fmla="*/ 1 w 9"/>
                <a:gd name="T5" fmla="*/ 6 h 8"/>
                <a:gd name="T6" fmla="*/ 5 w 9"/>
                <a:gd name="T7" fmla="*/ 8 h 8"/>
                <a:gd name="T8" fmla="*/ 6 w 9"/>
                <a:gd name="T9" fmla="*/ 8 h 8"/>
                <a:gd name="T10" fmla="*/ 9 w 9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9" y="3"/>
                  </a:moveTo>
                  <a:cubicBezTo>
                    <a:pt x="8" y="1"/>
                    <a:pt x="6" y="0"/>
                    <a:pt x="4" y="1"/>
                  </a:cubicBezTo>
                  <a:cubicBezTo>
                    <a:pt x="2" y="1"/>
                    <a:pt x="0" y="3"/>
                    <a:pt x="1" y="6"/>
                  </a:cubicBezTo>
                  <a:cubicBezTo>
                    <a:pt x="2" y="7"/>
                    <a:pt x="3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8" y="8"/>
                    <a:pt x="9" y="5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43" name="Freeform 56">
              <a:extLst>
                <a:ext uri="{FF2B5EF4-FFF2-40B4-BE49-F238E27FC236}">
                  <a16:creationId xmlns:a16="http://schemas.microsoft.com/office/drawing/2014/main" id="{3868C3BF-BD89-43D3-9D63-228B9E5458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288" y="4119563"/>
              <a:ext cx="34925" cy="30163"/>
            </a:xfrm>
            <a:custGeom>
              <a:avLst/>
              <a:gdLst>
                <a:gd name="T0" fmla="*/ 7 w 9"/>
                <a:gd name="T1" fmla="*/ 1 h 8"/>
                <a:gd name="T2" fmla="*/ 1 w 9"/>
                <a:gd name="T3" fmla="*/ 2 h 8"/>
                <a:gd name="T4" fmla="*/ 3 w 9"/>
                <a:gd name="T5" fmla="*/ 8 h 8"/>
                <a:gd name="T6" fmla="*/ 5 w 9"/>
                <a:gd name="T7" fmla="*/ 8 h 8"/>
                <a:gd name="T8" fmla="*/ 8 w 9"/>
                <a:gd name="T9" fmla="*/ 6 h 8"/>
                <a:gd name="T10" fmla="*/ 7 w 9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7" y="1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0" y="4"/>
                    <a:pt x="1" y="7"/>
                    <a:pt x="3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6" y="8"/>
                    <a:pt x="7" y="8"/>
                    <a:pt x="8" y="6"/>
                  </a:cubicBezTo>
                  <a:cubicBezTo>
                    <a:pt x="9" y="5"/>
                    <a:pt x="9" y="2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44" name="Freeform 57">
              <a:extLst>
                <a:ext uri="{FF2B5EF4-FFF2-40B4-BE49-F238E27FC236}">
                  <a16:creationId xmlns:a16="http://schemas.microsoft.com/office/drawing/2014/main" id="{9861AF7D-14E9-42B4-BB32-10DA1F59F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4210050"/>
              <a:ext cx="34925" cy="30163"/>
            </a:xfrm>
            <a:custGeom>
              <a:avLst/>
              <a:gdLst>
                <a:gd name="T0" fmla="*/ 6 w 9"/>
                <a:gd name="T1" fmla="*/ 0 h 8"/>
                <a:gd name="T2" fmla="*/ 1 w 9"/>
                <a:gd name="T3" fmla="*/ 3 h 8"/>
                <a:gd name="T4" fmla="*/ 3 w 9"/>
                <a:gd name="T5" fmla="*/ 8 h 8"/>
                <a:gd name="T6" fmla="*/ 5 w 9"/>
                <a:gd name="T7" fmla="*/ 8 h 8"/>
                <a:gd name="T8" fmla="*/ 8 w 9"/>
                <a:gd name="T9" fmla="*/ 5 h 8"/>
                <a:gd name="T10" fmla="*/ 6 w 9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6" y="0"/>
                  </a:move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6" y="8"/>
                    <a:pt x="8" y="7"/>
                    <a:pt x="8" y="5"/>
                  </a:cubicBezTo>
                  <a:cubicBezTo>
                    <a:pt x="9" y="3"/>
                    <a:pt x="8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45" name="Freeform 58">
              <a:extLst>
                <a:ext uri="{FF2B5EF4-FFF2-40B4-BE49-F238E27FC236}">
                  <a16:creationId xmlns:a16="http://schemas.microsoft.com/office/drawing/2014/main" id="{C5B540C6-0EFB-4082-A07D-539C6C98A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606675"/>
              <a:ext cx="34925" cy="30163"/>
            </a:xfrm>
            <a:custGeom>
              <a:avLst/>
              <a:gdLst>
                <a:gd name="T0" fmla="*/ 8 w 9"/>
                <a:gd name="T1" fmla="*/ 3 h 8"/>
                <a:gd name="T2" fmla="*/ 3 w 9"/>
                <a:gd name="T3" fmla="*/ 0 h 8"/>
                <a:gd name="T4" fmla="*/ 0 w 9"/>
                <a:gd name="T5" fmla="*/ 5 h 8"/>
                <a:gd name="T6" fmla="*/ 4 w 9"/>
                <a:gd name="T7" fmla="*/ 8 h 8"/>
                <a:gd name="T8" fmla="*/ 5 w 9"/>
                <a:gd name="T9" fmla="*/ 8 h 8"/>
                <a:gd name="T10" fmla="*/ 8 w 9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8" y="3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2" y="8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7" y="8"/>
                    <a:pt x="9" y="6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46" name="Freeform 59">
              <a:extLst>
                <a:ext uri="{FF2B5EF4-FFF2-40B4-BE49-F238E27FC236}">
                  <a16:creationId xmlns:a16="http://schemas.microsoft.com/office/drawing/2014/main" id="{6EDCD686-9343-48B0-B142-70C167748A4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7638" y="4232275"/>
              <a:ext cx="30163" cy="34925"/>
            </a:xfrm>
            <a:custGeom>
              <a:avLst/>
              <a:gdLst>
                <a:gd name="T0" fmla="*/ 0 w 8"/>
                <a:gd name="T1" fmla="*/ 5 h 9"/>
                <a:gd name="T2" fmla="*/ 4 w 8"/>
                <a:gd name="T3" fmla="*/ 9 h 9"/>
                <a:gd name="T4" fmla="*/ 4 w 8"/>
                <a:gd name="T5" fmla="*/ 9 h 9"/>
                <a:gd name="T6" fmla="*/ 8 w 8"/>
                <a:gd name="T7" fmla="*/ 4 h 9"/>
                <a:gd name="T8" fmla="*/ 3 w 8"/>
                <a:gd name="T9" fmla="*/ 1 h 9"/>
                <a:gd name="T10" fmla="*/ 0 w 8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0" y="5"/>
                  </a:moveTo>
                  <a:cubicBezTo>
                    <a:pt x="0" y="7"/>
                    <a:pt x="2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2"/>
                    <a:pt x="6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47" name="Freeform 60">
              <a:extLst>
                <a:ext uri="{FF2B5EF4-FFF2-40B4-BE49-F238E27FC236}">
                  <a16:creationId xmlns:a16="http://schemas.microsoft.com/office/drawing/2014/main" id="{0B7DC6DC-5585-48F9-849D-2CD22B043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0" y="2590800"/>
              <a:ext cx="30163" cy="31750"/>
            </a:xfrm>
            <a:custGeom>
              <a:avLst/>
              <a:gdLst>
                <a:gd name="T0" fmla="*/ 4 w 8"/>
                <a:gd name="T1" fmla="*/ 8 h 8"/>
                <a:gd name="T2" fmla="*/ 4 w 8"/>
                <a:gd name="T3" fmla="*/ 8 h 8"/>
                <a:gd name="T4" fmla="*/ 8 w 8"/>
                <a:gd name="T5" fmla="*/ 4 h 8"/>
                <a:gd name="T6" fmla="*/ 4 w 8"/>
                <a:gd name="T7" fmla="*/ 0 h 8"/>
                <a:gd name="T8" fmla="*/ 0 w 8"/>
                <a:gd name="T9" fmla="*/ 4 h 8"/>
                <a:gd name="T10" fmla="*/ 4 w 8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8" y="7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1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48" name="Freeform 61">
              <a:extLst>
                <a:ext uri="{FF2B5EF4-FFF2-40B4-BE49-F238E27FC236}">
                  <a16:creationId xmlns:a16="http://schemas.microsoft.com/office/drawing/2014/main" id="{ED257077-C72C-430A-81A6-518DDF0E6B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4152900"/>
              <a:ext cx="34925" cy="34925"/>
            </a:xfrm>
            <a:custGeom>
              <a:avLst/>
              <a:gdLst>
                <a:gd name="T0" fmla="*/ 6 w 9"/>
                <a:gd name="T1" fmla="*/ 1 h 9"/>
                <a:gd name="T2" fmla="*/ 1 w 9"/>
                <a:gd name="T3" fmla="*/ 3 h 9"/>
                <a:gd name="T4" fmla="*/ 2 w 9"/>
                <a:gd name="T5" fmla="*/ 8 h 9"/>
                <a:gd name="T6" fmla="*/ 4 w 9"/>
                <a:gd name="T7" fmla="*/ 9 h 9"/>
                <a:gd name="T8" fmla="*/ 8 w 9"/>
                <a:gd name="T9" fmla="*/ 7 h 9"/>
                <a:gd name="T10" fmla="*/ 6 w 9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6" y="1"/>
                  </a:move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6" y="9"/>
                    <a:pt x="7" y="8"/>
                    <a:pt x="8" y="7"/>
                  </a:cubicBezTo>
                  <a:cubicBezTo>
                    <a:pt x="9" y="5"/>
                    <a:pt x="8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49" name="Freeform 62">
              <a:extLst>
                <a:ext uri="{FF2B5EF4-FFF2-40B4-BE49-F238E27FC236}">
                  <a16:creationId xmlns:a16="http://schemas.microsoft.com/office/drawing/2014/main" id="{06A88619-ACA0-4DB4-B435-A743660B4C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0" y="2595563"/>
              <a:ext cx="30163" cy="30163"/>
            </a:xfrm>
            <a:custGeom>
              <a:avLst/>
              <a:gdLst>
                <a:gd name="T0" fmla="*/ 8 w 8"/>
                <a:gd name="T1" fmla="*/ 4 h 8"/>
                <a:gd name="T2" fmla="*/ 3 w 8"/>
                <a:gd name="T3" fmla="*/ 0 h 8"/>
                <a:gd name="T4" fmla="*/ 0 w 8"/>
                <a:gd name="T5" fmla="*/ 5 h 8"/>
                <a:gd name="T6" fmla="*/ 4 w 8"/>
                <a:gd name="T7" fmla="*/ 8 h 8"/>
                <a:gd name="T8" fmla="*/ 4 w 8"/>
                <a:gd name="T9" fmla="*/ 8 h 8"/>
                <a:gd name="T10" fmla="*/ 4 w 8"/>
                <a:gd name="T11" fmla="*/ 8 h 8"/>
                <a:gd name="T12" fmla="*/ 8 w 8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cubicBezTo>
                    <a:pt x="8" y="1"/>
                    <a:pt x="6" y="0"/>
                    <a:pt x="3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8"/>
                    <a:pt x="8" y="6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50" name="Freeform 63">
              <a:extLst>
                <a:ext uri="{FF2B5EF4-FFF2-40B4-BE49-F238E27FC236}">
                  <a16:creationId xmlns:a16="http://schemas.microsoft.com/office/drawing/2014/main" id="{B9BCC557-5847-4E80-96C1-D9DE2066732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2682875"/>
              <a:ext cx="33338" cy="33338"/>
            </a:xfrm>
            <a:custGeom>
              <a:avLst/>
              <a:gdLst>
                <a:gd name="T0" fmla="*/ 8 w 9"/>
                <a:gd name="T1" fmla="*/ 3 h 9"/>
                <a:gd name="T2" fmla="*/ 3 w 9"/>
                <a:gd name="T3" fmla="*/ 1 h 9"/>
                <a:gd name="T4" fmla="*/ 1 w 9"/>
                <a:gd name="T5" fmla="*/ 6 h 9"/>
                <a:gd name="T6" fmla="*/ 5 w 9"/>
                <a:gd name="T7" fmla="*/ 9 h 9"/>
                <a:gd name="T8" fmla="*/ 7 w 9"/>
                <a:gd name="T9" fmla="*/ 8 h 9"/>
                <a:gd name="T10" fmla="*/ 8 w 9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8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2"/>
                    <a:pt x="0" y="5"/>
                    <a:pt x="1" y="6"/>
                  </a:cubicBezTo>
                  <a:cubicBezTo>
                    <a:pt x="2" y="8"/>
                    <a:pt x="3" y="9"/>
                    <a:pt x="5" y="9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9" y="7"/>
                    <a:pt x="9" y="5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51" name="Freeform 64">
              <a:extLst>
                <a:ext uri="{FF2B5EF4-FFF2-40B4-BE49-F238E27FC236}">
                  <a16:creationId xmlns:a16="http://schemas.microsoft.com/office/drawing/2014/main" id="{C786ADF2-A973-48DF-9E59-90F75FF918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000" y="3352800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4 w 8"/>
                <a:gd name="T3" fmla="*/ 8 h 8"/>
                <a:gd name="T4" fmla="*/ 8 w 8"/>
                <a:gd name="T5" fmla="*/ 4 h 8"/>
                <a:gd name="T6" fmla="*/ 5 w 8"/>
                <a:gd name="T7" fmla="*/ 0 h 8"/>
                <a:gd name="T8" fmla="*/ 0 w 8"/>
                <a:gd name="T9" fmla="*/ 3 h 8"/>
                <a:gd name="T10" fmla="*/ 4 w 8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2"/>
                    <a:pt x="7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6"/>
                    <a:pt x="2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52" name="Freeform 65">
              <a:extLst>
                <a:ext uri="{FF2B5EF4-FFF2-40B4-BE49-F238E27FC236}">
                  <a16:creationId xmlns:a16="http://schemas.microsoft.com/office/drawing/2014/main" id="{9A7B3CD4-A85B-429C-B1BE-D1560B4AE3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313" y="3789363"/>
              <a:ext cx="34925" cy="33338"/>
            </a:xfrm>
            <a:custGeom>
              <a:avLst/>
              <a:gdLst>
                <a:gd name="T0" fmla="*/ 3 w 9"/>
                <a:gd name="T1" fmla="*/ 1 h 9"/>
                <a:gd name="T2" fmla="*/ 1 w 9"/>
                <a:gd name="T3" fmla="*/ 7 h 9"/>
                <a:gd name="T4" fmla="*/ 5 w 9"/>
                <a:gd name="T5" fmla="*/ 9 h 9"/>
                <a:gd name="T6" fmla="*/ 7 w 9"/>
                <a:gd name="T7" fmla="*/ 8 h 9"/>
                <a:gd name="T8" fmla="*/ 8 w 9"/>
                <a:gd name="T9" fmla="*/ 3 h 9"/>
                <a:gd name="T10" fmla="*/ 3 w 9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2" y="8"/>
                    <a:pt x="3" y="9"/>
                    <a:pt x="5" y="9"/>
                  </a:cubicBezTo>
                  <a:cubicBezTo>
                    <a:pt x="5" y="9"/>
                    <a:pt x="6" y="9"/>
                    <a:pt x="7" y="8"/>
                  </a:cubicBezTo>
                  <a:cubicBezTo>
                    <a:pt x="8" y="7"/>
                    <a:pt x="9" y="5"/>
                    <a:pt x="8" y="3"/>
                  </a:cubicBezTo>
                  <a:cubicBezTo>
                    <a:pt x="7" y="1"/>
                    <a:pt x="5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53" name="Freeform 66">
              <a:extLst>
                <a:ext uri="{FF2B5EF4-FFF2-40B4-BE49-F238E27FC236}">
                  <a16:creationId xmlns:a16="http://schemas.microsoft.com/office/drawing/2014/main" id="{84A9C019-8867-4ED7-8E5C-7910A84084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3057525"/>
              <a:ext cx="34925" cy="34925"/>
            </a:xfrm>
            <a:custGeom>
              <a:avLst/>
              <a:gdLst>
                <a:gd name="T0" fmla="*/ 3 w 9"/>
                <a:gd name="T1" fmla="*/ 8 h 9"/>
                <a:gd name="T2" fmla="*/ 5 w 9"/>
                <a:gd name="T3" fmla="*/ 9 h 9"/>
                <a:gd name="T4" fmla="*/ 8 w 9"/>
                <a:gd name="T5" fmla="*/ 7 h 9"/>
                <a:gd name="T6" fmla="*/ 6 w 9"/>
                <a:gd name="T7" fmla="*/ 1 h 9"/>
                <a:gd name="T8" fmla="*/ 1 w 9"/>
                <a:gd name="T9" fmla="*/ 3 h 9"/>
                <a:gd name="T10" fmla="*/ 3 w 9"/>
                <a:gd name="T1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3" y="8"/>
                  </a:move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8" y="7"/>
                  </a:cubicBezTo>
                  <a:cubicBezTo>
                    <a:pt x="9" y="5"/>
                    <a:pt x="8" y="2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54" name="Freeform 67">
              <a:extLst>
                <a:ext uri="{FF2B5EF4-FFF2-40B4-BE49-F238E27FC236}">
                  <a16:creationId xmlns:a16="http://schemas.microsoft.com/office/drawing/2014/main" id="{FDFFE673-FCA1-4A49-B812-5DCC1007CF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1175" y="3500438"/>
              <a:ext cx="31750" cy="34925"/>
            </a:xfrm>
            <a:custGeom>
              <a:avLst/>
              <a:gdLst>
                <a:gd name="T0" fmla="*/ 4 w 8"/>
                <a:gd name="T1" fmla="*/ 9 h 9"/>
                <a:gd name="T2" fmla="*/ 8 w 8"/>
                <a:gd name="T3" fmla="*/ 4 h 9"/>
                <a:gd name="T4" fmla="*/ 3 w 8"/>
                <a:gd name="T5" fmla="*/ 1 h 9"/>
                <a:gd name="T6" fmla="*/ 0 w 8"/>
                <a:gd name="T7" fmla="*/ 5 h 9"/>
                <a:gd name="T8" fmla="*/ 4 w 8"/>
                <a:gd name="T9" fmla="*/ 9 h 9"/>
                <a:gd name="T10" fmla="*/ 4 w 8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6" y="8"/>
                    <a:pt x="8" y="6"/>
                    <a:pt x="8" y="4"/>
                  </a:cubicBezTo>
                  <a:cubicBezTo>
                    <a:pt x="8" y="2"/>
                    <a:pt x="6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55" name="Freeform 68">
              <a:extLst>
                <a:ext uri="{FF2B5EF4-FFF2-40B4-BE49-F238E27FC236}">
                  <a16:creationId xmlns:a16="http://schemas.microsoft.com/office/drawing/2014/main" id="{D2BBC77A-E362-433A-8342-3A62450C4D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3" y="3649663"/>
              <a:ext cx="34925" cy="33338"/>
            </a:xfrm>
            <a:custGeom>
              <a:avLst/>
              <a:gdLst>
                <a:gd name="T0" fmla="*/ 9 w 9"/>
                <a:gd name="T1" fmla="*/ 4 h 9"/>
                <a:gd name="T2" fmla="*/ 4 w 9"/>
                <a:gd name="T3" fmla="*/ 1 h 9"/>
                <a:gd name="T4" fmla="*/ 1 w 9"/>
                <a:gd name="T5" fmla="*/ 6 h 9"/>
                <a:gd name="T6" fmla="*/ 1 w 9"/>
                <a:gd name="T7" fmla="*/ 6 h 9"/>
                <a:gd name="T8" fmla="*/ 5 w 9"/>
                <a:gd name="T9" fmla="*/ 9 h 9"/>
                <a:gd name="T10" fmla="*/ 6 w 9"/>
                <a:gd name="T11" fmla="*/ 9 h 9"/>
                <a:gd name="T12" fmla="*/ 9 w 9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8" y="1"/>
                    <a:pt x="6" y="0"/>
                    <a:pt x="4" y="1"/>
                  </a:cubicBezTo>
                  <a:cubicBezTo>
                    <a:pt x="1" y="2"/>
                    <a:pt x="0" y="4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3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8" y="8"/>
                    <a:pt x="9" y="6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56" name="Freeform 69">
              <a:extLst>
                <a:ext uri="{FF2B5EF4-FFF2-40B4-BE49-F238E27FC236}">
                  <a16:creationId xmlns:a16="http://schemas.microsoft.com/office/drawing/2014/main" id="{ABF51937-E539-4D32-90DA-335C17E3A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875" y="3576638"/>
              <a:ext cx="30163" cy="30163"/>
            </a:xfrm>
            <a:custGeom>
              <a:avLst/>
              <a:gdLst>
                <a:gd name="T0" fmla="*/ 8 w 8"/>
                <a:gd name="T1" fmla="*/ 4 h 8"/>
                <a:gd name="T2" fmla="*/ 3 w 8"/>
                <a:gd name="T3" fmla="*/ 0 h 8"/>
                <a:gd name="T4" fmla="*/ 0 w 8"/>
                <a:gd name="T5" fmla="*/ 5 h 8"/>
                <a:gd name="T6" fmla="*/ 4 w 8"/>
                <a:gd name="T7" fmla="*/ 8 h 8"/>
                <a:gd name="T8" fmla="*/ 5 w 8"/>
                <a:gd name="T9" fmla="*/ 8 h 8"/>
                <a:gd name="T10" fmla="*/ 8 w 8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7" y="8"/>
                    <a:pt x="8" y="6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57" name="Freeform 70">
              <a:extLst>
                <a:ext uri="{FF2B5EF4-FFF2-40B4-BE49-F238E27FC236}">
                  <a16:creationId xmlns:a16="http://schemas.microsoft.com/office/drawing/2014/main" id="{811F7E04-587E-41C5-8164-45DBBF71029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5" y="2994025"/>
              <a:ext cx="36513" cy="30163"/>
            </a:xfrm>
            <a:custGeom>
              <a:avLst/>
              <a:gdLst>
                <a:gd name="T0" fmla="*/ 8 w 10"/>
                <a:gd name="T1" fmla="*/ 6 h 8"/>
                <a:gd name="T2" fmla="*/ 7 w 10"/>
                <a:gd name="T3" fmla="*/ 1 h 8"/>
                <a:gd name="T4" fmla="*/ 2 w 10"/>
                <a:gd name="T5" fmla="*/ 2 h 8"/>
                <a:gd name="T6" fmla="*/ 2 w 10"/>
                <a:gd name="T7" fmla="*/ 2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8" y="6"/>
                  </a:moveTo>
                  <a:cubicBezTo>
                    <a:pt x="10" y="4"/>
                    <a:pt x="9" y="2"/>
                    <a:pt x="7" y="1"/>
                  </a:cubicBezTo>
                  <a:cubicBezTo>
                    <a:pt x="5" y="0"/>
                    <a:pt x="3" y="0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1" y="6"/>
                    <a:pt x="3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6" y="8"/>
                    <a:pt x="8" y="7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58" name="Freeform 71">
              <a:extLst>
                <a:ext uri="{FF2B5EF4-FFF2-40B4-BE49-F238E27FC236}">
                  <a16:creationId xmlns:a16="http://schemas.microsoft.com/office/drawing/2014/main" id="{8AC517F3-76D8-4362-8BA9-DD58AD52FA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938" y="3278188"/>
              <a:ext cx="33338" cy="30163"/>
            </a:xfrm>
            <a:custGeom>
              <a:avLst/>
              <a:gdLst>
                <a:gd name="T0" fmla="*/ 4 w 9"/>
                <a:gd name="T1" fmla="*/ 8 h 8"/>
                <a:gd name="T2" fmla="*/ 5 w 9"/>
                <a:gd name="T3" fmla="*/ 8 h 8"/>
                <a:gd name="T4" fmla="*/ 9 w 9"/>
                <a:gd name="T5" fmla="*/ 5 h 8"/>
                <a:gd name="T6" fmla="*/ 5 w 9"/>
                <a:gd name="T7" fmla="*/ 0 h 8"/>
                <a:gd name="T8" fmla="*/ 1 w 9"/>
                <a:gd name="T9" fmla="*/ 3 h 8"/>
                <a:gd name="T10" fmla="*/ 4 w 9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4" y="8"/>
                    <a:pt x="4" y="8"/>
                    <a:pt x="5" y="8"/>
                  </a:cubicBezTo>
                  <a:cubicBezTo>
                    <a:pt x="7" y="8"/>
                    <a:pt x="8" y="6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2" y="7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59" name="Freeform 72">
              <a:extLst>
                <a:ext uri="{FF2B5EF4-FFF2-40B4-BE49-F238E27FC236}">
                  <a16:creationId xmlns:a16="http://schemas.microsoft.com/office/drawing/2014/main" id="{3FE3C01B-D36B-4012-A5FA-77717D9F4A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2868613"/>
              <a:ext cx="34925" cy="33338"/>
            </a:xfrm>
            <a:custGeom>
              <a:avLst/>
              <a:gdLst>
                <a:gd name="T0" fmla="*/ 7 w 9"/>
                <a:gd name="T1" fmla="*/ 2 h 9"/>
                <a:gd name="T2" fmla="*/ 1 w 9"/>
                <a:gd name="T3" fmla="*/ 2 h 9"/>
                <a:gd name="T4" fmla="*/ 2 w 9"/>
                <a:gd name="T5" fmla="*/ 8 h 9"/>
                <a:gd name="T6" fmla="*/ 4 w 9"/>
                <a:gd name="T7" fmla="*/ 9 h 9"/>
                <a:gd name="T8" fmla="*/ 7 w 9"/>
                <a:gd name="T9" fmla="*/ 8 h 9"/>
                <a:gd name="T10" fmla="*/ 7 w 9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7" y="2"/>
                  </a:moveTo>
                  <a:cubicBezTo>
                    <a:pt x="5" y="0"/>
                    <a:pt x="3" y="1"/>
                    <a:pt x="1" y="2"/>
                  </a:cubicBezTo>
                  <a:cubicBezTo>
                    <a:pt x="0" y="4"/>
                    <a:pt x="0" y="6"/>
                    <a:pt x="2" y="8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6" y="9"/>
                    <a:pt x="7" y="8"/>
                    <a:pt x="7" y="8"/>
                  </a:cubicBezTo>
                  <a:cubicBezTo>
                    <a:pt x="9" y="6"/>
                    <a:pt x="9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0" name="Freeform 73">
              <a:extLst>
                <a:ext uri="{FF2B5EF4-FFF2-40B4-BE49-F238E27FC236}">
                  <a16:creationId xmlns:a16="http://schemas.microsoft.com/office/drawing/2014/main" id="{91B57578-8A05-436D-A371-8D1DFF71AE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038" y="3128963"/>
              <a:ext cx="33338" cy="31750"/>
            </a:xfrm>
            <a:custGeom>
              <a:avLst/>
              <a:gdLst>
                <a:gd name="T0" fmla="*/ 3 w 9"/>
                <a:gd name="T1" fmla="*/ 8 h 8"/>
                <a:gd name="T2" fmla="*/ 5 w 9"/>
                <a:gd name="T3" fmla="*/ 8 h 8"/>
                <a:gd name="T4" fmla="*/ 9 w 9"/>
                <a:gd name="T5" fmla="*/ 6 h 8"/>
                <a:gd name="T6" fmla="*/ 6 w 9"/>
                <a:gd name="T7" fmla="*/ 0 h 8"/>
                <a:gd name="T8" fmla="*/ 1 w 9"/>
                <a:gd name="T9" fmla="*/ 3 h 8"/>
                <a:gd name="T10" fmla="*/ 3 w 9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3" y="8"/>
                  </a:moveTo>
                  <a:cubicBezTo>
                    <a:pt x="4" y="8"/>
                    <a:pt x="4" y="8"/>
                    <a:pt x="5" y="8"/>
                  </a:cubicBezTo>
                  <a:cubicBezTo>
                    <a:pt x="6" y="8"/>
                    <a:pt x="8" y="7"/>
                    <a:pt x="9" y="6"/>
                  </a:cubicBezTo>
                  <a:cubicBezTo>
                    <a:pt x="9" y="4"/>
                    <a:pt x="8" y="1"/>
                    <a:pt x="6" y="0"/>
                  </a:cubicBez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1" name="Freeform 74">
              <a:extLst>
                <a:ext uri="{FF2B5EF4-FFF2-40B4-BE49-F238E27FC236}">
                  <a16:creationId xmlns:a16="http://schemas.microsoft.com/office/drawing/2014/main" id="{4C8291C7-32CE-4BFB-A224-AF5587F24B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5" y="3201988"/>
              <a:ext cx="34925" cy="30163"/>
            </a:xfrm>
            <a:custGeom>
              <a:avLst/>
              <a:gdLst>
                <a:gd name="T0" fmla="*/ 4 w 9"/>
                <a:gd name="T1" fmla="*/ 8 h 8"/>
                <a:gd name="T2" fmla="*/ 5 w 9"/>
                <a:gd name="T3" fmla="*/ 8 h 8"/>
                <a:gd name="T4" fmla="*/ 9 w 9"/>
                <a:gd name="T5" fmla="*/ 5 h 8"/>
                <a:gd name="T6" fmla="*/ 6 w 9"/>
                <a:gd name="T7" fmla="*/ 0 h 8"/>
                <a:gd name="T8" fmla="*/ 1 w 9"/>
                <a:gd name="T9" fmla="*/ 3 h 8"/>
                <a:gd name="T10" fmla="*/ 4 w 9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4" y="8"/>
                    <a:pt x="4" y="8"/>
                    <a:pt x="5" y="8"/>
                  </a:cubicBezTo>
                  <a:cubicBezTo>
                    <a:pt x="7" y="8"/>
                    <a:pt x="8" y="7"/>
                    <a:pt x="9" y="5"/>
                  </a:cubicBezTo>
                  <a:cubicBezTo>
                    <a:pt x="9" y="3"/>
                    <a:pt x="8" y="1"/>
                    <a:pt x="6" y="0"/>
                  </a:cubicBez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2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2" name="Freeform 75">
              <a:extLst>
                <a:ext uri="{FF2B5EF4-FFF2-40B4-BE49-F238E27FC236}">
                  <a16:creationId xmlns:a16="http://schemas.microsoft.com/office/drawing/2014/main" id="{7C2033CA-5984-4C77-B8E7-1F4DE75C4AC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63" y="3975100"/>
              <a:ext cx="34925" cy="33338"/>
            </a:xfrm>
            <a:custGeom>
              <a:avLst/>
              <a:gdLst>
                <a:gd name="T0" fmla="*/ 1 w 9"/>
                <a:gd name="T1" fmla="*/ 2 h 9"/>
                <a:gd name="T2" fmla="*/ 1 w 9"/>
                <a:gd name="T3" fmla="*/ 7 h 9"/>
                <a:gd name="T4" fmla="*/ 4 w 9"/>
                <a:gd name="T5" fmla="*/ 9 h 9"/>
                <a:gd name="T6" fmla="*/ 7 w 9"/>
                <a:gd name="T7" fmla="*/ 8 h 9"/>
                <a:gd name="T8" fmla="*/ 7 w 9"/>
                <a:gd name="T9" fmla="*/ 2 h 9"/>
                <a:gd name="T10" fmla="*/ 1 w 9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1" y="2"/>
                  </a:moveTo>
                  <a:cubicBezTo>
                    <a:pt x="0" y="3"/>
                    <a:pt x="0" y="6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5" y="9"/>
                    <a:pt x="6" y="8"/>
                    <a:pt x="7" y="8"/>
                  </a:cubicBezTo>
                  <a:cubicBezTo>
                    <a:pt x="9" y="6"/>
                    <a:pt x="9" y="4"/>
                    <a:pt x="7" y="2"/>
                  </a:cubicBezTo>
                  <a:cubicBezTo>
                    <a:pt x="6" y="0"/>
                    <a:pt x="3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3" name="Freeform 76">
              <a:extLst>
                <a:ext uri="{FF2B5EF4-FFF2-40B4-BE49-F238E27FC236}">
                  <a16:creationId xmlns:a16="http://schemas.microsoft.com/office/drawing/2014/main" id="{5BA2131E-DB3B-4BF8-8293-4BDCFF61E9B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2814638"/>
              <a:ext cx="33338" cy="30163"/>
            </a:xfrm>
            <a:custGeom>
              <a:avLst/>
              <a:gdLst>
                <a:gd name="T0" fmla="*/ 7 w 9"/>
                <a:gd name="T1" fmla="*/ 2 h 8"/>
                <a:gd name="T2" fmla="*/ 2 w 9"/>
                <a:gd name="T3" fmla="*/ 2 h 8"/>
                <a:gd name="T4" fmla="*/ 1 w 9"/>
                <a:gd name="T5" fmla="*/ 7 h 8"/>
                <a:gd name="T6" fmla="*/ 4 w 9"/>
                <a:gd name="T7" fmla="*/ 8 h 8"/>
                <a:gd name="T8" fmla="*/ 7 w 9"/>
                <a:gd name="T9" fmla="*/ 7 h 8"/>
                <a:gd name="T10" fmla="*/ 7 w 9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7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9" y="6"/>
                    <a:pt x="9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4" name="Freeform 77">
              <a:extLst>
                <a:ext uri="{FF2B5EF4-FFF2-40B4-BE49-F238E27FC236}">
                  <a16:creationId xmlns:a16="http://schemas.microsoft.com/office/drawing/2014/main" id="{A226788C-1E74-489E-A6D2-0375AD725D90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400" y="2928938"/>
              <a:ext cx="38100" cy="30163"/>
            </a:xfrm>
            <a:custGeom>
              <a:avLst/>
              <a:gdLst>
                <a:gd name="T0" fmla="*/ 7 w 10"/>
                <a:gd name="T1" fmla="*/ 1 h 8"/>
                <a:gd name="T2" fmla="*/ 2 w 10"/>
                <a:gd name="T3" fmla="*/ 2 h 8"/>
                <a:gd name="T4" fmla="*/ 3 w 10"/>
                <a:gd name="T5" fmla="*/ 8 h 8"/>
                <a:gd name="T6" fmla="*/ 5 w 10"/>
                <a:gd name="T7" fmla="*/ 8 h 8"/>
                <a:gd name="T8" fmla="*/ 8 w 10"/>
                <a:gd name="T9" fmla="*/ 7 h 8"/>
                <a:gd name="T10" fmla="*/ 7 w 10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7" y="1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1" y="6"/>
                    <a:pt x="3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6" y="8"/>
                    <a:pt x="7" y="8"/>
                    <a:pt x="8" y="7"/>
                  </a:cubicBezTo>
                  <a:cubicBezTo>
                    <a:pt x="10" y="5"/>
                    <a:pt x="9" y="3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5" name="Freeform 78">
              <a:extLst>
                <a:ext uri="{FF2B5EF4-FFF2-40B4-BE49-F238E27FC236}">
                  <a16:creationId xmlns:a16="http://schemas.microsoft.com/office/drawing/2014/main" id="{BA3EE7C7-3327-48CE-A522-B7EE37EE0989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450" y="3917950"/>
              <a:ext cx="33338" cy="30163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7 h 8"/>
                <a:gd name="T4" fmla="*/ 4 w 9"/>
                <a:gd name="T5" fmla="*/ 8 h 8"/>
                <a:gd name="T6" fmla="*/ 7 w 9"/>
                <a:gd name="T7" fmla="*/ 8 h 8"/>
                <a:gd name="T8" fmla="*/ 7 w 9"/>
                <a:gd name="T9" fmla="*/ 2 h 8"/>
                <a:gd name="T10" fmla="*/ 2 w 9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8"/>
                  </a:cubicBezTo>
                  <a:cubicBezTo>
                    <a:pt x="8" y="6"/>
                    <a:pt x="9" y="4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6" name="Freeform 79">
              <a:extLst>
                <a:ext uri="{FF2B5EF4-FFF2-40B4-BE49-F238E27FC236}">
                  <a16:creationId xmlns:a16="http://schemas.microsoft.com/office/drawing/2014/main" id="{777DEC34-DD34-4704-8215-E09CAAE296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150" y="3721100"/>
              <a:ext cx="34925" cy="33338"/>
            </a:xfrm>
            <a:custGeom>
              <a:avLst/>
              <a:gdLst>
                <a:gd name="T0" fmla="*/ 3 w 9"/>
                <a:gd name="T1" fmla="*/ 1 h 9"/>
                <a:gd name="T2" fmla="*/ 1 w 9"/>
                <a:gd name="T3" fmla="*/ 6 h 9"/>
                <a:gd name="T4" fmla="*/ 1 w 9"/>
                <a:gd name="T5" fmla="*/ 6 h 9"/>
                <a:gd name="T6" fmla="*/ 4 w 9"/>
                <a:gd name="T7" fmla="*/ 9 h 9"/>
                <a:gd name="T8" fmla="*/ 6 w 9"/>
                <a:gd name="T9" fmla="*/ 8 h 9"/>
                <a:gd name="T10" fmla="*/ 8 w 9"/>
                <a:gd name="T11" fmla="*/ 3 h 9"/>
                <a:gd name="T12" fmla="*/ 3 w 9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3" y="9"/>
                    <a:pt x="4" y="9"/>
                  </a:cubicBezTo>
                  <a:cubicBezTo>
                    <a:pt x="5" y="9"/>
                    <a:pt x="5" y="9"/>
                    <a:pt x="6" y="8"/>
                  </a:cubicBezTo>
                  <a:cubicBezTo>
                    <a:pt x="8" y="7"/>
                    <a:pt x="9" y="5"/>
                    <a:pt x="8" y="3"/>
                  </a:cubicBezTo>
                  <a:cubicBezTo>
                    <a:pt x="7" y="1"/>
                    <a:pt x="5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7" name="Freeform 80">
              <a:extLst>
                <a:ext uri="{FF2B5EF4-FFF2-40B4-BE49-F238E27FC236}">
                  <a16:creationId xmlns:a16="http://schemas.microsoft.com/office/drawing/2014/main" id="{06E35A76-DDDB-43CA-B0BF-7702A7BED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3857625"/>
              <a:ext cx="34925" cy="30163"/>
            </a:xfrm>
            <a:custGeom>
              <a:avLst/>
              <a:gdLst>
                <a:gd name="T0" fmla="*/ 8 w 9"/>
                <a:gd name="T1" fmla="*/ 2 h 8"/>
                <a:gd name="T2" fmla="*/ 3 w 9"/>
                <a:gd name="T3" fmla="*/ 1 h 8"/>
                <a:gd name="T4" fmla="*/ 1 w 9"/>
                <a:gd name="T5" fmla="*/ 6 h 8"/>
                <a:gd name="T6" fmla="*/ 5 w 9"/>
                <a:gd name="T7" fmla="*/ 8 h 8"/>
                <a:gd name="T8" fmla="*/ 7 w 9"/>
                <a:gd name="T9" fmla="*/ 7 h 8"/>
                <a:gd name="T10" fmla="*/ 8 w 9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8" y="2"/>
                  </a:moveTo>
                  <a:cubicBezTo>
                    <a:pt x="7" y="0"/>
                    <a:pt x="4" y="0"/>
                    <a:pt x="3" y="1"/>
                  </a:cubicBezTo>
                  <a:cubicBezTo>
                    <a:pt x="1" y="2"/>
                    <a:pt x="0" y="4"/>
                    <a:pt x="1" y="6"/>
                  </a:cubicBezTo>
                  <a:cubicBezTo>
                    <a:pt x="2" y="7"/>
                    <a:pt x="3" y="8"/>
                    <a:pt x="5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9" y="6"/>
                    <a:pt x="9" y="4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8" name="Freeform 81">
              <a:extLst>
                <a:ext uri="{FF2B5EF4-FFF2-40B4-BE49-F238E27FC236}">
                  <a16:creationId xmlns:a16="http://schemas.microsoft.com/office/drawing/2014/main" id="{34BD3E19-0485-4D6A-9BB4-724B061E0D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000" y="3429000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8 w 8"/>
                <a:gd name="T3" fmla="*/ 4 h 8"/>
                <a:gd name="T4" fmla="*/ 4 w 8"/>
                <a:gd name="T5" fmla="*/ 0 h 8"/>
                <a:gd name="T6" fmla="*/ 0 w 8"/>
                <a:gd name="T7" fmla="*/ 4 h 8"/>
                <a:gd name="T8" fmla="*/ 4 w 8"/>
                <a:gd name="T9" fmla="*/ 8 h 8"/>
                <a:gd name="T10" fmla="*/ 4 w 8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6" y="8"/>
                    <a:pt x="8" y="6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2CB36C5B-9668-4711-95C3-7EF9110219EC}"/>
              </a:ext>
            </a:extLst>
          </p:cNvPr>
          <p:cNvGrpSpPr/>
          <p:nvPr/>
        </p:nvGrpSpPr>
        <p:grpSpPr>
          <a:xfrm>
            <a:off x="8334302" y="8152504"/>
            <a:ext cx="2775239" cy="2777405"/>
            <a:chOff x="5076825" y="2411413"/>
            <a:chExt cx="2035175" cy="2036763"/>
          </a:xfrm>
          <a:solidFill>
            <a:schemeClr val="bg1">
              <a:alpha val="13000"/>
            </a:schemeClr>
          </a:solidFill>
        </p:grpSpPr>
        <p:sp>
          <p:nvSpPr>
            <p:cNvPr id="70" name="Freeform 25">
              <a:extLst>
                <a:ext uri="{FF2B5EF4-FFF2-40B4-BE49-F238E27FC236}">
                  <a16:creationId xmlns:a16="http://schemas.microsoft.com/office/drawing/2014/main" id="{FC3A338A-7A6E-4D64-86F2-EE45F76BB44E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3008313"/>
              <a:ext cx="1317625" cy="1374775"/>
            </a:xfrm>
            <a:custGeom>
              <a:avLst/>
              <a:gdLst>
                <a:gd name="T0" fmla="*/ 3 w 348"/>
                <a:gd name="T1" fmla="*/ 0 h 363"/>
                <a:gd name="T2" fmla="*/ 3 w 348"/>
                <a:gd name="T3" fmla="*/ 2 h 363"/>
                <a:gd name="T4" fmla="*/ 5 w 348"/>
                <a:gd name="T5" fmla="*/ 18 h 363"/>
                <a:gd name="T6" fmla="*/ 331 w 348"/>
                <a:gd name="T7" fmla="*/ 359 h 363"/>
                <a:gd name="T8" fmla="*/ 341 w 348"/>
                <a:gd name="T9" fmla="*/ 363 h 363"/>
                <a:gd name="T10" fmla="*/ 346 w 348"/>
                <a:gd name="T11" fmla="*/ 362 h 363"/>
                <a:gd name="T12" fmla="*/ 348 w 348"/>
                <a:gd name="T13" fmla="*/ 361 h 363"/>
                <a:gd name="T14" fmla="*/ 3 w 348"/>
                <a:gd name="T1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63">
                  <a:moveTo>
                    <a:pt x="3" y="0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0" y="7"/>
                    <a:pt x="1" y="13"/>
                    <a:pt x="5" y="18"/>
                  </a:cubicBezTo>
                  <a:cubicBezTo>
                    <a:pt x="331" y="359"/>
                    <a:pt x="331" y="359"/>
                    <a:pt x="331" y="359"/>
                  </a:cubicBezTo>
                  <a:cubicBezTo>
                    <a:pt x="334" y="361"/>
                    <a:pt x="337" y="363"/>
                    <a:pt x="341" y="363"/>
                  </a:cubicBezTo>
                  <a:cubicBezTo>
                    <a:pt x="343" y="363"/>
                    <a:pt x="344" y="363"/>
                    <a:pt x="346" y="362"/>
                  </a:cubicBezTo>
                  <a:cubicBezTo>
                    <a:pt x="347" y="362"/>
                    <a:pt x="347" y="362"/>
                    <a:pt x="348" y="36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1" name="Freeform 26">
              <a:extLst>
                <a:ext uri="{FF2B5EF4-FFF2-40B4-BE49-F238E27FC236}">
                  <a16:creationId xmlns:a16="http://schemas.microsoft.com/office/drawing/2014/main" id="{A6746251-4D08-4E29-97E1-4EF9091356FF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84488"/>
              <a:ext cx="1377950" cy="1438275"/>
            </a:xfrm>
            <a:custGeom>
              <a:avLst/>
              <a:gdLst>
                <a:gd name="T0" fmla="*/ 3 w 364"/>
                <a:gd name="T1" fmla="*/ 0 h 380"/>
                <a:gd name="T2" fmla="*/ 3 w 364"/>
                <a:gd name="T3" fmla="*/ 0 h 380"/>
                <a:gd name="T4" fmla="*/ 5 w 364"/>
                <a:gd name="T5" fmla="*/ 17 h 380"/>
                <a:gd name="T6" fmla="*/ 347 w 364"/>
                <a:gd name="T7" fmla="*/ 376 h 380"/>
                <a:gd name="T8" fmla="*/ 357 w 364"/>
                <a:gd name="T9" fmla="*/ 380 h 380"/>
                <a:gd name="T10" fmla="*/ 364 w 364"/>
                <a:gd name="T11" fmla="*/ 378 h 380"/>
                <a:gd name="T12" fmla="*/ 364 w 364"/>
                <a:gd name="T13" fmla="*/ 378 h 380"/>
                <a:gd name="T14" fmla="*/ 3 w 364"/>
                <a:gd name="T1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380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5"/>
                    <a:pt x="1" y="12"/>
                    <a:pt x="5" y="17"/>
                  </a:cubicBezTo>
                  <a:cubicBezTo>
                    <a:pt x="347" y="376"/>
                    <a:pt x="347" y="376"/>
                    <a:pt x="347" y="376"/>
                  </a:cubicBezTo>
                  <a:cubicBezTo>
                    <a:pt x="350" y="378"/>
                    <a:pt x="353" y="380"/>
                    <a:pt x="357" y="380"/>
                  </a:cubicBezTo>
                  <a:cubicBezTo>
                    <a:pt x="359" y="380"/>
                    <a:pt x="362" y="379"/>
                    <a:pt x="364" y="378"/>
                  </a:cubicBezTo>
                  <a:cubicBezTo>
                    <a:pt x="364" y="378"/>
                    <a:pt x="364" y="378"/>
                    <a:pt x="364" y="37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2" name="Freeform 27">
              <a:extLst>
                <a:ext uri="{FF2B5EF4-FFF2-40B4-BE49-F238E27FC236}">
                  <a16:creationId xmlns:a16="http://schemas.microsoft.com/office/drawing/2014/main" id="{484FF26F-E6E2-43DC-94EB-5F965DA396E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2773363"/>
              <a:ext cx="1422400" cy="1489075"/>
            </a:xfrm>
            <a:custGeom>
              <a:avLst/>
              <a:gdLst>
                <a:gd name="T0" fmla="*/ 7 w 376"/>
                <a:gd name="T1" fmla="*/ 0 h 393"/>
                <a:gd name="T2" fmla="*/ 0 w 376"/>
                <a:gd name="T3" fmla="*/ 8 h 393"/>
                <a:gd name="T4" fmla="*/ 368 w 376"/>
                <a:gd name="T5" fmla="*/ 393 h 393"/>
                <a:gd name="T6" fmla="*/ 376 w 376"/>
                <a:gd name="T7" fmla="*/ 387 h 393"/>
                <a:gd name="T8" fmla="*/ 7 w 376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93">
                  <a:moveTo>
                    <a:pt x="7" y="0"/>
                  </a:moveTo>
                  <a:cubicBezTo>
                    <a:pt x="5" y="2"/>
                    <a:pt x="2" y="5"/>
                    <a:pt x="0" y="8"/>
                  </a:cubicBezTo>
                  <a:cubicBezTo>
                    <a:pt x="368" y="393"/>
                    <a:pt x="368" y="393"/>
                    <a:pt x="368" y="393"/>
                  </a:cubicBezTo>
                  <a:cubicBezTo>
                    <a:pt x="371" y="391"/>
                    <a:pt x="374" y="389"/>
                    <a:pt x="376" y="387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3" name="Freeform 28">
              <a:extLst>
                <a:ext uri="{FF2B5EF4-FFF2-40B4-BE49-F238E27FC236}">
                  <a16:creationId xmlns:a16="http://schemas.microsoft.com/office/drawing/2014/main" id="{ABCA445A-E8CE-4F8A-BAEB-621B1945DB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316288"/>
              <a:ext cx="1081088" cy="1131888"/>
            </a:xfrm>
            <a:custGeom>
              <a:avLst/>
              <a:gdLst>
                <a:gd name="T0" fmla="*/ 1 w 286"/>
                <a:gd name="T1" fmla="*/ 0 h 299"/>
                <a:gd name="T2" fmla="*/ 1 w 286"/>
                <a:gd name="T3" fmla="*/ 8 h 299"/>
                <a:gd name="T4" fmla="*/ 4 w 286"/>
                <a:gd name="T5" fmla="*/ 19 h 299"/>
                <a:gd name="T6" fmla="*/ 268 w 286"/>
                <a:gd name="T7" fmla="*/ 295 h 299"/>
                <a:gd name="T8" fmla="*/ 278 w 286"/>
                <a:gd name="T9" fmla="*/ 299 h 299"/>
                <a:gd name="T10" fmla="*/ 278 w 286"/>
                <a:gd name="T11" fmla="*/ 299 h 299"/>
                <a:gd name="T12" fmla="*/ 286 w 286"/>
                <a:gd name="T13" fmla="*/ 299 h 299"/>
                <a:gd name="T14" fmla="*/ 1 w 286"/>
                <a:gd name="T1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6" h="299">
                  <a:moveTo>
                    <a:pt x="1" y="0"/>
                  </a:moveTo>
                  <a:cubicBezTo>
                    <a:pt x="1" y="3"/>
                    <a:pt x="1" y="5"/>
                    <a:pt x="1" y="8"/>
                  </a:cubicBezTo>
                  <a:cubicBezTo>
                    <a:pt x="0" y="12"/>
                    <a:pt x="2" y="16"/>
                    <a:pt x="4" y="19"/>
                  </a:cubicBezTo>
                  <a:cubicBezTo>
                    <a:pt x="268" y="295"/>
                    <a:pt x="268" y="295"/>
                    <a:pt x="268" y="295"/>
                  </a:cubicBezTo>
                  <a:cubicBezTo>
                    <a:pt x="270" y="297"/>
                    <a:pt x="274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81" y="299"/>
                    <a:pt x="283" y="299"/>
                    <a:pt x="286" y="299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4" name="Freeform 29">
              <a:extLst>
                <a:ext uri="{FF2B5EF4-FFF2-40B4-BE49-F238E27FC236}">
                  <a16:creationId xmlns:a16="http://schemas.microsoft.com/office/drawing/2014/main" id="{29065BF5-A5AC-425F-8E84-DED6A9FB2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3762375"/>
              <a:ext cx="585788" cy="612775"/>
            </a:xfrm>
            <a:custGeom>
              <a:avLst/>
              <a:gdLst>
                <a:gd name="T0" fmla="*/ 0 w 155"/>
                <a:gd name="T1" fmla="*/ 0 h 162"/>
                <a:gd name="T2" fmla="*/ 10 w 155"/>
                <a:gd name="T3" fmla="*/ 25 h 162"/>
                <a:gd name="T4" fmla="*/ 13 w 155"/>
                <a:gd name="T5" fmla="*/ 29 h 162"/>
                <a:gd name="T6" fmla="*/ 127 w 155"/>
                <a:gd name="T7" fmla="*/ 148 h 162"/>
                <a:gd name="T8" fmla="*/ 131 w 155"/>
                <a:gd name="T9" fmla="*/ 151 h 162"/>
                <a:gd name="T10" fmla="*/ 155 w 155"/>
                <a:gd name="T11" fmla="*/ 162 h 162"/>
                <a:gd name="T12" fmla="*/ 0 w 155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62">
                  <a:moveTo>
                    <a:pt x="0" y="0"/>
                  </a:moveTo>
                  <a:cubicBezTo>
                    <a:pt x="3" y="9"/>
                    <a:pt x="7" y="17"/>
                    <a:pt x="10" y="25"/>
                  </a:cubicBezTo>
                  <a:cubicBezTo>
                    <a:pt x="11" y="26"/>
                    <a:pt x="12" y="28"/>
                    <a:pt x="13" y="2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9"/>
                    <a:pt x="129" y="150"/>
                    <a:pt x="131" y="151"/>
                  </a:cubicBezTo>
                  <a:cubicBezTo>
                    <a:pt x="139" y="155"/>
                    <a:pt x="147" y="159"/>
                    <a:pt x="155" y="16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5" name="Freeform 30">
              <a:extLst>
                <a:ext uri="{FF2B5EF4-FFF2-40B4-BE49-F238E27FC236}">
                  <a16:creationId xmlns:a16="http://schemas.microsoft.com/office/drawing/2014/main" id="{723582BC-7985-4DF6-8EA1-72277C9B08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3152775"/>
              <a:ext cx="1222375" cy="1276350"/>
            </a:xfrm>
            <a:custGeom>
              <a:avLst/>
              <a:gdLst>
                <a:gd name="T0" fmla="*/ 3 w 323"/>
                <a:gd name="T1" fmla="*/ 0 h 337"/>
                <a:gd name="T2" fmla="*/ 1 w 323"/>
                <a:gd name="T3" fmla="*/ 4 h 337"/>
                <a:gd name="T4" fmla="*/ 5 w 323"/>
                <a:gd name="T5" fmla="*/ 18 h 337"/>
                <a:gd name="T6" fmla="*/ 305 w 323"/>
                <a:gd name="T7" fmla="*/ 332 h 337"/>
                <a:gd name="T8" fmla="*/ 315 w 323"/>
                <a:gd name="T9" fmla="*/ 337 h 337"/>
                <a:gd name="T10" fmla="*/ 318 w 323"/>
                <a:gd name="T11" fmla="*/ 336 h 337"/>
                <a:gd name="T12" fmla="*/ 323 w 323"/>
                <a:gd name="T13" fmla="*/ 335 h 337"/>
                <a:gd name="T14" fmla="*/ 3 w 323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37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0" y="9"/>
                    <a:pt x="2" y="14"/>
                    <a:pt x="5" y="18"/>
                  </a:cubicBezTo>
                  <a:cubicBezTo>
                    <a:pt x="305" y="332"/>
                    <a:pt x="305" y="332"/>
                    <a:pt x="305" y="332"/>
                  </a:cubicBezTo>
                  <a:cubicBezTo>
                    <a:pt x="308" y="335"/>
                    <a:pt x="312" y="337"/>
                    <a:pt x="315" y="337"/>
                  </a:cubicBezTo>
                  <a:cubicBezTo>
                    <a:pt x="316" y="337"/>
                    <a:pt x="317" y="337"/>
                    <a:pt x="318" y="336"/>
                  </a:cubicBezTo>
                  <a:cubicBezTo>
                    <a:pt x="320" y="336"/>
                    <a:pt x="321" y="336"/>
                    <a:pt x="323" y="33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6" name="Freeform 31">
              <a:extLst>
                <a:ext uri="{FF2B5EF4-FFF2-40B4-BE49-F238E27FC236}">
                  <a16:creationId xmlns:a16="http://schemas.microsoft.com/office/drawing/2014/main" id="{F27D390D-40AF-4A9A-8186-DC40DCDCAE5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508375"/>
              <a:ext cx="889000" cy="931863"/>
            </a:xfrm>
            <a:custGeom>
              <a:avLst/>
              <a:gdLst>
                <a:gd name="T0" fmla="*/ 0 w 235"/>
                <a:gd name="T1" fmla="*/ 0 h 246"/>
                <a:gd name="T2" fmla="*/ 2 w 235"/>
                <a:gd name="T3" fmla="*/ 13 h 246"/>
                <a:gd name="T4" fmla="*/ 6 w 235"/>
                <a:gd name="T5" fmla="*/ 21 h 246"/>
                <a:gd name="T6" fmla="*/ 214 w 235"/>
                <a:gd name="T7" fmla="*/ 240 h 246"/>
                <a:gd name="T8" fmla="*/ 222 w 235"/>
                <a:gd name="T9" fmla="*/ 244 h 246"/>
                <a:gd name="T10" fmla="*/ 235 w 235"/>
                <a:gd name="T11" fmla="*/ 246 h 246"/>
                <a:gd name="T12" fmla="*/ 0 w 235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6">
                  <a:moveTo>
                    <a:pt x="0" y="0"/>
                  </a:moveTo>
                  <a:cubicBezTo>
                    <a:pt x="1" y="5"/>
                    <a:pt x="1" y="9"/>
                    <a:pt x="2" y="13"/>
                  </a:cubicBezTo>
                  <a:cubicBezTo>
                    <a:pt x="2" y="16"/>
                    <a:pt x="4" y="19"/>
                    <a:pt x="6" y="21"/>
                  </a:cubicBezTo>
                  <a:cubicBezTo>
                    <a:pt x="214" y="240"/>
                    <a:pt x="214" y="240"/>
                    <a:pt x="214" y="240"/>
                  </a:cubicBezTo>
                  <a:cubicBezTo>
                    <a:pt x="216" y="242"/>
                    <a:pt x="219" y="244"/>
                    <a:pt x="222" y="244"/>
                  </a:cubicBezTo>
                  <a:cubicBezTo>
                    <a:pt x="226" y="245"/>
                    <a:pt x="231" y="246"/>
                    <a:pt x="235" y="24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7" name="Freeform 32">
              <a:extLst>
                <a:ext uri="{FF2B5EF4-FFF2-40B4-BE49-F238E27FC236}">
                  <a16:creationId xmlns:a16="http://schemas.microsoft.com/office/drawing/2014/main" id="{9756F9AF-568B-4CA6-A072-AACD257359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589213"/>
              <a:ext cx="1419225" cy="1487488"/>
            </a:xfrm>
            <a:custGeom>
              <a:avLst/>
              <a:gdLst>
                <a:gd name="T0" fmla="*/ 8 w 375"/>
                <a:gd name="T1" fmla="*/ 0 h 393"/>
                <a:gd name="T2" fmla="*/ 0 w 375"/>
                <a:gd name="T3" fmla="*/ 6 h 393"/>
                <a:gd name="T4" fmla="*/ 369 w 375"/>
                <a:gd name="T5" fmla="*/ 393 h 393"/>
                <a:gd name="T6" fmla="*/ 375 w 375"/>
                <a:gd name="T7" fmla="*/ 385 h 393"/>
                <a:gd name="T8" fmla="*/ 8 w 375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93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369" y="393"/>
                    <a:pt x="369" y="393"/>
                    <a:pt x="369" y="393"/>
                  </a:cubicBezTo>
                  <a:cubicBezTo>
                    <a:pt x="371" y="390"/>
                    <a:pt x="373" y="388"/>
                    <a:pt x="375" y="38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8" name="Freeform 33">
              <a:extLst>
                <a:ext uri="{FF2B5EF4-FFF2-40B4-BE49-F238E27FC236}">
                  <a16:creationId xmlns:a16="http://schemas.microsoft.com/office/drawing/2014/main" id="{258AD44B-201F-47B1-BEB7-177A160F25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422525"/>
              <a:ext cx="866775" cy="908050"/>
            </a:xfrm>
            <a:custGeom>
              <a:avLst/>
              <a:gdLst>
                <a:gd name="T0" fmla="*/ 0 w 229"/>
                <a:gd name="T1" fmla="*/ 0 h 240"/>
                <a:gd name="T2" fmla="*/ 229 w 229"/>
                <a:gd name="T3" fmla="*/ 240 h 240"/>
                <a:gd name="T4" fmla="*/ 227 w 229"/>
                <a:gd name="T5" fmla="*/ 226 h 240"/>
                <a:gd name="T6" fmla="*/ 223 w 229"/>
                <a:gd name="T7" fmla="*/ 219 h 240"/>
                <a:gd name="T8" fmla="*/ 20 w 229"/>
                <a:gd name="T9" fmla="*/ 6 h 240"/>
                <a:gd name="T10" fmla="*/ 13 w 229"/>
                <a:gd name="T11" fmla="*/ 2 h 240"/>
                <a:gd name="T12" fmla="*/ 0 w 229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40">
                  <a:moveTo>
                    <a:pt x="0" y="0"/>
                  </a:moveTo>
                  <a:cubicBezTo>
                    <a:pt x="229" y="240"/>
                    <a:pt x="229" y="240"/>
                    <a:pt x="229" y="240"/>
                  </a:cubicBezTo>
                  <a:cubicBezTo>
                    <a:pt x="228" y="235"/>
                    <a:pt x="228" y="231"/>
                    <a:pt x="227" y="226"/>
                  </a:cubicBezTo>
                  <a:cubicBezTo>
                    <a:pt x="227" y="224"/>
                    <a:pt x="225" y="221"/>
                    <a:pt x="223" y="219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8" y="4"/>
                    <a:pt x="16" y="2"/>
                    <a:pt x="13" y="2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9" name="Freeform 34">
              <a:extLst>
                <a:ext uri="{FF2B5EF4-FFF2-40B4-BE49-F238E27FC236}">
                  <a16:creationId xmlns:a16="http://schemas.microsoft.com/office/drawing/2014/main" id="{31ED8BB8-CF2E-4401-AF1E-9ED9309D6B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25" y="2493963"/>
              <a:ext cx="547688" cy="576263"/>
            </a:xfrm>
            <a:custGeom>
              <a:avLst/>
              <a:gdLst>
                <a:gd name="T0" fmla="*/ 0 w 145"/>
                <a:gd name="T1" fmla="*/ 0 h 152"/>
                <a:gd name="T2" fmla="*/ 145 w 145"/>
                <a:gd name="T3" fmla="*/ 152 h 152"/>
                <a:gd name="T4" fmla="*/ 133 w 145"/>
                <a:gd name="T5" fmla="*/ 125 h 152"/>
                <a:gd name="T6" fmla="*/ 130 w 145"/>
                <a:gd name="T7" fmla="*/ 121 h 152"/>
                <a:gd name="T8" fmla="*/ 29 w 145"/>
                <a:gd name="T9" fmla="*/ 16 h 152"/>
                <a:gd name="T10" fmla="*/ 26 w 145"/>
                <a:gd name="T11" fmla="*/ 13 h 152"/>
                <a:gd name="T12" fmla="*/ 0 w 145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2">
                  <a:moveTo>
                    <a:pt x="0" y="0"/>
                  </a:moveTo>
                  <a:cubicBezTo>
                    <a:pt x="145" y="152"/>
                    <a:pt x="145" y="152"/>
                    <a:pt x="145" y="152"/>
                  </a:cubicBezTo>
                  <a:cubicBezTo>
                    <a:pt x="141" y="143"/>
                    <a:pt x="137" y="134"/>
                    <a:pt x="133" y="125"/>
                  </a:cubicBezTo>
                  <a:cubicBezTo>
                    <a:pt x="132" y="124"/>
                    <a:pt x="131" y="122"/>
                    <a:pt x="130" y="12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5"/>
                    <a:pt x="27" y="14"/>
                    <a:pt x="26" y="13"/>
                  </a:cubicBezTo>
                  <a:cubicBezTo>
                    <a:pt x="18" y="8"/>
                    <a:pt x="9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0" name="Freeform 35">
              <a:extLst>
                <a:ext uri="{FF2B5EF4-FFF2-40B4-BE49-F238E27FC236}">
                  <a16:creationId xmlns:a16="http://schemas.microsoft.com/office/drawing/2014/main" id="{FBC6CEA1-0489-4A25-B636-6B2C6C0DC9FF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0" y="2411413"/>
              <a:ext cx="1066800" cy="1116013"/>
            </a:xfrm>
            <a:custGeom>
              <a:avLst/>
              <a:gdLst>
                <a:gd name="T0" fmla="*/ 8 w 282"/>
                <a:gd name="T1" fmla="*/ 0 h 295"/>
                <a:gd name="T2" fmla="*/ 8 w 282"/>
                <a:gd name="T3" fmla="*/ 0 h 295"/>
                <a:gd name="T4" fmla="*/ 0 w 282"/>
                <a:gd name="T5" fmla="*/ 0 h 295"/>
                <a:gd name="T6" fmla="*/ 281 w 282"/>
                <a:gd name="T7" fmla="*/ 295 h 295"/>
                <a:gd name="T8" fmla="*/ 281 w 282"/>
                <a:gd name="T9" fmla="*/ 287 h 295"/>
                <a:gd name="T10" fmla="*/ 277 w 282"/>
                <a:gd name="T11" fmla="*/ 276 h 295"/>
                <a:gd name="T12" fmla="*/ 18 w 282"/>
                <a:gd name="T13" fmla="*/ 4 h 295"/>
                <a:gd name="T14" fmla="*/ 8 w 282"/>
                <a:gd name="T1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9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281" y="295"/>
                    <a:pt x="281" y="295"/>
                    <a:pt x="281" y="295"/>
                  </a:cubicBezTo>
                  <a:cubicBezTo>
                    <a:pt x="281" y="292"/>
                    <a:pt x="281" y="289"/>
                    <a:pt x="281" y="287"/>
                  </a:cubicBezTo>
                  <a:cubicBezTo>
                    <a:pt x="282" y="283"/>
                    <a:pt x="280" y="279"/>
                    <a:pt x="277" y="27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1" name="Freeform 36">
              <a:extLst>
                <a:ext uri="{FF2B5EF4-FFF2-40B4-BE49-F238E27FC236}">
                  <a16:creationId xmlns:a16="http://schemas.microsoft.com/office/drawing/2014/main" id="{4DD17391-1DC1-4E17-AB29-780D414B7A72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5" y="2471738"/>
              <a:ext cx="1309688" cy="1366838"/>
            </a:xfrm>
            <a:custGeom>
              <a:avLst/>
              <a:gdLst>
                <a:gd name="T0" fmla="*/ 7 w 346"/>
                <a:gd name="T1" fmla="*/ 0 h 361"/>
                <a:gd name="T2" fmla="*/ 2 w 346"/>
                <a:gd name="T3" fmla="*/ 1 h 361"/>
                <a:gd name="T4" fmla="*/ 0 w 346"/>
                <a:gd name="T5" fmla="*/ 2 h 361"/>
                <a:gd name="T6" fmla="*/ 343 w 346"/>
                <a:gd name="T7" fmla="*/ 361 h 361"/>
                <a:gd name="T8" fmla="*/ 343 w 346"/>
                <a:gd name="T9" fmla="*/ 359 h 361"/>
                <a:gd name="T10" fmla="*/ 341 w 346"/>
                <a:gd name="T11" fmla="*/ 343 h 361"/>
                <a:gd name="T12" fmla="*/ 17 w 346"/>
                <a:gd name="T13" fmla="*/ 4 h 361"/>
                <a:gd name="T14" fmla="*/ 7 w 346"/>
                <a:gd name="T1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" h="361">
                  <a:moveTo>
                    <a:pt x="7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343" y="361"/>
                    <a:pt x="343" y="361"/>
                    <a:pt x="343" y="361"/>
                  </a:cubicBezTo>
                  <a:cubicBezTo>
                    <a:pt x="343" y="360"/>
                    <a:pt x="343" y="359"/>
                    <a:pt x="343" y="359"/>
                  </a:cubicBezTo>
                  <a:cubicBezTo>
                    <a:pt x="346" y="353"/>
                    <a:pt x="344" y="347"/>
                    <a:pt x="341" y="34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2" name="Freeform 37">
              <a:extLst>
                <a:ext uri="{FF2B5EF4-FFF2-40B4-BE49-F238E27FC236}">
                  <a16:creationId xmlns:a16="http://schemas.microsoft.com/office/drawing/2014/main" id="{11466E0D-B4C1-4F6E-A179-5B8A8632F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113" y="2532063"/>
              <a:ext cx="1373188" cy="1430338"/>
            </a:xfrm>
            <a:custGeom>
              <a:avLst/>
              <a:gdLst>
                <a:gd name="T0" fmla="*/ 7 w 363"/>
                <a:gd name="T1" fmla="*/ 0 h 378"/>
                <a:gd name="T2" fmla="*/ 1 w 363"/>
                <a:gd name="T3" fmla="*/ 1 h 378"/>
                <a:gd name="T4" fmla="*/ 0 w 363"/>
                <a:gd name="T5" fmla="*/ 2 h 378"/>
                <a:gd name="T6" fmla="*/ 360 w 363"/>
                <a:gd name="T7" fmla="*/ 378 h 378"/>
                <a:gd name="T8" fmla="*/ 358 w 363"/>
                <a:gd name="T9" fmla="*/ 361 h 378"/>
                <a:gd name="T10" fmla="*/ 17 w 363"/>
                <a:gd name="T11" fmla="*/ 4 h 378"/>
                <a:gd name="T12" fmla="*/ 7 w 363"/>
                <a:gd name="T1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378">
                  <a:moveTo>
                    <a:pt x="7" y="0"/>
                  </a:move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3" y="373"/>
                    <a:pt x="363" y="366"/>
                    <a:pt x="358" y="36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3" name="Freeform 38">
              <a:extLst>
                <a:ext uri="{FF2B5EF4-FFF2-40B4-BE49-F238E27FC236}">
                  <a16:creationId xmlns:a16="http://schemas.microsoft.com/office/drawing/2014/main" id="{311EBAF2-6332-444A-A865-C7C35B1626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2674938"/>
              <a:ext cx="1438275" cy="1500188"/>
            </a:xfrm>
            <a:custGeom>
              <a:avLst/>
              <a:gdLst>
                <a:gd name="T0" fmla="*/ 8 w 380"/>
                <a:gd name="T1" fmla="*/ 0 h 396"/>
                <a:gd name="T2" fmla="*/ 0 w 380"/>
                <a:gd name="T3" fmla="*/ 7 h 396"/>
                <a:gd name="T4" fmla="*/ 372 w 380"/>
                <a:gd name="T5" fmla="*/ 396 h 396"/>
                <a:gd name="T6" fmla="*/ 380 w 380"/>
                <a:gd name="T7" fmla="*/ 389 h 396"/>
                <a:gd name="T8" fmla="*/ 8 w 380"/>
                <a:gd name="T9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396">
                  <a:moveTo>
                    <a:pt x="8" y="0"/>
                  </a:moveTo>
                  <a:cubicBezTo>
                    <a:pt x="5" y="2"/>
                    <a:pt x="3" y="4"/>
                    <a:pt x="0" y="7"/>
                  </a:cubicBezTo>
                  <a:cubicBezTo>
                    <a:pt x="372" y="396"/>
                    <a:pt x="372" y="396"/>
                    <a:pt x="372" y="396"/>
                  </a:cubicBezTo>
                  <a:cubicBezTo>
                    <a:pt x="374" y="394"/>
                    <a:pt x="377" y="391"/>
                    <a:pt x="380" y="38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4" name="Freeform 39">
              <a:extLst>
                <a:ext uri="{FF2B5EF4-FFF2-40B4-BE49-F238E27FC236}">
                  <a16:creationId xmlns:a16="http://schemas.microsoft.com/office/drawing/2014/main" id="{F63D53C0-9E6B-4BF0-9FA4-FBF3543042A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428875"/>
              <a:ext cx="1209675" cy="1265238"/>
            </a:xfrm>
            <a:custGeom>
              <a:avLst/>
              <a:gdLst>
                <a:gd name="T0" fmla="*/ 8 w 320"/>
                <a:gd name="T1" fmla="*/ 0 h 334"/>
                <a:gd name="T2" fmla="*/ 5 w 320"/>
                <a:gd name="T3" fmla="*/ 0 h 334"/>
                <a:gd name="T4" fmla="*/ 0 w 320"/>
                <a:gd name="T5" fmla="*/ 1 h 334"/>
                <a:gd name="T6" fmla="*/ 318 w 320"/>
                <a:gd name="T7" fmla="*/ 334 h 334"/>
                <a:gd name="T8" fmla="*/ 319 w 320"/>
                <a:gd name="T9" fmla="*/ 329 h 334"/>
                <a:gd name="T10" fmla="*/ 315 w 320"/>
                <a:gd name="T11" fmla="*/ 316 h 334"/>
                <a:gd name="T12" fmla="*/ 18 w 320"/>
                <a:gd name="T13" fmla="*/ 4 h 334"/>
                <a:gd name="T14" fmla="*/ 8 w 320"/>
                <a:gd name="T1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334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318" y="334"/>
                    <a:pt x="318" y="334"/>
                    <a:pt x="318" y="334"/>
                  </a:cubicBezTo>
                  <a:cubicBezTo>
                    <a:pt x="318" y="332"/>
                    <a:pt x="319" y="331"/>
                    <a:pt x="319" y="329"/>
                  </a:cubicBezTo>
                  <a:cubicBezTo>
                    <a:pt x="320" y="324"/>
                    <a:pt x="319" y="319"/>
                    <a:pt x="315" y="31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85" name="Freeform 19">
            <a:extLst>
              <a:ext uri="{FF2B5EF4-FFF2-40B4-BE49-F238E27FC236}">
                <a16:creationId xmlns:a16="http://schemas.microsoft.com/office/drawing/2014/main" id="{FD5ECC8F-2683-433E-9D38-7451A3068176}"/>
              </a:ext>
            </a:extLst>
          </p:cNvPr>
          <p:cNvSpPr>
            <a:spLocks/>
          </p:cNvSpPr>
          <p:nvPr/>
        </p:nvSpPr>
        <p:spPr bwMode="auto">
          <a:xfrm rot="16200000">
            <a:off x="-195240" y="1385193"/>
            <a:ext cx="3458290" cy="3052482"/>
          </a:xfrm>
          <a:custGeom>
            <a:avLst/>
            <a:gdLst>
              <a:gd name="T0" fmla="*/ 0 w 678"/>
              <a:gd name="T1" fmla="*/ 259 h 598"/>
              <a:gd name="T2" fmla="*/ 339 w 678"/>
              <a:gd name="T3" fmla="*/ 598 h 598"/>
              <a:gd name="T4" fmla="*/ 678 w 678"/>
              <a:gd name="T5" fmla="*/ 259 h 598"/>
              <a:gd name="T6" fmla="*/ 558 w 678"/>
              <a:gd name="T7" fmla="*/ 0 h 598"/>
              <a:gd name="T8" fmla="*/ 539 w 678"/>
              <a:gd name="T9" fmla="*/ 0 h 598"/>
              <a:gd name="T10" fmla="*/ 666 w 678"/>
              <a:gd name="T11" fmla="*/ 259 h 598"/>
              <a:gd name="T12" fmla="*/ 339 w 678"/>
              <a:gd name="T13" fmla="*/ 586 h 598"/>
              <a:gd name="T14" fmla="*/ 12 w 678"/>
              <a:gd name="T15" fmla="*/ 259 h 598"/>
              <a:gd name="T16" fmla="*/ 140 w 678"/>
              <a:gd name="T17" fmla="*/ 0 h 598"/>
              <a:gd name="T18" fmla="*/ 121 w 678"/>
              <a:gd name="T19" fmla="*/ 0 h 598"/>
              <a:gd name="T20" fmla="*/ 0 w 678"/>
              <a:gd name="T21" fmla="*/ 259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8" h="598">
                <a:moveTo>
                  <a:pt x="0" y="259"/>
                </a:moveTo>
                <a:cubicBezTo>
                  <a:pt x="0" y="446"/>
                  <a:pt x="153" y="598"/>
                  <a:pt x="339" y="598"/>
                </a:cubicBezTo>
                <a:cubicBezTo>
                  <a:pt x="526" y="598"/>
                  <a:pt x="678" y="446"/>
                  <a:pt x="678" y="259"/>
                </a:cubicBezTo>
                <a:cubicBezTo>
                  <a:pt x="678" y="155"/>
                  <a:pt x="632" y="62"/>
                  <a:pt x="558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616" y="60"/>
                  <a:pt x="666" y="154"/>
                  <a:pt x="666" y="259"/>
                </a:cubicBezTo>
                <a:cubicBezTo>
                  <a:pt x="666" y="439"/>
                  <a:pt x="520" y="586"/>
                  <a:pt x="339" y="586"/>
                </a:cubicBezTo>
                <a:cubicBezTo>
                  <a:pt x="159" y="586"/>
                  <a:pt x="12" y="439"/>
                  <a:pt x="12" y="259"/>
                </a:cubicBezTo>
                <a:cubicBezTo>
                  <a:pt x="12" y="154"/>
                  <a:pt x="62" y="60"/>
                  <a:pt x="14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47" y="62"/>
                  <a:pt x="0" y="155"/>
                  <a:pt x="0" y="25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dirty="0"/>
          </a:p>
        </p:txBody>
      </p:sp>
      <p:sp>
        <p:nvSpPr>
          <p:cNvPr id="86" name="Freeform 20">
            <a:extLst>
              <a:ext uri="{FF2B5EF4-FFF2-40B4-BE49-F238E27FC236}">
                <a16:creationId xmlns:a16="http://schemas.microsoft.com/office/drawing/2014/main" id="{B62DC4C0-5A46-4AF7-A5A8-0996C336C603}"/>
              </a:ext>
            </a:extLst>
          </p:cNvPr>
          <p:cNvSpPr>
            <a:spLocks/>
          </p:cNvSpPr>
          <p:nvPr/>
        </p:nvSpPr>
        <p:spPr bwMode="auto">
          <a:xfrm>
            <a:off x="9052442" y="8024814"/>
            <a:ext cx="3550445" cy="2257425"/>
          </a:xfrm>
          <a:custGeom>
            <a:avLst/>
            <a:gdLst>
              <a:gd name="T0" fmla="*/ 373 w 746"/>
              <a:gd name="T1" fmla="*/ 0 h 474"/>
              <a:gd name="T2" fmla="*/ 0 w 746"/>
              <a:gd name="T3" fmla="*/ 373 h 474"/>
              <a:gd name="T4" fmla="*/ 14 w 746"/>
              <a:gd name="T5" fmla="*/ 474 h 474"/>
              <a:gd name="T6" fmla="*/ 18 w 746"/>
              <a:gd name="T7" fmla="*/ 474 h 474"/>
              <a:gd name="T8" fmla="*/ 4 w 746"/>
              <a:gd name="T9" fmla="*/ 373 h 474"/>
              <a:gd name="T10" fmla="*/ 373 w 746"/>
              <a:gd name="T11" fmla="*/ 4 h 474"/>
              <a:gd name="T12" fmla="*/ 742 w 746"/>
              <a:gd name="T13" fmla="*/ 373 h 474"/>
              <a:gd name="T14" fmla="*/ 728 w 746"/>
              <a:gd name="T15" fmla="*/ 474 h 474"/>
              <a:gd name="T16" fmla="*/ 732 w 746"/>
              <a:gd name="T17" fmla="*/ 474 h 474"/>
              <a:gd name="T18" fmla="*/ 746 w 746"/>
              <a:gd name="T19" fmla="*/ 373 h 474"/>
              <a:gd name="T20" fmla="*/ 373 w 746"/>
              <a:gd name="T21" fmla="*/ 0 h 47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746" h="474">
                <a:moveTo>
                  <a:pt x="373" y="0"/>
                </a:moveTo>
                <a:cubicBezTo>
                  <a:pt x="168" y="0"/>
                  <a:pt x="0" y="168"/>
                  <a:pt x="0" y="373"/>
                </a:cubicBezTo>
                <a:cubicBezTo>
                  <a:pt x="0" y="408"/>
                  <a:pt x="5" y="442"/>
                  <a:pt x="14" y="474"/>
                </a:cubicBezTo>
                <a:cubicBezTo>
                  <a:pt x="18" y="474"/>
                  <a:pt x="18" y="474"/>
                  <a:pt x="18" y="474"/>
                </a:cubicBezTo>
                <a:cubicBezTo>
                  <a:pt x="9" y="442"/>
                  <a:pt x="4" y="408"/>
                  <a:pt x="4" y="373"/>
                </a:cubicBezTo>
                <a:cubicBezTo>
                  <a:pt x="4" y="170"/>
                  <a:pt x="170" y="4"/>
                  <a:pt x="373" y="4"/>
                </a:cubicBezTo>
                <a:cubicBezTo>
                  <a:pt x="577" y="4"/>
                  <a:pt x="742" y="170"/>
                  <a:pt x="742" y="373"/>
                </a:cubicBezTo>
                <a:cubicBezTo>
                  <a:pt x="742" y="408"/>
                  <a:pt x="737" y="442"/>
                  <a:pt x="728" y="474"/>
                </a:cubicBezTo>
                <a:cubicBezTo>
                  <a:pt x="732" y="474"/>
                  <a:pt x="732" y="474"/>
                  <a:pt x="732" y="474"/>
                </a:cubicBezTo>
                <a:cubicBezTo>
                  <a:pt x="741" y="442"/>
                  <a:pt x="746" y="408"/>
                  <a:pt x="746" y="373"/>
                </a:cubicBezTo>
                <a:cubicBezTo>
                  <a:pt x="746" y="168"/>
                  <a:pt x="579" y="0"/>
                  <a:pt x="373" y="0"/>
                </a:cubicBezTo>
              </a:path>
            </a:pathLst>
          </a:custGeom>
          <a:solidFill>
            <a:schemeClr val="bg1">
              <a:alpha val="62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92" name="Oval 29">
            <a:extLst>
              <a:ext uri="{FF2B5EF4-FFF2-40B4-BE49-F238E27FC236}">
                <a16:creationId xmlns:a16="http://schemas.microsoft.com/office/drawing/2014/main" id="{157E528A-CC8C-43FD-9184-7E9368FE42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09703" y="745332"/>
            <a:ext cx="309563" cy="307182"/>
          </a:xfrm>
          <a:prstGeom prst="ellipse">
            <a:avLst/>
          </a:prstGeom>
          <a:solidFill>
            <a:schemeClr val="bg1">
              <a:alpha val="37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93" name="Oval 30">
            <a:extLst>
              <a:ext uri="{FF2B5EF4-FFF2-40B4-BE49-F238E27FC236}">
                <a16:creationId xmlns:a16="http://schemas.microsoft.com/office/drawing/2014/main" id="{DDB469C7-00C1-491C-9B26-ADE2CCC567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1974" y="8251574"/>
            <a:ext cx="395009" cy="395009"/>
          </a:xfrm>
          <a:prstGeom prst="ellipse">
            <a:avLst/>
          </a:prstGeom>
          <a:solidFill>
            <a:schemeClr val="bg1">
              <a:alpha val="35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94" name="Freeform 31">
            <a:extLst>
              <a:ext uri="{FF2B5EF4-FFF2-40B4-BE49-F238E27FC236}">
                <a16:creationId xmlns:a16="http://schemas.microsoft.com/office/drawing/2014/main" id="{2FB0EF3D-08C9-44A6-941D-BC8C26032CE8}"/>
              </a:ext>
            </a:extLst>
          </p:cNvPr>
          <p:cNvSpPr>
            <a:spLocks/>
          </p:cNvSpPr>
          <p:nvPr/>
        </p:nvSpPr>
        <p:spPr bwMode="auto">
          <a:xfrm>
            <a:off x="2639140" y="3096522"/>
            <a:ext cx="647700" cy="650082"/>
          </a:xfrm>
          <a:custGeom>
            <a:avLst/>
            <a:gdLst>
              <a:gd name="T0" fmla="*/ 116 w 126"/>
              <a:gd name="T1" fmla="*/ 54 h 127"/>
              <a:gd name="T2" fmla="*/ 73 w 126"/>
              <a:gd name="T3" fmla="*/ 54 h 127"/>
              <a:gd name="T4" fmla="*/ 73 w 126"/>
              <a:gd name="T5" fmla="*/ 10 h 127"/>
              <a:gd name="T6" fmla="*/ 63 w 126"/>
              <a:gd name="T7" fmla="*/ 0 h 127"/>
              <a:gd name="T8" fmla="*/ 53 w 126"/>
              <a:gd name="T9" fmla="*/ 10 h 127"/>
              <a:gd name="T10" fmla="*/ 53 w 126"/>
              <a:gd name="T11" fmla="*/ 54 h 127"/>
              <a:gd name="T12" fmla="*/ 10 w 126"/>
              <a:gd name="T13" fmla="*/ 54 h 127"/>
              <a:gd name="T14" fmla="*/ 0 w 126"/>
              <a:gd name="T15" fmla="*/ 64 h 127"/>
              <a:gd name="T16" fmla="*/ 10 w 126"/>
              <a:gd name="T17" fmla="*/ 74 h 127"/>
              <a:gd name="T18" fmla="*/ 53 w 126"/>
              <a:gd name="T19" fmla="*/ 74 h 127"/>
              <a:gd name="T20" fmla="*/ 53 w 126"/>
              <a:gd name="T21" fmla="*/ 117 h 127"/>
              <a:gd name="T22" fmla="*/ 63 w 126"/>
              <a:gd name="T23" fmla="*/ 127 h 127"/>
              <a:gd name="T24" fmla="*/ 73 w 126"/>
              <a:gd name="T25" fmla="*/ 117 h 127"/>
              <a:gd name="T26" fmla="*/ 73 w 126"/>
              <a:gd name="T27" fmla="*/ 74 h 127"/>
              <a:gd name="T28" fmla="*/ 116 w 126"/>
              <a:gd name="T29" fmla="*/ 74 h 127"/>
              <a:gd name="T30" fmla="*/ 126 w 126"/>
              <a:gd name="T31" fmla="*/ 64 h 127"/>
              <a:gd name="T32" fmla="*/ 116 w 126"/>
              <a:gd name="T33" fmla="*/ 5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127">
                <a:moveTo>
                  <a:pt x="116" y="54"/>
                </a:moveTo>
                <a:cubicBezTo>
                  <a:pt x="73" y="54"/>
                  <a:pt x="73" y="54"/>
                  <a:pt x="73" y="54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5"/>
                  <a:pt x="69" y="0"/>
                  <a:pt x="63" y="0"/>
                </a:cubicBezTo>
                <a:cubicBezTo>
                  <a:pt x="58" y="0"/>
                  <a:pt x="53" y="5"/>
                  <a:pt x="53" y="10"/>
                </a:cubicBezTo>
                <a:cubicBezTo>
                  <a:pt x="53" y="54"/>
                  <a:pt x="53" y="54"/>
                  <a:pt x="53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4" y="54"/>
                  <a:pt x="0" y="58"/>
                  <a:pt x="0" y="64"/>
                </a:cubicBezTo>
                <a:cubicBezTo>
                  <a:pt x="0" y="69"/>
                  <a:pt x="4" y="74"/>
                  <a:pt x="10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3" y="123"/>
                  <a:pt x="58" y="127"/>
                  <a:pt x="63" y="127"/>
                </a:cubicBezTo>
                <a:cubicBezTo>
                  <a:pt x="69" y="127"/>
                  <a:pt x="73" y="123"/>
                  <a:pt x="73" y="117"/>
                </a:cubicBezTo>
                <a:cubicBezTo>
                  <a:pt x="73" y="74"/>
                  <a:pt x="73" y="74"/>
                  <a:pt x="73" y="74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22" y="74"/>
                  <a:pt x="126" y="69"/>
                  <a:pt x="126" y="64"/>
                </a:cubicBezTo>
                <a:cubicBezTo>
                  <a:pt x="126" y="58"/>
                  <a:pt x="122" y="54"/>
                  <a:pt x="116" y="5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95" name="Freeform 32">
            <a:extLst>
              <a:ext uri="{FF2B5EF4-FFF2-40B4-BE49-F238E27FC236}">
                <a16:creationId xmlns:a16="http://schemas.microsoft.com/office/drawing/2014/main" id="{8B4399AB-408D-401B-B082-CDE2A7FA8384}"/>
              </a:ext>
            </a:extLst>
          </p:cNvPr>
          <p:cNvSpPr>
            <a:spLocks/>
          </p:cNvSpPr>
          <p:nvPr/>
        </p:nvSpPr>
        <p:spPr bwMode="auto">
          <a:xfrm>
            <a:off x="11550373" y="8696325"/>
            <a:ext cx="645320" cy="647700"/>
          </a:xfrm>
          <a:custGeom>
            <a:avLst/>
            <a:gdLst>
              <a:gd name="T0" fmla="*/ 114 w 126"/>
              <a:gd name="T1" fmla="*/ 51 h 126"/>
              <a:gd name="T2" fmla="*/ 75 w 126"/>
              <a:gd name="T3" fmla="*/ 51 h 126"/>
              <a:gd name="T4" fmla="*/ 75 w 126"/>
              <a:gd name="T5" fmla="*/ 12 h 126"/>
              <a:gd name="T6" fmla="*/ 63 w 126"/>
              <a:gd name="T7" fmla="*/ 0 h 126"/>
              <a:gd name="T8" fmla="*/ 51 w 126"/>
              <a:gd name="T9" fmla="*/ 12 h 126"/>
              <a:gd name="T10" fmla="*/ 51 w 126"/>
              <a:gd name="T11" fmla="*/ 51 h 126"/>
              <a:gd name="T12" fmla="*/ 12 w 126"/>
              <a:gd name="T13" fmla="*/ 51 h 126"/>
              <a:gd name="T14" fmla="*/ 0 w 126"/>
              <a:gd name="T15" fmla="*/ 63 h 126"/>
              <a:gd name="T16" fmla="*/ 12 w 126"/>
              <a:gd name="T17" fmla="*/ 75 h 126"/>
              <a:gd name="T18" fmla="*/ 51 w 126"/>
              <a:gd name="T19" fmla="*/ 75 h 126"/>
              <a:gd name="T20" fmla="*/ 51 w 126"/>
              <a:gd name="T21" fmla="*/ 114 h 126"/>
              <a:gd name="T22" fmla="*/ 63 w 126"/>
              <a:gd name="T23" fmla="*/ 126 h 126"/>
              <a:gd name="T24" fmla="*/ 75 w 126"/>
              <a:gd name="T25" fmla="*/ 114 h 126"/>
              <a:gd name="T26" fmla="*/ 75 w 126"/>
              <a:gd name="T27" fmla="*/ 75 h 126"/>
              <a:gd name="T28" fmla="*/ 114 w 126"/>
              <a:gd name="T29" fmla="*/ 75 h 126"/>
              <a:gd name="T30" fmla="*/ 126 w 126"/>
              <a:gd name="T31" fmla="*/ 63 h 126"/>
              <a:gd name="T32" fmla="*/ 114 w 126"/>
              <a:gd name="T33" fmla="*/ 51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126">
                <a:moveTo>
                  <a:pt x="114" y="51"/>
                </a:moveTo>
                <a:cubicBezTo>
                  <a:pt x="75" y="51"/>
                  <a:pt x="75" y="51"/>
                  <a:pt x="75" y="51"/>
                </a:cubicBezTo>
                <a:cubicBezTo>
                  <a:pt x="75" y="12"/>
                  <a:pt x="75" y="12"/>
                  <a:pt x="75" y="12"/>
                </a:cubicBezTo>
                <a:cubicBezTo>
                  <a:pt x="75" y="6"/>
                  <a:pt x="70" y="0"/>
                  <a:pt x="63" y="0"/>
                </a:cubicBezTo>
                <a:cubicBezTo>
                  <a:pt x="56" y="0"/>
                  <a:pt x="51" y="6"/>
                  <a:pt x="51" y="12"/>
                </a:cubicBezTo>
                <a:cubicBezTo>
                  <a:pt x="51" y="51"/>
                  <a:pt x="51" y="51"/>
                  <a:pt x="51" y="51"/>
                </a:cubicBezTo>
                <a:cubicBezTo>
                  <a:pt x="12" y="51"/>
                  <a:pt x="12" y="51"/>
                  <a:pt x="12" y="51"/>
                </a:cubicBezTo>
                <a:cubicBezTo>
                  <a:pt x="6" y="51"/>
                  <a:pt x="0" y="56"/>
                  <a:pt x="0" y="63"/>
                </a:cubicBezTo>
                <a:cubicBezTo>
                  <a:pt x="0" y="70"/>
                  <a:pt x="6" y="75"/>
                  <a:pt x="12" y="75"/>
                </a:cubicBezTo>
                <a:cubicBezTo>
                  <a:pt x="51" y="75"/>
                  <a:pt x="51" y="75"/>
                  <a:pt x="51" y="75"/>
                </a:cubicBezTo>
                <a:cubicBezTo>
                  <a:pt x="51" y="114"/>
                  <a:pt x="51" y="114"/>
                  <a:pt x="51" y="114"/>
                </a:cubicBezTo>
                <a:cubicBezTo>
                  <a:pt x="51" y="120"/>
                  <a:pt x="56" y="126"/>
                  <a:pt x="63" y="126"/>
                </a:cubicBezTo>
                <a:cubicBezTo>
                  <a:pt x="70" y="126"/>
                  <a:pt x="75" y="120"/>
                  <a:pt x="75" y="114"/>
                </a:cubicBezTo>
                <a:cubicBezTo>
                  <a:pt x="75" y="75"/>
                  <a:pt x="75" y="75"/>
                  <a:pt x="75" y="75"/>
                </a:cubicBezTo>
                <a:cubicBezTo>
                  <a:pt x="114" y="75"/>
                  <a:pt x="114" y="75"/>
                  <a:pt x="114" y="75"/>
                </a:cubicBezTo>
                <a:cubicBezTo>
                  <a:pt x="120" y="75"/>
                  <a:pt x="126" y="70"/>
                  <a:pt x="126" y="63"/>
                </a:cubicBezTo>
                <a:cubicBezTo>
                  <a:pt x="126" y="56"/>
                  <a:pt x="120" y="51"/>
                  <a:pt x="114" y="51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98" name="Oval 29">
            <a:extLst>
              <a:ext uri="{FF2B5EF4-FFF2-40B4-BE49-F238E27FC236}">
                <a16:creationId xmlns:a16="http://schemas.microsoft.com/office/drawing/2014/main" id="{D6E0940B-7EAA-4DE5-8978-1F8CA6BC0B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08790" y="8441532"/>
            <a:ext cx="309563" cy="307182"/>
          </a:xfrm>
          <a:prstGeom prst="ellipse">
            <a:avLst/>
          </a:prstGeom>
          <a:solidFill>
            <a:schemeClr val="bg1">
              <a:alpha val="3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99" name="Freeform 31">
            <a:extLst>
              <a:ext uri="{FF2B5EF4-FFF2-40B4-BE49-F238E27FC236}">
                <a16:creationId xmlns:a16="http://schemas.microsoft.com/office/drawing/2014/main" id="{C182B375-F24E-4E43-94D6-E4357E2525FD}"/>
              </a:ext>
            </a:extLst>
          </p:cNvPr>
          <p:cNvSpPr>
            <a:spLocks/>
          </p:cNvSpPr>
          <p:nvPr/>
        </p:nvSpPr>
        <p:spPr bwMode="auto">
          <a:xfrm>
            <a:off x="1506258" y="9632157"/>
            <a:ext cx="647700" cy="650082"/>
          </a:xfrm>
          <a:custGeom>
            <a:avLst/>
            <a:gdLst>
              <a:gd name="T0" fmla="*/ 116 w 126"/>
              <a:gd name="T1" fmla="*/ 54 h 127"/>
              <a:gd name="T2" fmla="*/ 73 w 126"/>
              <a:gd name="T3" fmla="*/ 54 h 127"/>
              <a:gd name="T4" fmla="*/ 73 w 126"/>
              <a:gd name="T5" fmla="*/ 10 h 127"/>
              <a:gd name="T6" fmla="*/ 63 w 126"/>
              <a:gd name="T7" fmla="*/ 0 h 127"/>
              <a:gd name="T8" fmla="*/ 53 w 126"/>
              <a:gd name="T9" fmla="*/ 10 h 127"/>
              <a:gd name="T10" fmla="*/ 53 w 126"/>
              <a:gd name="T11" fmla="*/ 54 h 127"/>
              <a:gd name="T12" fmla="*/ 10 w 126"/>
              <a:gd name="T13" fmla="*/ 54 h 127"/>
              <a:gd name="T14" fmla="*/ 0 w 126"/>
              <a:gd name="T15" fmla="*/ 64 h 127"/>
              <a:gd name="T16" fmla="*/ 10 w 126"/>
              <a:gd name="T17" fmla="*/ 74 h 127"/>
              <a:gd name="T18" fmla="*/ 53 w 126"/>
              <a:gd name="T19" fmla="*/ 74 h 127"/>
              <a:gd name="T20" fmla="*/ 53 w 126"/>
              <a:gd name="T21" fmla="*/ 117 h 127"/>
              <a:gd name="T22" fmla="*/ 63 w 126"/>
              <a:gd name="T23" fmla="*/ 127 h 127"/>
              <a:gd name="T24" fmla="*/ 73 w 126"/>
              <a:gd name="T25" fmla="*/ 117 h 127"/>
              <a:gd name="T26" fmla="*/ 73 w 126"/>
              <a:gd name="T27" fmla="*/ 74 h 127"/>
              <a:gd name="T28" fmla="*/ 116 w 126"/>
              <a:gd name="T29" fmla="*/ 74 h 127"/>
              <a:gd name="T30" fmla="*/ 126 w 126"/>
              <a:gd name="T31" fmla="*/ 64 h 127"/>
              <a:gd name="T32" fmla="*/ 116 w 126"/>
              <a:gd name="T33" fmla="*/ 5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127">
                <a:moveTo>
                  <a:pt x="116" y="54"/>
                </a:moveTo>
                <a:cubicBezTo>
                  <a:pt x="73" y="54"/>
                  <a:pt x="73" y="54"/>
                  <a:pt x="73" y="54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5"/>
                  <a:pt x="69" y="0"/>
                  <a:pt x="63" y="0"/>
                </a:cubicBezTo>
                <a:cubicBezTo>
                  <a:pt x="58" y="0"/>
                  <a:pt x="53" y="5"/>
                  <a:pt x="53" y="10"/>
                </a:cubicBezTo>
                <a:cubicBezTo>
                  <a:pt x="53" y="54"/>
                  <a:pt x="53" y="54"/>
                  <a:pt x="53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4" y="54"/>
                  <a:pt x="0" y="58"/>
                  <a:pt x="0" y="64"/>
                </a:cubicBezTo>
                <a:cubicBezTo>
                  <a:pt x="0" y="69"/>
                  <a:pt x="4" y="74"/>
                  <a:pt x="10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3" y="123"/>
                  <a:pt x="58" y="127"/>
                  <a:pt x="63" y="127"/>
                </a:cubicBezTo>
                <a:cubicBezTo>
                  <a:pt x="69" y="127"/>
                  <a:pt x="73" y="123"/>
                  <a:pt x="73" y="117"/>
                </a:cubicBezTo>
                <a:cubicBezTo>
                  <a:pt x="73" y="74"/>
                  <a:pt x="73" y="74"/>
                  <a:pt x="73" y="74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22" y="74"/>
                  <a:pt x="126" y="69"/>
                  <a:pt x="126" y="64"/>
                </a:cubicBezTo>
                <a:cubicBezTo>
                  <a:pt x="126" y="58"/>
                  <a:pt x="122" y="54"/>
                  <a:pt x="116" y="5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97" name="Freeform 19">
            <a:extLst>
              <a:ext uri="{FF2B5EF4-FFF2-40B4-BE49-F238E27FC236}">
                <a16:creationId xmlns:a16="http://schemas.microsoft.com/office/drawing/2014/main" id="{0E777A5F-8D27-42E7-9092-DC14EBE53056}"/>
              </a:ext>
            </a:extLst>
          </p:cNvPr>
          <p:cNvSpPr>
            <a:spLocks/>
          </p:cNvSpPr>
          <p:nvPr/>
        </p:nvSpPr>
        <p:spPr bwMode="auto">
          <a:xfrm>
            <a:off x="-1064302" y="7907235"/>
            <a:ext cx="3226595" cy="2847975"/>
          </a:xfrm>
          <a:custGeom>
            <a:avLst/>
            <a:gdLst>
              <a:gd name="T0" fmla="*/ 0 w 678"/>
              <a:gd name="T1" fmla="*/ 259 h 598"/>
              <a:gd name="T2" fmla="*/ 339 w 678"/>
              <a:gd name="T3" fmla="*/ 598 h 598"/>
              <a:gd name="T4" fmla="*/ 678 w 678"/>
              <a:gd name="T5" fmla="*/ 259 h 598"/>
              <a:gd name="T6" fmla="*/ 558 w 678"/>
              <a:gd name="T7" fmla="*/ 0 h 598"/>
              <a:gd name="T8" fmla="*/ 539 w 678"/>
              <a:gd name="T9" fmla="*/ 0 h 598"/>
              <a:gd name="T10" fmla="*/ 666 w 678"/>
              <a:gd name="T11" fmla="*/ 259 h 598"/>
              <a:gd name="T12" fmla="*/ 339 w 678"/>
              <a:gd name="T13" fmla="*/ 586 h 598"/>
              <a:gd name="T14" fmla="*/ 12 w 678"/>
              <a:gd name="T15" fmla="*/ 259 h 598"/>
              <a:gd name="T16" fmla="*/ 140 w 678"/>
              <a:gd name="T17" fmla="*/ 0 h 598"/>
              <a:gd name="T18" fmla="*/ 121 w 678"/>
              <a:gd name="T19" fmla="*/ 0 h 598"/>
              <a:gd name="T20" fmla="*/ 0 w 678"/>
              <a:gd name="T21" fmla="*/ 259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8" h="598">
                <a:moveTo>
                  <a:pt x="0" y="259"/>
                </a:moveTo>
                <a:cubicBezTo>
                  <a:pt x="0" y="446"/>
                  <a:pt x="153" y="598"/>
                  <a:pt x="339" y="598"/>
                </a:cubicBezTo>
                <a:cubicBezTo>
                  <a:pt x="526" y="598"/>
                  <a:pt x="678" y="446"/>
                  <a:pt x="678" y="259"/>
                </a:cubicBezTo>
                <a:cubicBezTo>
                  <a:pt x="678" y="155"/>
                  <a:pt x="632" y="62"/>
                  <a:pt x="558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616" y="60"/>
                  <a:pt x="666" y="154"/>
                  <a:pt x="666" y="259"/>
                </a:cubicBezTo>
                <a:cubicBezTo>
                  <a:pt x="666" y="439"/>
                  <a:pt x="520" y="586"/>
                  <a:pt x="339" y="586"/>
                </a:cubicBezTo>
                <a:cubicBezTo>
                  <a:pt x="159" y="586"/>
                  <a:pt x="12" y="439"/>
                  <a:pt x="12" y="259"/>
                </a:cubicBezTo>
                <a:cubicBezTo>
                  <a:pt x="12" y="154"/>
                  <a:pt x="62" y="60"/>
                  <a:pt x="14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47" y="62"/>
                  <a:pt x="0" y="155"/>
                  <a:pt x="0" y="25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dirty="0"/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39B11838-7528-48D0-8AA6-59F788EEE47F}"/>
              </a:ext>
            </a:extLst>
          </p:cNvPr>
          <p:cNvSpPr/>
          <p:nvPr/>
        </p:nvSpPr>
        <p:spPr>
          <a:xfrm>
            <a:off x="6248815" y="6318395"/>
            <a:ext cx="6947066" cy="94522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>
            <a:outerShdw dist="38100" dir="2700000" algn="tl" rotWithShape="0">
              <a:prstClr val="black">
                <a:alpha val="1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Animated Template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D7348694-6DC4-4B48-A49D-2AC9F7AD2247}"/>
              </a:ext>
            </a:extLst>
          </p:cNvPr>
          <p:cNvSpPr txBox="1"/>
          <p:nvPr/>
        </p:nvSpPr>
        <p:spPr>
          <a:xfrm>
            <a:off x="3696346" y="3246485"/>
            <a:ext cx="1241451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1600" spc="-975" dirty="0">
                <a:solidFill>
                  <a:schemeClr val="bg1"/>
                </a:solidFill>
                <a:effectLst>
                  <a:outerShdw dist="38100" dir="2700000" algn="tl" rotWithShape="0">
                    <a:prstClr val="black">
                      <a:alpha val="24000"/>
                    </a:prst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100" name="Freeform 31">
            <a:extLst>
              <a:ext uri="{FF2B5EF4-FFF2-40B4-BE49-F238E27FC236}">
                <a16:creationId xmlns:a16="http://schemas.microsoft.com/office/drawing/2014/main" id="{C3CF7A3C-C9DE-4BA3-A199-CF8C3B906044}"/>
              </a:ext>
            </a:extLst>
          </p:cNvPr>
          <p:cNvSpPr>
            <a:spLocks/>
          </p:cNvSpPr>
          <p:nvPr/>
        </p:nvSpPr>
        <p:spPr bwMode="auto">
          <a:xfrm>
            <a:off x="12683672" y="1588574"/>
            <a:ext cx="647700" cy="650082"/>
          </a:xfrm>
          <a:custGeom>
            <a:avLst/>
            <a:gdLst>
              <a:gd name="T0" fmla="*/ 116 w 126"/>
              <a:gd name="T1" fmla="*/ 54 h 127"/>
              <a:gd name="T2" fmla="*/ 73 w 126"/>
              <a:gd name="T3" fmla="*/ 54 h 127"/>
              <a:gd name="T4" fmla="*/ 73 w 126"/>
              <a:gd name="T5" fmla="*/ 10 h 127"/>
              <a:gd name="T6" fmla="*/ 63 w 126"/>
              <a:gd name="T7" fmla="*/ 0 h 127"/>
              <a:gd name="T8" fmla="*/ 53 w 126"/>
              <a:gd name="T9" fmla="*/ 10 h 127"/>
              <a:gd name="T10" fmla="*/ 53 w 126"/>
              <a:gd name="T11" fmla="*/ 54 h 127"/>
              <a:gd name="T12" fmla="*/ 10 w 126"/>
              <a:gd name="T13" fmla="*/ 54 h 127"/>
              <a:gd name="T14" fmla="*/ 0 w 126"/>
              <a:gd name="T15" fmla="*/ 64 h 127"/>
              <a:gd name="T16" fmla="*/ 10 w 126"/>
              <a:gd name="T17" fmla="*/ 74 h 127"/>
              <a:gd name="T18" fmla="*/ 53 w 126"/>
              <a:gd name="T19" fmla="*/ 74 h 127"/>
              <a:gd name="T20" fmla="*/ 53 w 126"/>
              <a:gd name="T21" fmla="*/ 117 h 127"/>
              <a:gd name="T22" fmla="*/ 63 w 126"/>
              <a:gd name="T23" fmla="*/ 127 h 127"/>
              <a:gd name="T24" fmla="*/ 73 w 126"/>
              <a:gd name="T25" fmla="*/ 117 h 127"/>
              <a:gd name="T26" fmla="*/ 73 w 126"/>
              <a:gd name="T27" fmla="*/ 74 h 127"/>
              <a:gd name="T28" fmla="*/ 116 w 126"/>
              <a:gd name="T29" fmla="*/ 74 h 127"/>
              <a:gd name="T30" fmla="*/ 126 w 126"/>
              <a:gd name="T31" fmla="*/ 64 h 127"/>
              <a:gd name="T32" fmla="*/ 116 w 126"/>
              <a:gd name="T33" fmla="*/ 5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127">
                <a:moveTo>
                  <a:pt x="116" y="54"/>
                </a:moveTo>
                <a:cubicBezTo>
                  <a:pt x="73" y="54"/>
                  <a:pt x="73" y="54"/>
                  <a:pt x="73" y="54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5"/>
                  <a:pt x="69" y="0"/>
                  <a:pt x="63" y="0"/>
                </a:cubicBezTo>
                <a:cubicBezTo>
                  <a:pt x="58" y="0"/>
                  <a:pt x="53" y="5"/>
                  <a:pt x="53" y="10"/>
                </a:cubicBezTo>
                <a:cubicBezTo>
                  <a:pt x="53" y="54"/>
                  <a:pt x="53" y="54"/>
                  <a:pt x="53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4" y="54"/>
                  <a:pt x="0" y="58"/>
                  <a:pt x="0" y="64"/>
                </a:cubicBezTo>
                <a:cubicBezTo>
                  <a:pt x="0" y="69"/>
                  <a:pt x="4" y="74"/>
                  <a:pt x="10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3" y="123"/>
                  <a:pt x="58" y="127"/>
                  <a:pt x="63" y="127"/>
                </a:cubicBezTo>
                <a:cubicBezTo>
                  <a:pt x="69" y="127"/>
                  <a:pt x="73" y="123"/>
                  <a:pt x="73" y="117"/>
                </a:cubicBezTo>
                <a:cubicBezTo>
                  <a:pt x="73" y="74"/>
                  <a:pt x="73" y="74"/>
                  <a:pt x="73" y="74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22" y="74"/>
                  <a:pt x="126" y="69"/>
                  <a:pt x="126" y="64"/>
                </a:cubicBezTo>
                <a:cubicBezTo>
                  <a:pt x="126" y="58"/>
                  <a:pt x="122" y="54"/>
                  <a:pt x="116" y="5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2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101" name="Freeform 19">
            <a:extLst>
              <a:ext uri="{FF2B5EF4-FFF2-40B4-BE49-F238E27FC236}">
                <a16:creationId xmlns:a16="http://schemas.microsoft.com/office/drawing/2014/main" id="{017237E3-39EF-420B-BB7E-25656AC45329}"/>
              </a:ext>
            </a:extLst>
          </p:cNvPr>
          <p:cNvSpPr>
            <a:spLocks/>
          </p:cNvSpPr>
          <p:nvPr/>
        </p:nvSpPr>
        <p:spPr bwMode="auto">
          <a:xfrm>
            <a:off x="10113112" y="-136349"/>
            <a:ext cx="3226595" cy="2847975"/>
          </a:xfrm>
          <a:custGeom>
            <a:avLst/>
            <a:gdLst>
              <a:gd name="T0" fmla="*/ 0 w 678"/>
              <a:gd name="T1" fmla="*/ 259 h 598"/>
              <a:gd name="T2" fmla="*/ 339 w 678"/>
              <a:gd name="T3" fmla="*/ 598 h 598"/>
              <a:gd name="T4" fmla="*/ 678 w 678"/>
              <a:gd name="T5" fmla="*/ 259 h 598"/>
              <a:gd name="T6" fmla="*/ 558 w 678"/>
              <a:gd name="T7" fmla="*/ 0 h 598"/>
              <a:gd name="T8" fmla="*/ 539 w 678"/>
              <a:gd name="T9" fmla="*/ 0 h 598"/>
              <a:gd name="T10" fmla="*/ 666 w 678"/>
              <a:gd name="T11" fmla="*/ 259 h 598"/>
              <a:gd name="T12" fmla="*/ 339 w 678"/>
              <a:gd name="T13" fmla="*/ 586 h 598"/>
              <a:gd name="T14" fmla="*/ 12 w 678"/>
              <a:gd name="T15" fmla="*/ 259 h 598"/>
              <a:gd name="T16" fmla="*/ 140 w 678"/>
              <a:gd name="T17" fmla="*/ 0 h 598"/>
              <a:gd name="T18" fmla="*/ 121 w 678"/>
              <a:gd name="T19" fmla="*/ 0 h 598"/>
              <a:gd name="T20" fmla="*/ 0 w 678"/>
              <a:gd name="T21" fmla="*/ 259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8" h="598">
                <a:moveTo>
                  <a:pt x="0" y="259"/>
                </a:moveTo>
                <a:cubicBezTo>
                  <a:pt x="0" y="446"/>
                  <a:pt x="153" y="598"/>
                  <a:pt x="339" y="598"/>
                </a:cubicBezTo>
                <a:cubicBezTo>
                  <a:pt x="526" y="598"/>
                  <a:pt x="678" y="446"/>
                  <a:pt x="678" y="259"/>
                </a:cubicBezTo>
                <a:cubicBezTo>
                  <a:pt x="678" y="155"/>
                  <a:pt x="632" y="62"/>
                  <a:pt x="558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616" y="60"/>
                  <a:pt x="666" y="154"/>
                  <a:pt x="666" y="259"/>
                </a:cubicBezTo>
                <a:cubicBezTo>
                  <a:pt x="666" y="439"/>
                  <a:pt x="520" y="586"/>
                  <a:pt x="339" y="586"/>
                </a:cubicBezTo>
                <a:cubicBezTo>
                  <a:pt x="159" y="586"/>
                  <a:pt x="12" y="439"/>
                  <a:pt x="12" y="259"/>
                </a:cubicBezTo>
                <a:cubicBezTo>
                  <a:pt x="12" y="154"/>
                  <a:pt x="62" y="60"/>
                  <a:pt x="14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47" y="62"/>
                  <a:pt x="0" y="155"/>
                  <a:pt x="0" y="25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223C05-AA36-2664-AA8C-305B23612085}"/>
              </a:ext>
            </a:extLst>
          </p:cNvPr>
          <p:cNvGrpSpPr/>
          <p:nvPr/>
        </p:nvGrpSpPr>
        <p:grpSpPr>
          <a:xfrm rot="10800000">
            <a:off x="8791271" y="8162516"/>
            <a:ext cx="1820684" cy="1275200"/>
            <a:chOff x="5829301" y="-285750"/>
            <a:chExt cx="1600197" cy="1120775"/>
          </a:xfrm>
        </p:grpSpPr>
        <p:sp>
          <p:nvSpPr>
            <p:cNvPr id="4" name="Freeform 5">
              <a:extLst>
                <a:ext uri="{FF2B5EF4-FFF2-40B4-BE49-F238E27FC236}">
                  <a16:creationId xmlns:a16="http://schemas.microsoft.com/office/drawing/2014/main" id="{6CD0E726-0946-25CE-EBDB-34A7CCFB07C2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6" y="-285750"/>
              <a:ext cx="1179512" cy="919163"/>
            </a:xfrm>
            <a:custGeom>
              <a:avLst/>
              <a:gdLst>
                <a:gd name="T0" fmla="*/ 292 w 311"/>
                <a:gd name="T1" fmla="*/ 242 h 242"/>
                <a:gd name="T2" fmla="*/ 292 w 311"/>
                <a:gd name="T3" fmla="*/ 242 h 242"/>
                <a:gd name="T4" fmla="*/ 20 w 311"/>
                <a:gd name="T5" fmla="*/ 242 h 242"/>
                <a:gd name="T6" fmla="*/ 3 w 311"/>
                <a:gd name="T7" fmla="*/ 232 h 242"/>
                <a:gd name="T8" fmla="*/ 4 w 311"/>
                <a:gd name="T9" fmla="*/ 213 h 242"/>
                <a:gd name="T10" fmla="*/ 140 w 311"/>
                <a:gd name="T11" fmla="*/ 8 h 242"/>
                <a:gd name="T12" fmla="*/ 156 w 311"/>
                <a:gd name="T13" fmla="*/ 0 h 242"/>
                <a:gd name="T14" fmla="*/ 172 w 311"/>
                <a:gd name="T15" fmla="*/ 8 h 242"/>
                <a:gd name="T16" fmla="*/ 307 w 311"/>
                <a:gd name="T17" fmla="*/ 212 h 242"/>
                <a:gd name="T18" fmla="*/ 311 w 311"/>
                <a:gd name="T19" fmla="*/ 223 h 242"/>
                <a:gd name="T20" fmla="*/ 292 w 311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242">
                  <a:moveTo>
                    <a:pt x="292" y="242"/>
                  </a:moveTo>
                  <a:cubicBezTo>
                    <a:pt x="292" y="242"/>
                    <a:pt x="292" y="242"/>
                    <a:pt x="292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13" y="242"/>
                    <a:pt x="6" y="238"/>
                    <a:pt x="3" y="232"/>
                  </a:cubicBezTo>
                  <a:cubicBezTo>
                    <a:pt x="0" y="226"/>
                    <a:pt x="0" y="219"/>
                    <a:pt x="4" y="213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4" y="3"/>
                    <a:pt x="150" y="0"/>
                    <a:pt x="156" y="0"/>
                  </a:cubicBezTo>
                  <a:cubicBezTo>
                    <a:pt x="162" y="0"/>
                    <a:pt x="168" y="3"/>
                    <a:pt x="172" y="8"/>
                  </a:cubicBezTo>
                  <a:cubicBezTo>
                    <a:pt x="307" y="212"/>
                    <a:pt x="307" y="212"/>
                    <a:pt x="307" y="212"/>
                  </a:cubicBezTo>
                  <a:cubicBezTo>
                    <a:pt x="310" y="215"/>
                    <a:pt x="311" y="219"/>
                    <a:pt x="311" y="223"/>
                  </a:cubicBezTo>
                  <a:cubicBezTo>
                    <a:pt x="311" y="234"/>
                    <a:pt x="303" y="242"/>
                    <a:pt x="292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" name="Freeform 6">
              <a:extLst>
                <a:ext uri="{FF2B5EF4-FFF2-40B4-BE49-F238E27FC236}">
                  <a16:creationId xmlns:a16="http://schemas.microsoft.com/office/drawing/2014/main" id="{D67E0CF8-577A-996C-7ADB-F5B7A13208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9301" y="-225425"/>
              <a:ext cx="1365250" cy="1060450"/>
            </a:xfrm>
            <a:custGeom>
              <a:avLst/>
              <a:gdLst>
                <a:gd name="T0" fmla="*/ 340 w 360"/>
                <a:gd name="T1" fmla="*/ 279 h 279"/>
                <a:gd name="T2" fmla="*/ 340 w 360"/>
                <a:gd name="T3" fmla="*/ 279 h 279"/>
                <a:gd name="T4" fmla="*/ 21 w 360"/>
                <a:gd name="T5" fmla="*/ 279 h 279"/>
                <a:gd name="T6" fmla="*/ 3 w 360"/>
                <a:gd name="T7" fmla="*/ 268 h 279"/>
                <a:gd name="T8" fmla="*/ 4 w 360"/>
                <a:gd name="T9" fmla="*/ 248 h 279"/>
                <a:gd name="T10" fmla="*/ 164 w 360"/>
                <a:gd name="T11" fmla="*/ 8 h 279"/>
                <a:gd name="T12" fmla="*/ 180 w 360"/>
                <a:gd name="T13" fmla="*/ 0 h 279"/>
                <a:gd name="T14" fmla="*/ 197 w 360"/>
                <a:gd name="T15" fmla="*/ 8 h 279"/>
                <a:gd name="T16" fmla="*/ 355 w 360"/>
                <a:gd name="T17" fmla="*/ 246 h 279"/>
                <a:gd name="T18" fmla="*/ 360 w 360"/>
                <a:gd name="T19" fmla="*/ 259 h 279"/>
                <a:gd name="T20" fmla="*/ 340 w 360"/>
                <a:gd name="T21" fmla="*/ 279 h 279"/>
                <a:gd name="T22" fmla="*/ 58 w 360"/>
                <a:gd name="T23" fmla="*/ 239 h 279"/>
                <a:gd name="T24" fmla="*/ 302 w 360"/>
                <a:gd name="T25" fmla="*/ 239 h 279"/>
                <a:gd name="T26" fmla="*/ 180 w 360"/>
                <a:gd name="T27" fmla="*/ 56 h 279"/>
                <a:gd name="T28" fmla="*/ 58 w 360"/>
                <a:gd name="T29" fmla="*/ 2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0" h="279">
                  <a:moveTo>
                    <a:pt x="340" y="279"/>
                  </a:moveTo>
                  <a:cubicBezTo>
                    <a:pt x="340" y="279"/>
                    <a:pt x="340" y="279"/>
                    <a:pt x="340" y="279"/>
                  </a:cubicBezTo>
                  <a:cubicBezTo>
                    <a:pt x="21" y="279"/>
                    <a:pt x="21" y="279"/>
                    <a:pt x="21" y="279"/>
                  </a:cubicBezTo>
                  <a:cubicBezTo>
                    <a:pt x="14" y="279"/>
                    <a:pt x="7" y="275"/>
                    <a:pt x="3" y="268"/>
                  </a:cubicBezTo>
                  <a:cubicBezTo>
                    <a:pt x="0" y="262"/>
                    <a:pt x="0" y="254"/>
                    <a:pt x="4" y="24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7" y="3"/>
                    <a:pt x="174" y="0"/>
                    <a:pt x="180" y="0"/>
                  </a:cubicBezTo>
                  <a:cubicBezTo>
                    <a:pt x="187" y="0"/>
                    <a:pt x="193" y="3"/>
                    <a:pt x="197" y="8"/>
                  </a:cubicBezTo>
                  <a:cubicBezTo>
                    <a:pt x="355" y="246"/>
                    <a:pt x="355" y="246"/>
                    <a:pt x="355" y="246"/>
                  </a:cubicBezTo>
                  <a:cubicBezTo>
                    <a:pt x="358" y="250"/>
                    <a:pt x="360" y="254"/>
                    <a:pt x="360" y="259"/>
                  </a:cubicBezTo>
                  <a:cubicBezTo>
                    <a:pt x="360" y="270"/>
                    <a:pt x="351" y="279"/>
                    <a:pt x="340" y="279"/>
                  </a:cubicBezTo>
                  <a:close/>
                  <a:moveTo>
                    <a:pt x="58" y="239"/>
                  </a:moveTo>
                  <a:cubicBezTo>
                    <a:pt x="302" y="239"/>
                    <a:pt x="302" y="239"/>
                    <a:pt x="302" y="239"/>
                  </a:cubicBezTo>
                  <a:cubicBezTo>
                    <a:pt x="180" y="56"/>
                    <a:pt x="180" y="56"/>
                    <a:pt x="180" y="56"/>
                  </a:cubicBezTo>
                  <a:lnTo>
                    <a:pt x="58" y="23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BA99E3A3-1723-5FF5-93CD-997CDF4EBB6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28064" y="1346202"/>
            <a:ext cx="2000599" cy="200660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74197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7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5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3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0" grpId="0" animBg="1"/>
      <p:bldP spid="9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A picture containing building, sky, outdoor, cloud&#10;&#10;Description automatically generated">
            <a:extLst>
              <a:ext uri="{FF2B5EF4-FFF2-40B4-BE49-F238E27FC236}">
                <a16:creationId xmlns:a16="http://schemas.microsoft.com/office/drawing/2014/main" id="{4C5A8278-64B5-8605-DD50-CE22A68F236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67103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B4398676-9330-1D90-5528-F74D6C2BF996}"/>
              </a:ext>
            </a:extLst>
          </p:cNvPr>
          <p:cNvGrpSpPr/>
          <p:nvPr/>
        </p:nvGrpSpPr>
        <p:grpSpPr>
          <a:xfrm>
            <a:off x="604485" y="1731225"/>
            <a:ext cx="8951002" cy="7900660"/>
            <a:chOff x="-1055351" y="-646215"/>
            <a:chExt cx="3891814" cy="3435135"/>
          </a:xfrm>
        </p:grpSpPr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02553EE0-AAFB-35C1-EE57-82BE430BDCB2}"/>
                </a:ext>
              </a:extLst>
            </p:cNvPr>
            <p:cNvGrpSpPr/>
            <p:nvPr/>
          </p:nvGrpSpPr>
          <p:grpSpPr>
            <a:xfrm>
              <a:off x="-626818" y="-588603"/>
              <a:ext cx="2775239" cy="2777405"/>
              <a:chOff x="5076825" y="2411413"/>
              <a:chExt cx="2035175" cy="2036763"/>
            </a:xfrm>
            <a:solidFill>
              <a:schemeClr val="bg1">
                <a:alpha val="6000"/>
              </a:schemeClr>
            </a:solidFill>
          </p:grpSpPr>
          <p:sp>
            <p:nvSpPr>
              <p:cNvPr id="85" name="Freeform 25">
                <a:extLst>
                  <a:ext uri="{FF2B5EF4-FFF2-40B4-BE49-F238E27FC236}">
                    <a16:creationId xmlns:a16="http://schemas.microsoft.com/office/drawing/2014/main" id="{3888FA94-7E5C-3C8E-6B56-406393D5BC4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1438" y="3008313"/>
                <a:ext cx="1317625" cy="1374775"/>
              </a:xfrm>
              <a:custGeom>
                <a:avLst/>
                <a:gdLst>
                  <a:gd name="T0" fmla="*/ 3 w 348"/>
                  <a:gd name="T1" fmla="*/ 0 h 363"/>
                  <a:gd name="T2" fmla="*/ 3 w 348"/>
                  <a:gd name="T3" fmla="*/ 2 h 363"/>
                  <a:gd name="T4" fmla="*/ 5 w 348"/>
                  <a:gd name="T5" fmla="*/ 18 h 363"/>
                  <a:gd name="T6" fmla="*/ 331 w 348"/>
                  <a:gd name="T7" fmla="*/ 359 h 363"/>
                  <a:gd name="T8" fmla="*/ 341 w 348"/>
                  <a:gd name="T9" fmla="*/ 363 h 363"/>
                  <a:gd name="T10" fmla="*/ 346 w 348"/>
                  <a:gd name="T11" fmla="*/ 362 h 363"/>
                  <a:gd name="T12" fmla="*/ 348 w 348"/>
                  <a:gd name="T13" fmla="*/ 361 h 363"/>
                  <a:gd name="T14" fmla="*/ 3 w 348"/>
                  <a:gd name="T15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8" h="363">
                    <a:moveTo>
                      <a:pt x="3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0" y="7"/>
                      <a:pt x="1" y="13"/>
                      <a:pt x="5" y="18"/>
                    </a:cubicBezTo>
                    <a:cubicBezTo>
                      <a:pt x="331" y="359"/>
                      <a:pt x="331" y="359"/>
                      <a:pt x="331" y="359"/>
                    </a:cubicBezTo>
                    <a:cubicBezTo>
                      <a:pt x="334" y="361"/>
                      <a:pt x="337" y="363"/>
                      <a:pt x="341" y="363"/>
                    </a:cubicBezTo>
                    <a:cubicBezTo>
                      <a:pt x="343" y="363"/>
                      <a:pt x="344" y="363"/>
                      <a:pt x="346" y="362"/>
                    </a:cubicBezTo>
                    <a:cubicBezTo>
                      <a:pt x="347" y="362"/>
                      <a:pt x="347" y="362"/>
                      <a:pt x="348" y="36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86" name="Freeform 26">
                <a:extLst>
                  <a:ext uri="{FF2B5EF4-FFF2-40B4-BE49-F238E27FC236}">
                    <a16:creationId xmlns:a16="http://schemas.microsoft.com/office/drawing/2014/main" id="{6C7568C1-5976-62FA-ED60-3845D21A1E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700" y="2884488"/>
                <a:ext cx="1377950" cy="1438275"/>
              </a:xfrm>
              <a:custGeom>
                <a:avLst/>
                <a:gdLst>
                  <a:gd name="T0" fmla="*/ 3 w 364"/>
                  <a:gd name="T1" fmla="*/ 0 h 380"/>
                  <a:gd name="T2" fmla="*/ 3 w 364"/>
                  <a:gd name="T3" fmla="*/ 0 h 380"/>
                  <a:gd name="T4" fmla="*/ 5 w 364"/>
                  <a:gd name="T5" fmla="*/ 17 h 380"/>
                  <a:gd name="T6" fmla="*/ 347 w 364"/>
                  <a:gd name="T7" fmla="*/ 376 h 380"/>
                  <a:gd name="T8" fmla="*/ 357 w 364"/>
                  <a:gd name="T9" fmla="*/ 380 h 380"/>
                  <a:gd name="T10" fmla="*/ 364 w 364"/>
                  <a:gd name="T11" fmla="*/ 378 h 380"/>
                  <a:gd name="T12" fmla="*/ 364 w 364"/>
                  <a:gd name="T13" fmla="*/ 378 h 380"/>
                  <a:gd name="T14" fmla="*/ 3 w 364"/>
                  <a:gd name="T15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4" h="380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5"/>
                      <a:pt x="1" y="12"/>
                      <a:pt x="5" y="17"/>
                    </a:cubicBezTo>
                    <a:cubicBezTo>
                      <a:pt x="347" y="376"/>
                      <a:pt x="347" y="376"/>
                      <a:pt x="347" y="376"/>
                    </a:cubicBezTo>
                    <a:cubicBezTo>
                      <a:pt x="350" y="378"/>
                      <a:pt x="353" y="380"/>
                      <a:pt x="357" y="380"/>
                    </a:cubicBezTo>
                    <a:cubicBezTo>
                      <a:pt x="359" y="380"/>
                      <a:pt x="362" y="379"/>
                      <a:pt x="364" y="378"/>
                    </a:cubicBezTo>
                    <a:cubicBezTo>
                      <a:pt x="364" y="378"/>
                      <a:pt x="364" y="378"/>
                      <a:pt x="364" y="378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87" name="Freeform 27">
                <a:extLst>
                  <a:ext uri="{FF2B5EF4-FFF2-40B4-BE49-F238E27FC236}">
                    <a16:creationId xmlns:a16="http://schemas.microsoft.com/office/drawing/2014/main" id="{632D1AE4-ABD7-82FF-6669-C6E49B03D54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963" y="2773363"/>
                <a:ext cx="1422400" cy="1489075"/>
              </a:xfrm>
              <a:custGeom>
                <a:avLst/>
                <a:gdLst>
                  <a:gd name="T0" fmla="*/ 7 w 376"/>
                  <a:gd name="T1" fmla="*/ 0 h 393"/>
                  <a:gd name="T2" fmla="*/ 0 w 376"/>
                  <a:gd name="T3" fmla="*/ 8 h 393"/>
                  <a:gd name="T4" fmla="*/ 368 w 376"/>
                  <a:gd name="T5" fmla="*/ 393 h 393"/>
                  <a:gd name="T6" fmla="*/ 376 w 376"/>
                  <a:gd name="T7" fmla="*/ 387 h 393"/>
                  <a:gd name="T8" fmla="*/ 7 w 376"/>
                  <a:gd name="T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6" h="393">
                    <a:moveTo>
                      <a:pt x="7" y="0"/>
                    </a:moveTo>
                    <a:cubicBezTo>
                      <a:pt x="5" y="2"/>
                      <a:pt x="2" y="5"/>
                      <a:pt x="0" y="8"/>
                    </a:cubicBezTo>
                    <a:cubicBezTo>
                      <a:pt x="368" y="393"/>
                      <a:pt x="368" y="393"/>
                      <a:pt x="368" y="393"/>
                    </a:cubicBezTo>
                    <a:cubicBezTo>
                      <a:pt x="371" y="391"/>
                      <a:pt x="374" y="389"/>
                      <a:pt x="376" y="387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88" name="Freeform 28">
                <a:extLst>
                  <a:ext uri="{FF2B5EF4-FFF2-40B4-BE49-F238E27FC236}">
                    <a16:creationId xmlns:a16="http://schemas.microsoft.com/office/drawing/2014/main" id="{4E939463-3507-765E-9326-8FDABE7B4FA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5" y="3316288"/>
                <a:ext cx="1081088" cy="1131888"/>
              </a:xfrm>
              <a:custGeom>
                <a:avLst/>
                <a:gdLst>
                  <a:gd name="T0" fmla="*/ 1 w 286"/>
                  <a:gd name="T1" fmla="*/ 0 h 299"/>
                  <a:gd name="T2" fmla="*/ 1 w 286"/>
                  <a:gd name="T3" fmla="*/ 8 h 299"/>
                  <a:gd name="T4" fmla="*/ 4 w 286"/>
                  <a:gd name="T5" fmla="*/ 19 h 299"/>
                  <a:gd name="T6" fmla="*/ 268 w 286"/>
                  <a:gd name="T7" fmla="*/ 295 h 299"/>
                  <a:gd name="T8" fmla="*/ 278 w 286"/>
                  <a:gd name="T9" fmla="*/ 299 h 299"/>
                  <a:gd name="T10" fmla="*/ 278 w 286"/>
                  <a:gd name="T11" fmla="*/ 299 h 299"/>
                  <a:gd name="T12" fmla="*/ 286 w 286"/>
                  <a:gd name="T13" fmla="*/ 299 h 299"/>
                  <a:gd name="T14" fmla="*/ 1 w 286"/>
                  <a:gd name="T15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6" h="299">
                    <a:moveTo>
                      <a:pt x="1" y="0"/>
                    </a:moveTo>
                    <a:cubicBezTo>
                      <a:pt x="1" y="3"/>
                      <a:pt x="1" y="5"/>
                      <a:pt x="1" y="8"/>
                    </a:cubicBezTo>
                    <a:cubicBezTo>
                      <a:pt x="0" y="12"/>
                      <a:pt x="2" y="16"/>
                      <a:pt x="4" y="19"/>
                    </a:cubicBezTo>
                    <a:cubicBezTo>
                      <a:pt x="268" y="295"/>
                      <a:pt x="268" y="295"/>
                      <a:pt x="268" y="295"/>
                    </a:cubicBezTo>
                    <a:cubicBezTo>
                      <a:pt x="270" y="297"/>
                      <a:pt x="274" y="299"/>
                      <a:pt x="278" y="299"/>
                    </a:cubicBezTo>
                    <a:cubicBezTo>
                      <a:pt x="278" y="299"/>
                      <a:pt x="278" y="299"/>
                      <a:pt x="278" y="299"/>
                    </a:cubicBezTo>
                    <a:cubicBezTo>
                      <a:pt x="281" y="299"/>
                      <a:pt x="283" y="299"/>
                      <a:pt x="286" y="29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89" name="Freeform 29">
                <a:extLst>
                  <a:ext uri="{FF2B5EF4-FFF2-40B4-BE49-F238E27FC236}">
                    <a16:creationId xmlns:a16="http://schemas.microsoft.com/office/drawing/2014/main" id="{4F6852C5-AA0B-D30E-6726-808426AF8B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3762375"/>
                <a:ext cx="585788" cy="612775"/>
              </a:xfrm>
              <a:custGeom>
                <a:avLst/>
                <a:gdLst>
                  <a:gd name="T0" fmla="*/ 0 w 155"/>
                  <a:gd name="T1" fmla="*/ 0 h 162"/>
                  <a:gd name="T2" fmla="*/ 10 w 155"/>
                  <a:gd name="T3" fmla="*/ 25 h 162"/>
                  <a:gd name="T4" fmla="*/ 13 w 155"/>
                  <a:gd name="T5" fmla="*/ 29 h 162"/>
                  <a:gd name="T6" fmla="*/ 127 w 155"/>
                  <a:gd name="T7" fmla="*/ 148 h 162"/>
                  <a:gd name="T8" fmla="*/ 131 w 155"/>
                  <a:gd name="T9" fmla="*/ 151 h 162"/>
                  <a:gd name="T10" fmla="*/ 155 w 155"/>
                  <a:gd name="T11" fmla="*/ 162 h 162"/>
                  <a:gd name="T12" fmla="*/ 0 w 155"/>
                  <a:gd name="T1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62">
                    <a:moveTo>
                      <a:pt x="0" y="0"/>
                    </a:moveTo>
                    <a:cubicBezTo>
                      <a:pt x="3" y="9"/>
                      <a:pt x="7" y="17"/>
                      <a:pt x="10" y="25"/>
                    </a:cubicBezTo>
                    <a:cubicBezTo>
                      <a:pt x="11" y="26"/>
                      <a:pt x="12" y="28"/>
                      <a:pt x="13" y="29"/>
                    </a:cubicBezTo>
                    <a:cubicBezTo>
                      <a:pt x="127" y="148"/>
                      <a:pt x="127" y="148"/>
                      <a:pt x="127" y="148"/>
                    </a:cubicBezTo>
                    <a:cubicBezTo>
                      <a:pt x="128" y="149"/>
                      <a:pt x="129" y="150"/>
                      <a:pt x="131" y="151"/>
                    </a:cubicBezTo>
                    <a:cubicBezTo>
                      <a:pt x="139" y="155"/>
                      <a:pt x="147" y="159"/>
                      <a:pt x="155" y="16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90" name="Freeform 30">
                <a:extLst>
                  <a:ext uri="{FF2B5EF4-FFF2-40B4-BE49-F238E27FC236}">
                    <a16:creationId xmlns:a16="http://schemas.microsoft.com/office/drawing/2014/main" id="{EABE5857-27FC-BDA1-69FB-9885B965903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2225" y="3152775"/>
                <a:ext cx="1222375" cy="1276350"/>
              </a:xfrm>
              <a:custGeom>
                <a:avLst/>
                <a:gdLst>
                  <a:gd name="T0" fmla="*/ 3 w 323"/>
                  <a:gd name="T1" fmla="*/ 0 h 337"/>
                  <a:gd name="T2" fmla="*/ 1 w 323"/>
                  <a:gd name="T3" fmla="*/ 4 h 337"/>
                  <a:gd name="T4" fmla="*/ 5 w 323"/>
                  <a:gd name="T5" fmla="*/ 18 h 337"/>
                  <a:gd name="T6" fmla="*/ 305 w 323"/>
                  <a:gd name="T7" fmla="*/ 332 h 337"/>
                  <a:gd name="T8" fmla="*/ 315 w 323"/>
                  <a:gd name="T9" fmla="*/ 337 h 337"/>
                  <a:gd name="T10" fmla="*/ 318 w 323"/>
                  <a:gd name="T11" fmla="*/ 336 h 337"/>
                  <a:gd name="T12" fmla="*/ 323 w 323"/>
                  <a:gd name="T13" fmla="*/ 335 h 337"/>
                  <a:gd name="T14" fmla="*/ 3 w 323"/>
                  <a:gd name="T15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337">
                    <a:moveTo>
                      <a:pt x="3" y="0"/>
                    </a:moveTo>
                    <a:cubicBezTo>
                      <a:pt x="2" y="1"/>
                      <a:pt x="2" y="3"/>
                      <a:pt x="1" y="4"/>
                    </a:cubicBezTo>
                    <a:cubicBezTo>
                      <a:pt x="0" y="9"/>
                      <a:pt x="2" y="14"/>
                      <a:pt x="5" y="18"/>
                    </a:cubicBezTo>
                    <a:cubicBezTo>
                      <a:pt x="305" y="332"/>
                      <a:pt x="305" y="332"/>
                      <a:pt x="305" y="332"/>
                    </a:cubicBezTo>
                    <a:cubicBezTo>
                      <a:pt x="308" y="335"/>
                      <a:pt x="312" y="337"/>
                      <a:pt x="315" y="337"/>
                    </a:cubicBezTo>
                    <a:cubicBezTo>
                      <a:pt x="316" y="337"/>
                      <a:pt x="317" y="337"/>
                      <a:pt x="318" y="336"/>
                    </a:cubicBezTo>
                    <a:cubicBezTo>
                      <a:pt x="320" y="336"/>
                      <a:pt x="321" y="336"/>
                      <a:pt x="323" y="335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91" name="Freeform 31">
                <a:extLst>
                  <a:ext uri="{FF2B5EF4-FFF2-40B4-BE49-F238E27FC236}">
                    <a16:creationId xmlns:a16="http://schemas.microsoft.com/office/drawing/2014/main" id="{24BBD971-7332-6E28-59AE-7B5AC9DB07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5" y="3508375"/>
                <a:ext cx="889000" cy="931863"/>
              </a:xfrm>
              <a:custGeom>
                <a:avLst/>
                <a:gdLst>
                  <a:gd name="T0" fmla="*/ 0 w 235"/>
                  <a:gd name="T1" fmla="*/ 0 h 246"/>
                  <a:gd name="T2" fmla="*/ 2 w 235"/>
                  <a:gd name="T3" fmla="*/ 13 h 246"/>
                  <a:gd name="T4" fmla="*/ 6 w 235"/>
                  <a:gd name="T5" fmla="*/ 21 h 246"/>
                  <a:gd name="T6" fmla="*/ 214 w 235"/>
                  <a:gd name="T7" fmla="*/ 240 h 246"/>
                  <a:gd name="T8" fmla="*/ 222 w 235"/>
                  <a:gd name="T9" fmla="*/ 244 h 246"/>
                  <a:gd name="T10" fmla="*/ 235 w 235"/>
                  <a:gd name="T11" fmla="*/ 246 h 246"/>
                  <a:gd name="T12" fmla="*/ 0 w 235"/>
                  <a:gd name="T1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246">
                    <a:moveTo>
                      <a:pt x="0" y="0"/>
                    </a:moveTo>
                    <a:cubicBezTo>
                      <a:pt x="1" y="5"/>
                      <a:pt x="1" y="9"/>
                      <a:pt x="2" y="13"/>
                    </a:cubicBezTo>
                    <a:cubicBezTo>
                      <a:pt x="2" y="16"/>
                      <a:pt x="4" y="19"/>
                      <a:pt x="6" y="21"/>
                    </a:cubicBezTo>
                    <a:cubicBezTo>
                      <a:pt x="214" y="240"/>
                      <a:pt x="214" y="240"/>
                      <a:pt x="214" y="240"/>
                    </a:cubicBezTo>
                    <a:cubicBezTo>
                      <a:pt x="216" y="242"/>
                      <a:pt x="219" y="244"/>
                      <a:pt x="222" y="244"/>
                    </a:cubicBezTo>
                    <a:cubicBezTo>
                      <a:pt x="226" y="245"/>
                      <a:pt x="231" y="246"/>
                      <a:pt x="235" y="24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92" name="Freeform 32">
                <a:extLst>
                  <a:ext uri="{FF2B5EF4-FFF2-40B4-BE49-F238E27FC236}">
                    <a16:creationId xmlns:a16="http://schemas.microsoft.com/office/drawing/2014/main" id="{EEE40008-2CEF-A3AD-082F-E0A4112EB95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813" y="2589213"/>
                <a:ext cx="1419225" cy="1487488"/>
              </a:xfrm>
              <a:custGeom>
                <a:avLst/>
                <a:gdLst>
                  <a:gd name="T0" fmla="*/ 8 w 375"/>
                  <a:gd name="T1" fmla="*/ 0 h 393"/>
                  <a:gd name="T2" fmla="*/ 0 w 375"/>
                  <a:gd name="T3" fmla="*/ 6 h 393"/>
                  <a:gd name="T4" fmla="*/ 369 w 375"/>
                  <a:gd name="T5" fmla="*/ 393 h 393"/>
                  <a:gd name="T6" fmla="*/ 375 w 375"/>
                  <a:gd name="T7" fmla="*/ 385 h 393"/>
                  <a:gd name="T8" fmla="*/ 8 w 375"/>
                  <a:gd name="T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393">
                    <a:moveTo>
                      <a:pt x="8" y="0"/>
                    </a:moveTo>
                    <a:cubicBezTo>
                      <a:pt x="5" y="2"/>
                      <a:pt x="2" y="4"/>
                      <a:pt x="0" y="6"/>
                    </a:cubicBezTo>
                    <a:cubicBezTo>
                      <a:pt x="369" y="393"/>
                      <a:pt x="369" y="393"/>
                      <a:pt x="369" y="393"/>
                    </a:cubicBezTo>
                    <a:cubicBezTo>
                      <a:pt x="371" y="390"/>
                      <a:pt x="373" y="388"/>
                      <a:pt x="375" y="38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93" name="Freeform 33">
                <a:extLst>
                  <a:ext uri="{FF2B5EF4-FFF2-40B4-BE49-F238E27FC236}">
                    <a16:creationId xmlns:a16="http://schemas.microsoft.com/office/drawing/2014/main" id="{14B3EABD-C5C9-0B09-FF45-281F0FB0625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2050" y="2422525"/>
                <a:ext cx="866775" cy="908050"/>
              </a:xfrm>
              <a:custGeom>
                <a:avLst/>
                <a:gdLst>
                  <a:gd name="T0" fmla="*/ 0 w 229"/>
                  <a:gd name="T1" fmla="*/ 0 h 240"/>
                  <a:gd name="T2" fmla="*/ 229 w 229"/>
                  <a:gd name="T3" fmla="*/ 240 h 240"/>
                  <a:gd name="T4" fmla="*/ 227 w 229"/>
                  <a:gd name="T5" fmla="*/ 226 h 240"/>
                  <a:gd name="T6" fmla="*/ 223 w 229"/>
                  <a:gd name="T7" fmla="*/ 219 h 240"/>
                  <a:gd name="T8" fmla="*/ 20 w 229"/>
                  <a:gd name="T9" fmla="*/ 6 h 240"/>
                  <a:gd name="T10" fmla="*/ 13 w 229"/>
                  <a:gd name="T11" fmla="*/ 2 h 240"/>
                  <a:gd name="T12" fmla="*/ 0 w 229"/>
                  <a:gd name="T1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9" h="240">
                    <a:moveTo>
                      <a:pt x="0" y="0"/>
                    </a:moveTo>
                    <a:cubicBezTo>
                      <a:pt x="229" y="240"/>
                      <a:pt x="229" y="240"/>
                      <a:pt x="229" y="240"/>
                    </a:cubicBezTo>
                    <a:cubicBezTo>
                      <a:pt x="228" y="235"/>
                      <a:pt x="228" y="231"/>
                      <a:pt x="227" y="226"/>
                    </a:cubicBezTo>
                    <a:cubicBezTo>
                      <a:pt x="227" y="224"/>
                      <a:pt x="225" y="221"/>
                      <a:pt x="223" y="219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8" y="4"/>
                      <a:pt x="16" y="2"/>
                      <a:pt x="13" y="2"/>
                    </a:cubicBezTo>
                    <a:cubicBezTo>
                      <a:pt x="8" y="1"/>
                      <a:pt x="4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94" name="Freeform 34">
                <a:extLst>
                  <a:ext uri="{FF2B5EF4-FFF2-40B4-BE49-F238E27FC236}">
                    <a16:creationId xmlns:a16="http://schemas.microsoft.com/office/drawing/2014/main" id="{21376DE1-31B5-5E18-6C08-72DC70B569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9225" y="2493963"/>
                <a:ext cx="547688" cy="576263"/>
              </a:xfrm>
              <a:custGeom>
                <a:avLst/>
                <a:gdLst>
                  <a:gd name="T0" fmla="*/ 0 w 145"/>
                  <a:gd name="T1" fmla="*/ 0 h 152"/>
                  <a:gd name="T2" fmla="*/ 145 w 145"/>
                  <a:gd name="T3" fmla="*/ 152 h 152"/>
                  <a:gd name="T4" fmla="*/ 133 w 145"/>
                  <a:gd name="T5" fmla="*/ 125 h 152"/>
                  <a:gd name="T6" fmla="*/ 130 w 145"/>
                  <a:gd name="T7" fmla="*/ 121 h 152"/>
                  <a:gd name="T8" fmla="*/ 29 w 145"/>
                  <a:gd name="T9" fmla="*/ 16 h 152"/>
                  <a:gd name="T10" fmla="*/ 26 w 145"/>
                  <a:gd name="T11" fmla="*/ 13 h 152"/>
                  <a:gd name="T12" fmla="*/ 0 w 145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152">
                    <a:moveTo>
                      <a:pt x="0" y="0"/>
                    </a:moveTo>
                    <a:cubicBezTo>
                      <a:pt x="145" y="152"/>
                      <a:pt x="145" y="152"/>
                      <a:pt x="145" y="152"/>
                    </a:cubicBezTo>
                    <a:cubicBezTo>
                      <a:pt x="141" y="143"/>
                      <a:pt x="137" y="134"/>
                      <a:pt x="133" y="125"/>
                    </a:cubicBezTo>
                    <a:cubicBezTo>
                      <a:pt x="132" y="124"/>
                      <a:pt x="131" y="122"/>
                      <a:pt x="130" y="121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5"/>
                      <a:pt x="27" y="14"/>
                      <a:pt x="26" y="13"/>
                    </a:cubicBezTo>
                    <a:cubicBezTo>
                      <a:pt x="18" y="8"/>
                      <a:pt x="9" y="4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95" name="Freeform 35">
                <a:extLst>
                  <a:ext uri="{FF2B5EF4-FFF2-40B4-BE49-F238E27FC236}">
                    <a16:creationId xmlns:a16="http://schemas.microsoft.com/office/drawing/2014/main" id="{E6165CE6-128A-1276-E616-5459D0A19D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5200" y="2411413"/>
                <a:ext cx="1066800" cy="1116013"/>
              </a:xfrm>
              <a:custGeom>
                <a:avLst/>
                <a:gdLst>
                  <a:gd name="T0" fmla="*/ 8 w 282"/>
                  <a:gd name="T1" fmla="*/ 0 h 295"/>
                  <a:gd name="T2" fmla="*/ 8 w 282"/>
                  <a:gd name="T3" fmla="*/ 0 h 295"/>
                  <a:gd name="T4" fmla="*/ 0 w 282"/>
                  <a:gd name="T5" fmla="*/ 0 h 295"/>
                  <a:gd name="T6" fmla="*/ 281 w 282"/>
                  <a:gd name="T7" fmla="*/ 295 h 295"/>
                  <a:gd name="T8" fmla="*/ 281 w 282"/>
                  <a:gd name="T9" fmla="*/ 287 h 295"/>
                  <a:gd name="T10" fmla="*/ 277 w 282"/>
                  <a:gd name="T11" fmla="*/ 276 h 295"/>
                  <a:gd name="T12" fmla="*/ 18 w 282"/>
                  <a:gd name="T13" fmla="*/ 4 h 295"/>
                  <a:gd name="T14" fmla="*/ 8 w 282"/>
                  <a:gd name="T1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2" h="295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2" y="0"/>
                      <a:pt x="0" y="0"/>
                    </a:cubicBezTo>
                    <a:cubicBezTo>
                      <a:pt x="281" y="295"/>
                      <a:pt x="281" y="295"/>
                      <a:pt x="281" y="295"/>
                    </a:cubicBezTo>
                    <a:cubicBezTo>
                      <a:pt x="281" y="292"/>
                      <a:pt x="281" y="289"/>
                      <a:pt x="281" y="287"/>
                    </a:cubicBezTo>
                    <a:cubicBezTo>
                      <a:pt x="282" y="283"/>
                      <a:pt x="280" y="279"/>
                      <a:pt x="277" y="27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2"/>
                      <a:pt x="12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96" name="Freeform 36">
                <a:extLst>
                  <a:ext uri="{FF2B5EF4-FFF2-40B4-BE49-F238E27FC236}">
                    <a16:creationId xmlns:a16="http://schemas.microsoft.com/office/drawing/2014/main" id="{973C662E-632E-9E29-9517-A86AE3C40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0875" y="2471738"/>
                <a:ext cx="1309688" cy="1366838"/>
              </a:xfrm>
              <a:custGeom>
                <a:avLst/>
                <a:gdLst>
                  <a:gd name="T0" fmla="*/ 7 w 346"/>
                  <a:gd name="T1" fmla="*/ 0 h 361"/>
                  <a:gd name="T2" fmla="*/ 2 w 346"/>
                  <a:gd name="T3" fmla="*/ 1 h 361"/>
                  <a:gd name="T4" fmla="*/ 0 w 346"/>
                  <a:gd name="T5" fmla="*/ 2 h 361"/>
                  <a:gd name="T6" fmla="*/ 343 w 346"/>
                  <a:gd name="T7" fmla="*/ 361 h 361"/>
                  <a:gd name="T8" fmla="*/ 343 w 346"/>
                  <a:gd name="T9" fmla="*/ 359 h 361"/>
                  <a:gd name="T10" fmla="*/ 341 w 346"/>
                  <a:gd name="T11" fmla="*/ 343 h 361"/>
                  <a:gd name="T12" fmla="*/ 17 w 346"/>
                  <a:gd name="T13" fmla="*/ 4 h 361"/>
                  <a:gd name="T14" fmla="*/ 7 w 346"/>
                  <a:gd name="T15" fmla="*/ 0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6" h="361">
                    <a:moveTo>
                      <a:pt x="7" y="0"/>
                    </a:moveTo>
                    <a:cubicBezTo>
                      <a:pt x="5" y="0"/>
                      <a:pt x="3" y="0"/>
                      <a:pt x="2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343" y="361"/>
                      <a:pt x="343" y="361"/>
                      <a:pt x="343" y="361"/>
                    </a:cubicBezTo>
                    <a:cubicBezTo>
                      <a:pt x="343" y="360"/>
                      <a:pt x="343" y="359"/>
                      <a:pt x="343" y="359"/>
                    </a:cubicBezTo>
                    <a:cubicBezTo>
                      <a:pt x="346" y="353"/>
                      <a:pt x="344" y="347"/>
                      <a:pt x="341" y="34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4" y="1"/>
                      <a:pt x="11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97" name="Freeform 37">
                <a:extLst>
                  <a:ext uri="{FF2B5EF4-FFF2-40B4-BE49-F238E27FC236}">
                    <a16:creationId xmlns:a16="http://schemas.microsoft.com/office/drawing/2014/main" id="{BD389456-5D4F-301A-5ECE-B1D664332B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13" y="2532063"/>
                <a:ext cx="1373188" cy="1430338"/>
              </a:xfrm>
              <a:custGeom>
                <a:avLst/>
                <a:gdLst>
                  <a:gd name="T0" fmla="*/ 7 w 363"/>
                  <a:gd name="T1" fmla="*/ 0 h 378"/>
                  <a:gd name="T2" fmla="*/ 1 w 363"/>
                  <a:gd name="T3" fmla="*/ 1 h 378"/>
                  <a:gd name="T4" fmla="*/ 0 w 363"/>
                  <a:gd name="T5" fmla="*/ 2 h 378"/>
                  <a:gd name="T6" fmla="*/ 360 w 363"/>
                  <a:gd name="T7" fmla="*/ 378 h 378"/>
                  <a:gd name="T8" fmla="*/ 358 w 363"/>
                  <a:gd name="T9" fmla="*/ 361 h 378"/>
                  <a:gd name="T10" fmla="*/ 17 w 363"/>
                  <a:gd name="T11" fmla="*/ 4 h 378"/>
                  <a:gd name="T12" fmla="*/ 7 w 363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378">
                    <a:moveTo>
                      <a:pt x="7" y="0"/>
                    </a:moveTo>
                    <a:cubicBezTo>
                      <a:pt x="5" y="0"/>
                      <a:pt x="3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60" y="378"/>
                      <a:pt x="360" y="378"/>
                      <a:pt x="360" y="378"/>
                    </a:cubicBezTo>
                    <a:cubicBezTo>
                      <a:pt x="363" y="373"/>
                      <a:pt x="363" y="366"/>
                      <a:pt x="358" y="361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1"/>
                      <a:pt x="11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98" name="Freeform 38">
                <a:extLst>
                  <a:ext uri="{FF2B5EF4-FFF2-40B4-BE49-F238E27FC236}">
                    <a16:creationId xmlns:a16="http://schemas.microsoft.com/office/drawing/2014/main" id="{A6C8A470-1830-6F72-3CE1-826B228174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450" y="2674938"/>
                <a:ext cx="1438275" cy="1500188"/>
              </a:xfrm>
              <a:custGeom>
                <a:avLst/>
                <a:gdLst>
                  <a:gd name="T0" fmla="*/ 8 w 380"/>
                  <a:gd name="T1" fmla="*/ 0 h 396"/>
                  <a:gd name="T2" fmla="*/ 0 w 380"/>
                  <a:gd name="T3" fmla="*/ 7 h 396"/>
                  <a:gd name="T4" fmla="*/ 372 w 380"/>
                  <a:gd name="T5" fmla="*/ 396 h 396"/>
                  <a:gd name="T6" fmla="*/ 380 w 380"/>
                  <a:gd name="T7" fmla="*/ 389 h 396"/>
                  <a:gd name="T8" fmla="*/ 8 w 380"/>
                  <a:gd name="T9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0" h="396">
                    <a:moveTo>
                      <a:pt x="8" y="0"/>
                    </a:moveTo>
                    <a:cubicBezTo>
                      <a:pt x="5" y="2"/>
                      <a:pt x="3" y="4"/>
                      <a:pt x="0" y="7"/>
                    </a:cubicBezTo>
                    <a:cubicBezTo>
                      <a:pt x="372" y="396"/>
                      <a:pt x="372" y="396"/>
                      <a:pt x="372" y="396"/>
                    </a:cubicBezTo>
                    <a:cubicBezTo>
                      <a:pt x="374" y="394"/>
                      <a:pt x="377" y="391"/>
                      <a:pt x="380" y="389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99" name="Freeform 39">
                <a:extLst>
                  <a:ext uri="{FF2B5EF4-FFF2-40B4-BE49-F238E27FC236}">
                    <a16:creationId xmlns:a16="http://schemas.microsoft.com/office/drawing/2014/main" id="{41648D6D-C5E1-CE5A-8B46-04EC247B71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338" y="2428875"/>
                <a:ext cx="1209675" cy="1265238"/>
              </a:xfrm>
              <a:custGeom>
                <a:avLst/>
                <a:gdLst>
                  <a:gd name="T0" fmla="*/ 8 w 320"/>
                  <a:gd name="T1" fmla="*/ 0 h 334"/>
                  <a:gd name="T2" fmla="*/ 5 w 320"/>
                  <a:gd name="T3" fmla="*/ 0 h 334"/>
                  <a:gd name="T4" fmla="*/ 0 w 320"/>
                  <a:gd name="T5" fmla="*/ 1 h 334"/>
                  <a:gd name="T6" fmla="*/ 318 w 320"/>
                  <a:gd name="T7" fmla="*/ 334 h 334"/>
                  <a:gd name="T8" fmla="*/ 319 w 320"/>
                  <a:gd name="T9" fmla="*/ 329 h 334"/>
                  <a:gd name="T10" fmla="*/ 315 w 320"/>
                  <a:gd name="T11" fmla="*/ 316 h 334"/>
                  <a:gd name="T12" fmla="*/ 18 w 320"/>
                  <a:gd name="T13" fmla="*/ 4 h 334"/>
                  <a:gd name="T14" fmla="*/ 8 w 320"/>
                  <a:gd name="T15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0" h="334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318" y="334"/>
                      <a:pt x="318" y="334"/>
                      <a:pt x="318" y="334"/>
                    </a:cubicBezTo>
                    <a:cubicBezTo>
                      <a:pt x="318" y="332"/>
                      <a:pt x="319" y="331"/>
                      <a:pt x="319" y="329"/>
                    </a:cubicBezTo>
                    <a:cubicBezTo>
                      <a:pt x="320" y="324"/>
                      <a:pt x="319" y="319"/>
                      <a:pt x="315" y="31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1"/>
                      <a:pt x="12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</p:grpSp>
        <p:sp>
          <p:nvSpPr>
            <p:cNvPr id="100" name="Freeform 19">
              <a:extLst>
                <a:ext uri="{FF2B5EF4-FFF2-40B4-BE49-F238E27FC236}">
                  <a16:creationId xmlns:a16="http://schemas.microsoft.com/office/drawing/2014/main" id="{836E0589-5810-8E99-7022-372EE2E92108}"/>
                </a:ext>
              </a:extLst>
            </p:cNvPr>
            <p:cNvSpPr>
              <a:spLocks/>
            </p:cNvSpPr>
            <p:nvPr/>
          </p:nvSpPr>
          <p:spPr bwMode="auto">
            <a:xfrm>
              <a:off x="-1055351" y="-646215"/>
              <a:ext cx="3891814" cy="3435135"/>
            </a:xfrm>
            <a:custGeom>
              <a:avLst/>
              <a:gdLst>
                <a:gd name="T0" fmla="*/ 0 w 678"/>
                <a:gd name="T1" fmla="*/ 259 h 598"/>
                <a:gd name="T2" fmla="*/ 339 w 678"/>
                <a:gd name="T3" fmla="*/ 598 h 598"/>
                <a:gd name="T4" fmla="*/ 678 w 678"/>
                <a:gd name="T5" fmla="*/ 259 h 598"/>
                <a:gd name="T6" fmla="*/ 558 w 678"/>
                <a:gd name="T7" fmla="*/ 0 h 598"/>
                <a:gd name="T8" fmla="*/ 539 w 678"/>
                <a:gd name="T9" fmla="*/ 0 h 598"/>
                <a:gd name="T10" fmla="*/ 666 w 678"/>
                <a:gd name="T11" fmla="*/ 259 h 598"/>
                <a:gd name="T12" fmla="*/ 339 w 678"/>
                <a:gd name="T13" fmla="*/ 586 h 598"/>
                <a:gd name="T14" fmla="*/ 12 w 678"/>
                <a:gd name="T15" fmla="*/ 259 h 598"/>
                <a:gd name="T16" fmla="*/ 140 w 678"/>
                <a:gd name="T17" fmla="*/ 0 h 598"/>
                <a:gd name="T18" fmla="*/ 121 w 678"/>
                <a:gd name="T19" fmla="*/ 0 h 598"/>
                <a:gd name="T20" fmla="*/ 0 w 678"/>
                <a:gd name="T21" fmla="*/ 25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8" h="598">
                  <a:moveTo>
                    <a:pt x="0" y="259"/>
                  </a:moveTo>
                  <a:cubicBezTo>
                    <a:pt x="0" y="446"/>
                    <a:pt x="153" y="598"/>
                    <a:pt x="339" y="598"/>
                  </a:cubicBezTo>
                  <a:cubicBezTo>
                    <a:pt x="526" y="598"/>
                    <a:pt x="678" y="446"/>
                    <a:pt x="678" y="259"/>
                  </a:cubicBezTo>
                  <a:cubicBezTo>
                    <a:pt x="678" y="155"/>
                    <a:pt x="632" y="62"/>
                    <a:pt x="558" y="0"/>
                  </a:cubicBezTo>
                  <a:cubicBezTo>
                    <a:pt x="539" y="0"/>
                    <a:pt x="539" y="0"/>
                    <a:pt x="539" y="0"/>
                  </a:cubicBezTo>
                  <a:cubicBezTo>
                    <a:pt x="616" y="60"/>
                    <a:pt x="666" y="154"/>
                    <a:pt x="666" y="259"/>
                  </a:cubicBezTo>
                  <a:cubicBezTo>
                    <a:pt x="666" y="439"/>
                    <a:pt x="520" y="586"/>
                    <a:pt x="339" y="586"/>
                  </a:cubicBezTo>
                  <a:cubicBezTo>
                    <a:pt x="159" y="586"/>
                    <a:pt x="12" y="439"/>
                    <a:pt x="12" y="259"/>
                  </a:cubicBezTo>
                  <a:cubicBezTo>
                    <a:pt x="12" y="154"/>
                    <a:pt x="62" y="60"/>
                    <a:pt x="14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47" y="62"/>
                    <a:pt x="0" y="155"/>
                    <a:pt x="0" y="25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/>
            </a:p>
          </p:txBody>
        </p:sp>
        <p:sp>
          <p:nvSpPr>
            <p:cNvPr id="101" name="Freeform 31">
              <a:extLst>
                <a:ext uri="{FF2B5EF4-FFF2-40B4-BE49-F238E27FC236}">
                  <a16:creationId xmlns:a16="http://schemas.microsoft.com/office/drawing/2014/main" id="{4BF6EB4C-1008-25E9-3734-016C6EDFEDB7}"/>
                </a:ext>
              </a:extLst>
            </p:cNvPr>
            <p:cNvSpPr>
              <a:spLocks/>
            </p:cNvSpPr>
            <p:nvPr/>
          </p:nvSpPr>
          <p:spPr bwMode="auto">
            <a:xfrm>
              <a:off x="2142365" y="1597529"/>
              <a:ext cx="647700" cy="650082"/>
            </a:xfrm>
            <a:custGeom>
              <a:avLst/>
              <a:gdLst>
                <a:gd name="T0" fmla="*/ 116 w 126"/>
                <a:gd name="T1" fmla="*/ 54 h 127"/>
                <a:gd name="T2" fmla="*/ 73 w 126"/>
                <a:gd name="T3" fmla="*/ 54 h 127"/>
                <a:gd name="T4" fmla="*/ 73 w 126"/>
                <a:gd name="T5" fmla="*/ 10 h 127"/>
                <a:gd name="T6" fmla="*/ 63 w 126"/>
                <a:gd name="T7" fmla="*/ 0 h 127"/>
                <a:gd name="T8" fmla="*/ 53 w 126"/>
                <a:gd name="T9" fmla="*/ 10 h 127"/>
                <a:gd name="T10" fmla="*/ 53 w 126"/>
                <a:gd name="T11" fmla="*/ 54 h 127"/>
                <a:gd name="T12" fmla="*/ 10 w 126"/>
                <a:gd name="T13" fmla="*/ 54 h 127"/>
                <a:gd name="T14" fmla="*/ 0 w 126"/>
                <a:gd name="T15" fmla="*/ 64 h 127"/>
                <a:gd name="T16" fmla="*/ 10 w 126"/>
                <a:gd name="T17" fmla="*/ 74 h 127"/>
                <a:gd name="T18" fmla="*/ 53 w 126"/>
                <a:gd name="T19" fmla="*/ 74 h 127"/>
                <a:gd name="T20" fmla="*/ 53 w 126"/>
                <a:gd name="T21" fmla="*/ 117 h 127"/>
                <a:gd name="T22" fmla="*/ 63 w 126"/>
                <a:gd name="T23" fmla="*/ 127 h 127"/>
                <a:gd name="T24" fmla="*/ 73 w 126"/>
                <a:gd name="T25" fmla="*/ 117 h 127"/>
                <a:gd name="T26" fmla="*/ 73 w 126"/>
                <a:gd name="T27" fmla="*/ 74 h 127"/>
                <a:gd name="T28" fmla="*/ 116 w 126"/>
                <a:gd name="T29" fmla="*/ 74 h 127"/>
                <a:gd name="T30" fmla="*/ 126 w 126"/>
                <a:gd name="T31" fmla="*/ 64 h 127"/>
                <a:gd name="T32" fmla="*/ 116 w 126"/>
                <a:gd name="T33" fmla="*/ 5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127">
                  <a:moveTo>
                    <a:pt x="116" y="54"/>
                  </a:moveTo>
                  <a:cubicBezTo>
                    <a:pt x="73" y="54"/>
                    <a:pt x="73" y="54"/>
                    <a:pt x="73" y="54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5"/>
                    <a:pt x="69" y="0"/>
                    <a:pt x="63" y="0"/>
                  </a:cubicBezTo>
                  <a:cubicBezTo>
                    <a:pt x="58" y="0"/>
                    <a:pt x="53" y="5"/>
                    <a:pt x="53" y="10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0" y="58"/>
                    <a:pt x="0" y="64"/>
                  </a:cubicBezTo>
                  <a:cubicBezTo>
                    <a:pt x="0" y="69"/>
                    <a:pt x="4" y="74"/>
                    <a:pt x="10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53" y="123"/>
                    <a:pt x="58" y="127"/>
                    <a:pt x="63" y="127"/>
                  </a:cubicBezTo>
                  <a:cubicBezTo>
                    <a:pt x="69" y="127"/>
                    <a:pt x="73" y="123"/>
                    <a:pt x="73" y="11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116" y="74"/>
                    <a:pt x="116" y="74"/>
                    <a:pt x="116" y="74"/>
                  </a:cubicBezTo>
                  <a:cubicBezTo>
                    <a:pt x="122" y="74"/>
                    <a:pt x="126" y="69"/>
                    <a:pt x="126" y="64"/>
                  </a:cubicBezTo>
                  <a:cubicBezTo>
                    <a:pt x="126" y="58"/>
                    <a:pt x="122" y="54"/>
                    <a:pt x="116" y="5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66" name="Rectangle 65">
            <a:extLst>
              <a:ext uri="{FF2B5EF4-FFF2-40B4-BE49-F238E27FC236}">
                <a16:creationId xmlns:a16="http://schemas.microsoft.com/office/drawing/2014/main" id="{D0ECAF09-D885-7763-D24B-CB472454B79A}"/>
              </a:ext>
            </a:extLst>
          </p:cNvPr>
          <p:cNvSpPr/>
          <p:nvPr/>
        </p:nvSpPr>
        <p:spPr>
          <a:xfrm rot="16200000">
            <a:off x="5514535" y="-2486467"/>
            <a:ext cx="7258929" cy="1828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0"/>
                </a:schemeClr>
              </a:gs>
              <a:gs pos="15000">
                <a:schemeClr val="tx2">
                  <a:lumMod val="2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2" name="Group 21"/>
          <p:cNvGrpSpPr/>
          <p:nvPr/>
        </p:nvGrpSpPr>
        <p:grpSpPr>
          <a:xfrm>
            <a:off x="3759811" y="7640815"/>
            <a:ext cx="2758041" cy="1180604"/>
            <a:chOff x="2506540" y="5179429"/>
            <a:chExt cx="1838694" cy="787069"/>
          </a:xfrm>
        </p:grpSpPr>
        <p:sp>
          <p:nvSpPr>
            <p:cNvPr id="54" name="Oval 53">
              <a:extLst>
                <a:ext uri="{FF2B5EF4-FFF2-40B4-BE49-F238E27FC236}">
                  <a16:creationId xmlns:a16="http://schemas.microsoft.com/office/drawing/2014/main" id="{B92655FB-2601-4C75-9B1C-7F6AB7989CF4}"/>
                </a:ext>
              </a:extLst>
            </p:cNvPr>
            <p:cNvSpPr/>
            <p:nvPr/>
          </p:nvSpPr>
          <p:spPr>
            <a:xfrm>
              <a:off x="2506543" y="5179429"/>
              <a:ext cx="1814550" cy="281461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405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46060407-E8D8-423C-A345-4DC215AFF482}"/>
                </a:ext>
              </a:extLst>
            </p:cNvPr>
            <p:cNvSpPr/>
            <p:nvPr/>
          </p:nvSpPr>
          <p:spPr>
            <a:xfrm>
              <a:off x="2506540" y="5297032"/>
              <a:ext cx="1817501" cy="669466"/>
            </a:xfrm>
            <a:custGeom>
              <a:avLst/>
              <a:gdLst>
                <a:gd name="connsiteX0" fmla="*/ 0 w 3817620"/>
                <a:gd name="connsiteY0" fmla="*/ 0 h 640080"/>
                <a:gd name="connsiteX1" fmla="*/ 266700 w 3817620"/>
                <a:gd name="connsiteY1" fmla="*/ 640080 h 640080"/>
                <a:gd name="connsiteX2" fmla="*/ 3535680 w 3817620"/>
                <a:gd name="connsiteY2" fmla="*/ 624840 h 640080"/>
                <a:gd name="connsiteX3" fmla="*/ 3817620 w 3817620"/>
                <a:gd name="connsiteY3" fmla="*/ 22860 h 640080"/>
                <a:gd name="connsiteX4" fmla="*/ 0 w 3817620"/>
                <a:gd name="connsiteY4" fmla="*/ 0 h 640080"/>
                <a:gd name="connsiteX0" fmla="*/ 0 w 3817620"/>
                <a:gd name="connsiteY0" fmla="*/ 0 h 640080"/>
                <a:gd name="connsiteX1" fmla="*/ 266700 w 3817620"/>
                <a:gd name="connsiteY1" fmla="*/ 640080 h 640080"/>
                <a:gd name="connsiteX2" fmla="*/ 3535680 w 3817620"/>
                <a:gd name="connsiteY2" fmla="*/ 624840 h 640080"/>
                <a:gd name="connsiteX3" fmla="*/ 3817620 w 3817620"/>
                <a:gd name="connsiteY3" fmla="*/ 22860 h 640080"/>
                <a:gd name="connsiteX4" fmla="*/ 0 w 3817620"/>
                <a:gd name="connsiteY4" fmla="*/ 0 h 640080"/>
                <a:gd name="connsiteX0" fmla="*/ 0 w 3817620"/>
                <a:gd name="connsiteY0" fmla="*/ 0 h 640080"/>
                <a:gd name="connsiteX1" fmla="*/ 266700 w 3817620"/>
                <a:gd name="connsiteY1" fmla="*/ 640080 h 640080"/>
                <a:gd name="connsiteX2" fmla="*/ 3535680 w 3817620"/>
                <a:gd name="connsiteY2" fmla="*/ 624840 h 640080"/>
                <a:gd name="connsiteX3" fmla="*/ 3817620 w 3817620"/>
                <a:gd name="connsiteY3" fmla="*/ 22860 h 640080"/>
                <a:gd name="connsiteX4" fmla="*/ 0 w 3817620"/>
                <a:gd name="connsiteY4" fmla="*/ 0 h 640080"/>
                <a:gd name="connsiteX0" fmla="*/ 0 w 3817620"/>
                <a:gd name="connsiteY0" fmla="*/ 0 h 728224"/>
                <a:gd name="connsiteX1" fmla="*/ 266700 w 3817620"/>
                <a:gd name="connsiteY1" fmla="*/ 640080 h 728224"/>
                <a:gd name="connsiteX2" fmla="*/ 3535680 w 3817620"/>
                <a:gd name="connsiteY2" fmla="*/ 624840 h 728224"/>
                <a:gd name="connsiteX3" fmla="*/ 3817620 w 3817620"/>
                <a:gd name="connsiteY3" fmla="*/ 22860 h 728224"/>
                <a:gd name="connsiteX4" fmla="*/ 0 w 3817620"/>
                <a:gd name="connsiteY4" fmla="*/ 0 h 728224"/>
                <a:gd name="connsiteX0" fmla="*/ 0 w 3817620"/>
                <a:gd name="connsiteY0" fmla="*/ 0 h 760519"/>
                <a:gd name="connsiteX1" fmla="*/ 266700 w 3817620"/>
                <a:gd name="connsiteY1" fmla="*/ 640080 h 760519"/>
                <a:gd name="connsiteX2" fmla="*/ 3535680 w 3817620"/>
                <a:gd name="connsiteY2" fmla="*/ 624840 h 760519"/>
                <a:gd name="connsiteX3" fmla="*/ 3817620 w 3817620"/>
                <a:gd name="connsiteY3" fmla="*/ 22860 h 760519"/>
                <a:gd name="connsiteX4" fmla="*/ 0 w 3817620"/>
                <a:gd name="connsiteY4" fmla="*/ 0 h 760519"/>
                <a:gd name="connsiteX0" fmla="*/ 0 w 3817620"/>
                <a:gd name="connsiteY0" fmla="*/ 0 h 770324"/>
                <a:gd name="connsiteX1" fmla="*/ 266700 w 3817620"/>
                <a:gd name="connsiteY1" fmla="*/ 640080 h 770324"/>
                <a:gd name="connsiteX2" fmla="*/ 3540442 w 3817620"/>
                <a:gd name="connsiteY2" fmla="*/ 648653 h 770324"/>
                <a:gd name="connsiteX3" fmla="*/ 3817620 w 3817620"/>
                <a:gd name="connsiteY3" fmla="*/ 22860 h 770324"/>
                <a:gd name="connsiteX4" fmla="*/ 0 w 3817620"/>
                <a:gd name="connsiteY4" fmla="*/ 0 h 770324"/>
                <a:gd name="connsiteX0" fmla="*/ 0 w 3817620"/>
                <a:gd name="connsiteY0" fmla="*/ 0 h 770324"/>
                <a:gd name="connsiteX1" fmla="*/ 266700 w 3817620"/>
                <a:gd name="connsiteY1" fmla="*/ 640080 h 770324"/>
                <a:gd name="connsiteX2" fmla="*/ 3540442 w 3817620"/>
                <a:gd name="connsiteY2" fmla="*/ 648653 h 770324"/>
                <a:gd name="connsiteX3" fmla="*/ 3817620 w 3817620"/>
                <a:gd name="connsiteY3" fmla="*/ 22860 h 770324"/>
                <a:gd name="connsiteX4" fmla="*/ 0 w 3817620"/>
                <a:gd name="connsiteY4" fmla="*/ 0 h 770324"/>
                <a:gd name="connsiteX0" fmla="*/ 0 w 3817620"/>
                <a:gd name="connsiteY0" fmla="*/ 0 h 760811"/>
                <a:gd name="connsiteX1" fmla="*/ 266700 w 3817620"/>
                <a:gd name="connsiteY1" fmla="*/ 640080 h 760811"/>
                <a:gd name="connsiteX2" fmla="*/ 3540442 w 3817620"/>
                <a:gd name="connsiteY2" fmla="*/ 648653 h 760811"/>
                <a:gd name="connsiteX3" fmla="*/ 3817620 w 3817620"/>
                <a:gd name="connsiteY3" fmla="*/ 22860 h 760811"/>
                <a:gd name="connsiteX4" fmla="*/ 0 w 3817620"/>
                <a:gd name="connsiteY4" fmla="*/ 0 h 760811"/>
                <a:gd name="connsiteX0" fmla="*/ 0 w 3817620"/>
                <a:gd name="connsiteY0" fmla="*/ 0 h 757075"/>
                <a:gd name="connsiteX1" fmla="*/ 266700 w 3817620"/>
                <a:gd name="connsiteY1" fmla="*/ 640080 h 757075"/>
                <a:gd name="connsiteX2" fmla="*/ 3540442 w 3817620"/>
                <a:gd name="connsiteY2" fmla="*/ 648653 h 757075"/>
                <a:gd name="connsiteX3" fmla="*/ 3817620 w 3817620"/>
                <a:gd name="connsiteY3" fmla="*/ 22860 h 757075"/>
                <a:gd name="connsiteX4" fmla="*/ 0 w 3817620"/>
                <a:gd name="connsiteY4" fmla="*/ 0 h 757075"/>
                <a:gd name="connsiteX0" fmla="*/ 0 w 3817620"/>
                <a:gd name="connsiteY0" fmla="*/ 0 h 735011"/>
                <a:gd name="connsiteX1" fmla="*/ 266700 w 3817620"/>
                <a:gd name="connsiteY1" fmla="*/ 640080 h 735011"/>
                <a:gd name="connsiteX2" fmla="*/ 3540442 w 3817620"/>
                <a:gd name="connsiteY2" fmla="*/ 648653 h 735011"/>
                <a:gd name="connsiteX3" fmla="*/ 3817620 w 3817620"/>
                <a:gd name="connsiteY3" fmla="*/ 22860 h 735011"/>
                <a:gd name="connsiteX4" fmla="*/ 0 w 3817620"/>
                <a:gd name="connsiteY4" fmla="*/ 0 h 735011"/>
                <a:gd name="connsiteX0" fmla="*/ 0 w 3851454"/>
                <a:gd name="connsiteY0" fmla="*/ 953 h 712151"/>
                <a:gd name="connsiteX1" fmla="*/ 300534 w 3851454"/>
                <a:gd name="connsiteY1" fmla="*/ 617220 h 712151"/>
                <a:gd name="connsiteX2" fmla="*/ 3574276 w 3851454"/>
                <a:gd name="connsiteY2" fmla="*/ 625793 h 712151"/>
                <a:gd name="connsiteX3" fmla="*/ 3851454 w 3851454"/>
                <a:gd name="connsiteY3" fmla="*/ 0 h 712151"/>
                <a:gd name="connsiteX4" fmla="*/ 0 w 3851454"/>
                <a:gd name="connsiteY4" fmla="*/ 953 h 712151"/>
                <a:gd name="connsiteX0" fmla="*/ 0 w 3851454"/>
                <a:gd name="connsiteY0" fmla="*/ 953 h 712151"/>
                <a:gd name="connsiteX1" fmla="*/ 323090 w 3851454"/>
                <a:gd name="connsiteY1" fmla="*/ 617220 h 712151"/>
                <a:gd name="connsiteX2" fmla="*/ 3574276 w 3851454"/>
                <a:gd name="connsiteY2" fmla="*/ 625793 h 712151"/>
                <a:gd name="connsiteX3" fmla="*/ 3851454 w 3851454"/>
                <a:gd name="connsiteY3" fmla="*/ 0 h 712151"/>
                <a:gd name="connsiteX4" fmla="*/ 0 w 3851454"/>
                <a:gd name="connsiteY4" fmla="*/ 953 h 712151"/>
                <a:gd name="connsiteX0" fmla="*/ 0 w 3851454"/>
                <a:gd name="connsiteY0" fmla="*/ 953 h 707115"/>
                <a:gd name="connsiteX1" fmla="*/ 323090 w 3851454"/>
                <a:gd name="connsiteY1" fmla="*/ 617220 h 707115"/>
                <a:gd name="connsiteX2" fmla="*/ 3534802 w 3851454"/>
                <a:gd name="connsiteY2" fmla="*/ 611505 h 707115"/>
                <a:gd name="connsiteX3" fmla="*/ 3851454 w 3851454"/>
                <a:gd name="connsiteY3" fmla="*/ 0 h 707115"/>
                <a:gd name="connsiteX4" fmla="*/ 0 w 3851454"/>
                <a:gd name="connsiteY4" fmla="*/ 953 h 707115"/>
                <a:gd name="connsiteX0" fmla="*/ 0 w 3851454"/>
                <a:gd name="connsiteY0" fmla="*/ 953 h 715451"/>
                <a:gd name="connsiteX1" fmla="*/ 323090 w 3851454"/>
                <a:gd name="connsiteY1" fmla="*/ 617220 h 715451"/>
                <a:gd name="connsiteX2" fmla="*/ 3534802 w 3851454"/>
                <a:gd name="connsiteY2" fmla="*/ 611505 h 715451"/>
                <a:gd name="connsiteX3" fmla="*/ 3851454 w 3851454"/>
                <a:gd name="connsiteY3" fmla="*/ 0 h 715451"/>
                <a:gd name="connsiteX4" fmla="*/ 0 w 3851454"/>
                <a:gd name="connsiteY4" fmla="*/ 953 h 715451"/>
                <a:gd name="connsiteX0" fmla="*/ 0 w 3851454"/>
                <a:gd name="connsiteY0" fmla="*/ 953 h 719503"/>
                <a:gd name="connsiteX1" fmla="*/ 323090 w 3851454"/>
                <a:gd name="connsiteY1" fmla="*/ 617220 h 719503"/>
                <a:gd name="connsiteX2" fmla="*/ 3534802 w 3851454"/>
                <a:gd name="connsiteY2" fmla="*/ 611505 h 719503"/>
                <a:gd name="connsiteX3" fmla="*/ 3851454 w 3851454"/>
                <a:gd name="connsiteY3" fmla="*/ 0 h 719503"/>
                <a:gd name="connsiteX4" fmla="*/ 0 w 3851454"/>
                <a:gd name="connsiteY4" fmla="*/ 953 h 719503"/>
                <a:gd name="connsiteX0" fmla="*/ 0 w 3851454"/>
                <a:gd name="connsiteY0" fmla="*/ 953 h 713630"/>
                <a:gd name="connsiteX1" fmla="*/ 412979 w 3851454"/>
                <a:gd name="connsiteY1" fmla="*/ 607695 h 713630"/>
                <a:gd name="connsiteX2" fmla="*/ 3534802 w 3851454"/>
                <a:gd name="connsiteY2" fmla="*/ 611505 h 713630"/>
                <a:gd name="connsiteX3" fmla="*/ 3851454 w 3851454"/>
                <a:gd name="connsiteY3" fmla="*/ 0 h 713630"/>
                <a:gd name="connsiteX4" fmla="*/ 0 w 3851454"/>
                <a:gd name="connsiteY4" fmla="*/ 953 h 713630"/>
                <a:gd name="connsiteX0" fmla="*/ 0 w 3851454"/>
                <a:gd name="connsiteY0" fmla="*/ 953 h 717494"/>
                <a:gd name="connsiteX1" fmla="*/ 412979 w 3851454"/>
                <a:gd name="connsiteY1" fmla="*/ 607695 h 717494"/>
                <a:gd name="connsiteX2" fmla="*/ 3424168 w 3851454"/>
                <a:gd name="connsiteY2" fmla="*/ 621030 h 717494"/>
                <a:gd name="connsiteX3" fmla="*/ 3851454 w 3851454"/>
                <a:gd name="connsiteY3" fmla="*/ 0 h 717494"/>
                <a:gd name="connsiteX4" fmla="*/ 0 w 3851454"/>
                <a:gd name="connsiteY4" fmla="*/ 953 h 717494"/>
                <a:gd name="connsiteX0" fmla="*/ 0 w 3851454"/>
                <a:gd name="connsiteY0" fmla="*/ 953 h 713843"/>
                <a:gd name="connsiteX1" fmla="*/ 529133 w 3851454"/>
                <a:gd name="connsiteY1" fmla="*/ 601345 h 713843"/>
                <a:gd name="connsiteX2" fmla="*/ 3424168 w 3851454"/>
                <a:gd name="connsiteY2" fmla="*/ 621030 h 713843"/>
                <a:gd name="connsiteX3" fmla="*/ 3851454 w 3851454"/>
                <a:gd name="connsiteY3" fmla="*/ 0 h 713843"/>
                <a:gd name="connsiteX4" fmla="*/ 0 w 3851454"/>
                <a:gd name="connsiteY4" fmla="*/ 953 h 713843"/>
                <a:gd name="connsiteX0" fmla="*/ 0 w 3851454"/>
                <a:gd name="connsiteY0" fmla="*/ 953 h 713843"/>
                <a:gd name="connsiteX1" fmla="*/ 529133 w 3851454"/>
                <a:gd name="connsiteY1" fmla="*/ 601345 h 713843"/>
                <a:gd name="connsiteX2" fmla="*/ 3338580 w 3851454"/>
                <a:gd name="connsiteY2" fmla="*/ 621030 h 713843"/>
                <a:gd name="connsiteX3" fmla="*/ 3851454 w 3851454"/>
                <a:gd name="connsiteY3" fmla="*/ 0 h 713843"/>
                <a:gd name="connsiteX4" fmla="*/ 0 w 3851454"/>
                <a:gd name="connsiteY4" fmla="*/ 953 h 713843"/>
                <a:gd name="connsiteX0" fmla="*/ 0 w 3906475"/>
                <a:gd name="connsiteY0" fmla="*/ 953 h 713843"/>
                <a:gd name="connsiteX1" fmla="*/ 529133 w 3906475"/>
                <a:gd name="connsiteY1" fmla="*/ 601345 h 713843"/>
                <a:gd name="connsiteX2" fmla="*/ 3338580 w 3906475"/>
                <a:gd name="connsiteY2" fmla="*/ 621030 h 713843"/>
                <a:gd name="connsiteX3" fmla="*/ 3906475 w 3906475"/>
                <a:gd name="connsiteY3" fmla="*/ 0 h 713843"/>
                <a:gd name="connsiteX4" fmla="*/ 0 w 3906475"/>
                <a:gd name="connsiteY4" fmla="*/ 953 h 713843"/>
                <a:gd name="connsiteX0" fmla="*/ 0 w 3924815"/>
                <a:gd name="connsiteY0" fmla="*/ 7303 h 713843"/>
                <a:gd name="connsiteX1" fmla="*/ 547473 w 3924815"/>
                <a:gd name="connsiteY1" fmla="*/ 601345 h 713843"/>
                <a:gd name="connsiteX2" fmla="*/ 3356920 w 3924815"/>
                <a:gd name="connsiteY2" fmla="*/ 621030 h 713843"/>
                <a:gd name="connsiteX3" fmla="*/ 3924815 w 3924815"/>
                <a:gd name="connsiteY3" fmla="*/ 0 h 713843"/>
                <a:gd name="connsiteX4" fmla="*/ 0 w 3924815"/>
                <a:gd name="connsiteY4" fmla="*/ 7303 h 713843"/>
                <a:gd name="connsiteX0" fmla="*/ 0 w 3924815"/>
                <a:gd name="connsiteY0" fmla="*/ 7303 h 709095"/>
                <a:gd name="connsiteX1" fmla="*/ 547473 w 3924815"/>
                <a:gd name="connsiteY1" fmla="*/ 601345 h 709095"/>
                <a:gd name="connsiteX2" fmla="*/ 3356920 w 3924815"/>
                <a:gd name="connsiteY2" fmla="*/ 621030 h 709095"/>
                <a:gd name="connsiteX3" fmla="*/ 3924815 w 3924815"/>
                <a:gd name="connsiteY3" fmla="*/ 0 h 709095"/>
                <a:gd name="connsiteX4" fmla="*/ 0 w 3924815"/>
                <a:gd name="connsiteY4" fmla="*/ 7303 h 709095"/>
                <a:gd name="connsiteX0" fmla="*/ 0 w 3406703"/>
                <a:gd name="connsiteY0" fmla="*/ 104197 h 709095"/>
                <a:gd name="connsiteX1" fmla="*/ 29361 w 3406703"/>
                <a:gd name="connsiteY1" fmla="*/ 601345 h 709095"/>
                <a:gd name="connsiteX2" fmla="*/ 2838808 w 3406703"/>
                <a:gd name="connsiteY2" fmla="*/ 621030 h 709095"/>
                <a:gd name="connsiteX3" fmla="*/ 3406703 w 3406703"/>
                <a:gd name="connsiteY3" fmla="*/ 0 h 709095"/>
                <a:gd name="connsiteX4" fmla="*/ 0 w 3406703"/>
                <a:gd name="connsiteY4" fmla="*/ 104197 h 709095"/>
                <a:gd name="connsiteX0" fmla="*/ 0 w 2838808"/>
                <a:gd name="connsiteY0" fmla="*/ 9923 h 614821"/>
                <a:gd name="connsiteX1" fmla="*/ 29361 w 2838808"/>
                <a:gd name="connsiteY1" fmla="*/ 507071 h 614821"/>
                <a:gd name="connsiteX2" fmla="*/ 2838808 w 2838808"/>
                <a:gd name="connsiteY2" fmla="*/ 526756 h 614821"/>
                <a:gd name="connsiteX3" fmla="*/ 2838155 w 2838808"/>
                <a:gd name="connsiteY3" fmla="*/ 0 h 614821"/>
                <a:gd name="connsiteX4" fmla="*/ 0 w 2838808"/>
                <a:gd name="connsiteY4" fmla="*/ 9923 h 614821"/>
                <a:gd name="connsiteX0" fmla="*/ 0 w 2838157"/>
                <a:gd name="connsiteY0" fmla="*/ 9923 h 606729"/>
                <a:gd name="connsiteX1" fmla="*/ 29361 w 2838157"/>
                <a:gd name="connsiteY1" fmla="*/ 507071 h 606729"/>
                <a:gd name="connsiteX2" fmla="*/ 2829637 w 2838157"/>
                <a:gd name="connsiteY2" fmla="*/ 505807 h 606729"/>
                <a:gd name="connsiteX3" fmla="*/ 2838155 w 2838157"/>
                <a:gd name="connsiteY3" fmla="*/ 0 h 606729"/>
                <a:gd name="connsiteX4" fmla="*/ 0 w 2838157"/>
                <a:gd name="connsiteY4" fmla="*/ 9923 h 606729"/>
                <a:gd name="connsiteX0" fmla="*/ 0 w 2838159"/>
                <a:gd name="connsiteY0" fmla="*/ 9923 h 606729"/>
                <a:gd name="connsiteX1" fmla="*/ 29361 w 2838159"/>
                <a:gd name="connsiteY1" fmla="*/ 507071 h 606729"/>
                <a:gd name="connsiteX2" fmla="*/ 2829637 w 2838159"/>
                <a:gd name="connsiteY2" fmla="*/ 505807 h 606729"/>
                <a:gd name="connsiteX3" fmla="*/ 2838155 w 2838159"/>
                <a:gd name="connsiteY3" fmla="*/ 0 h 606729"/>
                <a:gd name="connsiteX4" fmla="*/ 0 w 2838159"/>
                <a:gd name="connsiteY4" fmla="*/ 9923 h 606729"/>
                <a:gd name="connsiteX0" fmla="*/ 0 w 2819817"/>
                <a:gd name="connsiteY0" fmla="*/ 12541 h 606729"/>
                <a:gd name="connsiteX1" fmla="*/ 11021 w 2819817"/>
                <a:gd name="connsiteY1" fmla="*/ 507071 h 606729"/>
                <a:gd name="connsiteX2" fmla="*/ 2811297 w 2819817"/>
                <a:gd name="connsiteY2" fmla="*/ 505807 h 606729"/>
                <a:gd name="connsiteX3" fmla="*/ 2819815 w 2819817"/>
                <a:gd name="connsiteY3" fmla="*/ 0 h 606729"/>
                <a:gd name="connsiteX4" fmla="*/ 0 w 2819817"/>
                <a:gd name="connsiteY4" fmla="*/ 12541 h 606729"/>
                <a:gd name="connsiteX0" fmla="*/ 0 w 2819819"/>
                <a:gd name="connsiteY0" fmla="*/ 12541 h 606729"/>
                <a:gd name="connsiteX1" fmla="*/ 11021 w 2819819"/>
                <a:gd name="connsiteY1" fmla="*/ 507071 h 606729"/>
                <a:gd name="connsiteX2" fmla="*/ 2811297 w 2819819"/>
                <a:gd name="connsiteY2" fmla="*/ 505807 h 606729"/>
                <a:gd name="connsiteX3" fmla="*/ 2819815 w 2819819"/>
                <a:gd name="connsiteY3" fmla="*/ 0 h 606729"/>
                <a:gd name="connsiteX4" fmla="*/ 0 w 2819819"/>
                <a:gd name="connsiteY4" fmla="*/ 12541 h 606729"/>
                <a:gd name="connsiteX0" fmla="*/ 0 w 2819817"/>
                <a:gd name="connsiteY0" fmla="*/ 12541 h 606729"/>
                <a:gd name="connsiteX1" fmla="*/ 11021 w 2819817"/>
                <a:gd name="connsiteY1" fmla="*/ 507071 h 606729"/>
                <a:gd name="connsiteX2" fmla="*/ 2811297 w 2819817"/>
                <a:gd name="connsiteY2" fmla="*/ 505807 h 606729"/>
                <a:gd name="connsiteX3" fmla="*/ 2819815 w 2819817"/>
                <a:gd name="connsiteY3" fmla="*/ 0 h 606729"/>
                <a:gd name="connsiteX4" fmla="*/ 0 w 2819817"/>
                <a:gd name="connsiteY4" fmla="*/ 12541 h 606729"/>
                <a:gd name="connsiteX0" fmla="*/ 0 w 2819819"/>
                <a:gd name="connsiteY0" fmla="*/ 12541 h 606729"/>
                <a:gd name="connsiteX1" fmla="*/ 11021 w 2819819"/>
                <a:gd name="connsiteY1" fmla="*/ 507071 h 606729"/>
                <a:gd name="connsiteX2" fmla="*/ 2811297 w 2819819"/>
                <a:gd name="connsiteY2" fmla="*/ 505807 h 606729"/>
                <a:gd name="connsiteX3" fmla="*/ 2819815 w 2819819"/>
                <a:gd name="connsiteY3" fmla="*/ 0 h 606729"/>
                <a:gd name="connsiteX4" fmla="*/ 0 w 2819819"/>
                <a:gd name="connsiteY4" fmla="*/ 12541 h 606729"/>
                <a:gd name="connsiteX0" fmla="*/ 0 w 2819817"/>
                <a:gd name="connsiteY0" fmla="*/ 12541 h 606729"/>
                <a:gd name="connsiteX1" fmla="*/ 11021 w 2819817"/>
                <a:gd name="connsiteY1" fmla="*/ 507071 h 606729"/>
                <a:gd name="connsiteX2" fmla="*/ 2811297 w 2819817"/>
                <a:gd name="connsiteY2" fmla="*/ 505807 h 606729"/>
                <a:gd name="connsiteX3" fmla="*/ 2819815 w 2819817"/>
                <a:gd name="connsiteY3" fmla="*/ 0 h 606729"/>
                <a:gd name="connsiteX4" fmla="*/ 0 w 2819817"/>
                <a:gd name="connsiteY4" fmla="*/ 12541 h 606729"/>
                <a:gd name="connsiteX0" fmla="*/ 0 w 2811297"/>
                <a:gd name="connsiteY0" fmla="*/ 9923 h 604111"/>
                <a:gd name="connsiteX1" fmla="*/ 11021 w 2811297"/>
                <a:gd name="connsiteY1" fmla="*/ 504453 h 604111"/>
                <a:gd name="connsiteX2" fmla="*/ 2811297 w 2811297"/>
                <a:gd name="connsiteY2" fmla="*/ 503189 h 604111"/>
                <a:gd name="connsiteX3" fmla="*/ 2806059 w 2811297"/>
                <a:gd name="connsiteY3" fmla="*/ 0 h 604111"/>
                <a:gd name="connsiteX4" fmla="*/ 0 w 2811297"/>
                <a:gd name="connsiteY4" fmla="*/ 9923 h 604111"/>
                <a:gd name="connsiteX0" fmla="*/ 0 w 2815237"/>
                <a:gd name="connsiteY0" fmla="*/ 9923 h 604111"/>
                <a:gd name="connsiteX1" fmla="*/ 11021 w 2815237"/>
                <a:gd name="connsiteY1" fmla="*/ 504453 h 604111"/>
                <a:gd name="connsiteX2" fmla="*/ 2811297 w 2815237"/>
                <a:gd name="connsiteY2" fmla="*/ 503189 h 604111"/>
                <a:gd name="connsiteX3" fmla="*/ 2815229 w 2815237"/>
                <a:gd name="connsiteY3" fmla="*/ 0 h 604111"/>
                <a:gd name="connsiteX4" fmla="*/ 0 w 2815237"/>
                <a:gd name="connsiteY4" fmla="*/ 9923 h 604111"/>
                <a:gd name="connsiteX0" fmla="*/ 0 w 2824402"/>
                <a:gd name="connsiteY0" fmla="*/ 7305 h 601493"/>
                <a:gd name="connsiteX1" fmla="*/ 11021 w 2824402"/>
                <a:gd name="connsiteY1" fmla="*/ 501835 h 601493"/>
                <a:gd name="connsiteX2" fmla="*/ 2811297 w 2824402"/>
                <a:gd name="connsiteY2" fmla="*/ 500571 h 601493"/>
                <a:gd name="connsiteX3" fmla="*/ 2824400 w 2824402"/>
                <a:gd name="connsiteY3" fmla="*/ 0 h 601493"/>
                <a:gd name="connsiteX4" fmla="*/ 0 w 2824402"/>
                <a:gd name="connsiteY4" fmla="*/ 7305 h 601493"/>
                <a:gd name="connsiteX0" fmla="*/ 0 w 2824402"/>
                <a:gd name="connsiteY0" fmla="*/ 0 h 594188"/>
                <a:gd name="connsiteX1" fmla="*/ 11021 w 2824402"/>
                <a:gd name="connsiteY1" fmla="*/ 494530 h 594188"/>
                <a:gd name="connsiteX2" fmla="*/ 2811297 w 2824402"/>
                <a:gd name="connsiteY2" fmla="*/ 493266 h 594188"/>
                <a:gd name="connsiteX3" fmla="*/ 2824400 w 2824402"/>
                <a:gd name="connsiteY3" fmla="*/ 3170 h 594188"/>
                <a:gd name="connsiteX4" fmla="*/ 0 w 2824402"/>
                <a:gd name="connsiteY4" fmla="*/ 0 h 5941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24402" h="594188">
                  <a:moveTo>
                    <a:pt x="0" y="0"/>
                  </a:moveTo>
                  <a:lnTo>
                    <a:pt x="11021" y="494530"/>
                  </a:lnTo>
                  <a:cubicBezTo>
                    <a:pt x="866355" y="675187"/>
                    <a:pt x="2611510" y="569784"/>
                    <a:pt x="2811297" y="493266"/>
                  </a:cubicBezTo>
                  <a:cubicBezTo>
                    <a:pt x="2811079" y="317681"/>
                    <a:pt x="2824618" y="178755"/>
                    <a:pt x="2824400" y="3170"/>
                  </a:cubicBezTo>
                  <a:cubicBezTo>
                    <a:pt x="2641677" y="169617"/>
                    <a:pt x="234315" y="174308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4050"/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CCB334B-7BE9-4727-BA7E-3FF74E140537}"/>
                </a:ext>
              </a:extLst>
            </p:cNvPr>
            <p:cNvSpPr txBox="1"/>
            <p:nvPr/>
          </p:nvSpPr>
          <p:spPr>
            <a:xfrm>
              <a:off x="3529626" y="5444920"/>
              <a:ext cx="81560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17%</a:t>
              </a:r>
              <a:endParaRPr lang="en-IN" sz="4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7735B-EC0E-4051-9A25-68E5339C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E6444CC-FEB2-47C7-9B2D-2BC3404A0D8A}" type="slidenum">
              <a:rPr lang="en-US" smtClean="0"/>
              <a:pPr/>
              <a:t>10</a:t>
            </a:fld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6FAFB3E-F5EB-4C54-B4F7-DDA6F0EB0DED}"/>
              </a:ext>
            </a:extLst>
          </p:cNvPr>
          <p:cNvGrpSpPr/>
          <p:nvPr/>
        </p:nvGrpSpPr>
        <p:grpSpPr>
          <a:xfrm>
            <a:off x="9592063" y="2440188"/>
            <a:ext cx="1218353" cy="1015666"/>
            <a:chOff x="6266029" y="1741824"/>
            <a:chExt cx="812235" cy="677109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3089A6A0-DED3-4523-B065-CFC21A889A53}"/>
                </a:ext>
              </a:extLst>
            </p:cNvPr>
            <p:cNvSpPr/>
            <p:nvPr/>
          </p:nvSpPr>
          <p:spPr>
            <a:xfrm>
              <a:off x="6266029" y="1741824"/>
              <a:ext cx="754068" cy="677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accent1"/>
                  </a:solidFill>
                  <a:latin typeface="Arial" panose="020B0604020202020204" pitchFamily="34" charset="0"/>
                  <a:ea typeface="Open Sans bold" panose="020B0806030504020204" pitchFamily="34" charset="0"/>
                  <a:cs typeface="Arial" panose="020B0604020202020204" pitchFamily="34" charset="0"/>
                </a:rPr>
                <a:t>01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2E01D00-1126-4DDE-B4EE-A3643FFEEDFD}"/>
                </a:ext>
              </a:extLst>
            </p:cNvPr>
            <p:cNvCxnSpPr>
              <a:cxnSpLocks/>
            </p:cNvCxnSpPr>
            <p:nvPr/>
          </p:nvCxnSpPr>
          <p:spPr>
            <a:xfrm>
              <a:off x="7071185" y="1787387"/>
              <a:ext cx="7079" cy="600686"/>
            </a:xfrm>
            <a:prstGeom prst="line">
              <a:avLst/>
            </a:prstGeom>
            <a:ln w="38100"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3D56567E-03F5-4DA1-A796-C582C48D5D94}"/>
              </a:ext>
            </a:extLst>
          </p:cNvPr>
          <p:cNvGrpSpPr/>
          <p:nvPr/>
        </p:nvGrpSpPr>
        <p:grpSpPr>
          <a:xfrm>
            <a:off x="9592063" y="3879384"/>
            <a:ext cx="1218353" cy="1015667"/>
            <a:chOff x="6266029" y="1741824"/>
            <a:chExt cx="812235" cy="677109"/>
          </a:xfrm>
        </p:grpSpPr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CA4D436A-A5C8-4CE3-BE13-284699218014}"/>
                </a:ext>
              </a:extLst>
            </p:cNvPr>
            <p:cNvSpPr/>
            <p:nvPr/>
          </p:nvSpPr>
          <p:spPr>
            <a:xfrm>
              <a:off x="6266029" y="1741824"/>
              <a:ext cx="754068" cy="677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accent2"/>
                  </a:solidFill>
                  <a:latin typeface="Arial" panose="020B0604020202020204" pitchFamily="34" charset="0"/>
                  <a:ea typeface="Open Sans bold" panose="020B0806030504020204" pitchFamily="34" charset="0"/>
                  <a:cs typeface="Arial" panose="020B0604020202020204" pitchFamily="34" charset="0"/>
                </a:rPr>
                <a:t>02</a:t>
              </a:r>
            </a:p>
          </p:txBody>
        </p: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0DEECCF5-DF9B-4A85-AB34-334DEAF088FE}"/>
                </a:ext>
              </a:extLst>
            </p:cNvPr>
            <p:cNvCxnSpPr>
              <a:cxnSpLocks/>
            </p:cNvCxnSpPr>
            <p:nvPr/>
          </p:nvCxnSpPr>
          <p:spPr>
            <a:xfrm>
              <a:off x="7071185" y="1787387"/>
              <a:ext cx="7079" cy="600686"/>
            </a:xfrm>
            <a:prstGeom prst="line">
              <a:avLst/>
            </a:prstGeom>
            <a:ln w="38100"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B43B13CE-380A-437B-A17B-CADA9D825BA3}"/>
              </a:ext>
            </a:extLst>
          </p:cNvPr>
          <p:cNvGrpSpPr/>
          <p:nvPr/>
        </p:nvGrpSpPr>
        <p:grpSpPr>
          <a:xfrm>
            <a:off x="9592063" y="5306776"/>
            <a:ext cx="1218353" cy="1015666"/>
            <a:chOff x="6266029" y="1741824"/>
            <a:chExt cx="812235" cy="677109"/>
          </a:xfrm>
        </p:grpSpPr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8186B296-DCEA-4D67-AF98-D2B30F35010B}"/>
                </a:ext>
              </a:extLst>
            </p:cNvPr>
            <p:cNvSpPr/>
            <p:nvPr/>
          </p:nvSpPr>
          <p:spPr>
            <a:xfrm>
              <a:off x="6266029" y="1741824"/>
              <a:ext cx="754068" cy="677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accent3"/>
                  </a:solidFill>
                  <a:latin typeface="Arial" panose="020B0604020202020204" pitchFamily="34" charset="0"/>
                  <a:ea typeface="Open Sans bold" panose="020B0806030504020204" pitchFamily="34" charset="0"/>
                  <a:cs typeface="Arial" panose="020B0604020202020204" pitchFamily="34" charset="0"/>
                </a:rPr>
                <a:t>03</a:t>
              </a:r>
            </a:p>
          </p:txBody>
        </p: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C8F3D6F3-50D5-4C60-82B0-3DDA76D87A79}"/>
                </a:ext>
              </a:extLst>
            </p:cNvPr>
            <p:cNvCxnSpPr>
              <a:cxnSpLocks/>
            </p:cNvCxnSpPr>
            <p:nvPr/>
          </p:nvCxnSpPr>
          <p:spPr>
            <a:xfrm>
              <a:off x="7071185" y="1787387"/>
              <a:ext cx="7079" cy="600686"/>
            </a:xfrm>
            <a:prstGeom prst="line">
              <a:avLst/>
            </a:prstGeom>
            <a:ln w="38100"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EC84F2F5-7DDA-413C-845F-F82CB6F947E8}"/>
              </a:ext>
            </a:extLst>
          </p:cNvPr>
          <p:cNvGrpSpPr/>
          <p:nvPr/>
        </p:nvGrpSpPr>
        <p:grpSpPr>
          <a:xfrm>
            <a:off x="9592063" y="6712742"/>
            <a:ext cx="1218353" cy="1015666"/>
            <a:chOff x="6266029" y="1741824"/>
            <a:chExt cx="812235" cy="677109"/>
          </a:xfrm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C609A5F9-D0BC-423E-8E33-2DD1273B4141}"/>
                </a:ext>
              </a:extLst>
            </p:cNvPr>
            <p:cNvSpPr/>
            <p:nvPr/>
          </p:nvSpPr>
          <p:spPr>
            <a:xfrm>
              <a:off x="6266029" y="1741824"/>
              <a:ext cx="754068" cy="677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accent4"/>
                  </a:solidFill>
                  <a:latin typeface="Arial" panose="020B0604020202020204" pitchFamily="34" charset="0"/>
                  <a:ea typeface="Open Sans bold" panose="020B0806030504020204" pitchFamily="34" charset="0"/>
                  <a:cs typeface="Arial" panose="020B0604020202020204" pitchFamily="34" charset="0"/>
                </a:rPr>
                <a:t>04</a:t>
              </a:r>
            </a:p>
          </p:txBody>
        </p: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F6D1A3B2-CF91-4958-8CFD-029ADB35720B}"/>
                </a:ext>
              </a:extLst>
            </p:cNvPr>
            <p:cNvCxnSpPr>
              <a:cxnSpLocks/>
            </p:cNvCxnSpPr>
            <p:nvPr/>
          </p:nvCxnSpPr>
          <p:spPr>
            <a:xfrm>
              <a:off x="7071185" y="1787387"/>
              <a:ext cx="7079" cy="600686"/>
            </a:xfrm>
            <a:prstGeom prst="line">
              <a:avLst/>
            </a:prstGeom>
            <a:ln w="38100"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1" name="Group 80">
            <a:extLst>
              <a:ext uri="{FF2B5EF4-FFF2-40B4-BE49-F238E27FC236}">
                <a16:creationId xmlns:a16="http://schemas.microsoft.com/office/drawing/2014/main" id="{8E773102-2CEB-4F40-BF53-59E238C1C663}"/>
              </a:ext>
            </a:extLst>
          </p:cNvPr>
          <p:cNvGrpSpPr/>
          <p:nvPr/>
        </p:nvGrpSpPr>
        <p:grpSpPr>
          <a:xfrm>
            <a:off x="9592063" y="8080977"/>
            <a:ext cx="1218353" cy="1015666"/>
            <a:chOff x="6266029" y="1741824"/>
            <a:chExt cx="812235" cy="677109"/>
          </a:xfrm>
        </p:grpSpPr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F7C0DEA6-A90F-43DD-8A29-D0426C59AB00}"/>
                </a:ext>
              </a:extLst>
            </p:cNvPr>
            <p:cNvSpPr/>
            <p:nvPr/>
          </p:nvSpPr>
          <p:spPr>
            <a:xfrm>
              <a:off x="6266029" y="1741824"/>
              <a:ext cx="754068" cy="677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6000" b="1" dirty="0">
                  <a:solidFill>
                    <a:schemeClr val="accent5"/>
                  </a:solidFill>
                  <a:latin typeface="Arial" panose="020B0604020202020204" pitchFamily="34" charset="0"/>
                  <a:ea typeface="Open Sans bold" panose="020B0806030504020204" pitchFamily="34" charset="0"/>
                  <a:cs typeface="Arial" panose="020B0604020202020204" pitchFamily="34" charset="0"/>
                </a:rPr>
                <a:t>05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A4E7AE22-0AC3-4715-8935-827622610604}"/>
                </a:ext>
              </a:extLst>
            </p:cNvPr>
            <p:cNvCxnSpPr>
              <a:cxnSpLocks/>
            </p:cNvCxnSpPr>
            <p:nvPr/>
          </p:nvCxnSpPr>
          <p:spPr>
            <a:xfrm>
              <a:off x="7071185" y="1787387"/>
              <a:ext cx="7079" cy="600686"/>
            </a:xfrm>
            <a:prstGeom prst="line">
              <a:avLst/>
            </a:prstGeom>
            <a:ln w="38100">
              <a:solidFill>
                <a:schemeClr val="tx2">
                  <a:lumMod val="25000"/>
                  <a:lumOff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/>
          <p:cNvGrpSpPr/>
          <p:nvPr/>
        </p:nvGrpSpPr>
        <p:grpSpPr>
          <a:xfrm>
            <a:off x="3242001" y="6339061"/>
            <a:ext cx="3806129" cy="1533291"/>
            <a:chOff x="2161333" y="4311598"/>
            <a:chExt cx="2537419" cy="1022194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CD7780A0-5902-4396-8433-356EE75D7F55}"/>
                </a:ext>
              </a:extLst>
            </p:cNvPr>
            <p:cNvSpPr/>
            <p:nvPr/>
          </p:nvSpPr>
          <p:spPr>
            <a:xfrm>
              <a:off x="2161333" y="4311598"/>
              <a:ext cx="2525617" cy="334387"/>
            </a:xfrm>
            <a:prstGeom prst="ellipse">
              <a:avLst/>
            </a:prstGeom>
            <a:solidFill>
              <a:schemeClr val="accent4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405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34FA7774-A2DD-441D-AD9B-425EB159C007}"/>
                </a:ext>
              </a:extLst>
            </p:cNvPr>
            <p:cNvSpPr/>
            <p:nvPr/>
          </p:nvSpPr>
          <p:spPr>
            <a:xfrm>
              <a:off x="2161335" y="4464039"/>
              <a:ext cx="2537417" cy="869753"/>
            </a:xfrm>
            <a:custGeom>
              <a:avLst/>
              <a:gdLst>
                <a:gd name="connsiteX0" fmla="*/ 0 w 3817620"/>
                <a:gd name="connsiteY0" fmla="*/ 0 h 640080"/>
                <a:gd name="connsiteX1" fmla="*/ 266700 w 3817620"/>
                <a:gd name="connsiteY1" fmla="*/ 640080 h 640080"/>
                <a:gd name="connsiteX2" fmla="*/ 3535680 w 3817620"/>
                <a:gd name="connsiteY2" fmla="*/ 624840 h 640080"/>
                <a:gd name="connsiteX3" fmla="*/ 3817620 w 3817620"/>
                <a:gd name="connsiteY3" fmla="*/ 22860 h 640080"/>
                <a:gd name="connsiteX4" fmla="*/ 0 w 3817620"/>
                <a:gd name="connsiteY4" fmla="*/ 0 h 640080"/>
                <a:gd name="connsiteX0" fmla="*/ 0 w 3817620"/>
                <a:gd name="connsiteY0" fmla="*/ 0 h 640080"/>
                <a:gd name="connsiteX1" fmla="*/ 266700 w 3817620"/>
                <a:gd name="connsiteY1" fmla="*/ 640080 h 640080"/>
                <a:gd name="connsiteX2" fmla="*/ 3535680 w 3817620"/>
                <a:gd name="connsiteY2" fmla="*/ 624840 h 640080"/>
                <a:gd name="connsiteX3" fmla="*/ 3817620 w 3817620"/>
                <a:gd name="connsiteY3" fmla="*/ 22860 h 640080"/>
                <a:gd name="connsiteX4" fmla="*/ 0 w 3817620"/>
                <a:gd name="connsiteY4" fmla="*/ 0 h 640080"/>
                <a:gd name="connsiteX0" fmla="*/ 0 w 3817620"/>
                <a:gd name="connsiteY0" fmla="*/ 0 h 640080"/>
                <a:gd name="connsiteX1" fmla="*/ 266700 w 3817620"/>
                <a:gd name="connsiteY1" fmla="*/ 640080 h 640080"/>
                <a:gd name="connsiteX2" fmla="*/ 3535680 w 3817620"/>
                <a:gd name="connsiteY2" fmla="*/ 624840 h 640080"/>
                <a:gd name="connsiteX3" fmla="*/ 3817620 w 3817620"/>
                <a:gd name="connsiteY3" fmla="*/ 22860 h 640080"/>
                <a:gd name="connsiteX4" fmla="*/ 0 w 3817620"/>
                <a:gd name="connsiteY4" fmla="*/ 0 h 640080"/>
                <a:gd name="connsiteX0" fmla="*/ 0 w 3817620"/>
                <a:gd name="connsiteY0" fmla="*/ 0 h 728224"/>
                <a:gd name="connsiteX1" fmla="*/ 266700 w 3817620"/>
                <a:gd name="connsiteY1" fmla="*/ 640080 h 728224"/>
                <a:gd name="connsiteX2" fmla="*/ 3535680 w 3817620"/>
                <a:gd name="connsiteY2" fmla="*/ 624840 h 728224"/>
                <a:gd name="connsiteX3" fmla="*/ 3817620 w 3817620"/>
                <a:gd name="connsiteY3" fmla="*/ 22860 h 728224"/>
                <a:gd name="connsiteX4" fmla="*/ 0 w 3817620"/>
                <a:gd name="connsiteY4" fmla="*/ 0 h 728224"/>
                <a:gd name="connsiteX0" fmla="*/ 0 w 3817620"/>
                <a:gd name="connsiteY0" fmla="*/ 0 h 760519"/>
                <a:gd name="connsiteX1" fmla="*/ 266700 w 3817620"/>
                <a:gd name="connsiteY1" fmla="*/ 640080 h 760519"/>
                <a:gd name="connsiteX2" fmla="*/ 3535680 w 3817620"/>
                <a:gd name="connsiteY2" fmla="*/ 624840 h 760519"/>
                <a:gd name="connsiteX3" fmla="*/ 3817620 w 3817620"/>
                <a:gd name="connsiteY3" fmla="*/ 22860 h 760519"/>
                <a:gd name="connsiteX4" fmla="*/ 0 w 3817620"/>
                <a:gd name="connsiteY4" fmla="*/ 0 h 760519"/>
                <a:gd name="connsiteX0" fmla="*/ 0 w 3817620"/>
                <a:gd name="connsiteY0" fmla="*/ 0 h 770324"/>
                <a:gd name="connsiteX1" fmla="*/ 266700 w 3817620"/>
                <a:gd name="connsiteY1" fmla="*/ 640080 h 770324"/>
                <a:gd name="connsiteX2" fmla="*/ 3540442 w 3817620"/>
                <a:gd name="connsiteY2" fmla="*/ 648653 h 770324"/>
                <a:gd name="connsiteX3" fmla="*/ 3817620 w 3817620"/>
                <a:gd name="connsiteY3" fmla="*/ 22860 h 770324"/>
                <a:gd name="connsiteX4" fmla="*/ 0 w 3817620"/>
                <a:gd name="connsiteY4" fmla="*/ 0 h 770324"/>
                <a:gd name="connsiteX0" fmla="*/ 0 w 3817620"/>
                <a:gd name="connsiteY0" fmla="*/ 0 h 770324"/>
                <a:gd name="connsiteX1" fmla="*/ 266700 w 3817620"/>
                <a:gd name="connsiteY1" fmla="*/ 640080 h 770324"/>
                <a:gd name="connsiteX2" fmla="*/ 3540442 w 3817620"/>
                <a:gd name="connsiteY2" fmla="*/ 648653 h 770324"/>
                <a:gd name="connsiteX3" fmla="*/ 3817620 w 3817620"/>
                <a:gd name="connsiteY3" fmla="*/ 22860 h 770324"/>
                <a:gd name="connsiteX4" fmla="*/ 0 w 3817620"/>
                <a:gd name="connsiteY4" fmla="*/ 0 h 770324"/>
                <a:gd name="connsiteX0" fmla="*/ 0 w 3817620"/>
                <a:gd name="connsiteY0" fmla="*/ 0 h 760811"/>
                <a:gd name="connsiteX1" fmla="*/ 266700 w 3817620"/>
                <a:gd name="connsiteY1" fmla="*/ 640080 h 760811"/>
                <a:gd name="connsiteX2" fmla="*/ 3540442 w 3817620"/>
                <a:gd name="connsiteY2" fmla="*/ 648653 h 760811"/>
                <a:gd name="connsiteX3" fmla="*/ 3817620 w 3817620"/>
                <a:gd name="connsiteY3" fmla="*/ 22860 h 760811"/>
                <a:gd name="connsiteX4" fmla="*/ 0 w 3817620"/>
                <a:gd name="connsiteY4" fmla="*/ 0 h 760811"/>
                <a:gd name="connsiteX0" fmla="*/ 0 w 3817620"/>
                <a:gd name="connsiteY0" fmla="*/ 0 h 757075"/>
                <a:gd name="connsiteX1" fmla="*/ 266700 w 3817620"/>
                <a:gd name="connsiteY1" fmla="*/ 640080 h 757075"/>
                <a:gd name="connsiteX2" fmla="*/ 3540442 w 3817620"/>
                <a:gd name="connsiteY2" fmla="*/ 648653 h 757075"/>
                <a:gd name="connsiteX3" fmla="*/ 3817620 w 3817620"/>
                <a:gd name="connsiteY3" fmla="*/ 22860 h 757075"/>
                <a:gd name="connsiteX4" fmla="*/ 0 w 3817620"/>
                <a:gd name="connsiteY4" fmla="*/ 0 h 757075"/>
                <a:gd name="connsiteX0" fmla="*/ 0 w 3817620"/>
                <a:gd name="connsiteY0" fmla="*/ 0 h 735011"/>
                <a:gd name="connsiteX1" fmla="*/ 266700 w 3817620"/>
                <a:gd name="connsiteY1" fmla="*/ 640080 h 735011"/>
                <a:gd name="connsiteX2" fmla="*/ 3540442 w 3817620"/>
                <a:gd name="connsiteY2" fmla="*/ 648653 h 735011"/>
                <a:gd name="connsiteX3" fmla="*/ 3817620 w 3817620"/>
                <a:gd name="connsiteY3" fmla="*/ 22860 h 735011"/>
                <a:gd name="connsiteX4" fmla="*/ 0 w 3817620"/>
                <a:gd name="connsiteY4" fmla="*/ 0 h 735011"/>
                <a:gd name="connsiteX0" fmla="*/ 0 w 3851454"/>
                <a:gd name="connsiteY0" fmla="*/ 953 h 712151"/>
                <a:gd name="connsiteX1" fmla="*/ 300534 w 3851454"/>
                <a:gd name="connsiteY1" fmla="*/ 617220 h 712151"/>
                <a:gd name="connsiteX2" fmla="*/ 3574276 w 3851454"/>
                <a:gd name="connsiteY2" fmla="*/ 625793 h 712151"/>
                <a:gd name="connsiteX3" fmla="*/ 3851454 w 3851454"/>
                <a:gd name="connsiteY3" fmla="*/ 0 h 712151"/>
                <a:gd name="connsiteX4" fmla="*/ 0 w 3851454"/>
                <a:gd name="connsiteY4" fmla="*/ 953 h 712151"/>
                <a:gd name="connsiteX0" fmla="*/ 0 w 3851454"/>
                <a:gd name="connsiteY0" fmla="*/ 953 h 712151"/>
                <a:gd name="connsiteX1" fmla="*/ 323090 w 3851454"/>
                <a:gd name="connsiteY1" fmla="*/ 617220 h 712151"/>
                <a:gd name="connsiteX2" fmla="*/ 3574276 w 3851454"/>
                <a:gd name="connsiteY2" fmla="*/ 625793 h 712151"/>
                <a:gd name="connsiteX3" fmla="*/ 3851454 w 3851454"/>
                <a:gd name="connsiteY3" fmla="*/ 0 h 712151"/>
                <a:gd name="connsiteX4" fmla="*/ 0 w 3851454"/>
                <a:gd name="connsiteY4" fmla="*/ 953 h 712151"/>
                <a:gd name="connsiteX0" fmla="*/ 0 w 3851454"/>
                <a:gd name="connsiteY0" fmla="*/ 953 h 707115"/>
                <a:gd name="connsiteX1" fmla="*/ 323090 w 3851454"/>
                <a:gd name="connsiteY1" fmla="*/ 617220 h 707115"/>
                <a:gd name="connsiteX2" fmla="*/ 3534802 w 3851454"/>
                <a:gd name="connsiteY2" fmla="*/ 611505 h 707115"/>
                <a:gd name="connsiteX3" fmla="*/ 3851454 w 3851454"/>
                <a:gd name="connsiteY3" fmla="*/ 0 h 707115"/>
                <a:gd name="connsiteX4" fmla="*/ 0 w 3851454"/>
                <a:gd name="connsiteY4" fmla="*/ 953 h 707115"/>
                <a:gd name="connsiteX0" fmla="*/ 0 w 3851454"/>
                <a:gd name="connsiteY0" fmla="*/ 953 h 715451"/>
                <a:gd name="connsiteX1" fmla="*/ 323090 w 3851454"/>
                <a:gd name="connsiteY1" fmla="*/ 617220 h 715451"/>
                <a:gd name="connsiteX2" fmla="*/ 3534802 w 3851454"/>
                <a:gd name="connsiteY2" fmla="*/ 611505 h 715451"/>
                <a:gd name="connsiteX3" fmla="*/ 3851454 w 3851454"/>
                <a:gd name="connsiteY3" fmla="*/ 0 h 715451"/>
                <a:gd name="connsiteX4" fmla="*/ 0 w 3851454"/>
                <a:gd name="connsiteY4" fmla="*/ 953 h 715451"/>
                <a:gd name="connsiteX0" fmla="*/ 0 w 3851454"/>
                <a:gd name="connsiteY0" fmla="*/ 953 h 719503"/>
                <a:gd name="connsiteX1" fmla="*/ 323090 w 3851454"/>
                <a:gd name="connsiteY1" fmla="*/ 617220 h 719503"/>
                <a:gd name="connsiteX2" fmla="*/ 3534802 w 3851454"/>
                <a:gd name="connsiteY2" fmla="*/ 611505 h 719503"/>
                <a:gd name="connsiteX3" fmla="*/ 3851454 w 3851454"/>
                <a:gd name="connsiteY3" fmla="*/ 0 h 719503"/>
                <a:gd name="connsiteX4" fmla="*/ 0 w 3851454"/>
                <a:gd name="connsiteY4" fmla="*/ 953 h 719503"/>
                <a:gd name="connsiteX0" fmla="*/ 0 w 3851454"/>
                <a:gd name="connsiteY0" fmla="*/ 953 h 713630"/>
                <a:gd name="connsiteX1" fmla="*/ 412979 w 3851454"/>
                <a:gd name="connsiteY1" fmla="*/ 607695 h 713630"/>
                <a:gd name="connsiteX2" fmla="*/ 3534802 w 3851454"/>
                <a:gd name="connsiteY2" fmla="*/ 611505 h 713630"/>
                <a:gd name="connsiteX3" fmla="*/ 3851454 w 3851454"/>
                <a:gd name="connsiteY3" fmla="*/ 0 h 713630"/>
                <a:gd name="connsiteX4" fmla="*/ 0 w 3851454"/>
                <a:gd name="connsiteY4" fmla="*/ 953 h 713630"/>
                <a:gd name="connsiteX0" fmla="*/ 0 w 3851454"/>
                <a:gd name="connsiteY0" fmla="*/ 953 h 717494"/>
                <a:gd name="connsiteX1" fmla="*/ 412979 w 3851454"/>
                <a:gd name="connsiteY1" fmla="*/ 607695 h 717494"/>
                <a:gd name="connsiteX2" fmla="*/ 3424168 w 3851454"/>
                <a:gd name="connsiteY2" fmla="*/ 621030 h 717494"/>
                <a:gd name="connsiteX3" fmla="*/ 3851454 w 3851454"/>
                <a:gd name="connsiteY3" fmla="*/ 0 h 717494"/>
                <a:gd name="connsiteX4" fmla="*/ 0 w 3851454"/>
                <a:gd name="connsiteY4" fmla="*/ 953 h 717494"/>
                <a:gd name="connsiteX0" fmla="*/ 0 w 3851454"/>
                <a:gd name="connsiteY0" fmla="*/ 953 h 713843"/>
                <a:gd name="connsiteX1" fmla="*/ 529133 w 3851454"/>
                <a:gd name="connsiteY1" fmla="*/ 601345 h 713843"/>
                <a:gd name="connsiteX2" fmla="*/ 3424168 w 3851454"/>
                <a:gd name="connsiteY2" fmla="*/ 621030 h 713843"/>
                <a:gd name="connsiteX3" fmla="*/ 3851454 w 3851454"/>
                <a:gd name="connsiteY3" fmla="*/ 0 h 713843"/>
                <a:gd name="connsiteX4" fmla="*/ 0 w 3851454"/>
                <a:gd name="connsiteY4" fmla="*/ 953 h 713843"/>
                <a:gd name="connsiteX0" fmla="*/ 0 w 3851454"/>
                <a:gd name="connsiteY0" fmla="*/ 953 h 713843"/>
                <a:gd name="connsiteX1" fmla="*/ 529133 w 3851454"/>
                <a:gd name="connsiteY1" fmla="*/ 601345 h 713843"/>
                <a:gd name="connsiteX2" fmla="*/ 3338580 w 3851454"/>
                <a:gd name="connsiteY2" fmla="*/ 621030 h 713843"/>
                <a:gd name="connsiteX3" fmla="*/ 3851454 w 3851454"/>
                <a:gd name="connsiteY3" fmla="*/ 0 h 713843"/>
                <a:gd name="connsiteX4" fmla="*/ 0 w 3851454"/>
                <a:gd name="connsiteY4" fmla="*/ 953 h 713843"/>
                <a:gd name="connsiteX0" fmla="*/ 0 w 3906475"/>
                <a:gd name="connsiteY0" fmla="*/ 953 h 713843"/>
                <a:gd name="connsiteX1" fmla="*/ 529133 w 3906475"/>
                <a:gd name="connsiteY1" fmla="*/ 601345 h 713843"/>
                <a:gd name="connsiteX2" fmla="*/ 3338580 w 3906475"/>
                <a:gd name="connsiteY2" fmla="*/ 621030 h 713843"/>
                <a:gd name="connsiteX3" fmla="*/ 3906475 w 3906475"/>
                <a:gd name="connsiteY3" fmla="*/ 0 h 713843"/>
                <a:gd name="connsiteX4" fmla="*/ 0 w 3906475"/>
                <a:gd name="connsiteY4" fmla="*/ 953 h 713843"/>
                <a:gd name="connsiteX0" fmla="*/ 0 w 3924815"/>
                <a:gd name="connsiteY0" fmla="*/ 7303 h 713843"/>
                <a:gd name="connsiteX1" fmla="*/ 547473 w 3924815"/>
                <a:gd name="connsiteY1" fmla="*/ 601345 h 713843"/>
                <a:gd name="connsiteX2" fmla="*/ 3356920 w 3924815"/>
                <a:gd name="connsiteY2" fmla="*/ 621030 h 713843"/>
                <a:gd name="connsiteX3" fmla="*/ 3924815 w 3924815"/>
                <a:gd name="connsiteY3" fmla="*/ 0 h 713843"/>
                <a:gd name="connsiteX4" fmla="*/ 0 w 3924815"/>
                <a:gd name="connsiteY4" fmla="*/ 7303 h 713843"/>
                <a:gd name="connsiteX0" fmla="*/ 0 w 3924815"/>
                <a:gd name="connsiteY0" fmla="*/ 7303 h 709095"/>
                <a:gd name="connsiteX1" fmla="*/ 547473 w 3924815"/>
                <a:gd name="connsiteY1" fmla="*/ 601345 h 709095"/>
                <a:gd name="connsiteX2" fmla="*/ 3356920 w 3924815"/>
                <a:gd name="connsiteY2" fmla="*/ 621030 h 709095"/>
                <a:gd name="connsiteX3" fmla="*/ 3924815 w 3924815"/>
                <a:gd name="connsiteY3" fmla="*/ 0 h 709095"/>
                <a:gd name="connsiteX4" fmla="*/ 0 w 3924815"/>
                <a:gd name="connsiteY4" fmla="*/ 7303 h 709095"/>
                <a:gd name="connsiteX0" fmla="*/ 0 w 3929400"/>
                <a:gd name="connsiteY0" fmla="*/ 0 h 701792"/>
                <a:gd name="connsiteX1" fmla="*/ 547473 w 3929400"/>
                <a:gd name="connsiteY1" fmla="*/ 594042 h 701792"/>
                <a:gd name="connsiteX2" fmla="*/ 3356920 w 3929400"/>
                <a:gd name="connsiteY2" fmla="*/ 613727 h 701792"/>
                <a:gd name="connsiteX3" fmla="*/ 3929400 w 3929400"/>
                <a:gd name="connsiteY3" fmla="*/ 2222 h 701792"/>
                <a:gd name="connsiteX4" fmla="*/ 0 w 3929400"/>
                <a:gd name="connsiteY4" fmla="*/ 0 h 701792"/>
                <a:gd name="connsiteX0" fmla="*/ 0 w 3943154"/>
                <a:gd name="connsiteY0" fmla="*/ 160 h 701952"/>
                <a:gd name="connsiteX1" fmla="*/ 547473 w 3943154"/>
                <a:gd name="connsiteY1" fmla="*/ 594202 h 701952"/>
                <a:gd name="connsiteX2" fmla="*/ 3356920 w 3943154"/>
                <a:gd name="connsiteY2" fmla="*/ 613887 h 701952"/>
                <a:gd name="connsiteX3" fmla="*/ 3943154 w 3943154"/>
                <a:gd name="connsiteY3" fmla="*/ 0 h 701952"/>
                <a:gd name="connsiteX4" fmla="*/ 0 w 3943154"/>
                <a:gd name="connsiteY4" fmla="*/ 160 h 7019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943154" h="701952">
                  <a:moveTo>
                    <a:pt x="0" y="160"/>
                  </a:moveTo>
                  <a:lnTo>
                    <a:pt x="547473" y="594202"/>
                  </a:lnTo>
                  <a:cubicBezTo>
                    <a:pt x="1402807" y="774859"/>
                    <a:pt x="3157133" y="690405"/>
                    <a:pt x="3356920" y="613887"/>
                  </a:cubicBezTo>
                  <a:lnTo>
                    <a:pt x="3943154" y="0"/>
                  </a:lnTo>
                  <a:cubicBezTo>
                    <a:pt x="3370702" y="163829"/>
                    <a:pt x="234315" y="174468"/>
                    <a:pt x="0" y="16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IN" sz="4050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CC842D1E-BE7C-413E-B878-6FC623168128}"/>
                </a:ext>
              </a:extLst>
            </p:cNvPr>
            <p:cNvSpPr txBox="1"/>
            <p:nvPr/>
          </p:nvSpPr>
          <p:spPr>
            <a:xfrm>
              <a:off x="3529626" y="4740187"/>
              <a:ext cx="81560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22%</a:t>
              </a:r>
              <a:endParaRPr lang="en-IN" sz="4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2640102" y="5111481"/>
            <a:ext cx="4930263" cy="1567874"/>
            <a:chOff x="1760068" y="3493208"/>
            <a:chExt cx="3286842" cy="1045249"/>
          </a:xfrm>
        </p:grpSpPr>
        <p:grpSp>
          <p:nvGrpSpPr>
            <p:cNvPr id="13" name="Group 12"/>
            <p:cNvGrpSpPr/>
            <p:nvPr/>
          </p:nvGrpSpPr>
          <p:grpSpPr>
            <a:xfrm>
              <a:off x="1760068" y="3493208"/>
              <a:ext cx="3286842" cy="1045249"/>
              <a:chOff x="1760068" y="3493208"/>
              <a:chExt cx="3286842" cy="1045249"/>
            </a:xfrm>
          </p:grpSpPr>
          <p:sp>
            <p:nvSpPr>
              <p:cNvPr id="50" name="Oval 49">
                <a:extLst>
                  <a:ext uri="{FF2B5EF4-FFF2-40B4-BE49-F238E27FC236}">
                    <a16:creationId xmlns:a16="http://schemas.microsoft.com/office/drawing/2014/main" id="{235238D1-D458-416A-A505-37707A767B06}"/>
                  </a:ext>
                </a:extLst>
              </p:cNvPr>
              <p:cNvSpPr/>
              <p:nvPr/>
            </p:nvSpPr>
            <p:spPr>
              <a:xfrm>
                <a:off x="1760068" y="3493208"/>
                <a:ext cx="3286842" cy="334387"/>
              </a:xfrm>
              <a:prstGeom prst="ellipse">
                <a:avLst/>
              </a:prstGeom>
              <a:solidFill>
                <a:schemeClr val="accent3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4050"/>
              </a:p>
            </p:txBody>
          </p:sp>
          <p:sp>
            <p:nvSpPr>
              <p:cNvPr id="55" name="Freeform: Shape 54">
                <a:extLst>
                  <a:ext uri="{FF2B5EF4-FFF2-40B4-BE49-F238E27FC236}">
                    <a16:creationId xmlns:a16="http://schemas.microsoft.com/office/drawing/2014/main" id="{3F45427B-8CB6-45BD-B683-905E0D48AA37}"/>
                  </a:ext>
                </a:extLst>
              </p:cNvPr>
              <p:cNvSpPr/>
              <p:nvPr/>
            </p:nvSpPr>
            <p:spPr>
              <a:xfrm>
                <a:off x="1760068" y="3649447"/>
                <a:ext cx="3286842" cy="889010"/>
              </a:xfrm>
              <a:custGeom>
                <a:avLst/>
                <a:gdLst>
                  <a:gd name="connsiteX0" fmla="*/ 0 w 3817620"/>
                  <a:gd name="connsiteY0" fmla="*/ 0 h 640080"/>
                  <a:gd name="connsiteX1" fmla="*/ 266700 w 3817620"/>
                  <a:gd name="connsiteY1" fmla="*/ 640080 h 640080"/>
                  <a:gd name="connsiteX2" fmla="*/ 3535680 w 3817620"/>
                  <a:gd name="connsiteY2" fmla="*/ 624840 h 640080"/>
                  <a:gd name="connsiteX3" fmla="*/ 3817620 w 3817620"/>
                  <a:gd name="connsiteY3" fmla="*/ 22860 h 640080"/>
                  <a:gd name="connsiteX4" fmla="*/ 0 w 3817620"/>
                  <a:gd name="connsiteY4" fmla="*/ 0 h 640080"/>
                  <a:gd name="connsiteX0" fmla="*/ 0 w 3817620"/>
                  <a:gd name="connsiteY0" fmla="*/ 0 h 640080"/>
                  <a:gd name="connsiteX1" fmla="*/ 266700 w 3817620"/>
                  <a:gd name="connsiteY1" fmla="*/ 640080 h 640080"/>
                  <a:gd name="connsiteX2" fmla="*/ 3535680 w 3817620"/>
                  <a:gd name="connsiteY2" fmla="*/ 624840 h 640080"/>
                  <a:gd name="connsiteX3" fmla="*/ 3817620 w 3817620"/>
                  <a:gd name="connsiteY3" fmla="*/ 22860 h 640080"/>
                  <a:gd name="connsiteX4" fmla="*/ 0 w 3817620"/>
                  <a:gd name="connsiteY4" fmla="*/ 0 h 640080"/>
                  <a:gd name="connsiteX0" fmla="*/ 0 w 3817620"/>
                  <a:gd name="connsiteY0" fmla="*/ 0 h 640080"/>
                  <a:gd name="connsiteX1" fmla="*/ 266700 w 3817620"/>
                  <a:gd name="connsiteY1" fmla="*/ 640080 h 640080"/>
                  <a:gd name="connsiteX2" fmla="*/ 3535680 w 3817620"/>
                  <a:gd name="connsiteY2" fmla="*/ 624840 h 640080"/>
                  <a:gd name="connsiteX3" fmla="*/ 3817620 w 3817620"/>
                  <a:gd name="connsiteY3" fmla="*/ 22860 h 640080"/>
                  <a:gd name="connsiteX4" fmla="*/ 0 w 3817620"/>
                  <a:gd name="connsiteY4" fmla="*/ 0 h 640080"/>
                  <a:gd name="connsiteX0" fmla="*/ 0 w 3817620"/>
                  <a:gd name="connsiteY0" fmla="*/ 0 h 728224"/>
                  <a:gd name="connsiteX1" fmla="*/ 266700 w 3817620"/>
                  <a:gd name="connsiteY1" fmla="*/ 640080 h 728224"/>
                  <a:gd name="connsiteX2" fmla="*/ 3535680 w 3817620"/>
                  <a:gd name="connsiteY2" fmla="*/ 624840 h 728224"/>
                  <a:gd name="connsiteX3" fmla="*/ 3817620 w 3817620"/>
                  <a:gd name="connsiteY3" fmla="*/ 22860 h 728224"/>
                  <a:gd name="connsiteX4" fmla="*/ 0 w 3817620"/>
                  <a:gd name="connsiteY4" fmla="*/ 0 h 728224"/>
                  <a:gd name="connsiteX0" fmla="*/ 0 w 3817620"/>
                  <a:gd name="connsiteY0" fmla="*/ 0 h 760519"/>
                  <a:gd name="connsiteX1" fmla="*/ 266700 w 3817620"/>
                  <a:gd name="connsiteY1" fmla="*/ 640080 h 760519"/>
                  <a:gd name="connsiteX2" fmla="*/ 3535680 w 3817620"/>
                  <a:gd name="connsiteY2" fmla="*/ 624840 h 760519"/>
                  <a:gd name="connsiteX3" fmla="*/ 3817620 w 3817620"/>
                  <a:gd name="connsiteY3" fmla="*/ 22860 h 760519"/>
                  <a:gd name="connsiteX4" fmla="*/ 0 w 3817620"/>
                  <a:gd name="connsiteY4" fmla="*/ 0 h 760519"/>
                  <a:gd name="connsiteX0" fmla="*/ 0 w 3817620"/>
                  <a:gd name="connsiteY0" fmla="*/ 0 h 770324"/>
                  <a:gd name="connsiteX1" fmla="*/ 266700 w 3817620"/>
                  <a:gd name="connsiteY1" fmla="*/ 640080 h 770324"/>
                  <a:gd name="connsiteX2" fmla="*/ 3540442 w 3817620"/>
                  <a:gd name="connsiteY2" fmla="*/ 648653 h 770324"/>
                  <a:gd name="connsiteX3" fmla="*/ 3817620 w 3817620"/>
                  <a:gd name="connsiteY3" fmla="*/ 22860 h 770324"/>
                  <a:gd name="connsiteX4" fmla="*/ 0 w 3817620"/>
                  <a:gd name="connsiteY4" fmla="*/ 0 h 770324"/>
                  <a:gd name="connsiteX0" fmla="*/ 0 w 3817620"/>
                  <a:gd name="connsiteY0" fmla="*/ 0 h 770324"/>
                  <a:gd name="connsiteX1" fmla="*/ 266700 w 3817620"/>
                  <a:gd name="connsiteY1" fmla="*/ 640080 h 770324"/>
                  <a:gd name="connsiteX2" fmla="*/ 3540442 w 3817620"/>
                  <a:gd name="connsiteY2" fmla="*/ 648653 h 770324"/>
                  <a:gd name="connsiteX3" fmla="*/ 3817620 w 3817620"/>
                  <a:gd name="connsiteY3" fmla="*/ 22860 h 770324"/>
                  <a:gd name="connsiteX4" fmla="*/ 0 w 3817620"/>
                  <a:gd name="connsiteY4" fmla="*/ 0 h 770324"/>
                  <a:gd name="connsiteX0" fmla="*/ 0 w 3817620"/>
                  <a:gd name="connsiteY0" fmla="*/ 0 h 760811"/>
                  <a:gd name="connsiteX1" fmla="*/ 266700 w 3817620"/>
                  <a:gd name="connsiteY1" fmla="*/ 640080 h 760811"/>
                  <a:gd name="connsiteX2" fmla="*/ 3540442 w 3817620"/>
                  <a:gd name="connsiteY2" fmla="*/ 648653 h 760811"/>
                  <a:gd name="connsiteX3" fmla="*/ 3817620 w 3817620"/>
                  <a:gd name="connsiteY3" fmla="*/ 22860 h 760811"/>
                  <a:gd name="connsiteX4" fmla="*/ 0 w 3817620"/>
                  <a:gd name="connsiteY4" fmla="*/ 0 h 760811"/>
                  <a:gd name="connsiteX0" fmla="*/ 0 w 3817620"/>
                  <a:gd name="connsiteY0" fmla="*/ 0 h 757075"/>
                  <a:gd name="connsiteX1" fmla="*/ 266700 w 3817620"/>
                  <a:gd name="connsiteY1" fmla="*/ 640080 h 757075"/>
                  <a:gd name="connsiteX2" fmla="*/ 3540442 w 3817620"/>
                  <a:gd name="connsiteY2" fmla="*/ 648653 h 757075"/>
                  <a:gd name="connsiteX3" fmla="*/ 3817620 w 3817620"/>
                  <a:gd name="connsiteY3" fmla="*/ 22860 h 757075"/>
                  <a:gd name="connsiteX4" fmla="*/ 0 w 3817620"/>
                  <a:gd name="connsiteY4" fmla="*/ 0 h 757075"/>
                  <a:gd name="connsiteX0" fmla="*/ 0 w 3817620"/>
                  <a:gd name="connsiteY0" fmla="*/ 0 h 735011"/>
                  <a:gd name="connsiteX1" fmla="*/ 266700 w 3817620"/>
                  <a:gd name="connsiteY1" fmla="*/ 640080 h 735011"/>
                  <a:gd name="connsiteX2" fmla="*/ 3540442 w 3817620"/>
                  <a:gd name="connsiteY2" fmla="*/ 648653 h 735011"/>
                  <a:gd name="connsiteX3" fmla="*/ 3817620 w 3817620"/>
                  <a:gd name="connsiteY3" fmla="*/ 22860 h 735011"/>
                  <a:gd name="connsiteX4" fmla="*/ 0 w 3817620"/>
                  <a:gd name="connsiteY4" fmla="*/ 0 h 735011"/>
                  <a:gd name="connsiteX0" fmla="*/ 0 w 3851454"/>
                  <a:gd name="connsiteY0" fmla="*/ 953 h 712151"/>
                  <a:gd name="connsiteX1" fmla="*/ 300534 w 3851454"/>
                  <a:gd name="connsiteY1" fmla="*/ 617220 h 712151"/>
                  <a:gd name="connsiteX2" fmla="*/ 3574276 w 3851454"/>
                  <a:gd name="connsiteY2" fmla="*/ 625793 h 712151"/>
                  <a:gd name="connsiteX3" fmla="*/ 3851454 w 3851454"/>
                  <a:gd name="connsiteY3" fmla="*/ 0 h 712151"/>
                  <a:gd name="connsiteX4" fmla="*/ 0 w 3851454"/>
                  <a:gd name="connsiteY4" fmla="*/ 953 h 712151"/>
                  <a:gd name="connsiteX0" fmla="*/ 0 w 3851454"/>
                  <a:gd name="connsiteY0" fmla="*/ 953 h 712151"/>
                  <a:gd name="connsiteX1" fmla="*/ 323090 w 3851454"/>
                  <a:gd name="connsiteY1" fmla="*/ 617220 h 712151"/>
                  <a:gd name="connsiteX2" fmla="*/ 3574276 w 3851454"/>
                  <a:gd name="connsiteY2" fmla="*/ 625793 h 712151"/>
                  <a:gd name="connsiteX3" fmla="*/ 3851454 w 3851454"/>
                  <a:gd name="connsiteY3" fmla="*/ 0 h 712151"/>
                  <a:gd name="connsiteX4" fmla="*/ 0 w 3851454"/>
                  <a:gd name="connsiteY4" fmla="*/ 953 h 712151"/>
                  <a:gd name="connsiteX0" fmla="*/ 0 w 3851454"/>
                  <a:gd name="connsiteY0" fmla="*/ 953 h 707115"/>
                  <a:gd name="connsiteX1" fmla="*/ 323090 w 3851454"/>
                  <a:gd name="connsiteY1" fmla="*/ 617220 h 707115"/>
                  <a:gd name="connsiteX2" fmla="*/ 3534802 w 3851454"/>
                  <a:gd name="connsiteY2" fmla="*/ 611505 h 707115"/>
                  <a:gd name="connsiteX3" fmla="*/ 3851454 w 3851454"/>
                  <a:gd name="connsiteY3" fmla="*/ 0 h 707115"/>
                  <a:gd name="connsiteX4" fmla="*/ 0 w 3851454"/>
                  <a:gd name="connsiteY4" fmla="*/ 953 h 707115"/>
                  <a:gd name="connsiteX0" fmla="*/ 0 w 3851454"/>
                  <a:gd name="connsiteY0" fmla="*/ 953 h 715451"/>
                  <a:gd name="connsiteX1" fmla="*/ 323090 w 3851454"/>
                  <a:gd name="connsiteY1" fmla="*/ 617220 h 715451"/>
                  <a:gd name="connsiteX2" fmla="*/ 3534802 w 3851454"/>
                  <a:gd name="connsiteY2" fmla="*/ 611505 h 715451"/>
                  <a:gd name="connsiteX3" fmla="*/ 3851454 w 3851454"/>
                  <a:gd name="connsiteY3" fmla="*/ 0 h 715451"/>
                  <a:gd name="connsiteX4" fmla="*/ 0 w 3851454"/>
                  <a:gd name="connsiteY4" fmla="*/ 953 h 715451"/>
                  <a:gd name="connsiteX0" fmla="*/ 0 w 3851454"/>
                  <a:gd name="connsiteY0" fmla="*/ 953 h 719503"/>
                  <a:gd name="connsiteX1" fmla="*/ 323090 w 3851454"/>
                  <a:gd name="connsiteY1" fmla="*/ 617220 h 719503"/>
                  <a:gd name="connsiteX2" fmla="*/ 3534802 w 3851454"/>
                  <a:gd name="connsiteY2" fmla="*/ 611505 h 719503"/>
                  <a:gd name="connsiteX3" fmla="*/ 3851454 w 3851454"/>
                  <a:gd name="connsiteY3" fmla="*/ 0 h 719503"/>
                  <a:gd name="connsiteX4" fmla="*/ 0 w 3851454"/>
                  <a:gd name="connsiteY4" fmla="*/ 953 h 719503"/>
                  <a:gd name="connsiteX0" fmla="*/ 0 w 3851454"/>
                  <a:gd name="connsiteY0" fmla="*/ 953 h 713630"/>
                  <a:gd name="connsiteX1" fmla="*/ 412979 w 3851454"/>
                  <a:gd name="connsiteY1" fmla="*/ 607695 h 713630"/>
                  <a:gd name="connsiteX2" fmla="*/ 3534802 w 3851454"/>
                  <a:gd name="connsiteY2" fmla="*/ 611505 h 713630"/>
                  <a:gd name="connsiteX3" fmla="*/ 3851454 w 3851454"/>
                  <a:gd name="connsiteY3" fmla="*/ 0 h 713630"/>
                  <a:gd name="connsiteX4" fmla="*/ 0 w 3851454"/>
                  <a:gd name="connsiteY4" fmla="*/ 953 h 713630"/>
                  <a:gd name="connsiteX0" fmla="*/ 0 w 3851454"/>
                  <a:gd name="connsiteY0" fmla="*/ 953 h 717494"/>
                  <a:gd name="connsiteX1" fmla="*/ 412979 w 3851454"/>
                  <a:gd name="connsiteY1" fmla="*/ 607695 h 717494"/>
                  <a:gd name="connsiteX2" fmla="*/ 3424168 w 3851454"/>
                  <a:gd name="connsiteY2" fmla="*/ 621030 h 717494"/>
                  <a:gd name="connsiteX3" fmla="*/ 3851454 w 3851454"/>
                  <a:gd name="connsiteY3" fmla="*/ 0 h 717494"/>
                  <a:gd name="connsiteX4" fmla="*/ 0 w 3851454"/>
                  <a:gd name="connsiteY4" fmla="*/ 953 h 71749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1454" h="717494">
                    <a:moveTo>
                      <a:pt x="0" y="953"/>
                    </a:moveTo>
                    <a:lnTo>
                      <a:pt x="412979" y="607695"/>
                    </a:lnTo>
                    <a:cubicBezTo>
                      <a:pt x="1268313" y="788352"/>
                      <a:pt x="3261062" y="711835"/>
                      <a:pt x="3424168" y="621030"/>
                    </a:cubicBezTo>
                    <a:lnTo>
                      <a:pt x="3851454" y="0"/>
                    </a:lnTo>
                    <a:cubicBezTo>
                      <a:pt x="3279002" y="163829"/>
                      <a:pt x="234315" y="175261"/>
                      <a:pt x="0" y="953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4050"/>
              </a:p>
            </p:txBody>
          </p:sp>
        </p:grp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0FBE3C3B-B4A0-4881-B78C-40BF9130905E}"/>
                </a:ext>
              </a:extLst>
            </p:cNvPr>
            <p:cNvSpPr txBox="1"/>
            <p:nvPr/>
          </p:nvSpPr>
          <p:spPr>
            <a:xfrm>
              <a:off x="3529629" y="3942113"/>
              <a:ext cx="81560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40%</a:t>
              </a:r>
              <a:endParaRPr lang="en-IN" sz="4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2100164" y="3915349"/>
            <a:ext cx="6045545" cy="1556859"/>
            <a:chOff x="1400108" y="2695789"/>
            <a:chExt cx="4030363" cy="1037906"/>
          </a:xfrm>
        </p:grpSpPr>
        <p:grpSp>
          <p:nvGrpSpPr>
            <p:cNvPr id="5" name="Group 4"/>
            <p:cNvGrpSpPr/>
            <p:nvPr/>
          </p:nvGrpSpPr>
          <p:grpSpPr>
            <a:xfrm>
              <a:off x="1400108" y="2695789"/>
              <a:ext cx="4030363" cy="1037906"/>
              <a:chOff x="1400108" y="2695789"/>
              <a:chExt cx="4030363" cy="1037906"/>
            </a:xfrm>
          </p:grpSpPr>
          <p:sp>
            <p:nvSpPr>
              <p:cNvPr id="51" name="Oval 50">
                <a:extLst>
                  <a:ext uri="{FF2B5EF4-FFF2-40B4-BE49-F238E27FC236}">
                    <a16:creationId xmlns:a16="http://schemas.microsoft.com/office/drawing/2014/main" id="{A2439C81-DDF5-4EE4-A6E5-DEEAF3AF5AF6}"/>
                  </a:ext>
                </a:extLst>
              </p:cNvPr>
              <p:cNvSpPr/>
              <p:nvPr/>
            </p:nvSpPr>
            <p:spPr>
              <a:xfrm>
                <a:off x="1400108" y="2695789"/>
                <a:ext cx="4030363" cy="334387"/>
              </a:xfrm>
              <a:prstGeom prst="ellipse">
                <a:avLst/>
              </a:prstGeom>
              <a:solidFill>
                <a:schemeClr val="accent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IN" sz="4050"/>
              </a:p>
            </p:txBody>
          </p:sp>
          <p:sp>
            <p:nvSpPr>
              <p:cNvPr id="53" name="Freeform: Shape 52">
                <a:extLst>
                  <a:ext uri="{FF2B5EF4-FFF2-40B4-BE49-F238E27FC236}">
                    <a16:creationId xmlns:a16="http://schemas.microsoft.com/office/drawing/2014/main" id="{1A487444-120D-4B16-AA78-FCE124DD1BF3}"/>
                  </a:ext>
                </a:extLst>
              </p:cNvPr>
              <p:cNvSpPr/>
              <p:nvPr/>
            </p:nvSpPr>
            <p:spPr>
              <a:xfrm>
                <a:off x="1400108" y="2842195"/>
                <a:ext cx="4030363" cy="891500"/>
              </a:xfrm>
              <a:custGeom>
                <a:avLst/>
                <a:gdLst>
                  <a:gd name="connsiteX0" fmla="*/ 0 w 3817620"/>
                  <a:gd name="connsiteY0" fmla="*/ 0 h 640080"/>
                  <a:gd name="connsiteX1" fmla="*/ 266700 w 3817620"/>
                  <a:gd name="connsiteY1" fmla="*/ 640080 h 640080"/>
                  <a:gd name="connsiteX2" fmla="*/ 3535680 w 3817620"/>
                  <a:gd name="connsiteY2" fmla="*/ 624840 h 640080"/>
                  <a:gd name="connsiteX3" fmla="*/ 3817620 w 3817620"/>
                  <a:gd name="connsiteY3" fmla="*/ 22860 h 640080"/>
                  <a:gd name="connsiteX4" fmla="*/ 0 w 3817620"/>
                  <a:gd name="connsiteY4" fmla="*/ 0 h 640080"/>
                  <a:gd name="connsiteX0" fmla="*/ 0 w 3817620"/>
                  <a:gd name="connsiteY0" fmla="*/ 0 h 640080"/>
                  <a:gd name="connsiteX1" fmla="*/ 266700 w 3817620"/>
                  <a:gd name="connsiteY1" fmla="*/ 640080 h 640080"/>
                  <a:gd name="connsiteX2" fmla="*/ 3535680 w 3817620"/>
                  <a:gd name="connsiteY2" fmla="*/ 624840 h 640080"/>
                  <a:gd name="connsiteX3" fmla="*/ 3817620 w 3817620"/>
                  <a:gd name="connsiteY3" fmla="*/ 22860 h 640080"/>
                  <a:gd name="connsiteX4" fmla="*/ 0 w 3817620"/>
                  <a:gd name="connsiteY4" fmla="*/ 0 h 640080"/>
                  <a:gd name="connsiteX0" fmla="*/ 0 w 3817620"/>
                  <a:gd name="connsiteY0" fmla="*/ 0 h 640080"/>
                  <a:gd name="connsiteX1" fmla="*/ 266700 w 3817620"/>
                  <a:gd name="connsiteY1" fmla="*/ 640080 h 640080"/>
                  <a:gd name="connsiteX2" fmla="*/ 3535680 w 3817620"/>
                  <a:gd name="connsiteY2" fmla="*/ 624840 h 640080"/>
                  <a:gd name="connsiteX3" fmla="*/ 3817620 w 3817620"/>
                  <a:gd name="connsiteY3" fmla="*/ 22860 h 640080"/>
                  <a:gd name="connsiteX4" fmla="*/ 0 w 3817620"/>
                  <a:gd name="connsiteY4" fmla="*/ 0 h 640080"/>
                  <a:gd name="connsiteX0" fmla="*/ 0 w 3817620"/>
                  <a:gd name="connsiteY0" fmla="*/ 0 h 728224"/>
                  <a:gd name="connsiteX1" fmla="*/ 266700 w 3817620"/>
                  <a:gd name="connsiteY1" fmla="*/ 640080 h 728224"/>
                  <a:gd name="connsiteX2" fmla="*/ 3535680 w 3817620"/>
                  <a:gd name="connsiteY2" fmla="*/ 624840 h 728224"/>
                  <a:gd name="connsiteX3" fmla="*/ 3817620 w 3817620"/>
                  <a:gd name="connsiteY3" fmla="*/ 22860 h 728224"/>
                  <a:gd name="connsiteX4" fmla="*/ 0 w 3817620"/>
                  <a:gd name="connsiteY4" fmla="*/ 0 h 728224"/>
                  <a:gd name="connsiteX0" fmla="*/ 0 w 3817620"/>
                  <a:gd name="connsiteY0" fmla="*/ 0 h 760519"/>
                  <a:gd name="connsiteX1" fmla="*/ 266700 w 3817620"/>
                  <a:gd name="connsiteY1" fmla="*/ 640080 h 760519"/>
                  <a:gd name="connsiteX2" fmla="*/ 3535680 w 3817620"/>
                  <a:gd name="connsiteY2" fmla="*/ 624840 h 760519"/>
                  <a:gd name="connsiteX3" fmla="*/ 3817620 w 3817620"/>
                  <a:gd name="connsiteY3" fmla="*/ 22860 h 760519"/>
                  <a:gd name="connsiteX4" fmla="*/ 0 w 3817620"/>
                  <a:gd name="connsiteY4" fmla="*/ 0 h 760519"/>
                  <a:gd name="connsiteX0" fmla="*/ 0 w 3817620"/>
                  <a:gd name="connsiteY0" fmla="*/ 0 h 770324"/>
                  <a:gd name="connsiteX1" fmla="*/ 266700 w 3817620"/>
                  <a:gd name="connsiteY1" fmla="*/ 640080 h 770324"/>
                  <a:gd name="connsiteX2" fmla="*/ 3540442 w 3817620"/>
                  <a:gd name="connsiteY2" fmla="*/ 648653 h 770324"/>
                  <a:gd name="connsiteX3" fmla="*/ 3817620 w 3817620"/>
                  <a:gd name="connsiteY3" fmla="*/ 22860 h 770324"/>
                  <a:gd name="connsiteX4" fmla="*/ 0 w 3817620"/>
                  <a:gd name="connsiteY4" fmla="*/ 0 h 770324"/>
                  <a:gd name="connsiteX0" fmla="*/ 0 w 3817620"/>
                  <a:gd name="connsiteY0" fmla="*/ 0 h 770324"/>
                  <a:gd name="connsiteX1" fmla="*/ 266700 w 3817620"/>
                  <a:gd name="connsiteY1" fmla="*/ 640080 h 770324"/>
                  <a:gd name="connsiteX2" fmla="*/ 3540442 w 3817620"/>
                  <a:gd name="connsiteY2" fmla="*/ 648653 h 770324"/>
                  <a:gd name="connsiteX3" fmla="*/ 3817620 w 3817620"/>
                  <a:gd name="connsiteY3" fmla="*/ 22860 h 770324"/>
                  <a:gd name="connsiteX4" fmla="*/ 0 w 3817620"/>
                  <a:gd name="connsiteY4" fmla="*/ 0 h 770324"/>
                  <a:gd name="connsiteX0" fmla="*/ 0 w 3817620"/>
                  <a:gd name="connsiteY0" fmla="*/ 0 h 760811"/>
                  <a:gd name="connsiteX1" fmla="*/ 266700 w 3817620"/>
                  <a:gd name="connsiteY1" fmla="*/ 640080 h 760811"/>
                  <a:gd name="connsiteX2" fmla="*/ 3540442 w 3817620"/>
                  <a:gd name="connsiteY2" fmla="*/ 648653 h 760811"/>
                  <a:gd name="connsiteX3" fmla="*/ 3817620 w 3817620"/>
                  <a:gd name="connsiteY3" fmla="*/ 22860 h 760811"/>
                  <a:gd name="connsiteX4" fmla="*/ 0 w 3817620"/>
                  <a:gd name="connsiteY4" fmla="*/ 0 h 760811"/>
                  <a:gd name="connsiteX0" fmla="*/ 0 w 3817620"/>
                  <a:gd name="connsiteY0" fmla="*/ 0 h 757075"/>
                  <a:gd name="connsiteX1" fmla="*/ 266700 w 3817620"/>
                  <a:gd name="connsiteY1" fmla="*/ 640080 h 757075"/>
                  <a:gd name="connsiteX2" fmla="*/ 3540442 w 3817620"/>
                  <a:gd name="connsiteY2" fmla="*/ 648653 h 757075"/>
                  <a:gd name="connsiteX3" fmla="*/ 3817620 w 3817620"/>
                  <a:gd name="connsiteY3" fmla="*/ 22860 h 757075"/>
                  <a:gd name="connsiteX4" fmla="*/ 0 w 3817620"/>
                  <a:gd name="connsiteY4" fmla="*/ 0 h 757075"/>
                  <a:gd name="connsiteX0" fmla="*/ 0 w 3817620"/>
                  <a:gd name="connsiteY0" fmla="*/ 0 h 735011"/>
                  <a:gd name="connsiteX1" fmla="*/ 266700 w 3817620"/>
                  <a:gd name="connsiteY1" fmla="*/ 640080 h 735011"/>
                  <a:gd name="connsiteX2" fmla="*/ 3540442 w 3817620"/>
                  <a:gd name="connsiteY2" fmla="*/ 648653 h 735011"/>
                  <a:gd name="connsiteX3" fmla="*/ 3817620 w 3817620"/>
                  <a:gd name="connsiteY3" fmla="*/ 22860 h 735011"/>
                  <a:gd name="connsiteX4" fmla="*/ 0 w 3817620"/>
                  <a:gd name="connsiteY4" fmla="*/ 0 h 735011"/>
                  <a:gd name="connsiteX0" fmla="*/ 0 w 3851454"/>
                  <a:gd name="connsiteY0" fmla="*/ 953 h 712151"/>
                  <a:gd name="connsiteX1" fmla="*/ 300534 w 3851454"/>
                  <a:gd name="connsiteY1" fmla="*/ 617220 h 712151"/>
                  <a:gd name="connsiteX2" fmla="*/ 3574276 w 3851454"/>
                  <a:gd name="connsiteY2" fmla="*/ 625793 h 712151"/>
                  <a:gd name="connsiteX3" fmla="*/ 3851454 w 3851454"/>
                  <a:gd name="connsiteY3" fmla="*/ 0 h 712151"/>
                  <a:gd name="connsiteX4" fmla="*/ 0 w 3851454"/>
                  <a:gd name="connsiteY4" fmla="*/ 953 h 712151"/>
                  <a:gd name="connsiteX0" fmla="*/ 0 w 3851454"/>
                  <a:gd name="connsiteY0" fmla="*/ 953 h 712151"/>
                  <a:gd name="connsiteX1" fmla="*/ 323090 w 3851454"/>
                  <a:gd name="connsiteY1" fmla="*/ 617220 h 712151"/>
                  <a:gd name="connsiteX2" fmla="*/ 3574276 w 3851454"/>
                  <a:gd name="connsiteY2" fmla="*/ 625793 h 712151"/>
                  <a:gd name="connsiteX3" fmla="*/ 3851454 w 3851454"/>
                  <a:gd name="connsiteY3" fmla="*/ 0 h 712151"/>
                  <a:gd name="connsiteX4" fmla="*/ 0 w 3851454"/>
                  <a:gd name="connsiteY4" fmla="*/ 953 h 712151"/>
                  <a:gd name="connsiteX0" fmla="*/ 0 w 3851454"/>
                  <a:gd name="connsiteY0" fmla="*/ 953 h 707115"/>
                  <a:gd name="connsiteX1" fmla="*/ 323090 w 3851454"/>
                  <a:gd name="connsiteY1" fmla="*/ 617220 h 707115"/>
                  <a:gd name="connsiteX2" fmla="*/ 3534802 w 3851454"/>
                  <a:gd name="connsiteY2" fmla="*/ 611505 h 707115"/>
                  <a:gd name="connsiteX3" fmla="*/ 3851454 w 3851454"/>
                  <a:gd name="connsiteY3" fmla="*/ 0 h 707115"/>
                  <a:gd name="connsiteX4" fmla="*/ 0 w 3851454"/>
                  <a:gd name="connsiteY4" fmla="*/ 953 h 707115"/>
                  <a:gd name="connsiteX0" fmla="*/ 0 w 3851454"/>
                  <a:gd name="connsiteY0" fmla="*/ 953 h 715451"/>
                  <a:gd name="connsiteX1" fmla="*/ 323090 w 3851454"/>
                  <a:gd name="connsiteY1" fmla="*/ 617220 h 715451"/>
                  <a:gd name="connsiteX2" fmla="*/ 3534802 w 3851454"/>
                  <a:gd name="connsiteY2" fmla="*/ 611505 h 715451"/>
                  <a:gd name="connsiteX3" fmla="*/ 3851454 w 3851454"/>
                  <a:gd name="connsiteY3" fmla="*/ 0 h 715451"/>
                  <a:gd name="connsiteX4" fmla="*/ 0 w 3851454"/>
                  <a:gd name="connsiteY4" fmla="*/ 953 h 715451"/>
                  <a:gd name="connsiteX0" fmla="*/ 0 w 3851454"/>
                  <a:gd name="connsiteY0" fmla="*/ 953 h 719503"/>
                  <a:gd name="connsiteX1" fmla="*/ 323090 w 3851454"/>
                  <a:gd name="connsiteY1" fmla="*/ 617220 h 719503"/>
                  <a:gd name="connsiteX2" fmla="*/ 3534802 w 3851454"/>
                  <a:gd name="connsiteY2" fmla="*/ 611505 h 719503"/>
                  <a:gd name="connsiteX3" fmla="*/ 3851454 w 3851454"/>
                  <a:gd name="connsiteY3" fmla="*/ 0 h 719503"/>
                  <a:gd name="connsiteX4" fmla="*/ 0 w 3851454"/>
                  <a:gd name="connsiteY4" fmla="*/ 953 h 7195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51454" h="719503">
                    <a:moveTo>
                      <a:pt x="0" y="953"/>
                    </a:moveTo>
                    <a:lnTo>
                      <a:pt x="323090" y="617220"/>
                    </a:lnTo>
                    <a:cubicBezTo>
                      <a:pt x="1178424" y="797877"/>
                      <a:pt x="3371696" y="702310"/>
                      <a:pt x="3534802" y="611505"/>
                    </a:cubicBezTo>
                    <a:lnTo>
                      <a:pt x="3851454" y="0"/>
                    </a:lnTo>
                    <a:cubicBezTo>
                      <a:pt x="3279002" y="163829"/>
                      <a:pt x="234315" y="175261"/>
                      <a:pt x="0" y="953"/>
                    </a:cubicBezTo>
                    <a:close/>
                  </a:path>
                </a:pathLst>
              </a:custGeom>
              <a:gradFill flip="none" rotWithShape="1">
                <a:gsLst>
                  <a:gs pos="2000">
                    <a:schemeClr val="accent2">
                      <a:lumMod val="75000"/>
                    </a:schemeClr>
                  </a:gs>
                  <a:gs pos="43000">
                    <a:schemeClr val="accent2"/>
                  </a:gs>
                  <a:gs pos="99000">
                    <a:schemeClr val="accent2">
                      <a:lumMod val="7500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137160" tIns="68580" rIns="137160" bIns="6858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IN" sz="4050"/>
              </a:p>
            </p:txBody>
          </p:sp>
        </p:grp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DAF3F45B-6970-4386-8B65-71B0D02D26B4}"/>
                </a:ext>
              </a:extLst>
            </p:cNvPr>
            <p:cNvSpPr txBox="1"/>
            <p:nvPr/>
          </p:nvSpPr>
          <p:spPr>
            <a:xfrm>
              <a:off x="3529626" y="3156500"/>
              <a:ext cx="815608" cy="4770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62%</a:t>
              </a:r>
              <a:endParaRPr lang="en-IN" sz="4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74" name="Rectangle 5" hidden="1">
            <a:extLst>
              <a:ext uri="{FF2B5EF4-FFF2-40B4-BE49-F238E27FC236}">
                <a16:creationId xmlns:a16="http://schemas.microsoft.com/office/drawing/2014/main" id="{BD36B6C2-03FE-4B55-A833-5AC91FE9D1B0}"/>
              </a:ext>
            </a:extLst>
          </p:cNvPr>
          <p:cNvSpPr/>
          <p:nvPr/>
        </p:nvSpPr>
        <p:spPr>
          <a:xfrm>
            <a:off x="5155981" y="2917001"/>
            <a:ext cx="3534978" cy="5898830"/>
          </a:xfrm>
          <a:custGeom>
            <a:avLst/>
            <a:gdLst>
              <a:gd name="connsiteX0" fmla="*/ 0 w 4189889"/>
              <a:gd name="connsiteY0" fmla="*/ 0 h 3187328"/>
              <a:gd name="connsiteX1" fmla="*/ 4189889 w 4189889"/>
              <a:gd name="connsiteY1" fmla="*/ 0 h 3187328"/>
              <a:gd name="connsiteX2" fmla="*/ 4189889 w 4189889"/>
              <a:gd name="connsiteY2" fmla="*/ 3187328 h 3187328"/>
              <a:gd name="connsiteX3" fmla="*/ 0 w 4189889"/>
              <a:gd name="connsiteY3" fmla="*/ 3187328 h 3187328"/>
              <a:gd name="connsiteX4" fmla="*/ 0 w 4189889"/>
              <a:gd name="connsiteY4" fmla="*/ 0 h 3187328"/>
              <a:gd name="connsiteX0" fmla="*/ 0 w 4189889"/>
              <a:gd name="connsiteY0" fmla="*/ 0 h 3187328"/>
              <a:gd name="connsiteX1" fmla="*/ 4189889 w 4189889"/>
              <a:gd name="connsiteY1" fmla="*/ 0 h 3187328"/>
              <a:gd name="connsiteX2" fmla="*/ 684689 w 4189889"/>
              <a:gd name="connsiteY2" fmla="*/ 3080648 h 3187328"/>
              <a:gd name="connsiteX3" fmla="*/ 0 w 4189889"/>
              <a:gd name="connsiteY3" fmla="*/ 3187328 h 3187328"/>
              <a:gd name="connsiteX4" fmla="*/ 0 w 4189889"/>
              <a:gd name="connsiteY4" fmla="*/ 0 h 3187328"/>
              <a:gd name="connsiteX0" fmla="*/ 0 w 1911509"/>
              <a:gd name="connsiteY0" fmla="*/ 0 h 3187328"/>
              <a:gd name="connsiteX1" fmla="*/ 1911509 w 1911509"/>
              <a:gd name="connsiteY1" fmla="*/ 15240 h 3187328"/>
              <a:gd name="connsiteX2" fmla="*/ 684689 w 1911509"/>
              <a:gd name="connsiteY2" fmla="*/ 3080648 h 3187328"/>
              <a:gd name="connsiteX3" fmla="*/ 0 w 1911509"/>
              <a:gd name="connsiteY3" fmla="*/ 3187328 h 3187328"/>
              <a:gd name="connsiteX4" fmla="*/ 0 w 1911509"/>
              <a:gd name="connsiteY4" fmla="*/ 0 h 3187328"/>
              <a:gd name="connsiteX0" fmla="*/ 0 w 1911509"/>
              <a:gd name="connsiteY0" fmla="*/ 0 h 3187328"/>
              <a:gd name="connsiteX1" fmla="*/ 1911509 w 1911509"/>
              <a:gd name="connsiteY1" fmla="*/ 15240 h 3187328"/>
              <a:gd name="connsiteX2" fmla="*/ 715169 w 1911509"/>
              <a:gd name="connsiteY2" fmla="*/ 3095888 h 3187328"/>
              <a:gd name="connsiteX3" fmla="*/ 0 w 1911509"/>
              <a:gd name="connsiteY3" fmla="*/ 3187328 h 3187328"/>
              <a:gd name="connsiteX4" fmla="*/ 0 w 1911509"/>
              <a:gd name="connsiteY4" fmla="*/ 0 h 318732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715169 w 1911509"/>
              <a:gd name="connsiteY2" fmla="*/ 3080648 h 3172088"/>
              <a:gd name="connsiteX3" fmla="*/ 0 w 1911509"/>
              <a:gd name="connsiteY3" fmla="*/ 3172088 h 3172088"/>
              <a:gd name="connsiteX4" fmla="*/ 12700 w 1911509"/>
              <a:gd name="connsiteY4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715169 w 1911509"/>
              <a:gd name="connsiteY2" fmla="*/ 3080648 h 3172088"/>
              <a:gd name="connsiteX3" fmla="*/ 0 w 1911509"/>
              <a:gd name="connsiteY3" fmla="*/ 3172088 h 3172088"/>
              <a:gd name="connsiteX4" fmla="*/ 12700 w 1911509"/>
              <a:gd name="connsiteY4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715169 w 1911509"/>
              <a:gd name="connsiteY2" fmla="*/ 3080648 h 3172088"/>
              <a:gd name="connsiteX3" fmla="*/ 0 w 1911509"/>
              <a:gd name="connsiteY3" fmla="*/ 3172088 h 3172088"/>
              <a:gd name="connsiteX4" fmla="*/ 12700 w 1911509"/>
              <a:gd name="connsiteY4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643540 w 1911509"/>
              <a:gd name="connsiteY2" fmla="*/ 674370 h 3172088"/>
              <a:gd name="connsiteX3" fmla="*/ 715169 w 1911509"/>
              <a:gd name="connsiteY3" fmla="*/ 3080648 h 3172088"/>
              <a:gd name="connsiteX4" fmla="*/ 0 w 1911509"/>
              <a:gd name="connsiteY4" fmla="*/ 3172088 h 3172088"/>
              <a:gd name="connsiteX5" fmla="*/ 12700 w 1911509"/>
              <a:gd name="connsiteY5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74370 h 3172088"/>
              <a:gd name="connsiteX3" fmla="*/ 715169 w 1911509"/>
              <a:gd name="connsiteY3" fmla="*/ 3080648 h 3172088"/>
              <a:gd name="connsiteX4" fmla="*/ 0 w 1911509"/>
              <a:gd name="connsiteY4" fmla="*/ 3172088 h 3172088"/>
              <a:gd name="connsiteX5" fmla="*/ 12700 w 1911509"/>
              <a:gd name="connsiteY5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715169 w 1911509"/>
              <a:gd name="connsiteY3" fmla="*/ 3080648 h 3172088"/>
              <a:gd name="connsiteX4" fmla="*/ 0 w 1911509"/>
              <a:gd name="connsiteY4" fmla="*/ 3172088 h 3172088"/>
              <a:gd name="connsiteX5" fmla="*/ 12700 w 1911509"/>
              <a:gd name="connsiteY5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45090 w 1911509"/>
              <a:gd name="connsiteY3" fmla="*/ 1264920 h 3172088"/>
              <a:gd name="connsiteX4" fmla="*/ 715169 w 1911509"/>
              <a:gd name="connsiteY4" fmla="*/ 3080648 h 3172088"/>
              <a:gd name="connsiteX5" fmla="*/ 0 w 1911509"/>
              <a:gd name="connsiteY5" fmla="*/ 3172088 h 3172088"/>
              <a:gd name="connsiteX6" fmla="*/ 12700 w 1911509"/>
              <a:gd name="connsiteY6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45090 w 1911509"/>
              <a:gd name="connsiteY3" fmla="*/ 1264920 h 3172088"/>
              <a:gd name="connsiteX4" fmla="*/ 1008540 w 1911509"/>
              <a:gd name="connsiteY4" fmla="*/ 1925320 h 3172088"/>
              <a:gd name="connsiteX5" fmla="*/ 715169 w 1911509"/>
              <a:gd name="connsiteY5" fmla="*/ 3080648 h 3172088"/>
              <a:gd name="connsiteX6" fmla="*/ 0 w 1911509"/>
              <a:gd name="connsiteY6" fmla="*/ 3172088 h 3172088"/>
              <a:gd name="connsiteX7" fmla="*/ 12700 w 1911509"/>
              <a:gd name="connsiteY7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19690 w 1911509"/>
              <a:gd name="connsiteY3" fmla="*/ 1264920 h 3172088"/>
              <a:gd name="connsiteX4" fmla="*/ 1008540 w 1911509"/>
              <a:gd name="connsiteY4" fmla="*/ 1925320 h 3172088"/>
              <a:gd name="connsiteX5" fmla="*/ 715169 w 1911509"/>
              <a:gd name="connsiteY5" fmla="*/ 3080648 h 3172088"/>
              <a:gd name="connsiteX6" fmla="*/ 0 w 1911509"/>
              <a:gd name="connsiteY6" fmla="*/ 3172088 h 3172088"/>
              <a:gd name="connsiteX7" fmla="*/ 12700 w 1911509"/>
              <a:gd name="connsiteY7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38740 w 1911509"/>
              <a:gd name="connsiteY3" fmla="*/ 1271270 h 3172088"/>
              <a:gd name="connsiteX4" fmla="*/ 1008540 w 1911509"/>
              <a:gd name="connsiteY4" fmla="*/ 1925320 h 3172088"/>
              <a:gd name="connsiteX5" fmla="*/ 715169 w 1911509"/>
              <a:gd name="connsiteY5" fmla="*/ 3080648 h 3172088"/>
              <a:gd name="connsiteX6" fmla="*/ 0 w 1911509"/>
              <a:gd name="connsiteY6" fmla="*/ 3172088 h 3172088"/>
              <a:gd name="connsiteX7" fmla="*/ 12700 w 1911509"/>
              <a:gd name="connsiteY7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38740 w 1911509"/>
              <a:gd name="connsiteY3" fmla="*/ 1271270 h 3172088"/>
              <a:gd name="connsiteX4" fmla="*/ 1008540 w 1911509"/>
              <a:gd name="connsiteY4" fmla="*/ 1925320 h 3172088"/>
              <a:gd name="connsiteX5" fmla="*/ 715169 w 1911509"/>
              <a:gd name="connsiteY5" fmla="*/ 3080648 h 3172088"/>
              <a:gd name="connsiteX6" fmla="*/ 0 w 1911509"/>
              <a:gd name="connsiteY6" fmla="*/ 3172088 h 3172088"/>
              <a:gd name="connsiteX7" fmla="*/ 12700 w 1911509"/>
              <a:gd name="connsiteY7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32390 w 1911509"/>
              <a:gd name="connsiteY3" fmla="*/ 1264920 h 3172088"/>
              <a:gd name="connsiteX4" fmla="*/ 1008540 w 1911509"/>
              <a:gd name="connsiteY4" fmla="*/ 1925320 h 3172088"/>
              <a:gd name="connsiteX5" fmla="*/ 715169 w 1911509"/>
              <a:gd name="connsiteY5" fmla="*/ 3080648 h 3172088"/>
              <a:gd name="connsiteX6" fmla="*/ 0 w 1911509"/>
              <a:gd name="connsiteY6" fmla="*/ 3172088 h 3172088"/>
              <a:gd name="connsiteX7" fmla="*/ 12700 w 1911509"/>
              <a:gd name="connsiteY7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32390 w 1911509"/>
              <a:gd name="connsiteY3" fmla="*/ 1264920 h 3172088"/>
              <a:gd name="connsiteX4" fmla="*/ 1008540 w 1911509"/>
              <a:gd name="connsiteY4" fmla="*/ 1925320 h 3172088"/>
              <a:gd name="connsiteX5" fmla="*/ 716440 w 1911509"/>
              <a:gd name="connsiteY5" fmla="*/ 2604770 h 3172088"/>
              <a:gd name="connsiteX6" fmla="*/ 715169 w 1911509"/>
              <a:gd name="connsiteY6" fmla="*/ 3080648 h 3172088"/>
              <a:gd name="connsiteX7" fmla="*/ 0 w 1911509"/>
              <a:gd name="connsiteY7" fmla="*/ 3172088 h 3172088"/>
              <a:gd name="connsiteX8" fmla="*/ 12700 w 1911509"/>
              <a:gd name="connsiteY8" fmla="*/ 137160 h 3172088"/>
              <a:gd name="connsiteX0" fmla="*/ 12700 w 1911509"/>
              <a:gd name="connsiteY0" fmla="*/ 137160 h 3172674"/>
              <a:gd name="connsiteX1" fmla="*/ 1911509 w 1911509"/>
              <a:gd name="connsiteY1" fmla="*/ 0 h 3172674"/>
              <a:gd name="connsiteX2" fmla="*/ 1592740 w 1911509"/>
              <a:gd name="connsiteY2" fmla="*/ 648970 h 3172674"/>
              <a:gd name="connsiteX3" fmla="*/ 1332390 w 1911509"/>
              <a:gd name="connsiteY3" fmla="*/ 1264920 h 3172674"/>
              <a:gd name="connsiteX4" fmla="*/ 1008540 w 1911509"/>
              <a:gd name="connsiteY4" fmla="*/ 1925320 h 3172674"/>
              <a:gd name="connsiteX5" fmla="*/ 716440 w 1911509"/>
              <a:gd name="connsiteY5" fmla="*/ 2604770 h 3172674"/>
              <a:gd name="connsiteX6" fmla="*/ 715169 w 1911509"/>
              <a:gd name="connsiteY6" fmla="*/ 3080648 h 3172674"/>
              <a:gd name="connsiteX7" fmla="*/ 0 w 1911509"/>
              <a:gd name="connsiteY7" fmla="*/ 3172088 h 3172674"/>
              <a:gd name="connsiteX8" fmla="*/ 12700 w 1911509"/>
              <a:gd name="connsiteY8" fmla="*/ 137160 h 3172674"/>
              <a:gd name="connsiteX0" fmla="*/ 12700 w 1911509"/>
              <a:gd name="connsiteY0" fmla="*/ 137160 h 3172727"/>
              <a:gd name="connsiteX1" fmla="*/ 1911509 w 1911509"/>
              <a:gd name="connsiteY1" fmla="*/ 0 h 3172727"/>
              <a:gd name="connsiteX2" fmla="*/ 1592740 w 1911509"/>
              <a:gd name="connsiteY2" fmla="*/ 648970 h 3172727"/>
              <a:gd name="connsiteX3" fmla="*/ 1332390 w 1911509"/>
              <a:gd name="connsiteY3" fmla="*/ 1264920 h 3172727"/>
              <a:gd name="connsiteX4" fmla="*/ 1008540 w 1911509"/>
              <a:gd name="connsiteY4" fmla="*/ 1925320 h 3172727"/>
              <a:gd name="connsiteX5" fmla="*/ 716440 w 1911509"/>
              <a:gd name="connsiteY5" fmla="*/ 2604770 h 3172727"/>
              <a:gd name="connsiteX6" fmla="*/ 715169 w 1911509"/>
              <a:gd name="connsiteY6" fmla="*/ 3080648 h 3172727"/>
              <a:gd name="connsiteX7" fmla="*/ 0 w 1911509"/>
              <a:gd name="connsiteY7" fmla="*/ 3172088 h 3172727"/>
              <a:gd name="connsiteX8" fmla="*/ 12700 w 1911509"/>
              <a:gd name="connsiteY8" fmla="*/ 137160 h 3172727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8540 w 1911509"/>
              <a:gd name="connsiteY4" fmla="*/ 1925320 h 3160172"/>
              <a:gd name="connsiteX5" fmla="*/ 71644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71644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71644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67834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67834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69739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616553 w 1911509"/>
              <a:gd name="connsiteY2" fmla="*/ 644207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69739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16553 w 1901984"/>
              <a:gd name="connsiteY2" fmla="*/ 648969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697390 w 1901984"/>
              <a:gd name="connsiteY5" fmla="*/ 2609532 h 3164934"/>
              <a:gd name="connsiteX6" fmla="*/ 715169 w 1901984"/>
              <a:gd name="connsiteY6" fmla="*/ 3085410 h 3164934"/>
              <a:gd name="connsiteX7" fmla="*/ 0 w 1901984"/>
              <a:gd name="connsiteY7" fmla="*/ 3164150 h 3164934"/>
              <a:gd name="connsiteX8" fmla="*/ 12700 w 1901984"/>
              <a:gd name="connsiteY8" fmla="*/ 141922 h 3164934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07028 w 1901984"/>
              <a:gd name="connsiteY2" fmla="*/ 644207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697390 w 1901984"/>
              <a:gd name="connsiteY5" fmla="*/ 2609532 h 3164934"/>
              <a:gd name="connsiteX6" fmla="*/ 715169 w 1901984"/>
              <a:gd name="connsiteY6" fmla="*/ 3085410 h 3164934"/>
              <a:gd name="connsiteX7" fmla="*/ 0 w 1901984"/>
              <a:gd name="connsiteY7" fmla="*/ 3164150 h 3164934"/>
              <a:gd name="connsiteX8" fmla="*/ 12700 w 1901984"/>
              <a:gd name="connsiteY8" fmla="*/ 141922 h 3164934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07028 w 1901984"/>
              <a:gd name="connsiteY2" fmla="*/ 644207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697390 w 1901984"/>
              <a:gd name="connsiteY5" fmla="*/ 2609532 h 3164934"/>
              <a:gd name="connsiteX6" fmla="*/ 715169 w 1901984"/>
              <a:gd name="connsiteY6" fmla="*/ 3085410 h 3164934"/>
              <a:gd name="connsiteX7" fmla="*/ 0 w 1901984"/>
              <a:gd name="connsiteY7" fmla="*/ 3164150 h 3164934"/>
              <a:gd name="connsiteX8" fmla="*/ 12700 w 1901984"/>
              <a:gd name="connsiteY8" fmla="*/ 141922 h 3164934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07028 w 1901984"/>
              <a:gd name="connsiteY2" fmla="*/ 644207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697390 w 1901984"/>
              <a:gd name="connsiteY5" fmla="*/ 2609532 h 3164934"/>
              <a:gd name="connsiteX6" fmla="*/ 715169 w 1901984"/>
              <a:gd name="connsiteY6" fmla="*/ 3085410 h 3164934"/>
              <a:gd name="connsiteX7" fmla="*/ 0 w 1901984"/>
              <a:gd name="connsiteY7" fmla="*/ 3164150 h 3164934"/>
              <a:gd name="connsiteX8" fmla="*/ 12700 w 1901984"/>
              <a:gd name="connsiteY8" fmla="*/ 141922 h 3164934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07028 w 1901984"/>
              <a:gd name="connsiteY2" fmla="*/ 644207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716440 w 1901984"/>
              <a:gd name="connsiteY5" fmla="*/ 2630963 h 3164934"/>
              <a:gd name="connsiteX6" fmla="*/ 715169 w 1901984"/>
              <a:gd name="connsiteY6" fmla="*/ 3085410 h 3164934"/>
              <a:gd name="connsiteX7" fmla="*/ 0 w 1901984"/>
              <a:gd name="connsiteY7" fmla="*/ 3164150 h 3164934"/>
              <a:gd name="connsiteX8" fmla="*/ 12700 w 1901984"/>
              <a:gd name="connsiteY8" fmla="*/ 141922 h 3164934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07028 w 1901984"/>
              <a:gd name="connsiteY2" fmla="*/ 644207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725171 w 1901984"/>
              <a:gd name="connsiteY5" fmla="*/ 2572226 h 3164934"/>
              <a:gd name="connsiteX6" fmla="*/ 716440 w 1901984"/>
              <a:gd name="connsiteY6" fmla="*/ 2630963 h 3164934"/>
              <a:gd name="connsiteX7" fmla="*/ 715169 w 1901984"/>
              <a:gd name="connsiteY7" fmla="*/ 3085410 h 3164934"/>
              <a:gd name="connsiteX8" fmla="*/ 0 w 1901984"/>
              <a:gd name="connsiteY8" fmla="*/ 3164150 h 3164934"/>
              <a:gd name="connsiteX9" fmla="*/ 12700 w 1901984"/>
              <a:gd name="connsiteY9" fmla="*/ 141922 h 3164934"/>
              <a:gd name="connsiteX0" fmla="*/ 12700 w 1901984"/>
              <a:gd name="connsiteY0" fmla="*/ 141922 h 3164902"/>
              <a:gd name="connsiteX1" fmla="*/ 1901984 w 1901984"/>
              <a:gd name="connsiteY1" fmla="*/ 0 h 3164902"/>
              <a:gd name="connsiteX2" fmla="*/ 1607028 w 1901984"/>
              <a:gd name="connsiteY2" fmla="*/ 644207 h 3164902"/>
              <a:gd name="connsiteX3" fmla="*/ 1332390 w 1901984"/>
              <a:gd name="connsiteY3" fmla="*/ 1269682 h 3164902"/>
              <a:gd name="connsiteX4" fmla="*/ 1002190 w 1901984"/>
              <a:gd name="connsiteY4" fmla="*/ 1961832 h 3164902"/>
              <a:gd name="connsiteX5" fmla="*/ 725171 w 1901984"/>
              <a:gd name="connsiteY5" fmla="*/ 2572226 h 3164902"/>
              <a:gd name="connsiteX6" fmla="*/ 716440 w 1901984"/>
              <a:gd name="connsiteY6" fmla="*/ 2630963 h 3164902"/>
              <a:gd name="connsiteX7" fmla="*/ 710406 w 1901984"/>
              <a:gd name="connsiteY7" fmla="*/ 3083029 h 3164902"/>
              <a:gd name="connsiteX8" fmla="*/ 0 w 1901984"/>
              <a:gd name="connsiteY8" fmla="*/ 3164150 h 3164902"/>
              <a:gd name="connsiteX9" fmla="*/ 12700 w 1901984"/>
              <a:gd name="connsiteY9" fmla="*/ 141922 h 3164902"/>
              <a:gd name="connsiteX0" fmla="*/ 12700 w 1901984"/>
              <a:gd name="connsiteY0" fmla="*/ 141922 h 3165373"/>
              <a:gd name="connsiteX1" fmla="*/ 1901984 w 1901984"/>
              <a:gd name="connsiteY1" fmla="*/ 0 h 3165373"/>
              <a:gd name="connsiteX2" fmla="*/ 1607028 w 1901984"/>
              <a:gd name="connsiteY2" fmla="*/ 644207 h 3165373"/>
              <a:gd name="connsiteX3" fmla="*/ 1332390 w 1901984"/>
              <a:gd name="connsiteY3" fmla="*/ 1269682 h 3165373"/>
              <a:gd name="connsiteX4" fmla="*/ 1002190 w 1901984"/>
              <a:gd name="connsiteY4" fmla="*/ 1961832 h 3165373"/>
              <a:gd name="connsiteX5" fmla="*/ 725171 w 1901984"/>
              <a:gd name="connsiteY5" fmla="*/ 2572226 h 3165373"/>
              <a:gd name="connsiteX6" fmla="*/ 716440 w 1901984"/>
              <a:gd name="connsiteY6" fmla="*/ 2630963 h 3165373"/>
              <a:gd name="connsiteX7" fmla="*/ 710406 w 1901984"/>
              <a:gd name="connsiteY7" fmla="*/ 3083029 h 3165373"/>
              <a:gd name="connsiteX8" fmla="*/ 0 w 1901984"/>
              <a:gd name="connsiteY8" fmla="*/ 3164150 h 3165373"/>
              <a:gd name="connsiteX9" fmla="*/ 12700 w 1901984"/>
              <a:gd name="connsiteY9" fmla="*/ 141922 h 3165373"/>
              <a:gd name="connsiteX0" fmla="*/ 12700 w 1901984"/>
              <a:gd name="connsiteY0" fmla="*/ 141922 h 3174651"/>
              <a:gd name="connsiteX1" fmla="*/ 1901984 w 1901984"/>
              <a:gd name="connsiteY1" fmla="*/ 0 h 3174651"/>
              <a:gd name="connsiteX2" fmla="*/ 1607028 w 1901984"/>
              <a:gd name="connsiteY2" fmla="*/ 644207 h 3174651"/>
              <a:gd name="connsiteX3" fmla="*/ 1332390 w 1901984"/>
              <a:gd name="connsiteY3" fmla="*/ 1269682 h 3174651"/>
              <a:gd name="connsiteX4" fmla="*/ 1002190 w 1901984"/>
              <a:gd name="connsiteY4" fmla="*/ 1961832 h 3174651"/>
              <a:gd name="connsiteX5" fmla="*/ 725171 w 1901984"/>
              <a:gd name="connsiteY5" fmla="*/ 2572226 h 3174651"/>
              <a:gd name="connsiteX6" fmla="*/ 716440 w 1901984"/>
              <a:gd name="connsiteY6" fmla="*/ 2630963 h 3174651"/>
              <a:gd name="connsiteX7" fmla="*/ 710406 w 1901984"/>
              <a:gd name="connsiteY7" fmla="*/ 3083029 h 3174651"/>
              <a:gd name="connsiteX8" fmla="*/ 0 w 1901984"/>
              <a:gd name="connsiteY8" fmla="*/ 3173675 h 3174651"/>
              <a:gd name="connsiteX9" fmla="*/ 12700 w 1901984"/>
              <a:gd name="connsiteY9" fmla="*/ 141922 h 3174651"/>
              <a:gd name="connsiteX0" fmla="*/ 12700 w 1901984"/>
              <a:gd name="connsiteY0" fmla="*/ 141922 h 3173847"/>
              <a:gd name="connsiteX1" fmla="*/ 1901984 w 1901984"/>
              <a:gd name="connsiteY1" fmla="*/ 0 h 3173847"/>
              <a:gd name="connsiteX2" fmla="*/ 1607028 w 1901984"/>
              <a:gd name="connsiteY2" fmla="*/ 644207 h 3173847"/>
              <a:gd name="connsiteX3" fmla="*/ 1332390 w 1901984"/>
              <a:gd name="connsiteY3" fmla="*/ 1269682 h 3173847"/>
              <a:gd name="connsiteX4" fmla="*/ 1002190 w 1901984"/>
              <a:gd name="connsiteY4" fmla="*/ 1961832 h 3173847"/>
              <a:gd name="connsiteX5" fmla="*/ 725171 w 1901984"/>
              <a:gd name="connsiteY5" fmla="*/ 2572226 h 3173847"/>
              <a:gd name="connsiteX6" fmla="*/ 716440 w 1901984"/>
              <a:gd name="connsiteY6" fmla="*/ 2630963 h 3173847"/>
              <a:gd name="connsiteX7" fmla="*/ 710406 w 1901984"/>
              <a:gd name="connsiteY7" fmla="*/ 3083029 h 3173847"/>
              <a:gd name="connsiteX8" fmla="*/ 0 w 1901984"/>
              <a:gd name="connsiteY8" fmla="*/ 3173675 h 3173847"/>
              <a:gd name="connsiteX9" fmla="*/ 12700 w 1901984"/>
              <a:gd name="connsiteY9" fmla="*/ 141922 h 3173847"/>
              <a:gd name="connsiteX0" fmla="*/ 12700 w 1901984"/>
              <a:gd name="connsiteY0" fmla="*/ 141922 h 3173847"/>
              <a:gd name="connsiteX1" fmla="*/ 1901984 w 1901984"/>
              <a:gd name="connsiteY1" fmla="*/ 0 h 3173847"/>
              <a:gd name="connsiteX2" fmla="*/ 1607028 w 1901984"/>
              <a:gd name="connsiteY2" fmla="*/ 644207 h 3173847"/>
              <a:gd name="connsiteX3" fmla="*/ 1332390 w 1901984"/>
              <a:gd name="connsiteY3" fmla="*/ 1269682 h 3173847"/>
              <a:gd name="connsiteX4" fmla="*/ 1014097 w 1901984"/>
              <a:gd name="connsiteY4" fmla="*/ 1961832 h 3173847"/>
              <a:gd name="connsiteX5" fmla="*/ 725171 w 1901984"/>
              <a:gd name="connsiteY5" fmla="*/ 2572226 h 3173847"/>
              <a:gd name="connsiteX6" fmla="*/ 716440 w 1901984"/>
              <a:gd name="connsiteY6" fmla="*/ 2630963 h 3173847"/>
              <a:gd name="connsiteX7" fmla="*/ 710406 w 1901984"/>
              <a:gd name="connsiteY7" fmla="*/ 3083029 h 3173847"/>
              <a:gd name="connsiteX8" fmla="*/ 0 w 1901984"/>
              <a:gd name="connsiteY8" fmla="*/ 3173675 h 3173847"/>
              <a:gd name="connsiteX9" fmla="*/ 12700 w 1901984"/>
              <a:gd name="connsiteY9" fmla="*/ 141922 h 3173847"/>
              <a:gd name="connsiteX0" fmla="*/ 12700 w 1901984"/>
              <a:gd name="connsiteY0" fmla="*/ 141922 h 3173847"/>
              <a:gd name="connsiteX1" fmla="*/ 1901984 w 1901984"/>
              <a:gd name="connsiteY1" fmla="*/ 0 h 3173847"/>
              <a:gd name="connsiteX2" fmla="*/ 1607028 w 1901984"/>
              <a:gd name="connsiteY2" fmla="*/ 644207 h 3173847"/>
              <a:gd name="connsiteX3" fmla="*/ 1332390 w 1901984"/>
              <a:gd name="connsiteY3" fmla="*/ 1269682 h 3173847"/>
              <a:gd name="connsiteX4" fmla="*/ 1018065 w 1901984"/>
              <a:gd name="connsiteY4" fmla="*/ 1912620 h 3173847"/>
              <a:gd name="connsiteX5" fmla="*/ 1014097 w 1901984"/>
              <a:gd name="connsiteY5" fmla="*/ 1961832 h 3173847"/>
              <a:gd name="connsiteX6" fmla="*/ 725171 w 1901984"/>
              <a:gd name="connsiteY6" fmla="*/ 2572226 h 3173847"/>
              <a:gd name="connsiteX7" fmla="*/ 716440 w 1901984"/>
              <a:gd name="connsiteY7" fmla="*/ 2630963 h 3173847"/>
              <a:gd name="connsiteX8" fmla="*/ 710406 w 1901984"/>
              <a:gd name="connsiteY8" fmla="*/ 3083029 h 3173847"/>
              <a:gd name="connsiteX9" fmla="*/ 0 w 1901984"/>
              <a:gd name="connsiteY9" fmla="*/ 3173675 h 3173847"/>
              <a:gd name="connsiteX10" fmla="*/ 12700 w 1901984"/>
              <a:gd name="connsiteY10" fmla="*/ 141922 h 3173847"/>
              <a:gd name="connsiteX0" fmla="*/ 12700 w 1901984"/>
              <a:gd name="connsiteY0" fmla="*/ 141922 h 3173847"/>
              <a:gd name="connsiteX1" fmla="*/ 1901984 w 1901984"/>
              <a:gd name="connsiteY1" fmla="*/ 0 h 3173847"/>
              <a:gd name="connsiteX2" fmla="*/ 1607028 w 1901984"/>
              <a:gd name="connsiteY2" fmla="*/ 644207 h 3173847"/>
              <a:gd name="connsiteX3" fmla="*/ 1337153 w 1901984"/>
              <a:gd name="connsiteY3" fmla="*/ 1279207 h 3173847"/>
              <a:gd name="connsiteX4" fmla="*/ 1018065 w 1901984"/>
              <a:gd name="connsiteY4" fmla="*/ 1912620 h 3173847"/>
              <a:gd name="connsiteX5" fmla="*/ 1014097 w 1901984"/>
              <a:gd name="connsiteY5" fmla="*/ 1961832 h 3173847"/>
              <a:gd name="connsiteX6" fmla="*/ 725171 w 1901984"/>
              <a:gd name="connsiteY6" fmla="*/ 2572226 h 3173847"/>
              <a:gd name="connsiteX7" fmla="*/ 716440 w 1901984"/>
              <a:gd name="connsiteY7" fmla="*/ 2630963 h 3173847"/>
              <a:gd name="connsiteX8" fmla="*/ 710406 w 1901984"/>
              <a:gd name="connsiteY8" fmla="*/ 3083029 h 3173847"/>
              <a:gd name="connsiteX9" fmla="*/ 0 w 1901984"/>
              <a:gd name="connsiteY9" fmla="*/ 3173675 h 3173847"/>
              <a:gd name="connsiteX10" fmla="*/ 12700 w 1901984"/>
              <a:gd name="connsiteY10" fmla="*/ 141922 h 3173847"/>
              <a:gd name="connsiteX0" fmla="*/ 12700 w 1901984"/>
              <a:gd name="connsiteY0" fmla="*/ 141922 h 3173847"/>
              <a:gd name="connsiteX1" fmla="*/ 1901984 w 1901984"/>
              <a:gd name="connsiteY1" fmla="*/ 0 h 3173847"/>
              <a:gd name="connsiteX2" fmla="*/ 1607028 w 1901984"/>
              <a:gd name="connsiteY2" fmla="*/ 644207 h 3173847"/>
              <a:gd name="connsiteX3" fmla="*/ 1337153 w 1901984"/>
              <a:gd name="connsiteY3" fmla="*/ 1279207 h 3173847"/>
              <a:gd name="connsiteX4" fmla="*/ 1299053 w 1901984"/>
              <a:gd name="connsiteY4" fmla="*/ 1319688 h 3173847"/>
              <a:gd name="connsiteX5" fmla="*/ 1018065 w 1901984"/>
              <a:gd name="connsiteY5" fmla="*/ 1912620 h 3173847"/>
              <a:gd name="connsiteX6" fmla="*/ 1014097 w 1901984"/>
              <a:gd name="connsiteY6" fmla="*/ 1961832 h 3173847"/>
              <a:gd name="connsiteX7" fmla="*/ 725171 w 1901984"/>
              <a:gd name="connsiteY7" fmla="*/ 2572226 h 3173847"/>
              <a:gd name="connsiteX8" fmla="*/ 716440 w 1901984"/>
              <a:gd name="connsiteY8" fmla="*/ 2630963 h 3173847"/>
              <a:gd name="connsiteX9" fmla="*/ 710406 w 1901984"/>
              <a:gd name="connsiteY9" fmla="*/ 3083029 h 3173847"/>
              <a:gd name="connsiteX10" fmla="*/ 0 w 1901984"/>
              <a:gd name="connsiteY10" fmla="*/ 3173675 h 3173847"/>
              <a:gd name="connsiteX11" fmla="*/ 12700 w 1901984"/>
              <a:gd name="connsiteY11" fmla="*/ 141922 h 317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01984" h="3173847">
                <a:moveTo>
                  <a:pt x="12700" y="141922"/>
                </a:moveTo>
                <a:cubicBezTo>
                  <a:pt x="683736" y="127952"/>
                  <a:pt x="1804035" y="94932"/>
                  <a:pt x="1901984" y="0"/>
                </a:cubicBezTo>
                <a:lnTo>
                  <a:pt x="1607028" y="644207"/>
                </a:lnTo>
                <a:cubicBezTo>
                  <a:pt x="1532945" y="855874"/>
                  <a:pt x="1411236" y="1067540"/>
                  <a:pt x="1337153" y="1279207"/>
                </a:cubicBezTo>
                <a:cubicBezTo>
                  <a:pt x="1288602" y="1393374"/>
                  <a:pt x="1352234" y="1214119"/>
                  <a:pt x="1299053" y="1319688"/>
                </a:cubicBezTo>
                <a:cubicBezTo>
                  <a:pt x="1245872" y="1425257"/>
                  <a:pt x="1068336" y="1807184"/>
                  <a:pt x="1018065" y="1912620"/>
                </a:cubicBezTo>
                <a:cubicBezTo>
                  <a:pt x="967794" y="2018056"/>
                  <a:pt x="1065294" y="1851898"/>
                  <a:pt x="1014097" y="1961832"/>
                </a:cubicBezTo>
                <a:cubicBezTo>
                  <a:pt x="916069" y="2179716"/>
                  <a:pt x="772796" y="2460704"/>
                  <a:pt x="725171" y="2572226"/>
                </a:cubicBezTo>
                <a:cubicBezTo>
                  <a:pt x="677546" y="2683748"/>
                  <a:pt x="721282" y="2546226"/>
                  <a:pt x="716440" y="2630963"/>
                </a:cubicBezTo>
                <a:cubicBezTo>
                  <a:pt x="716016" y="2789589"/>
                  <a:pt x="710830" y="2924403"/>
                  <a:pt x="710406" y="3083029"/>
                </a:cubicBezTo>
                <a:cubicBezTo>
                  <a:pt x="562504" y="3143672"/>
                  <a:pt x="297921" y="3176533"/>
                  <a:pt x="0" y="3173675"/>
                </a:cubicBezTo>
                <a:cubicBezTo>
                  <a:pt x="4233" y="2162032"/>
                  <a:pt x="8467" y="1153565"/>
                  <a:pt x="12700" y="141922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50"/>
          </a:p>
        </p:txBody>
      </p:sp>
      <p:grpSp>
        <p:nvGrpSpPr>
          <p:cNvPr id="10" name="Group 9"/>
          <p:cNvGrpSpPr/>
          <p:nvPr/>
        </p:nvGrpSpPr>
        <p:grpSpPr>
          <a:xfrm>
            <a:off x="1585010" y="2665617"/>
            <a:ext cx="7095331" cy="1591643"/>
            <a:chOff x="1585010" y="2665617"/>
            <a:chExt cx="7095331" cy="1591643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8185BC72-8FB5-4202-BE8A-4BE81F0414F1}"/>
                </a:ext>
              </a:extLst>
            </p:cNvPr>
            <p:cNvSpPr/>
            <p:nvPr/>
          </p:nvSpPr>
          <p:spPr>
            <a:xfrm>
              <a:off x="1585012" y="2665617"/>
              <a:ext cx="7095329" cy="501581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4050"/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9115F7E4-01CB-4649-A9EB-6B67AFFC995F}"/>
                </a:ext>
              </a:extLst>
            </p:cNvPr>
            <p:cNvSpPr/>
            <p:nvPr/>
          </p:nvSpPr>
          <p:spPr>
            <a:xfrm>
              <a:off x="1585010" y="2897525"/>
              <a:ext cx="7095329" cy="1359735"/>
            </a:xfrm>
            <a:custGeom>
              <a:avLst/>
              <a:gdLst>
                <a:gd name="connsiteX0" fmla="*/ 0 w 3817620"/>
                <a:gd name="connsiteY0" fmla="*/ 0 h 640080"/>
                <a:gd name="connsiteX1" fmla="*/ 266700 w 3817620"/>
                <a:gd name="connsiteY1" fmla="*/ 640080 h 640080"/>
                <a:gd name="connsiteX2" fmla="*/ 3535680 w 3817620"/>
                <a:gd name="connsiteY2" fmla="*/ 624840 h 640080"/>
                <a:gd name="connsiteX3" fmla="*/ 3817620 w 3817620"/>
                <a:gd name="connsiteY3" fmla="*/ 22860 h 640080"/>
                <a:gd name="connsiteX4" fmla="*/ 0 w 3817620"/>
                <a:gd name="connsiteY4" fmla="*/ 0 h 640080"/>
                <a:gd name="connsiteX0" fmla="*/ 0 w 3817620"/>
                <a:gd name="connsiteY0" fmla="*/ 0 h 640080"/>
                <a:gd name="connsiteX1" fmla="*/ 266700 w 3817620"/>
                <a:gd name="connsiteY1" fmla="*/ 640080 h 640080"/>
                <a:gd name="connsiteX2" fmla="*/ 3535680 w 3817620"/>
                <a:gd name="connsiteY2" fmla="*/ 624840 h 640080"/>
                <a:gd name="connsiteX3" fmla="*/ 3817620 w 3817620"/>
                <a:gd name="connsiteY3" fmla="*/ 22860 h 640080"/>
                <a:gd name="connsiteX4" fmla="*/ 0 w 3817620"/>
                <a:gd name="connsiteY4" fmla="*/ 0 h 640080"/>
                <a:gd name="connsiteX0" fmla="*/ 0 w 3817620"/>
                <a:gd name="connsiteY0" fmla="*/ 0 h 640080"/>
                <a:gd name="connsiteX1" fmla="*/ 266700 w 3817620"/>
                <a:gd name="connsiteY1" fmla="*/ 640080 h 640080"/>
                <a:gd name="connsiteX2" fmla="*/ 3535680 w 3817620"/>
                <a:gd name="connsiteY2" fmla="*/ 624840 h 640080"/>
                <a:gd name="connsiteX3" fmla="*/ 3817620 w 3817620"/>
                <a:gd name="connsiteY3" fmla="*/ 22860 h 640080"/>
                <a:gd name="connsiteX4" fmla="*/ 0 w 3817620"/>
                <a:gd name="connsiteY4" fmla="*/ 0 h 640080"/>
                <a:gd name="connsiteX0" fmla="*/ 0 w 3817620"/>
                <a:gd name="connsiteY0" fmla="*/ 0 h 728224"/>
                <a:gd name="connsiteX1" fmla="*/ 266700 w 3817620"/>
                <a:gd name="connsiteY1" fmla="*/ 640080 h 728224"/>
                <a:gd name="connsiteX2" fmla="*/ 3535680 w 3817620"/>
                <a:gd name="connsiteY2" fmla="*/ 624840 h 728224"/>
                <a:gd name="connsiteX3" fmla="*/ 3817620 w 3817620"/>
                <a:gd name="connsiteY3" fmla="*/ 22860 h 728224"/>
                <a:gd name="connsiteX4" fmla="*/ 0 w 3817620"/>
                <a:gd name="connsiteY4" fmla="*/ 0 h 728224"/>
                <a:gd name="connsiteX0" fmla="*/ 0 w 3817620"/>
                <a:gd name="connsiteY0" fmla="*/ 0 h 760519"/>
                <a:gd name="connsiteX1" fmla="*/ 266700 w 3817620"/>
                <a:gd name="connsiteY1" fmla="*/ 640080 h 760519"/>
                <a:gd name="connsiteX2" fmla="*/ 3535680 w 3817620"/>
                <a:gd name="connsiteY2" fmla="*/ 624840 h 760519"/>
                <a:gd name="connsiteX3" fmla="*/ 3817620 w 3817620"/>
                <a:gd name="connsiteY3" fmla="*/ 22860 h 760519"/>
                <a:gd name="connsiteX4" fmla="*/ 0 w 3817620"/>
                <a:gd name="connsiteY4" fmla="*/ 0 h 760519"/>
                <a:gd name="connsiteX0" fmla="*/ 0 w 3817620"/>
                <a:gd name="connsiteY0" fmla="*/ 0 h 770324"/>
                <a:gd name="connsiteX1" fmla="*/ 266700 w 3817620"/>
                <a:gd name="connsiteY1" fmla="*/ 640080 h 770324"/>
                <a:gd name="connsiteX2" fmla="*/ 3540442 w 3817620"/>
                <a:gd name="connsiteY2" fmla="*/ 648653 h 770324"/>
                <a:gd name="connsiteX3" fmla="*/ 3817620 w 3817620"/>
                <a:gd name="connsiteY3" fmla="*/ 22860 h 770324"/>
                <a:gd name="connsiteX4" fmla="*/ 0 w 3817620"/>
                <a:gd name="connsiteY4" fmla="*/ 0 h 770324"/>
                <a:gd name="connsiteX0" fmla="*/ 0 w 3817620"/>
                <a:gd name="connsiteY0" fmla="*/ 0 h 770324"/>
                <a:gd name="connsiteX1" fmla="*/ 266700 w 3817620"/>
                <a:gd name="connsiteY1" fmla="*/ 640080 h 770324"/>
                <a:gd name="connsiteX2" fmla="*/ 3540442 w 3817620"/>
                <a:gd name="connsiteY2" fmla="*/ 648653 h 770324"/>
                <a:gd name="connsiteX3" fmla="*/ 3817620 w 3817620"/>
                <a:gd name="connsiteY3" fmla="*/ 22860 h 770324"/>
                <a:gd name="connsiteX4" fmla="*/ 0 w 3817620"/>
                <a:gd name="connsiteY4" fmla="*/ 0 h 770324"/>
                <a:gd name="connsiteX0" fmla="*/ 0 w 3817620"/>
                <a:gd name="connsiteY0" fmla="*/ 0 h 760811"/>
                <a:gd name="connsiteX1" fmla="*/ 266700 w 3817620"/>
                <a:gd name="connsiteY1" fmla="*/ 640080 h 760811"/>
                <a:gd name="connsiteX2" fmla="*/ 3540442 w 3817620"/>
                <a:gd name="connsiteY2" fmla="*/ 648653 h 760811"/>
                <a:gd name="connsiteX3" fmla="*/ 3817620 w 3817620"/>
                <a:gd name="connsiteY3" fmla="*/ 22860 h 760811"/>
                <a:gd name="connsiteX4" fmla="*/ 0 w 3817620"/>
                <a:gd name="connsiteY4" fmla="*/ 0 h 760811"/>
                <a:gd name="connsiteX0" fmla="*/ 0 w 3817620"/>
                <a:gd name="connsiteY0" fmla="*/ 0 h 757075"/>
                <a:gd name="connsiteX1" fmla="*/ 266700 w 3817620"/>
                <a:gd name="connsiteY1" fmla="*/ 640080 h 757075"/>
                <a:gd name="connsiteX2" fmla="*/ 3540442 w 3817620"/>
                <a:gd name="connsiteY2" fmla="*/ 648653 h 757075"/>
                <a:gd name="connsiteX3" fmla="*/ 3817620 w 3817620"/>
                <a:gd name="connsiteY3" fmla="*/ 22860 h 757075"/>
                <a:gd name="connsiteX4" fmla="*/ 0 w 3817620"/>
                <a:gd name="connsiteY4" fmla="*/ 0 h 757075"/>
                <a:gd name="connsiteX0" fmla="*/ 0 w 3817620"/>
                <a:gd name="connsiteY0" fmla="*/ 0 h 735011"/>
                <a:gd name="connsiteX1" fmla="*/ 266700 w 3817620"/>
                <a:gd name="connsiteY1" fmla="*/ 640080 h 735011"/>
                <a:gd name="connsiteX2" fmla="*/ 3540442 w 3817620"/>
                <a:gd name="connsiteY2" fmla="*/ 648653 h 735011"/>
                <a:gd name="connsiteX3" fmla="*/ 3817620 w 3817620"/>
                <a:gd name="connsiteY3" fmla="*/ 22860 h 735011"/>
                <a:gd name="connsiteX4" fmla="*/ 0 w 3817620"/>
                <a:gd name="connsiteY4" fmla="*/ 0 h 735011"/>
                <a:gd name="connsiteX0" fmla="*/ 0 w 3817620"/>
                <a:gd name="connsiteY0" fmla="*/ 0 h 731601"/>
                <a:gd name="connsiteX1" fmla="*/ 266700 w 3817620"/>
                <a:gd name="connsiteY1" fmla="*/ 640080 h 731601"/>
                <a:gd name="connsiteX2" fmla="*/ 3546792 w 3817620"/>
                <a:gd name="connsiteY2" fmla="*/ 639128 h 731601"/>
                <a:gd name="connsiteX3" fmla="*/ 3817620 w 3817620"/>
                <a:gd name="connsiteY3" fmla="*/ 22860 h 731601"/>
                <a:gd name="connsiteX4" fmla="*/ 0 w 3817620"/>
                <a:gd name="connsiteY4" fmla="*/ 0 h 73160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17620" h="731601">
                  <a:moveTo>
                    <a:pt x="0" y="0"/>
                  </a:moveTo>
                  <a:lnTo>
                    <a:pt x="266700" y="640080"/>
                  </a:lnTo>
                  <a:cubicBezTo>
                    <a:pt x="1403985" y="811212"/>
                    <a:pt x="3366769" y="701358"/>
                    <a:pt x="3546792" y="639128"/>
                  </a:cubicBezTo>
                  <a:lnTo>
                    <a:pt x="3817620" y="22860"/>
                  </a:lnTo>
                  <a:cubicBezTo>
                    <a:pt x="3245168" y="186689"/>
                    <a:pt x="234315" y="174308"/>
                    <a:pt x="0" y="0"/>
                  </a:cubicBezTo>
                  <a:close/>
                </a:path>
              </a:pathLst>
            </a:custGeom>
            <a:gradFill flip="none" rotWithShape="1">
              <a:gsLst>
                <a:gs pos="2000">
                  <a:schemeClr val="accent1">
                    <a:lumMod val="75000"/>
                  </a:schemeClr>
                </a:gs>
                <a:gs pos="43000">
                  <a:schemeClr val="accent1"/>
                </a:gs>
                <a:gs pos="99000">
                  <a:schemeClr val="accent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sz="4050"/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402C7B44-6AE7-4412-A065-2E9B89B31846}"/>
                </a:ext>
              </a:extLst>
            </p:cNvPr>
            <p:cNvSpPr txBox="1"/>
            <p:nvPr/>
          </p:nvSpPr>
          <p:spPr>
            <a:xfrm>
              <a:off x="5294443" y="3373028"/>
              <a:ext cx="1223412" cy="7155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5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80%</a:t>
              </a:r>
              <a:endParaRPr lang="en-IN" sz="405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153A064-A7AE-036D-BA89-A05D1178787D}"/>
              </a:ext>
            </a:extLst>
          </p:cNvPr>
          <p:cNvSpPr txBox="1">
            <a:spLocks/>
          </p:cNvSpPr>
          <p:nvPr/>
        </p:nvSpPr>
        <p:spPr>
          <a:xfrm>
            <a:off x="16827828" y="9268243"/>
            <a:ext cx="69151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6444CC-FEB2-47C7-9B2D-2BC3404A0D8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3B9318-F545-0E12-6F6E-84CEC0461AE7}"/>
              </a:ext>
            </a:extLst>
          </p:cNvPr>
          <p:cNvSpPr/>
          <p:nvPr/>
        </p:nvSpPr>
        <p:spPr>
          <a:xfrm>
            <a:off x="0" y="9344025"/>
            <a:ext cx="18288000" cy="94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FA9D819F-571B-2FCF-E17F-E43439461251}"/>
              </a:ext>
            </a:extLst>
          </p:cNvPr>
          <p:cNvGrpSpPr/>
          <p:nvPr/>
        </p:nvGrpSpPr>
        <p:grpSpPr>
          <a:xfrm>
            <a:off x="4120901" y="9509572"/>
            <a:ext cx="3818172" cy="601937"/>
            <a:chOff x="2933701" y="6153020"/>
            <a:chExt cx="2545448" cy="401291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8A3622B7-3994-79B7-BF68-B0E70E6764AE}"/>
                </a:ext>
              </a:extLst>
            </p:cNvPr>
            <p:cNvSpPr/>
            <p:nvPr userDrawn="1"/>
          </p:nvSpPr>
          <p:spPr>
            <a:xfrm>
              <a:off x="2933701" y="6153020"/>
              <a:ext cx="2545448" cy="40129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8842D6C-030D-3409-9620-16F69A324A5D}"/>
                </a:ext>
              </a:extLst>
            </p:cNvPr>
            <p:cNvSpPr txBox="1"/>
            <p:nvPr userDrawn="1"/>
          </p:nvSpPr>
          <p:spPr>
            <a:xfrm>
              <a:off x="3035811" y="6183805"/>
              <a:ext cx="2314044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spc="-150" baseline="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Animated Template</a:t>
              </a:r>
            </a:p>
          </p:txBody>
        </p:sp>
      </p:grpSp>
      <p:sp>
        <p:nvSpPr>
          <p:cNvPr id="30" name="TextBox 29">
            <a:extLst>
              <a:ext uri="{FF2B5EF4-FFF2-40B4-BE49-F238E27FC236}">
                <a16:creationId xmlns:a16="http://schemas.microsoft.com/office/drawing/2014/main" id="{B7E8F25B-9255-F0E5-1273-63BC03153299}"/>
              </a:ext>
            </a:extLst>
          </p:cNvPr>
          <p:cNvSpPr txBox="1"/>
          <p:nvPr/>
        </p:nvSpPr>
        <p:spPr>
          <a:xfrm>
            <a:off x="1653770" y="9465178"/>
            <a:ext cx="241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300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B111AA-C4BF-E6B1-456E-B8AFC3D89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5907" y="9619174"/>
            <a:ext cx="5311930" cy="4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r">
              <a:lnSpc>
                <a:spcPts val="3000"/>
              </a:lnSpc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www.thelawtemplate.com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3FE84AF-E100-6CF2-446C-A0C6B9967E4E}"/>
              </a:ext>
            </a:extLst>
          </p:cNvPr>
          <p:cNvGrpSpPr/>
          <p:nvPr/>
        </p:nvGrpSpPr>
        <p:grpSpPr>
          <a:xfrm rot="10800000">
            <a:off x="13071898" y="9607930"/>
            <a:ext cx="689822" cy="483148"/>
            <a:chOff x="5829301" y="-285750"/>
            <a:chExt cx="1600197" cy="1120775"/>
          </a:xfrm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FE980903-2B9E-8402-88A8-97323FB6F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6" y="-285750"/>
              <a:ext cx="1179512" cy="919163"/>
            </a:xfrm>
            <a:custGeom>
              <a:avLst/>
              <a:gdLst>
                <a:gd name="T0" fmla="*/ 292 w 311"/>
                <a:gd name="T1" fmla="*/ 242 h 242"/>
                <a:gd name="T2" fmla="*/ 292 w 311"/>
                <a:gd name="T3" fmla="*/ 242 h 242"/>
                <a:gd name="T4" fmla="*/ 20 w 311"/>
                <a:gd name="T5" fmla="*/ 242 h 242"/>
                <a:gd name="T6" fmla="*/ 3 w 311"/>
                <a:gd name="T7" fmla="*/ 232 h 242"/>
                <a:gd name="T8" fmla="*/ 4 w 311"/>
                <a:gd name="T9" fmla="*/ 213 h 242"/>
                <a:gd name="T10" fmla="*/ 140 w 311"/>
                <a:gd name="T11" fmla="*/ 8 h 242"/>
                <a:gd name="T12" fmla="*/ 156 w 311"/>
                <a:gd name="T13" fmla="*/ 0 h 242"/>
                <a:gd name="T14" fmla="*/ 172 w 311"/>
                <a:gd name="T15" fmla="*/ 8 h 242"/>
                <a:gd name="T16" fmla="*/ 307 w 311"/>
                <a:gd name="T17" fmla="*/ 212 h 242"/>
                <a:gd name="T18" fmla="*/ 311 w 311"/>
                <a:gd name="T19" fmla="*/ 223 h 242"/>
                <a:gd name="T20" fmla="*/ 292 w 311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242">
                  <a:moveTo>
                    <a:pt x="292" y="242"/>
                  </a:moveTo>
                  <a:cubicBezTo>
                    <a:pt x="292" y="242"/>
                    <a:pt x="292" y="242"/>
                    <a:pt x="292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13" y="242"/>
                    <a:pt x="6" y="238"/>
                    <a:pt x="3" y="232"/>
                  </a:cubicBezTo>
                  <a:cubicBezTo>
                    <a:pt x="0" y="226"/>
                    <a:pt x="0" y="219"/>
                    <a:pt x="4" y="213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4" y="3"/>
                    <a:pt x="150" y="0"/>
                    <a:pt x="156" y="0"/>
                  </a:cubicBezTo>
                  <a:cubicBezTo>
                    <a:pt x="162" y="0"/>
                    <a:pt x="168" y="3"/>
                    <a:pt x="172" y="8"/>
                  </a:cubicBezTo>
                  <a:cubicBezTo>
                    <a:pt x="307" y="212"/>
                    <a:pt x="307" y="212"/>
                    <a:pt x="307" y="212"/>
                  </a:cubicBezTo>
                  <a:cubicBezTo>
                    <a:pt x="310" y="215"/>
                    <a:pt x="311" y="219"/>
                    <a:pt x="311" y="223"/>
                  </a:cubicBezTo>
                  <a:cubicBezTo>
                    <a:pt x="311" y="234"/>
                    <a:pt x="303" y="242"/>
                    <a:pt x="292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D8AF8FF5-F447-07EB-5FC2-3AEBFD9C39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9301" y="-225425"/>
              <a:ext cx="1365250" cy="1060450"/>
            </a:xfrm>
            <a:custGeom>
              <a:avLst/>
              <a:gdLst>
                <a:gd name="T0" fmla="*/ 340 w 360"/>
                <a:gd name="T1" fmla="*/ 279 h 279"/>
                <a:gd name="T2" fmla="*/ 340 w 360"/>
                <a:gd name="T3" fmla="*/ 279 h 279"/>
                <a:gd name="T4" fmla="*/ 21 w 360"/>
                <a:gd name="T5" fmla="*/ 279 h 279"/>
                <a:gd name="T6" fmla="*/ 3 w 360"/>
                <a:gd name="T7" fmla="*/ 268 h 279"/>
                <a:gd name="T8" fmla="*/ 4 w 360"/>
                <a:gd name="T9" fmla="*/ 248 h 279"/>
                <a:gd name="T10" fmla="*/ 164 w 360"/>
                <a:gd name="T11" fmla="*/ 8 h 279"/>
                <a:gd name="T12" fmla="*/ 180 w 360"/>
                <a:gd name="T13" fmla="*/ 0 h 279"/>
                <a:gd name="T14" fmla="*/ 197 w 360"/>
                <a:gd name="T15" fmla="*/ 8 h 279"/>
                <a:gd name="T16" fmla="*/ 355 w 360"/>
                <a:gd name="T17" fmla="*/ 246 h 279"/>
                <a:gd name="T18" fmla="*/ 360 w 360"/>
                <a:gd name="T19" fmla="*/ 259 h 279"/>
                <a:gd name="T20" fmla="*/ 340 w 360"/>
                <a:gd name="T21" fmla="*/ 279 h 279"/>
                <a:gd name="T22" fmla="*/ 58 w 360"/>
                <a:gd name="T23" fmla="*/ 239 h 279"/>
                <a:gd name="T24" fmla="*/ 302 w 360"/>
                <a:gd name="T25" fmla="*/ 239 h 279"/>
                <a:gd name="T26" fmla="*/ 180 w 360"/>
                <a:gd name="T27" fmla="*/ 56 h 279"/>
                <a:gd name="T28" fmla="*/ 58 w 360"/>
                <a:gd name="T29" fmla="*/ 2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0" h="279">
                  <a:moveTo>
                    <a:pt x="340" y="279"/>
                  </a:moveTo>
                  <a:cubicBezTo>
                    <a:pt x="340" y="279"/>
                    <a:pt x="340" y="279"/>
                    <a:pt x="340" y="279"/>
                  </a:cubicBezTo>
                  <a:cubicBezTo>
                    <a:pt x="21" y="279"/>
                    <a:pt x="21" y="279"/>
                    <a:pt x="21" y="279"/>
                  </a:cubicBezTo>
                  <a:cubicBezTo>
                    <a:pt x="14" y="279"/>
                    <a:pt x="7" y="275"/>
                    <a:pt x="3" y="268"/>
                  </a:cubicBezTo>
                  <a:cubicBezTo>
                    <a:pt x="0" y="262"/>
                    <a:pt x="0" y="254"/>
                    <a:pt x="4" y="24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7" y="3"/>
                    <a:pt x="174" y="0"/>
                    <a:pt x="180" y="0"/>
                  </a:cubicBezTo>
                  <a:cubicBezTo>
                    <a:pt x="187" y="0"/>
                    <a:pt x="193" y="3"/>
                    <a:pt x="197" y="8"/>
                  </a:cubicBezTo>
                  <a:cubicBezTo>
                    <a:pt x="355" y="246"/>
                    <a:pt x="355" y="246"/>
                    <a:pt x="355" y="246"/>
                  </a:cubicBezTo>
                  <a:cubicBezTo>
                    <a:pt x="358" y="250"/>
                    <a:pt x="360" y="254"/>
                    <a:pt x="360" y="259"/>
                  </a:cubicBezTo>
                  <a:cubicBezTo>
                    <a:pt x="360" y="270"/>
                    <a:pt x="351" y="279"/>
                    <a:pt x="340" y="279"/>
                  </a:cubicBezTo>
                  <a:close/>
                  <a:moveTo>
                    <a:pt x="58" y="239"/>
                  </a:moveTo>
                  <a:cubicBezTo>
                    <a:pt x="302" y="239"/>
                    <a:pt x="302" y="239"/>
                    <a:pt x="302" y="239"/>
                  </a:cubicBezTo>
                  <a:cubicBezTo>
                    <a:pt x="180" y="56"/>
                    <a:pt x="180" y="56"/>
                    <a:pt x="180" y="56"/>
                  </a:cubicBezTo>
                  <a:lnTo>
                    <a:pt x="58" y="23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pic>
        <p:nvPicPr>
          <p:cNvPr id="12" name="Picture 11">
            <a:extLst>
              <a:ext uri="{FF2B5EF4-FFF2-40B4-BE49-F238E27FC236}">
                <a16:creationId xmlns:a16="http://schemas.microsoft.com/office/drawing/2014/main" id="{CE3457E5-448A-9FD1-D13D-93C81E62BDF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20" y="9372599"/>
            <a:ext cx="766775" cy="76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04" name="Oval 170">
            <a:extLst>
              <a:ext uri="{FF2B5EF4-FFF2-40B4-BE49-F238E27FC236}">
                <a16:creationId xmlns:a16="http://schemas.microsoft.com/office/drawing/2014/main" id="{24559A02-EE77-464E-BE5F-7A52B25C7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954" y="1871932"/>
            <a:ext cx="217011" cy="217008"/>
          </a:xfrm>
          <a:prstGeom prst="diamond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05" name="Oval 171">
            <a:extLst>
              <a:ext uri="{FF2B5EF4-FFF2-40B4-BE49-F238E27FC236}">
                <a16:creationId xmlns:a16="http://schemas.microsoft.com/office/drawing/2014/main" id="{03B2911F-67BF-4BA0-81E1-0FA7792E9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49565" y="1871932"/>
            <a:ext cx="223213" cy="217008"/>
          </a:xfrm>
          <a:prstGeom prst="diamond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06" name="Oval 172">
            <a:extLst>
              <a:ext uri="{FF2B5EF4-FFF2-40B4-BE49-F238E27FC236}">
                <a16:creationId xmlns:a16="http://schemas.microsoft.com/office/drawing/2014/main" id="{FC3BE9F7-5CB6-4D5F-8E4A-7E69566AE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93378" y="1871932"/>
            <a:ext cx="217011" cy="217008"/>
          </a:xfrm>
          <a:prstGeom prst="diamond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07" name="Oval 173">
            <a:extLst>
              <a:ext uri="{FF2B5EF4-FFF2-40B4-BE49-F238E27FC236}">
                <a16:creationId xmlns:a16="http://schemas.microsoft.com/office/drawing/2014/main" id="{D11D9203-5821-4590-8925-6E6E46AF6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0989" y="1871932"/>
            <a:ext cx="217011" cy="217008"/>
          </a:xfrm>
          <a:prstGeom prst="diamond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  <p:sp>
        <p:nvSpPr>
          <p:cNvPr id="14" name="Oval 173">
            <a:extLst>
              <a:ext uri="{FF2B5EF4-FFF2-40B4-BE49-F238E27FC236}">
                <a16:creationId xmlns:a16="http://schemas.microsoft.com/office/drawing/2014/main" id="{AD437938-347E-6A3F-A9E0-DBFF7D5DA8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68600" y="1867170"/>
            <a:ext cx="217011" cy="217008"/>
          </a:xfrm>
          <a:prstGeom prst="diamond">
            <a:avLst/>
          </a:prstGeom>
          <a:solidFill>
            <a:schemeClr val="accent5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  <p:pic>
        <p:nvPicPr>
          <p:cNvPr id="20" name="Graphic 19" descr="Scales of justice with solid fill">
            <a:extLst>
              <a:ext uri="{FF2B5EF4-FFF2-40B4-BE49-F238E27FC236}">
                <a16:creationId xmlns:a16="http://schemas.microsoft.com/office/drawing/2014/main" id="{C558BE7A-28D7-69F1-04EF-D8E745C8C47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765300" y="4415658"/>
            <a:ext cx="1005844" cy="979568"/>
          </a:xfrm>
          <a:prstGeom prst="rect">
            <a:avLst/>
          </a:prstGeom>
        </p:spPr>
      </p:pic>
      <p:pic>
        <p:nvPicPr>
          <p:cNvPr id="103" name="Graphic 102" descr="Gavel with solid fill">
            <a:extLst>
              <a:ext uri="{FF2B5EF4-FFF2-40B4-BE49-F238E27FC236}">
                <a16:creationId xmlns:a16="http://schemas.microsoft.com/office/drawing/2014/main" id="{A1B8EF52-E944-4A83-63C8-3D5FC4075C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4149112" y="6794323"/>
            <a:ext cx="967354" cy="927941"/>
          </a:xfrm>
          <a:prstGeom prst="rect">
            <a:avLst/>
          </a:prstGeom>
        </p:spPr>
      </p:pic>
      <p:pic>
        <p:nvPicPr>
          <p:cNvPr id="113" name="Graphic 112" descr="Handcuffs with solid fill">
            <a:extLst>
              <a:ext uri="{FF2B5EF4-FFF2-40B4-BE49-F238E27FC236}">
                <a16:creationId xmlns:a16="http://schemas.microsoft.com/office/drawing/2014/main" id="{0C9E0D9F-CBBC-1F90-3CF4-9188106C02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287145" y="8033488"/>
            <a:ext cx="839775" cy="826637"/>
          </a:xfrm>
          <a:prstGeom prst="rect">
            <a:avLst/>
          </a:prstGeom>
        </p:spPr>
      </p:pic>
      <p:pic>
        <p:nvPicPr>
          <p:cNvPr id="115" name="Graphic 114" descr="Court with solid fill">
            <a:extLst>
              <a:ext uri="{FF2B5EF4-FFF2-40B4-BE49-F238E27FC236}">
                <a16:creationId xmlns:a16="http://schemas.microsoft.com/office/drawing/2014/main" id="{51EEEF2F-9E2F-2465-05FC-D8189D58E6B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502541" y="3141279"/>
            <a:ext cx="1018982" cy="1018982"/>
          </a:xfrm>
          <a:prstGeom prst="rect">
            <a:avLst/>
          </a:prstGeom>
        </p:spPr>
      </p:pic>
      <p:pic>
        <p:nvPicPr>
          <p:cNvPr id="116" name="Graphic 116" descr="Users with solid fill">
            <a:extLst>
              <a:ext uri="{FF2B5EF4-FFF2-40B4-BE49-F238E27FC236}">
                <a16:creationId xmlns:a16="http://schemas.microsoft.com/office/drawing/2014/main" id="{DA063EDD-FD30-0C54-11D7-CE33EF9AD6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009697" y="5697921"/>
            <a:ext cx="914400" cy="914400"/>
          </a:xfrm>
          <a:prstGeom prst="rect">
            <a:avLst/>
          </a:prstGeom>
        </p:spPr>
      </p:pic>
      <p:sp>
        <p:nvSpPr>
          <p:cNvPr id="33" name="Title 110">
            <a:extLst>
              <a:ext uri="{FF2B5EF4-FFF2-40B4-BE49-F238E27FC236}">
                <a16:creationId xmlns:a16="http://schemas.microsoft.com/office/drawing/2014/main" id="{7600633E-098A-A655-67D9-B1831AB54936}"/>
              </a:ext>
            </a:extLst>
          </p:cNvPr>
          <p:cNvSpPr txBox="1">
            <a:spLocks/>
          </p:cNvSpPr>
          <p:nvPr/>
        </p:nvSpPr>
        <p:spPr>
          <a:xfrm>
            <a:off x="883783" y="382365"/>
            <a:ext cx="16563975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>
                <a:solidFill>
                  <a:schemeClr val="bg1"/>
                </a:solidFill>
              </a:rPr>
              <a:t>Your Title Can Be Here</a:t>
            </a:r>
            <a:endParaRPr lang="en-US" sz="6000" b="1" dirty="0">
              <a:solidFill>
                <a:schemeClr val="bg1"/>
              </a:solidFill>
            </a:endParaRPr>
          </a:p>
        </p:txBody>
      </p:sp>
      <p:sp>
        <p:nvSpPr>
          <p:cNvPr id="34" name="Subtitle 6">
            <a:extLst>
              <a:ext uri="{FF2B5EF4-FFF2-40B4-BE49-F238E27FC236}">
                <a16:creationId xmlns:a16="http://schemas.microsoft.com/office/drawing/2014/main" id="{76F3EBD1-A57F-869D-BA32-ED2AD23F3B5B}"/>
              </a:ext>
            </a:extLst>
          </p:cNvPr>
          <p:cNvSpPr txBox="1">
            <a:spLocks/>
          </p:cNvSpPr>
          <p:nvPr/>
        </p:nvSpPr>
        <p:spPr>
          <a:xfrm>
            <a:off x="1497127" y="1014212"/>
            <a:ext cx="15293753" cy="483932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B6D3DFB-20A1-C2C8-3A80-9CFCE36BC4C7}"/>
              </a:ext>
            </a:extLst>
          </p:cNvPr>
          <p:cNvSpPr txBox="1"/>
          <p:nvPr/>
        </p:nvSpPr>
        <p:spPr>
          <a:xfrm>
            <a:off x="11004755" y="7890039"/>
            <a:ext cx="5889609" cy="71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  <a:endParaRPr lang="en-IN" sz="4050" b="1" dirty="0">
              <a:solidFill>
                <a:schemeClr val="accent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11366BD-0783-0DDB-7395-072BC79340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374" y="8422023"/>
            <a:ext cx="5889609" cy="891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9E5B6B7-76C4-0071-F644-622B689A055D}"/>
              </a:ext>
            </a:extLst>
          </p:cNvPr>
          <p:cNvSpPr txBox="1"/>
          <p:nvPr/>
        </p:nvSpPr>
        <p:spPr>
          <a:xfrm>
            <a:off x="11004755" y="6484418"/>
            <a:ext cx="5889609" cy="71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  <a:endParaRPr lang="en-IN" sz="4050" b="1" dirty="0">
              <a:solidFill>
                <a:schemeClr val="accent4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2AD41218-4190-E1FA-588B-2577EF3B9A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374" y="7038173"/>
            <a:ext cx="5889609" cy="89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F946F123-564E-04C4-955F-5F65A399284D}"/>
              </a:ext>
            </a:extLst>
          </p:cNvPr>
          <p:cNvSpPr txBox="1"/>
          <p:nvPr/>
        </p:nvSpPr>
        <p:spPr>
          <a:xfrm>
            <a:off x="11004755" y="5078792"/>
            <a:ext cx="5889609" cy="71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  <a:endParaRPr lang="en-IN" sz="4050" b="1" dirty="0">
              <a:solidFill>
                <a:schemeClr val="accent3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9247FD24-595B-2ED0-44DC-B9D0643CDA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374" y="5632547"/>
            <a:ext cx="5889609" cy="89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9C0C78F4-BEC2-90BC-643E-7ED07F28406A}"/>
              </a:ext>
            </a:extLst>
          </p:cNvPr>
          <p:cNvSpPr txBox="1"/>
          <p:nvPr/>
        </p:nvSpPr>
        <p:spPr>
          <a:xfrm>
            <a:off x="11004755" y="3635355"/>
            <a:ext cx="5889609" cy="71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  <a:endParaRPr lang="en-IN" sz="4050" b="1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185F4EE2-3A35-6986-0932-492B180A28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374" y="4183382"/>
            <a:ext cx="5889609" cy="89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119" name="TextBox 118">
            <a:extLst>
              <a:ext uri="{FF2B5EF4-FFF2-40B4-BE49-F238E27FC236}">
                <a16:creationId xmlns:a16="http://schemas.microsoft.com/office/drawing/2014/main" id="{62AF56B8-CD4F-71A2-85FF-427875268641}"/>
              </a:ext>
            </a:extLst>
          </p:cNvPr>
          <p:cNvSpPr txBox="1"/>
          <p:nvPr/>
        </p:nvSpPr>
        <p:spPr>
          <a:xfrm>
            <a:off x="11004755" y="2229727"/>
            <a:ext cx="5889609" cy="715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5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HERE</a:t>
            </a:r>
            <a:endParaRPr lang="en-IN" sz="405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7974CFBF-AC0E-D10C-0E6D-15D7F798A7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15374" y="2799524"/>
            <a:ext cx="5889609" cy="89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</p:spTree>
    <p:extLst>
      <p:ext uri="{BB962C8B-B14F-4D97-AF65-F5344CB8AC3E}">
        <p14:creationId xmlns:p14="http://schemas.microsoft.com/office/powerpoint/2010/main" val="3692700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"/>
                            </p:stCondLst>
                            <p:childTnLst>
                              <p:par>
                                <p:cTn id="7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000"/>
                            </p:stCondLst>
                            <p:childTnLst>
                              <p:par>
                                <p:cTn id="9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500"/>
                            </p:stCondLst>
                            <p:childTnLst>
                              <p:par>
                                <p:cTn id="10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2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500"/>
                            </p:stCondLst>
                            <p:childTnLst>
                              <p:par>
                                <p:cTn id="1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 animBg="1"/>
      <p:bldP spid="105" grpId="0" animBg="1"/>
      <p:bldP spid="106" grpId="0" animBg="1"/>
      <p:bldP spid="107" grpId="0" animBg="1"/>
      <p:bldP spid="14" grpId="0" animBg="1"/>
      <p:bldP spid="33" grpId="0"/>
      <p:bldP spid="34" grpId="0"/>
      <p:bldP spid="35" grpId="0"/>
      <p:bldP spid="36" grpId="0"/>
      <p:bldP spid="37" grpId="0"/>
      <p:bldP spid="109" grpId="0"/>
      <p:bldP spid="112" grpId="0"/>
      <p:bldP spid="114" grpId="0"/>
      <p:bldP spid="117" grpId="0"/>
      <p:bldP spid="118" grpId="0"/>
      <p:bldP spid="119" grpId="0"/>
      <p:bldP spid="1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6285" y="-1121196"/>
            <a:ext cx="8894712" cy="88947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47" y="590428"/>
            <a:ext cx="12639822" cy="3471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Replacing the </a:t>
            </a:r>
            <a:r>
              <a:rPr lang="en-US" dirty="0">
                <a:solidFill>
                  <a:schemeClr val="accent1"/>
                </a:solidFill>
              </a:rPr>
              <a:t>Icons</a:t>
            </a:r>
            <a:r>
              <a:rPr lang="en-US" dirty="0">
                <a:solidFill>
                  <a:schemeClr val="bg1"/>
                </a:solidFill>
              </a:rPr>
              <a:t> in this Template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44006" y="2187615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srgbClr val="FFFFFF"/>
                </a:solidFill>
                <a:latin typeface="Roboto"/>
              </a:rPr>
              <a:t>1.Left click on the element to select the icon.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44006" y="3701006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srgbClr val="FFFFFF"/>
                </a:solidFill>
                <a:latin typeface="Roboto"/>
              </a:rPr>
              <a:t>2. Once selected, right click and choose change picture.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844006" y="5214397"/>
            <a:ext cx="5486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srgbClr val="FFFFFF"/>
                </a:solidFill>
                <a:latin typeface="Roboto"/>
              </a:rPr>
              <a:t>3. Browse on your computer for the image or icon you would like to replace with, or select From icons.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154577" y="8220920"/>
            <a:ext cx="674514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srgbClr val="00ADF1">
                    <a:lumMod val="75000"/>
                  </a:srgbClr>
                </a:solidFill>
                <a:latin typeface="Roboto"/>
              </a:rPr>
              <a:t>NOTE – You can also delete the icon by following steps 1 and 2 and hitting delete once the icon is selected.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64149" y="2187615"/>
            <a:ext cx="6745146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srgbClr val="FFCA09"/>
                </a:solidFill>
                <a:latin typeface="Roboto"/>
              </a:rPr>
              <a:t>NOTE – In PowerPoint 365 you can select icons from PowerPoint’s icon library. (From Icons)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7E24E97-5ECE-48EE-802A-4E9274C5FE8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731" y="3157112"/>
            <a:ext cx="3259832" cy="2617403"/>
          </a:xfrm>
          <a:prstGeom prst="rect">
            <a:avLst/>
          </a:prstGeom>
        </p:spPr>
      </p:pic>
      <p:pic>
        <p:nvPicPr>
          <p:cNvPr id="6" name="Picture 5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3825EA9-D109-495B-AA7C-D84C3FF51F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02475" y="3701006"/>
            <a:ext cx="5486400" cy="659072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/>
          <p:nvPr/>
        </p:nvCxnSpPr>
        <p:spPr>
          <a:xfrm>
            <a:off x="8711952" y="4227669"/>
            <a:ext cx="2916324" cy="23199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7077" y="-198340"/>
            <a:ext cx="2271911" cy="2271911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5DF5D815-C881-691F-FC9B-03A9A846D990}"/>
              </a:ext>
            </a:extLst>
          </p:cNvPr>
          <p:cNvCxnSpPr>
            <a:cxnSpLocks/>
          </p:cNvCxnSpPr>
          <p:nvPr/>
        </p:nvCxnSpPr>
        <p:spPr>
          <a:xfrm>
            <a:off x="12704832" y="3226518"/>
            <a:ext cx="1503537" cy="4412239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76946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7D4F31E-C317-C192-4DBD-0E5B3A84E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512" y="2237253"/>
            <a:ext cx="7973235" cy="6326884"/>
          </a:xfrm>
          <a:prstGeom prst="rect">
            <a:avLst/>
          </a:prstGeom>
        </p:spPr>
      </p:pic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6285" y="-1121196"/>
            <a:ext cx="8894712" cy="88947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47" y="590428"/>
            <a:ext cx="12639822" cy="3471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Replacing </a:t>
            </a:r>
            <a:r>
              <a:rPr lang="en-US" dirty="0">
                <a:solidFill>
                  <a:schemeClr val="accent1"/>
                </a:solidFill>
              </a:rPr>
              <a:t>Pictures</a:t>
            </a:r>
            <a:r>
              <a:rPr lang="en-US" dirty="0">
                <a:solidFill>
                  <a:schemeClr val="bg1"/>
                </a:solidFill>
              </a:rPr>
              <a:t> in the Template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00084" y="3923501"/>
            <a:ext cx="5486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srgbClr val="FFFFFF"/>
                </a:solidFill>
                <a:latin typeface="Roboto"/>
              </a:rPr>
              <a:t>2. Select Change Pictures.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077" y="-198340"/>
            <a:ext cx="2271911" cy="22719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896CE19-1302-4DB7-86EC-C75B194E274E}"/>
              </a:ext>
            </a:extLst>
          </p:cNvPr>
          <p:cNvSpPr txBox="1"/>
          <p:nvPr/>
        </p:nvSpPr>
        <p:spPr>
          <a:xfrm>
            <a:off x="9900084" y="5113125"/>
            <a:ext cx="5486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srgbClr val="FFFFFF"/>
                </a:solidFill>
                <a:latin typeface="Roboto"/>
              </a:rPr>
              <a:t>3. Choose from options.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61C52-3ADF-4AD3-83E7-2151CE745CC2}"/>
              </a:ext>
            </a:extLst>
          </p:cNvPr>
          <p:cNvSpPr txBox="1"/>
          <p:nvPr/>
        </p:nvSpPr>
        <p:spPr>
          <a:xfrm>
            <a:off x="9900084" y="2870309"/>
            <a:ext cx="615668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srgbClr val="FFFFFF"/>
                </a:solidFill>
                <a:latin typeface="Roboto"/>
              </a:rPr>
              <a:t>1. Right click on the Picture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H="1">
            <a:off x="4895557" y="4259120"/>
            <a:ext cx="4882422" cy="23245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4DA7C3-A777-5418-9C71-AEF1BBE3F625}"/>
              </a:ext>
            </a:extLst>
          </p:cNvPr>
          <p:cNvCxnSpPr>
            <a:cxnSpLocks/>
          </p:cNvCxnSpPr>
          <p:nvPr/>
        </p:nvCxnSpPr>
        <p:spPr>
          <a:xfrm flipH="1">
            <a:off x="7962314" y="5410326"/>
            <a:ext cx="1883659" cy="124369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554BC4-919B-48C9-EA59-A37AC8F2045C}"/>
              </a:ext>
            </a:extLst>
          </p:cNvPr>
          <p:cNvCxnSpPr>
            <a:cxnSpLocks/>
          </p:cNvCxnSpPr>
          <p:nvPr/>
        </p:nvCxnSpPr>
        <p:spPr>
          <a:xfrm flipH="1">
            <a:off x="2433711" y="3131360"/>
            <a:ext cx="7426330" cy="66691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90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0346285" y="-1121196"/>
            <a:ext cx="8894712" cy="88947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5209" y="404449"/>
            <a:ext cx="14922960" cy="602941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Add / Remove </a:t>
            </a:r>
            <a:r>
              <a:rPr lang="en-US" dirty="0">
                <a:solidFill>
                  <a:schemeClr val="accent1"/>
                </a:solidFill>
              </a:rPr>
              <a:t>Film Grain</a:t>
            </a:r>
            <a:r>
              <a:rPr lang="en-US" dirty="0">
                <a:solidFill>
                  <a:schemeClr val="bg1"/>
                </a:solidFill>
              </a:rPr>
              <a:t> Effect on Pictures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024789" y="3830511"/>
            <a:ext cx="54864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Select </a:t>
            </a:r>
            <a:r>
              <a:rPr lang="en-US" sz="2700" dirty="0">
                <a:solidFill>
                  <a:srgbClr val="FFFFFF"/>
                </a:solidFill>
                <a:latin typeface="Roboto"/>
              </a:rPr>
              <a:t>the Effects icon.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077" y="-198340"/>
            <a:ext cx="2271911" cy="227191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896CE19-1302-4DB7-86EC-C75B194E274E}"/>
              </a:ext>
            </a:extLst>
          </p:cNvPr>
          <p:cNvSpPr txBox="1"/>
          <p:nvPr/>
        </p:nvSpPr>
        <p:spPr>
          <a:xfrm>
            <a:off x="7962796" y="6460856"/>
            <a:ext cx="548640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4. Choose </a:t>
            </a:r>
            <a:r>
              <a:rPr lang="en-US" sz="2700" dirty="0">
                <a:solidFill>
                  <a:srgbClr val="FFFFFF"/>
                </a:solidFill>
                <a:latin typeface="Roboto"/>
              </a:rPr>
              <a:t>Film Grain from the options.</a:t>
            </a: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*Note –</a:t>
            </a:r>
            <a:r>
              <a:rPr lang="en-US" sz="2700" dirty="0">
                <a:solidFill>
                  <a:srgbClr val="FFFFFF"/>
                </a:solidFill>
                <a:latin typeface="Roboto"/>
              </a:rPr>
              <a:t> If you let your mouse sit on top of a Artistic thumbnail it will give you the name of that effect.</a:t>
            </a:r>
            <a:endParaRPr kumimoji="0" lang="en-US" sz="27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4A61C52-3ADF-4AD3-83E7-2151CE745CC2}"/>
              </a:ext>
            </a:extLst>
          </p:cNvPr>
          <p:cNvSpPr txBox="1"/>
          <p:nvPr/>
        </p:nvSpPr>
        <p:spPr>
          <a:xfrm>
            <a:off x="6412965" y="1847420"/>
            <a:ext cx="61566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1. Right click on the Picture and select Format Background.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B3960D-B73F-2BDA-F427-D40B8CC293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3845" y="1910086"/>
            <a:ext cx="5007057" cy="678085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462EBF9-7BC3-0123-E12D-075B5AC547D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560544" y="2094713"/>
            <a:ext cx="4309001" cy="7181667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E554BC4-919B-48C9-EA59-A37AC8F2045C}"/>
              </a:ext>
            </a:extLst>
          </p:cNvPr>
          <p:cNvCxnSpPr>
            <a:cxnSpLocks/>
            <a:stCxn id="6" idx="1"/>
          </p:cNvCxnSpPr>
          <p:nvPr/>
        </p:nvCxnSpPr>
        <p:spPr>
          <a:xfrm flipH="1">
            <a:off x="3750590" y="2309085"/>
            <a:ext cx="2662375" cy="54400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E7B59A9-5231-41E0-86B8-E8C1B7DA0BE5}"/>
              </a:ext>
            </a:extLst>
          </p:cNvPr>
          <p:cNvCxnSpPr>
            <a:cxnSpLocks/>
          </p:cNvCxnSpPr>
          <p:nvPr/>
        </p:nvCxnSpPr>
        <p:spPr>
          <a:xfrm flipV="1">
            <a:off x="12350697" y="2913681"/>
            <a:ext cx="2372693" cy="119045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74DA7C3-A777-5418-9C71-AEF1BBE3F625}"/>
              </a:ext>
            </a:extLst>
          </p:cNvPr>
          <p:cNvCxnSpPr>
            <a:cxnSpLocks/>
          </p:cNvCxnSpPr>
          <p:nvPr/>
        </p:nvCxnSpPr>
        <p:spPr>
          <a:xfrm>
            <a:off x="12739607" y="6772759"/>
            <a:ext cx="2789695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67C70A7-9EE1-CD65-1460-9F773FD4816C}"/>
              </a:ext>
            </a:extLst>
          </p:cNvPr>
          <p:cNvSpPr txBox="1"/>
          <p:nvPr/>
        </p:nvSpPr>
        <p:spPr>
          <a:xfrm>
            <a:off x="7975711" y="5021297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2. Click on Artistic Effects to the options.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426E7E69-EDC0-775F-B16D-3CAE3D187D58}"/>
              </a:ext>
            </a:extLst>
          </p:cNvPr>
          <p:cNvCxnSpPr>
            <a:cxnSpLocks/>
          </p:cNvCxnSpPr>
          <p:nvPr/>
        </p:nvCxnSpPr>
        <p:spPr>
          <a:xfrm>
            <a:off x="13096068" y="5269424"/>
            <a:ext cx="1131376" cy="2014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4562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B70987DD-F8D3-470F-856A-61F957D726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6285" y="-1121196"/>
            <a:ext cx="8894712" cy="8894712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037" y="511845"/>
            <a:ext cx="14224737" cy="859755"/>
          </a:xfrm>
        </p:spPr>
        <p:txBody>
          <a:bodyPr anchor="ctr" anchorCtr="0">
            <a:norm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</a:rPr>
              <a:t>Changing theme Colors </a:t>
            </a:r>
            <a:r>
              <a:rPr lang="en-US" sz="21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PowerPoint</a:t>
            </a: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36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2013 and newer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5661019-4AAF-4628-BEBE-7CF6373172A5}"/>
              </a:ext>
            </a:extLst>
          </p:cNvPr>
          <p:cNvGrpSpPr/>
          <p:nvPr/>
        </p:nvGrpSpPr>
        <p:grpSpPr>
          <a:xfrm>
            <a:off x="2555268" y="1514316"/>
            <a:ext cx="12791748" cy="7733640"/>
            <a:chOff x="1478040" y="851120"/>
            <a:chExt cx="8527832" cy="5155760"/>
          </a:xfrm>
        </p:grpSpPr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8B72B4E-4DA6-46EC-B4AD-7305876BF4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3732" t="-46112" r="33283" b="46112"/>
            <a:stretch/>
          </p:blipFill>
          <p:spPr>
            <a:xfrm>
              <a:off x="1478040" y="851120"/>
              <a:ext cx="8163032" cy="5155760"/>
            </a:xfrm>
            <a:prstGeom prst="rect">
              <a:avLst/>
            </a:prstGeom>
          </p:spPr>
        </p:pic>
        <p:cxnSp>
          <p:nvCxnSpPr>
            <p:cNvPr id="25" name="Elbow Connector 17">
              <a:extLst>
                <a:ext uri="{FF2B5EF4-FFF2-40B4-BE49-F238E27FC236}">
                  <a16:creationId xmlns:a16="http://schemas.microsoft.com/office/drawing/2014/main" id="{0AAAAF1E-A434-4790-861C-6FB27A24FE1F}"/>
                </a:ext>
              </a:extLst>
            </p:cNvPr>
            <p:cNvCxnSpPr>
              <a:cxnSpLocks/>
              <a:endCxn id="26" idx="1"/>
            </p:cNvCxnSpPr>
            <p:nvPr/>
          </p:nvCxnSpPr>
          <p:spPr>
            <a:xfrm rot="5400000" flipH="1" flipV="1">
              <a:off x="2312598" y="2944087"/>
              <a:ext cx="723247" cy="246581"/>
            </a:xfrm>
            <a:prstGeom prst="bentConnector2">
              <a:avLst/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6D98EBD-D967-4A53-A61B-BBB686EFCC1E}"/>
                </a:ext>
              </a:extLst>
            </p:cNvPr>
            <p:cNvSpPr txBox="1"/>
            <p:nvPr/>
          </p:nvSpPr>
          <p:spPr>
            <a:xfrm>
              <a:off x="2797512" y="2434821"/>
              <a:ext cx="2249147" cy="541863"/>
            </a:xfrm>
            <a:prstGeom prst="rect">
              <a:avLst/>
            </a:prstGeom>
            <a:noFill/>
          </p:spPr>
          <p:txBody>
            <a:bodyPr wrap="square" lIns="73409" tIns="36707" rIns="73409" bIns="36707" rtlCol="0">
              <a:spAutoFit/>
            </a:bodyPr>
            <a:lstStyle/>
            <a:p>
              <a:pPr defTabSz="734043">
                <a:defRPr/>
              </a:pPr>
              <a:r>
                <a:rPr lang="en-US" sz="2400" dirty="0">
                  <a:solidFill>
                    <a:prstClr val="white"/>
                  </a:solidFill>
                  <a:latin typeface="Roboto"/>
                </a:rPr>
                <a:t>1. Click on the design tab</a:t>
              </a:r>
            </a:p>
          </p:txBody>
        </p:sp>
        <p:cxnSp>
          <p:nvCxnSpPr>
            <p:cNvPr id="27" name="Elbow Connector 19">
              <a:extLst>
                <a:ext uri="{FF2B5EF4-FFF2-40B4-BE49-F238E27FC236}">
                  <a16:creationId xmlns:a16="http://schemas.microsoft.com/office/drawing/2014/main" id="{93AAB18E-CE6C-4796-A2DA-CEDBC5237948}"/>
                </a:ext>
              </a:extLst>
            </p:cNvPr>
            <p:cNvCxnSpPr>
              <a:cxnSpLocks/>
              <a:endCxn id="31" idx="1"/>
            </p:cNvCxnSpPr>
            <p:nvPr/>
          </p:nvCxnSpPr>
          <p:spPr>
            <a:xfrm rot="5400000" flipH="1" flipV="1">
              <a:off x="7903995" y="3099976"/>
              <a:ext cx="1247616" cy="225084"/>
            </a:xfrm>
            <a:prstGeom prst="bentConnector2">
              <a:avLst/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Elbow Connector 20">
              <a:extLst>
                <a:ext uri="{FF2B5EF4-FFF2-40B4-BE49-F238E27FC236}">
                  <a16:creationId xmlns:a16="http://schemas.microsoft.com/office/drawing/2014/main" id="{C4A391EF-CE9F-4050-B551-68FD44939FDC}"/>
                </a:ext>
              </a:extLst>
            </p:cNvPr>
            <p:cNvCxnSpPr>
              <a:cxnSpLocks/>
              <a:endCxn id="29" idx="2"/>
            </p:cNvCxnSpPr>
            <p:nvPr/>
          </p:nvCxnSpPr>
          <p:spPr>
            <a:xfrm rot="16200000" flipV="1">
              <a:off x="4688565" y="3943065"/>
              <a:ext cx="3283037" cy="414294"/>
            </a:xfrm>
            <a:prstGeom prst="bentConnector3">
              <a:avLst>
                <a:gd name="adj1" fmla="val 50000"/>
              </a:avLst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211B874A-8A19-430D-8947-DA237891F91C}"/>
                </a:ext>
              </a:extLst>
            </p:cNvPr>
            <p:cNvSpPr txBox="1"/>
            <p:nvPr/>
          </p:nvSpPr>
          <p:spPr>
            <a:xfrm>
              <a:off x="5511700" y="1720608"/>
              <a:ext cx="1222473" cy="788085"/>
            </a:xfrm>
            <a:prstGeom prst="rect">
              <a:avLst/>
            </a:prstGeom>
            <a:noFill/>
          </p:spPr>
          <p:txBody>
            <a:bodyPr wrap="square" lIns="73409" tIns="36707" rIns="73409" bIns="36707" rtlCol="0">
              <a:spAutoFit/>
            </a:bodyPr>
            <a:lstStyle/>
            <a:p>
              <a:pPr defTabSz="734043">
                <a:defRPr/>
              </a:pPr>
              <a:r>
                <a:rPr lang="en-US" sz="2400" dirty="0">
                  <a:solidFill>
                    <a:prstClr val="white"/>
                  </a:solidFill>
                  <a:latin typeface="Roboto"/>
                </a:rPr>
                <a:t>4. Select Customize Colors.</a:t>
              </a:r>
              <a:endParaRPr lang="en-US" sz="2700" dirty="0">
                <a:solidFill>
                  <a:prstClr val="white"/>
                </a:solidFill>
                <a:latin typeface="Roboto"/>
              </a:endParaRPr>
            </a:p>
          </p:txBody>
        </p:sp>
        <p:cxnSp>
          <p:nvCxnSpPr>
            <p:cNvPr id="30" name="Elbow Connector 23">
              <a:extLst>
                <a:ext uri="{FF2B5EF4-FFF2-40B4-BE49-F238E27FC236}">
                  <a16:creationId xmlns:a16="http://schemas.microsoft.com/office/drawing/2014/main" id="{7291185C-9163-4C4B-9D20-C4925F80C357}"/>
                </a:ext>
              </a:extLst>
            </p:cNvPr>
            <p:cNvCxnSpPr>
              <a:cxnSpLocks/>
              <a:endCxn id="32" idx="1"/>
            </p:cNvCxnSpPr>
            <p:nvPr/>
          </p:nvCxnSpPr>
          <p:spPr>
            <a:xfrm rot="16200000" flipV="1">
              <a:off x="6511311" y="3182733"/>
              <a:ext cx="1247616" cy="59570"/>
            </a:xfrm>
            <a:prstGeom prst="bentConnector4">
              <a:avLst>
                <a:gd name="adj1" fmla="val 39142"/>
                <a:gd name="adj2" fmla="val 355833"/>
              </a:avLst>
            </a:prstGeom>
            <a:ln w="19050">
              <a:solidFill>
                <a:schemeClr val="accent1"/>
              </a:solidFill>
              <a:headEnd type="stealt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5018A20-1279-4018-A46B-08587568673F}"/>
                </a:ext>
              </a:extLst>
            </p:cNvPr>
            <p:cNvSpPr txBox="1"/>
            <p:nvPr/>
          </p:nvSpPr>
          <p:spPr>
            <a:xfrm>
              <a:off x="8640345" y="2317778"/>
              <a:ext cx="1365527" cy="541863"/>
            </a:xfrm>
            <a:prstGeom prst="rect">
              <a:avLst/>
            </a:prstGeom>
            <a:noFill/>
          </p:spPr>
          <p:txBody>
            <a:bodyPr wrap="square" lIns="73409" tIns="36707" rIns="73409" bIns="36707" rtlCol="0">
              <a:spAutoFit/>
            </a:bodyPr>
            <a:lstStyle/>
            <a:p>
              <a:pPr defTabSz="734043">
                <a:defRPr/>
              </a:pPr>
              <a:r>
                <a:rPr lang="en-US" sz="2400" dirty="0">
                  <a:solidFill>
                    <a:prstClr val="white"/>
                  </a:solidFill>
                  <a:latin typeface="Roboto"/>
                </a:rPr>
                <a:t>2. Select This  Arrow</a:t>
              </a:r>
              <a:endParaRPr lang="en-US" sz="2700" dirty="0">
                <a:solidFill>
                  <a:prstClr val="white"/>
                </a:solidFill>
                <a:latin typeface="Roboto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4E2D192-C5BA-46D2-94B0-EFEDEB19E0FD}"/>
                </a:ext>
              </a:extLst>
            </p:cNvPr>
            <p:cNvSpPr txBox="1"/>
            <p:nvPr/>
          </p:nvSpPr>
          <p:spPr>
            <a:xfrm>
              <a:off x="7105333" y="2317778"/>
              <a:ext cx="1438939" cy="541863"/>
            </a:xfrm>
            <a:prstGeom prst="rect">
              <a:avLst/>
            </a:prstGeom>
            <a:noFill/>
          </p:spPr>
          <p:txBody>
            <a:bodyPr wrap="square" lIns="73409" tIns="36707" rIns="73409" bIns="36707" rtlCol="0">
              <a:spAutoFit/>
            </a:bodyPr>
            <a:lstStyle/>
            <a:p>
              <a:pPr defTabSz="734043">
                <a:defRPr/>
              </a:pPr>
              <a:r>
                <a:rPr lang="en-US" sz="2400" dirty="0">
                  <a:solidFill>
                    <a:prstClr val="white"/>
                  </a:solidFill>
                  <a:latin typeface="Roboto"/>
                </a:rPr>
                <a:t>3. Select Colors</a:t>
              </a:r>
              <a:endParaRPr lang="en-US" sz="2700" dirty="0">
                <a:solidFill>
                  <a:prstClr val="white"/>
                </a:solidFill>
                <a:latin typeface="Roboto"/>
              </a:endParaRPr>
            </a:p>
          </p:txBody>
        </p:sp>
      </p:grpSp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04C70835-4C1D-4795-89F7-B177670EDF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077" y="-198340"/>
            <a:ext cx="2271911" cy="227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520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FB2EF682-E91D-4E68-B109-82D1EF44F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6285" y="-1121196"/>
            <a:ext cx="8894712" cy="889471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CA6A3EA-8AC8-4E80-A531-22F09ADF237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525" r="33839" b="47194"/>
          <a:stretch/>
        </p:blipFill>
        <p:spPr>
          <a:xfrm>
            <a:off x="2738082" y="4981638"/>
            <a:ext cx="12177132" cy="4104801"/>
          </a:xfrm>
          <a:prstGeom prst="rect">
            <a:avLst/>
          </a:prstGeom>
        </p:spPr>
      </p:pic>
      <p:cxnSp>
        <p:nvCxnSpPr>
          <p:cNvPr id="30" name="Elbow Connector 17">
            <a:extLst>
              <a:ext uri="{FF2B5EF4-FFF2-40B4-BE49-F238E27FC236}">
                <a16:creationId xmlns:a16="http://schemas.microsoft.com/office/drawing/2014/main" id="{0280BDDF-115C-4C24-944F-80309969DB70}"/>
              </a:ext>
            </a:extLst>
          </p:cNvPr>
          <p:cNvCxnSpPr>
            <a:cxnSpLocks/>
            <a:endCxn id="31" idx="1"/>
          </p:cNvCxnSpPr>
          <p:nvPr/>
        </p:nvCxnSpPr>
        <p:spPr>
          <a:xfrm flipV="1">
            <a:off x="3983849" y="4019624"/>
            <a:ext cx="1281366" cy="1148394"/>
          </a:xfrm>
          <a:prstGeom prst="bentConnector3">
            <a:avLst>
              <a:gd name="adj1" fmla="val 50000"/>
            </a:avLst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19388EC-C663-4277-BF44-ECD5CF0C3798}"/>
              </a:ext>
            </a:extLst>
          </p:cNvPr>
          <p:cNvSpPr txBox="1"/>
          <p:nvPr/>
        </p:nvSpPr>
        <p:spPr>
          <a:xfrm>
            <a:off x="5265215" y="3613226"/>
            <a:ext cx="3373721" cy="812795"/>
          </a:xfrm>
          <a:prstGeom prst="rect">
            <a:avLst/>
          </a:prstGeom>
          <a:noFill/>
        </p:spPr>
        <p:txBody>
          <a:bodyPr wrap="square" lIns="73409" tIns="36707" rIns="73409" bIns="36707" rtlCol="0">
            <a:spAutoFit/>
          </a:bodyPr>
          <a:lstStyle/>
          <a:p>
            <a:pPr defTabSz="734043">
              <a:defRPr/>
            </a:pPr>
            <a:r>
              <a:rPr lang="en-US" sz="2400" dirty="0">
                <a:solidFill>
                  <a:prstClr val="white"/>
                </a:solidFill>
                <a:latin typeface="Roboto"/>
              </a:rPr>
              <a:t>1. Click on the design tab</a:t>
            </a:r>
          </a:p>
        </p:txBody>
      </p:sp>
      <p:cxnSp>
        <p:nvCxnSpPr>
          <p:cNvPr id="32" name="Elbow Connector 19">
            <a:extLst>
              <a:ext uri="{FF2B5EF4-FFF2-40B4-BE49-F238E27FC236}">
                <a16:creationId xmlns:a16="http://schemas.microsoft.com/office/drawing/2014/main" id="{86A0D757-96AD-42F2-A125-4C609D5834C6}"/>
              </a:ext>
            </a:extLst>
          </p:cNvPr>
          <p:cNvCxnSpPr>
            <a:cxnSpLocks/>
            <a:endCxn id="35" idx="3"/>
          </p:cNvCxnSpPr>
          <p:nvPr/>
        </p:nvCxnSpPr>
        <p:spPr>
          <a:xfrm rot="16200000" flipV="1">
            <a:off x="12496807" y="4260655"/>
            <a:ext cx="1871424" cy="473870"/>
          </a:xfrm>
          <a:prstGeom prst="bentConnector2">
            <a:avLst/>
          </a:prstGeom>
          <a:ln w="19050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Elbow Connector 20">
            <a:extLst>
              <a:ext uri="{FF2B5EF4-FFF2-40B4-BE49-F238E27FC236}">
                <a16:creationId xmlns:a16="http://schemas.microsoft.com/office/drawing/2014/main" id="{438DB439-420F-4BD0-8B48-6F199C55301D}"/>
              </a:ext>
            </a:extLst>
          </p:cNvPr>
          <p:cNvCxnSpPr>
            <a:cxnSpLocks/>
            <a:endCxn id="34" idx="2"/>
          </p:cNvCxnSpPr>
          <p:nvPr/>
        </p:nvCxnSpPr>
        <p:spPr>
          <a:xfrm rot="16200000" flipV="1">
            <a:off x="8221540" y="4522809"/>
            <a:ext cx="4975803" cy="2813889"/>
          </a:xfrm>
          <a:prstGeom prst="bentConnector3">
            <a:avLst>
              <a:gd name="adj1" fmla="val 50000"/>
            </a:avLst>
          </a:prstGeom>
          <a:ln w="22225">
            <a:solidFill>
              <a:schemeClr val="accent1"/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7E607CF9-A65F-4E95-BC14-517A0E210D47}"/>
              </a:ext>
            </a:extLst>
          </p:cNvPr>
          <p:cNvSpPr txBox="1"/>
          <p:nvPr/>
        </p:nvSpPr>
        <p:spPr>
          <a:xfrm>
            <a:off x="8385641" y="2259725"/>
            <a:ext cx="1833710" cy="1182127"/>
          </a:xfrm>
          <a:prstGeom prst="rect">
            <a:avLst/>
          </a:prstGeom>
          <a:noFill/>
        </p:spPr>
        <p:txBody>
          <a:bodyPr wrap="square" lIns="73409" tIns="36707" rIns="73409" bIns="36707" rtlCol="0">
            <a:spAutoFit/>
          </a:bodyPr>
          <a:lstStyle/>
          <a:p>
            <a:pPr defTabSz="734043">
              <a:defRPr/>
            </a:pPr>
            <a:r>
              <a:rPr lang="en-US" sz="2400" dirty="0">
                <a:solidFill>
                  <a:prstClr val="white"/>
                </a:solidFill>
                <a:latin typeface="Roboto"/>
              </a:rPr>
              <a:t>3. Create New Theme Colors.</a:t>
            </a:r>
            <a:endParaRPr lang="en-US" sz="2700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F88BAAB-CBD2-4A42-BF35-7D95EE3965D5}"/>
              </a:ext>
            </a:extLst>
          </p:cNvPr>
          <p:cNvSpPr txBox="1"/>
          <p:nvPr/>
        </p:nvSpPr>
        <p:spPr>
          <a:xfrm>
            <a:off x="11037175" y="3155480"/>
            <a:ext cx="2158409" cy="812795"/>
          </a:xfrm>
          <a:prstGeom prst="rect">
            <a:avLst/>
          </a:prstGeom>
          <a:noFill/>
        </p:spPr>
        <p:txBody>
          <a:bodyPr wrap="square" lIns="73409" tIns="36707" rIns="73409" bIns="36707" rtlCol="0">
            <a:spAutoFit/>
          </a:bodyPr>
          <a:lstStyle/>
          <a:p>
            <a:pPr algn="r" defTabSz="734043">
              <a:defRPr/>
            </a:pPr>
            <a:r>
              <a:rPr lang="en-US" sz="2400" dirty="0">
                <a:solidFill>
                  <a:prstClr val="white"/>
                </a:solidFill>
                <a:latin typeface="Roboto"/>
              </a:rPr>
              <a:t>2. Select Colors</a:t>
            </a:r>
            <a:endParaRPr lang="en-US" sz="2700" dirty="0">
              <a:solidFill>
                <a:prstClr val="white"/>
              </a:solidFill>
              <a:latin typeface="Roboto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FAF46E7C-7C84-4934-B5C2-86495FE965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63137" y="511845"/>
            <a:ext cx="14224737" cy="859755"/>
          </a:xfrm>
        </p:spPr>
        <p:txBody>
          <a:bodyPr anchor="ctr" anchorCtr="0"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Changing theme Colors </a:t>
            </a:r>
            <a:r>
              <a:rPr lang="en-US" sz="24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in PowerPoint </a:t>
            </a:r>
            <a:r>
              <a:rPr lang="en-US" sz="48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2010</a:t>
            </a:r>
          </a:p>
        </p:txBody>
      </p:sp>
      <p:pic>
        <p:nvPicPr>
          <p:cNvPr id="20" name="Graphic 19" descr="Single gear with solid fill">
            <a:extLst>
              <a:ext uri="{FF2B5EF4-FFF2-40B4-BE49-F238E27FC236}">
                <a16:creationId xmlns:a16="http://schemas.microsoft.com/office/drawing/2014/main" id="{719AC7E3-D32B-44C3-8316-9874F4AAA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27077" y="-198340"/>
            <a:ext cx="2271911" cy="2271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5742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60C96C28-7DCF-4201-9D8D-BC414FD526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6285" y="-1121196"/>
            <a:ext cx="8894712" cy="889471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77860" y="2320295"/>
            <a:ext cx="4123584" cy="501110"/>
          </a:xfrm>
          <a:prstGeom prst="rect">
            <a:avLst/>
          </a:prstGeom>
          <a:noFill/>
        </p:spPr>
        <p:txBody>
          <a:bodyPr wrap="none" lIns="130502" tIns="65252" rIns="130502" bIns="65252" rtlCol="0">
            <a:spAutoFit/>
          </a:bodyPr>
          <a:lstStyle/>
          <a:p>
            <a:pPr defTabSz="978723">
              <a:defRPr/>
            </a:pPr>
            <a:r>
              <a:rPr lang="en-US" sz="2400" dirty="0">
                <a:solidFill>
                  <a:prstClr val="white"/>
                </a:solidFill>
                <a:latin typeface="Roboto"/>
              </a:rPr>
              <a:t>1. Expand Document Theme</a:t>
            </a:r>
          </a:p>
        </p:txBody>
      </p:sp>
      <p:pic>
        <p:nvPicPr>
          <p:cNvPr id="14" name="Picture 3" descr="P:\misc\Screen Shot 2015-12-14 at 10.47.07 AM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1216" y="3614324"/>
            <a:ext cx="5968332" cy="4412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5" name="Elbow Connector 4"/>
          <p:cNvCxnSpPr/>
          <p:nvPr/>
        </p:nvCxnSpPr>
        <p:spPr>
          <a:xfrm rot="10800000">
            <a:off x="4847557" y="2790001"/>
            <a:ext cx="2017646" cy="1588910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Elbow Connector 11"/>
          <p:cNvCxnSpPr/>
          <p:nvPr/>
        </p:nvCxnSpPr>
        <p:spPr>
          <a:xfrm rot="5400000" flipH="1" flipV="1">
            <a:off x="7669058" y="4544530"/>
            <a:ext cx="3058409" cy="542576"/>
          </a:xfrm>
          <a:prstGeom prst="bentConnector3">
            <a:avLst>
              <a:gd name="adj1" fmla="val -8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8926979" y="2806187"/>
            <a:ext cx="4235794" cy="501110"/>
          </a:xfrm>
          <a:prstGeom prst="rect">
            <a:avLst/>
          </a:prstGeom>
          <a:noFill/>
        </p:spPr>
        <p:txBody>
          <a:bodyPr wrap="none" lIns="130502" tIns="65252" rIns="130502" bIns="65252" rtlCol="0">
            <a:spAutoFit/>
          </a:bodyPr>
          <a:lstStyle/>
          <a:p>
            <a:pPr defTabSz="978723">
              <a:defRPr/>
            </a:pPr>
            <a:r>
              <a:rPr lang="en-US" sz="2400" dirty="0">
                <a:solidFill>
                  <a:prstClr val="white"/>
                </a:solidFill>
                <a:latin typeface="Roboto"/>
              </a:rPr>
              <a:t>2. Click Create Theme Colors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55" t="29556" r="19792" b="29556"/>
          <a:stretch/>
        </p:blipFill>
        <p:spPr bwMode="auto">
          <a:xfrm>
            <a:off x="12725023" y="5908114"/>
            <a:ext cx="2562257" cy="27117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9903619" y="4706600"/>
            <a:ext cx="3642683" cy="501110"/>
          </a:xfrm>
          <a:prstGeom prst="rect">
            <a:avLst/>
          </a:prstGeom>
          <a:noFill/>
        </p:spPr>
        <p:txBody>
          <a:bodyPr wrap="none" lIns="130502" tIns="65252" rIns="130502" bIns="65252" rtlCol="0">
            <a:spAutoFit/>
          </a:bodyPr>
          <a:lstStyle/>
          <a:p>
            <a:pPr defTabSz="978723">
              <a:defRPr/>
            </a:pPr>
            <a:r>
              <a:rPr lang="en-US" sz="2400" dirty="0">
                <a:solidFill>
                  <a:prstClr val="white"/>
                </a:solidFill>
                <a:latin typeface="Roboto"/>
              </a:rPr>
              <a:t>3. Change Accent Colors</a:t>
            </a:r>
          </a:p>
        </p:txBody>
      </p:sp>
      <p:cxnSp>
        <p:nvCxnSpPr>
          <p:cNvPr id="20" name="Elbow Connector 19"/>
          <p:cNvCxnSpPr/>
          <p:nvPr/>
        </p:nvCxnSpPr>
        <p:spPr>
          <a:xfrm rot="10800000">
            <a:off x="10121865" y="5177873"/>
            <a:ext cx="2711658" cy="2259443"/>
          </a:xfrm>
          <a:prstGeom prst="bentConnector3">
            <a:avLst>
              <a:gd name="adj1" fmla="val 50000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  <a:headEnd type="stealth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1">
            <a:extLst>
              <a:ext uri="{FF2B5EF4-FFF2-40B4-BE49-F238E27FC236}">
                <a16:creationId xmlns:a16="http://schemas.microsoft.com/office/drawing/2014/main" id="{25E4EE31-2B25-47BE-A3A6-9503C83A4A75}"/>
              </a:ext>
            </a:extLst>
          </p:cNvPr>
          <p:cNvSpPr txBox="1">
            <a:spLocks/>
          </p:cNvSpPr>
          <p:nvPr/>
        </p:nvSpPr>
        <p:spPr>
          <a:xfrm>
            <a:off x="2864495" y="606767"/>
            <a:ext cx="12639822" cy="66991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defRPr/>
            </a:pPr>
            <a:r>
              <a:rPr lang="en-US" sz="4200" dirty="0">
                <a:solidFill>
                  <a:srgbClr val="FFFFFF"/>
                </a:solidFill>
                <a:latin typeface="Roboto"/>
              </a:rPr>
              <a:t>Changing theme Colors </a:t>
            </a:r>
            <a:r>
              <a:rPr lang="en-US" sz="2060" dirty="0">
                <a:solidFill>
                  <a:srgbClr val="00ADF1">
                    <a:lumMod val="60000"/>
                    <a:lumOff val="40000"/>
                  </a:srgbClr>
                </a:solidFill>
                <a:latin typeface="Roboto"/>
              </a:rPr>
              <a:t>in </a:t>
            </a:r>
            <a:r>
              <a:rPr lang="en-US" sz="2100" dirty="0">
                <a:solidFill>
                  <a:srgbClr val="00ADF1">
                    <a:lumMod val="60000"/>
                    <a:lumOff val="40000"/>
                  </a:srgbClr>
                </a:solidFill>
                <a:latin typeface="Roboto"/>
              </a:rPr>
              <a:t>PowerPoint Mac 2011</a:t>
            </a:r>
            <a:endParaRPr lang="en-US" sz="2918" dirty="0">
              <a:solidFill>
                <a:srgbClr val="00ADF1">
                  <a:lumMod val="60000"/>
                  <a:lumOff val="40000"/>
                </a:srgbClr>
              </a:solidFill>
              <a:latin typeface="Roboto"/>
            </a:endParaRPr>
          </a:p>
        </p:txBody>
      </p:sp>
      <p:pic>
        <p:nvPicPr>
          <p:cNvPr id="16" name="Graphic 15" descr="Single gear with solid fill">
            <a:extLst>
              <a:ext uri="{FF2B5EF4-FFF2-40B4-BE49-F238E27FC236}">
                <a16:creationId xmlns:a16="http://schemas.microsoft.com/office/drawing/2014/main" id="{A8B37F3A-0719-45B5-B46B-937ACAFEBB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61056" y="-425157"/>
            <a:ext cx="4149926" cy="41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43291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Graphic 32" descr="Single gear with solid fill">
            <a:extLst>
              <a:ext uri="{FF2B5EF4-FFF2-40B4-BE49-F238E27FC236}">
                <a16:creationId xmlns:a16="http://schemas.microsoft.com/office/drawing/2014/main" id="{B7909C26-540B-4EE4-ADE6-F01A1FFE55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6285" y="-1121196"/>
            <a:ext cx="8894712" cy="889471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AF324B8-C3F3-435A-9169-4D0EC5D88B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6009" t="27950" r="45980" b="30968"/>
          <a:stretch/>
        </p:blipFill>
        <p:spPr>
          <a:xfrm>
            <a:off x="7969810" y="5504319"/>
            <a:ext cx="3428027" cy="366240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51D39F1-C790-44EB-A590-312605CC6E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5958" t="30982" r="45934" b="31404"/>
          <a:stretch/>
        </p:blipFill>
        <p:spPr>
          <a:xfrm>
            <a:off x="2778896" y="1892492"/>
            <a:ext cx="3523605" cy="3405825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F044DD72-3A51-4093-A954-EDE3537BCD44}"/>
              </a:ext>
            </a:extLst>
          </p:cNvPr>
          <p:cNvSpPr txBox="1"/>
          <p:nvPr/>
        </p:nvSpPr>
        <p:spPr>
          <a:xfrm>
            <a:off x="7923779" y="1746523"/>
            <a:ext cx="3988143" cy="1551454"/>
          </a:xfrm>
          <a:prstGeom prst="rect">
            <a:avLst/>
          </a:prstGeom>
          <a:noFill/>
        </p:spPr>
        <p:txBody>
          <a:bodyPr wrap="square" lIns="73406" tIns="36705" rIns="73406" bIns="36705" rtlCol="0">
            <a:spAutoFit/>
          </a:bodyPr>
          <a:lstStyle/>
          <a:p>
            <a:pPr defTabSz="734043"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All the accents plus the Text/Background-Dark2 are what control the colors in this template.</a:t>
            </a:r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BAAC697-F71D-4781-9630-28C704148B67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94" y="2114327"/>
            <a:ext cx="3390194" cy="1023552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7CF54A8F-7B87-4D7A-81F3-B9555A5F2858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82" y="2114327"/>
            <a:ext cx="3390206" cy="1229658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7CD24C4-40A2-4E88-8A19-76633373EFE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70" y="2114327"/>
            <a:ext cx="3390216" cy="1434251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2B797B76-CAB7-4112-B1BC-1E642E79E999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61" y="2114327"/>
            <a:ext cx="3390227" cy="1632123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21BF3E2B-C4C7-43BE-8A25-B380F25C926A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61" y="2114327"/>
            <a:ext cx="3390227" cy="1858353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1034F28-7F10-406C-894D-9FC2299E83BB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61" y="2114327"/>
            <a:ext cx="3390227" cy="2055816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049FE904-1931-4FAB-BB94-5F510F4ED036}"/>
              </a:ext>
            </a:extLst>
          </p:cNvPr>
          <p:cNvCxnSpPr>
            <a:cxnSpLocks/>
            <a:stCxn id="51" idx="2"/>
          </p:cNvCxnSpPr>
          <p:nvPr/>
        </p:nvCxnSpPr>
        <p:spPr>
          <a:xfrm flipH="1">
            <a:off x="4342361" y="2114327"/>
            <a:ext cx="3390227" cy="2261553"/>
          </a:xfrm>
          <a:prstGeom prst="line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Oval 50">
            <a:extLst>
              <a:ext uri="{FF2B5EF4-FFF2-40B4-BE49-F238E27FC236}">
                <a16:creationId xmlns:a16="http://schemas.microsoft.com/office/drawing/2014/main" id="{B72507AF-D67A-4C8D-A271-7DFB965EF181}"/>
              </a:ext>
            </a:extLst>
          </p:cNvPr>
          <p:cNvSpPr/>
          <p:nvPr/>
        </p:nvSpPr>
        <p:spPr>
          <a:xfrm>
            <a:off x="7732587" y="2061165"/>
            <a:ext cx="105627" cy="106323"/>
          </a:xfrm>
          <a:prstGeom prst="ellipse">
            <a:avLst/>
          </a:prstGeom>
          <a:ln w="190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3406" tIns="36705" rIns="73406" bIns="36705" rtlCol="0" anchor="ctr"/>
          <a:lstStyle/>
          <a:p>
            <a:pPr algn="ctr" defTabSz="734043">
              <a:defRPr/>
            </a:pPr>
            <a:endParaRPr lang="en-US" sz="150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306A67B3-4D49-4A1F-BF2B-166D16F90BE6}"/>
              </a:ext>
            </a:extLst>
          </p:cNvPr>
          <p:cNvCxnSpPr>
            <a:cxnSpLocks/>
          </p:cNvCxnSpPr>
          <p:nvPr/>
        </p:nvCxnSpPr>
        <p:spPr>
          <a:xfrm flipH="1">
            <a:off x="9488246" y="4006517"/>
            <a:ext cx="2820060" cy="3006972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>
            <a:extLst>
              <a:ext uri="{FF2B5EF4-FFF2-40B4-BE49-F238E27FC236}">
                <a16:creationId xmlns:a16="http://schemas.microsoft.com/office/drawing/2014/main" id="{7A3A8C32-A117-473D-BAED-7108F8F34289}"/>
              </a:ext>
            </a:extLst>
          </p:cNvPr>
          <p:cNvSpPr txBox="1"/>
          <p:nvPr/>
        </p:nvSpPr>
        <p:spPr>
          <a:xfrm>
            <a:off x="12293574" y="3688110"/>
            <a:ext cx="5383371" cy="812791"/>
          </a:xfrm>
          <a:prstGeom prst="rect">
            <a:avLst/>
          </a:prstGeom>
          <a:noFill/>
        </p:spPr>
        <p:txBody>
          <a:bodyPr wrap="square" lIns="73406" tIns="36705" rIns="73406" bIns="36705" rtlCol="0">
            <a:spAutoFit/>
          </a:bodyPr>
          <a:lstStyle/>
          <a:p>
            <a:pPr marL="229377" indent="-229377" defTabSz="734043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Left click on a color drop down to bring up the colors.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3D6FFFA4-14B2-414E-810F-660506E29E3C}"/>
              </a:ext>
            </a:extLst>
          </p:cNvPr>
          <p:cNvCxnSpPr>
            <a:cxnSpLocks/>
          </p:cNvCxnSpPr>
          <p:nvPr/>
        </p:nvCxnSpPr>
        <p:spPr>
          <a:xfrm flipH="1">
            <a:off x="9900085" y="5522495"/>
            <a:ext cx="2336033" cy="1749662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A1DB98D5-3045-4F88-A004-164B9B0A3200}"/>
              </a:ext>
            </a:extLst>
          </p:cNvPr>
          <p:cNvSpPr txBox="1"/>
          <p:nvPr/>
        </p:nvSpPr>
        <p:spPr>
          <a:xfrm>
            <a:off x="12293575" y="5220334"/>
            <a:ext cx="5383373" cy="1182123"/>
          </a:xfrm>
          <a:prstGeom prst="rect">
            <a:avLst/>
          </a:prstGeom>
          <a:noFill/>
        </p:spPr>
        <p:txBody>
          <a:bodyPr wrap="square" lIns="73406" tIns="36705" rIns="73406" bIns="36705" rtlCol="0">
            <a:spAutoFit/>
          </a:bodyPr>
          <a:lstStyle/>
          <a:p>
            <a:pPr marL="305835" indent="-305835" defTabSz="734043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The top square that is highlighted is the main color, select it and change its color.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C1BF6602-B80E-4000-A37D-0A6B43038A02}"/>
              </a:ext>
            </a:extLst>
          </p:cNvPr>
          <p:cNvCxnSpPr>
            <a:cxnSpLocks/>
          </p:cNvCxnSpPr>
          <p:nvPr/>
        </p:nvCxnSpPr>
        <p:spPr>
          <a:xfrm flipH="1">
            <a:off x="9917850" y="7399421"/>
            <a:ext cx="2246076" cy="885525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85AF4EDE-662D-487D-AF1C-4FE0DE090EB6}"/>
              </a:ext>
            </a:extLst>
          </p:cNvPr>
          <p:cNvSpPr txBox="1"/>
          <p:nvPr/>
        </p:nvSpPr>
        <p:spPr>
          <a:xfrm>
            <a:off x="12293574" y="7121889"/>
            <a:ext cx="5383371" cy="812791"/>
          </a:xfrm>
          <a:prstGeom prst="rect">
            <a:avLst/>
          </a:prstGeom>
          <a:noFill/>
        </p:spPr>
        <p:txBody>
          <a:bodyPr wrap="square" lIns="73406" tIns="36705" rIns="73406" bIns="36705" rtlCol="0">
            <a:spAutoFit/>
          </a:bodyPr>
          <a:lstStyle/>
          <a:p>
            <a:pPr marL="229377" indent="-229377" defTabSz="734043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Click on More Colors to edit RBG values and select new colors.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1BC1506-8CBB-46EB-84A2-AB7CE2F1062F}"/>
              </a:ext>
            </a:extLst>
          </p:cNvPr>
          <p:cNvSpPr txBox="1"/>
          <p:nvPr/>
        </p:nvSpPr>
        <p:spPr>
          <a:xfrm>
            <a:off x="12293574" y="8654113"/>
            <a:ext cx="5383371" cy="812791"/>
          </a:xfrm>
          <a:prstGeom prst="rect">
            <a:avLst/>
          </a:prstGeom>
          <a:noFill/>
        </p:spPr>
        <p:txBody>
          <a:bodyPr wrap="square" lIns="73406" tIns="36705" rIns="73406" bIns="36705" rtlCol="0">
            <a:spAutoFit/>
          </a:bodyPr>
          <a:lstStyle/>
          <a:p>
            <a:pPr marL="229377" indent="-229377" defTabSz="734043">
              <a:buFont typeface="Arial" pitchFamily="34" charset="0"/>
              <a:buChar char="•"/>
              <a:defRPr/>
            </a:pPr>
            <a:r>
              <a:rPr lang="en-US" sz="2400" dirty="0">
                <a:solidFill>
                  <a:prstClr val="white"/>
                </a:solidFill>
                <a:latin typeface="Calibri" panose="020F0502020204030204"/>
              </a:rPr>
              <a:t>Create a new name for your theme and click the save button at the bottom.</a:t>
            </a:r>
          </a:p>
        </p:txBody>
      </p: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CCAA43E3-36BB-46FF-9396-47B5A6801CB7}"/>
              </a:ext>
            </a:extLst>
          </p:cNvPr>
          <p:cNvCxnSpPr>
            <a:cxnSpLocks/>
          </p:cNvCxnSpPr>
          <p:nvPr/>
        </p:nvCxnSpPr>
        <p:spPr>
          <a:xfrm flipH="1" flipV="1">
            <a:off x="8792363" y="8748607"/>
            <a:ext cx="3515943" cy="112652"/>
          </a:xfrm>
          <a:prstGeom prst="line">
            <a:avLst/>
          </a:prstGeom>
          <a:ln w="158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730DC35C-54D9-4C92-AD80-392A3494674D}"/>
              </a:ext>
            </a:extLst>
          </p:cNvPr>
          <p:cNvSpPr txBox="1">
            <a:spLocks/>
          </p:cNvSpPr>
          <p:nvPr/>
        </p:nvSpPr>
        <p:spPr>
          <a:xfrm>
            <a:off x="2864495" y="606767"/>
            <a:ext cx="12639822" cy="669912"/>
          </a:xfrm>
          <a:prstGeom prst="rect">
            <a:avLst/>
          </a:prstGeom>
        </p:spPr>
        <p:txBody>
          <a:bodyPr vert="horz" lIns="0" tIns="0" rIns="0" bIns="0" rtlCol="0" anchor="t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371600">
              <a:defRPr/>
            </a:pPr>
            <a:r>
              <a:rPr lang="en-US" sz="4200" dirty="0">
                <a:solidFill>
                  <a:srgbClr val="FFFFFF"/>
                </a:solidFill>
                <a:latin typeface="Roboto"/>
              </a:rPr>
              <a:t>Changing theme </a:t>
            </a:r>
            <a:r>
              <a:rPr lang="en-US" sz="4200" dirty="0">
                <a:solidFill>
                  <a:srgbClr val="00ADF1">
                    <a:lumMod val="60000"/>
                    <a:lumOff val="40000"/>
                  </a:srgbClr>
                </a:solidFill>
                <a:latin typeface="Roboto"/>
              </a:rPr>
              <a:t>ACCENT</a:t>
            </a:r>
            <a:r>
              <a:rPr lang="en-US" sz="4200" dirty="0">
                <a:solidFill>
                  <a:srgbClr val="FFFFFF"/>
                </a:solidFill>
                <a:latin typeface="Roboto"/>
              </a:rPr>
              <a:t> Colors</a:t>
            </a:r>
            <a:endParaRPr lang="en-US" sz="2918" dirty="0">
              <a:solidFill>
                <a:srgbClr val="00ADF1">
                  <a:lumMod val="60000"/>
                  <a:lumOff val="40000"/>
                </a:srgbClr>
              </a:solidFill>
              <a:latin typeface="Roboto"/>
            </a:endParaRPr>
          </a:p>
        </p:txBody>
      </p:sp>
      <p:pic>
        <p:nvPicPr>
          <p:cNvPr id="34" name="Graphic 33" descr="Single gear with solid fill">
            <a:extLst>
              <a:ext uri="{FF2B5EF4-FFF2-40B4-BE49-F238E27FC236}">
                <a16:creationId xmlns:a16="http://schemas.microsoft.com/office/drawing/2014/main" id="{07FFA6BB-A2FD-48E2-9EFA-310F8D1216D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-361056" y="-425157"/>
            <a:ext cx="4149926" cy="4149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857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Graphic 17" descr="Single gear with solid fill">
            <a:extLst>
              <a:ext uri="{FF2B5EF4-FFF2-40B4-BE49-F238E27FC236}">
                <a16:creationId xmlns:a16="http://schemas.microsoft.com/office/drawing/2014/main" id="{665CE571-53FA-4AD0-AA0A-EEF32E5C57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6285" y="-1121196"/>
            <a:ext cx="8894712" cy="88947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FEEAE673-EF94-448C-9FE7-432FC6A4B5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647" y="590428"/>
            <a:ext cx="12639822" cy="347189"/>
          </a:xfrm>
        </p:spPr>
        <p:txBody>
          <a:bodyPr>
            <a:no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Remove </a:t>
            </a:r>
            <a:r>
              <a:rPr lang="en-US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Animation</a:t>
            </a:r>
            <a:r>
              <a:rPr lang="en-US" dirty="0">
                <a:solidFill>
                  <a:schemeClr val="bg1"/>
                </a:solidFill>
              </a:rPr>
              <a:t> from any slide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0263" y="2828711"/>
            <a:ext cx="548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srgbClr val="FFFFFF"/>
                </a:solidFill>
                <a:latin typeface="Roboto"/>
              </a:rPr>
              <a:t>1. Go to the slide you would like to remove the animation from.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00263" y="4342102"/>
            <a:ext cx="54864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srgbClr val="FFFFFF"/>
                </a:solidFill>
                <a:latin typeface="Roboto"/>
              </a:rPr>
              <a:t>2. Hold Ctrl and press a on you keyboard to select all.</a:t>
            </a:r>
          </a:p>
          <a:p>
            <a:pPr defTabSz="1371600">
              <a:defRPr/>
            </a:pPr>
            <a:endParaRPr lang="en-US" sz="2700" dirty="0">
              <a:solidFill>
                <a:srgbClr val="FFFFFF"/>
              </a:solidFill>
              <a:latin typeface="Roboto"/>
            </a:endParaRPr>
          </a:p>
          <a:p>
            <a:pPr defTabSz="1371600">
              <a:defRPr/>
            </a:pPr>
            <a:endParaRPr lang="en-US" sz="2700" dirty="0">
              <a:solidFill>
                <a:srgbClr val="FFFFFF"/>
              </a:solidFill>
              <a:latin typeface="Roboto"/>
            </a:endParaRPr>
          </a:p>
          <a:p>
            <a:pPr defTabSz="1371600">
              <a:defRPr/>
            </a:pPr>
            <a:endParaRPr lang="en-US" sz="2700" dirty="0">
              <a:solidFill>
                <a:srgbClr val="FFFFFF"/>
              </a:solidFill>
              <a:latin typeface="Roboto"/>
            </a:endParaRPr>
          </a:p>
          <a:p>
            <a:pPr defTabSz="1371600">
              <a:defRPr/>
            </a:pPr>
            <a:endParaRPr lang="en-US" sz="2700" dirty="0">
              <a:solidFill>
                <a:srgbClr val="FFFFFF"/>
              </a:solidFill>
              <a:latin typeface="Roboto"/>
            </a:endParaRPr>
          </a:p>
          <a:p>
            <a:pPr defTabSz="1371600">
              <a:defRPr/>
            </a:pPr>
            <a:r>
              <a:rPr lang="en-US" sz="2700" dirty="0">
                <a:solidFill>
                  <a:srgbClr val="FFFFFF"/>
                </a:solidFill>
                <a:latin typeface="Roboto"/>
              </a:rPr>
              <a:t>If on a </a:t>
            </a:r>
            <a:r>
              <a:rPr lang="en-US" sz="2700" u="sng" dirty="0">
                <a:solidFill>
                  <a:srgbClr val="FFFFFF"/>
                </a:solidFill>
                <a:latin typeface="Roboto"/>
              </a:rPr>
              <a:t>Mac </a:t>
            </a:r>
            <a:r>
              <a:rPr lang="en-US" sz="2700" dirty="0">
                <a:solidFill>
                  <a:srgbClr val="FFFFFF"/>
                </a:solidFill>
                <a:latin typeface="Roboto"/>
              </a:rPr>
              <a:t>hold Command and press a.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801337" y="2957106"/>
            <a:ext cx="54864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371600">
              <a:defRPr/>
            </a:pPr>
            <a:r>
              <a:rPr lang="en-US" sz="2700" dirty="0">
                <a:solidFill>
                  <a:srgbClr val="FFFFFF"/>
                </a:solidFill>
                <a:latin typeface="Roboto"/>
              </a:rPr>
              <a:t>3. With everything on that slide selected, go to the animation menu and select None.</a:t>
            </a:r>
          </a:p>
        </p:txBody>
      </p:sp>
      <p:pic>
        <p:nvPicPr>
          <p:cNvPr id="17" name="Graphic 16" descr="Single gear with solid fill">
            <a:extLst>
              <a:ext uri="{FF2B5EF4-FFF2-40B4-BE49-F238E27FC236}">
                <a16:creationId xmlns:a16="http://schemas.microsoft.com/office/drawing/2014/main" id="{E9D703B2-D3B0-4357-AA9E-6551969EAF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827077" y="-198340"/>
            <a:ext cx="2271911" cy="227191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A0FF372-ABA7-45EC-AF39-91FCA0E7E7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09306" y="5287212"/>
            <a:ext cx="6558878" cy="1829055"/>
          </a:xfrm>
          <a:prstGeom prst="rect">
            <a:avLst/>
          </a:prstGeom>
        </p:spPr>
      </p:pic>
      <p:pic>
        <p:nvPicPr>
          <p:cNvPr id="7" name="Picture 6" descr="A close up of a keyboard&#10;&#10;Description automatically generated with low confidence">
            <a:extLst>
              <a:ext uri="{FF2B5EF4-FFF2-40B4-BE49-F238E27FC236}">
                <a16:creationId xmlns:a16="http://schemas.microsoft.com/office/drawing/2014/main" id="{E308678E-5395-4B57-872E-999A7794A8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50772" y="3893719"/>
            <a:ext cx="2734268" cy="1906655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6F0C2AA7-7C0B-42D3-9CD9-DE3761E7E8BB}"/>
              </a:ext>
            </a:extLst>
          </p:cNvPr>
          <p:cNvSpPr/>
          <p:nvPr/>
        </p:nvSpPr>
        <p:spPr>
          <a:xfrm>
            <a:off x="7124153" y="5214776"/>
            <a:ext cx="634737" cy="514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977AB107-0C6C-4E98-BF6A-9A8B451647CC}"/>
              </a:ext>
            </a:extLst>
          </p:cNvPr>
          <p:cNvSpPr/>
          <p:nvPr/>
        </p:nvSpPr>
        <p:spPr>
          <a:xfrm>
            <a:off x="7799304" y="4390094"/>
            <a:ext cx="535083" cy="514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 dirty="0">
              <a:solidFill>
                <a:srgbClr val="FFFFFF"/>
              </a:solidFill>
              <a:latin typeface="Roboto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7F18D736-56E3-4A0A-B634-F6F066A1ED99}"/>
              </a:ext>
            </a:extLst>
          </p:cNvPr>
          <p:cNvCxnSpPr>
            <a:cxnSpLocks/>
          </p:cNvCxnSpPr>
          <p:nvPr/>
        </p:nvCxnSpPr>
        <p:spPr>
          <a:xfrm>
            <a:off x="6005560" y="4677494"/>
            <a:ext cx="962207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A picture containing text, electronics, keyboard&#10;&#10;Description automatically generated">
            <a:extLst>
              <a:ext uri="{FF2B5EF4-FFF2-40B4-BE49-F238E27FC236}">
                <a16:creationId xmlns:a16="http://schemas.microsoft.com/office/drawing/2014/main" id="{3E32CCBE-5713-4ECF-83AE-DA14D069FAA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124154" y="6300219"/>
            <a:ext cx="2242968" cy="15273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4C3B6B51-05D1-4407-8A2C-AB72164F3AF2}"/>
              </a:ext>
            </a:extLst>
          </p:cNvPr>
          <p:cNvSpPr/>
          <p:nvPr/>
        </p:nvSpPr>
        <p:spPr>
          <a:xfrm>
            <a:off x="8665952" y="7273477"/>
            <a:ext cx="634737" cy="514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Roboto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677B4B55-EE85-4841-9A20-8091979682A9}"/>
              </a:ext>
            </a:extLst>
          </p:cNvPr>
          <p:cNvSpPr/>
          <p:nvPr/>
        </p:nvSpPr>
        <p:spPr>
          <a:xfrm>
            <a:off x="8000882" y="6312808"/>
            <a:ext cx="634737" cy="51422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600">
              <a:defRPr/>
            </a:pPr>
            <a:endParaRPr lang="en-US" sz="2700">
              <a:solidFill>
                <a:srgbClr val="FFFFFF"/>
              </a:solidFill>
              <a:latin typeface="Roboto"/>
            </a:endParaRP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42B1126E-6840-4080-AAAA-292D37B54953}"/>
              </a:ext>
            </a:extLst>
          </p:cNvPr>
          <p:cNvCxnSpPr>
            <a:cxnSpLocks/>
          </p:cNvCxnSpPr>
          <p:nvPr/>
        </p:nvCxnSpPr>
        <p:spPr>
          <a:xfrm>
            <a:off x="6005560" y="7063896"/>
            <a:ext cx="962207" cy="0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615D4AF2-FF2F-4963-BB96-E6679532488A}"/>
              </a:ext>
            </a:extLst>
          </p:cNvPr>
          <p:cNvCxnSpPr>
            <a:cxnSpLocks/>
          </p:cNvCxnSpPr>
          <p:nvPr/>
        </p:nvCxnSpPr>
        <p:spPr>
          <a:xfrm flipH="1">
            <a:off x="12763949" y="4342101"/>
            <a:ext cx="2242239" cy="1586667"/>
          </a:xfrm>
          <a:prstGeom prst="straightConnector1">
            <a:avLst/>
          </a:prstGeom>
          <a:ln>
            <a:solidFill>
              <a:schemeClr val="accent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901112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phic 5" descr="Single gear with solid fill">
            <a:extLst>
              <a:ext uri="{FF2B5EF4-FFF2-40B4-BE49-F238E27FC236}">
                <a16:creationId xmlns:a16="http://schemas.microsoft.com/office/drawing/2014/main" id="{E7D3DEA4-1C43-4C44-9F1E-613AE1B037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346285" y="-1121196"/>
            <a:ext cx="8894712" cy="8894712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495926" y="5467537"/>
            <a:ext cx="6402392" cy="335998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chemeClr val="bg1"/>
                </a:solidFill>
              </a:rPr>
              <a:t>PresenterMedia.com</a:t>
            </a:r>
          </a:p>
          <a:p>
            <a:pPr marL="0" indent="0">
              <a:buNone/>
            </a:pPr>
            <a:r>
              <a:rPr lang="en-US" sz="2747" dirty="0">
                <a:solidFill>
                  <a:schemeClr val="accent1"/>
                </a:solidFill>
              </a:rPr>
              <a:t>support@presentermedia.com</a:t>
            </a:r>
          </a:p>
          <a:p>
            <a:pPr marL="0" indent="0">
              <a:buNone/>
            </a:pPr>
            <a:r>
              <a:rPr lang="en-US" sz="3000" dirty="0">
                <a:solidFill>
                  <a:schemeClr val="accent1"/>
                </a:solidFill>
                <a:latin typeface="Roboto" panose="02000000000000000000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(605) 274-2424</a:t>
            </a:r>
            <a:endParaRPr lang="en-US" sz="3000" dirty="0">
              <a:solidFill>
                <a:schemeClr val="accent1"/>
              </a:solidFill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en-US" sz="2747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sz="2747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8495926" y="3173752"/>
            <a:ext cx="9332306" cy="2094122"/>
          </a:xfrm>
        </p:spPr>
        <p:txBody>
          <a:bodyPr>
            <a:normAutofit/>
          </a:bodyPr>
          <a:lstStyle/>
          <a:p>
            <a:pPr algn="l"/>
            <a:r>
              <a:rPr lang="en-US" sz="72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Questions?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       More Information?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93000"/>
                    </a14:imgEffect>
                    <a14:imgEffect>
                      <a14:colorTemperature colorTemp="11500"/>
                    </a14:imgEffect>
                    <a14:imgEffect>
                      <a14:saturation sat="190000"/>
                    </a14:imgEffect>
                    <a14:imgEffect>
                      <a14:brightnessContrast bright="-23000" contras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0574" y="2448055"/>
            <a:ext cx="5713268" cy="6130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2507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Placeholder 19" descr="A wooden gavel on a marble surface&#10;&#10;Description automatically generated with low confidence">
            <a:extLst>
              <a:ext uri="{FF2B5EF4-FFF2-40B4-BE49-F238E27FC236}">
                <a16:creationId xmlns:a16="http://schemas.microsoft.com/office/drawing/2014/main" id="{7E5CBFFC-92A8-DF4B-9B1A-B10F37C6454F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8012113" cy="10287000"/>
          </a:xfrm>
        </p:spPr>
      </p:pic>
      <p:grpSp>
        <p:nvGrpSpPr>
          <p:cNvPr id="141" name="Group 140">
            <a:extLst>
              <a:ext uri="{FF2B5EF4-FFF2-40B4-BE49-F238E27FC236}">
                <a16:creationId xmlns:a16="http://schemas.microsoft.com/office/drawing/2014/main" id="{041276DD-8085-67A2-3555-4893BED74B9A}"/>
              </a:ext>
            </a:extLst>
          </p:cNvPr>
          <p:cNvGrpSpPr/>
          <p:nvPr/>
        </p:nvGrpSpPr>
        <p:grpSpPr>
          <a:xfrm>
            <a:off x="7191302" y="-166155"/>
            <a:ext cx="2775239" cy="2777405"/>
            <a:chOff x="5076825" y="2411413"/>
            <a:chExt cx="2035175" cy="2036763"/>
          </a:xfrm>
          <a:solidFill>
            <a:schemeClr val="bg1">
              <a:alpha val="6000"/>
            </a:schemeClr>
          </a:solidFill>
        </p:grpSpPr>
        <p:sp>
          <p:nvSpPr>
            <p:cNvPr id="142" name="Freeform 25">
              <a:extLst>
                <a:ext uri="{FF2B5EF4-FFF2-40B4-BE49-F238E27FC236}">
                  <a16:creationId xmlns:a16="http://schemas.microsoft.com/office/drawing/2014/main" id="{C07137CA-A992-1B09-9EE8-68E1876669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3008313"/>
              <a:ext cx="1317625" cy="1374775"/>
            </a:xfrm>
            <a:custGeom>
              <a:avLst/>
              <a:gdLst>
                <a:gd name="T0" fmla="*/ 3 w 348"/>
                <a:gd name="T1" fmla="*/ 0 h 363"/>
                <a:gd name="T2" fmla="*/ 3 w 348"/>
                <a:gd name="T3" fmla="*/ 2 h 363"/>
                <a:gd name="T4" fmla="*/ 5 w 348"/>
                <a:gd name="T5" fmla="*/ 18 h 363"/>
                <a:gd name="T6" fmla="*/ 331 w 348"/>
                <a:gd name="T7" fmla="*/ 359 h 363"/>
                <a:gd name="T8" fmla="*/ 341 w 348"/>
                <a:gd name="T9" fmla="*/ 363 h 363"/>
                <a:gd name="T10" fmla="*/ 346 w 348"/>
                <a:gd name="T11" fmla="*/ 362 h 363"/>
                <a:gd name="T12" fmla="*/ 348 w 348"/>
                <a:gd name="T13" fmla="*/ 361 h 363"/>
                <a:gd name="T14" fmla="*/ 3 w 348"/>
                <a:gd name="T1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63">
                  <a:moveTo>
                    <a:pt x="3" y="0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0" y="7"/>
                    <a:pt x="1" y="13"/>
                    <a:pt x="5" y="18"/>
                  </a:cubicBezTo>
                  <a:cubicBezTo>
                    <a:pt x="331" y="359"/>
                    <a:pt x="331" y="359"/>
                    <a:pt x="331" y="359"/>
                  </a:cubicBezTo>
                  <a:cubicBezTo>
                    <a:pt x="334" y="361"/>
                    <a:pt x="337" y="363"/>
                    <a:pt x="341" y="363"/>
                  </a:cubicBezTo>
                  <a:cubicBezTo>
                    <a:pt x="343" y="363"/>
                    <a:pt x="344" y="363"/>
                    <a:pt x="346" y="362"/>
                  </a:cubicBezTo>
                  <a:cubicBezTo>
                    <a:pt x="347" y="362"/>
                    <a:pt x="347" y="362"/>
                    <a:pt x="348" y="36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3" name="Freeform 26">
              <a:extLst>
                <a:ext uri="{FF2B5EF4-FFF2-40B4-BE49-F238E27FC236}">
                  <a16:creationId xmlns:a16="http://schemas.microsoft.com/office/drawing/2014/main" id="{572686BF-82FF-E982-9EB0-C9A0F60DEF6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84488"/>
              <a:ext cx="1377950" cy="1438275"/>
            </a:xfrm>
            <a:custGeom>
              <a:avLst/>
              <a:gdLst>
                <a:gd name="T0" fmla="*/ 3 w 364"/>
                <a:gd name="T1" fmla="*/ 0 h 380"/>
                <a:gd name="T2" fmla="*/ 3 w 364"/>
                <a:gd name="T3" fmla="*/ 0 h 380"/>
                <a:gd name="T4" fmla="*/ 5 w 364"/>
                <a:gd name="T5" fmla="*/ 17 h 380"/>
                <a:gd name="T6" fmla="*/ 347 w 364"/>
                <a:gd name="T7" fmla="*/ 376 h 380"/>
                <a:gd name="T8" fmla="*/ 357 w 364"/>
                <a:gd name="T9" fmla="*/ 380 h 380"/>
                <a:gd name="T10" fmla="*/ 364 w 364"/>
                <a:gd name="T11" fmla="*/ 378 h 380"/>
                <a:gd name="T12" fmla="*/ 364 w 364"/>
                <a:gd name="T13" fmla="*/ 378 h 380"/>
                <a:gd name="T14" fmla="*/ 3 w 364"/>
                <a:gd name="T1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380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5"/>
                    <a:pt x="1" y="12"/>
                    <a:pt x="5" y="17"/>
                  </a:cubicBezTo>
                  <a:cubicBezTo>
                    <a:pt x="347" y="376"/>
                    <a:pt x="347" y="376"/>
                    <a:pt x="347" y="376"/>
                  </a:cubicBezTo>
                  <a:cubicBezTo>
                    <a:pt x="350" y="378"/>
                    <a:pt x="353" y="380"/>
                    <a:pt x="357" y="380"/>
                  </a:cubicBezTo>
                  <a:cubicBezTo>
                    <a:pt x="359" y="380"/>
                    <a:pt x="362" y="379"/>
                    <a:pt x="364" y="378"/>
                  </a:cubicBezTo>
                  <a:cubicBezTo>
                    <a:pt x="364" y="378"/>
                    <a:pt x="364" y="378"/>
                    <a:pt x="364" y="37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4" name="Freeform 27">
              <a:extLst>
                <a:ext uri="{FF2B5EF4-FFF2-40B4-BE49-F238E27FC236}">
                  <a16:creationId xmlns:a16="http://schemas.microsoft.com/office/drawing/2014/main" id="{5422F197-9A06-AE90-0663-C3D4E65A08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2773363"/>
              <a:ext cx="1422400" cy="1489075"/>
            </a:xfrm>
            <a:custGeom>
              <a:avLst/>
              <a:gdLst>
                <a:gd name="T0" fmla="*/ 7 w 376"/>
                <a:gd name="T1" fmla="*/ 0 h 393"/>
                <a:gd name="T2" fmla="*/ 0 w 376"/>
                <a:gd name="T3" fmla="*/ 8 h 393"/>
                <a:gd name="T4" fmla="*/ 368 w 376"/>
                <a:gd name="T5" fmla="*/ 393 h 393"/>
                <a:gd name="T6" fmla="*/ 376 w 376"/>
                <a:gd name="T7" fmla="*/ 387 h 393"/>
                <a:gd name="T8" fmla="*/ 7 w 376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93">
                  <a:moveTo>
                    <a:pt x="7" y="0"/>
                  </a:moveTo>
                  <a:cubicBezTo>
                    <a:pt x="5" y="2"/>
                    <a:pt x="2" y="5"/>
                    <a:pt x="0" y="8"/>
                  </a:cubicBezTo>
                  <a:cubicBezTo>
                    <a:pt x="368" y="393"/>
                    <a:pt x="368" y="393"/>
                    <a:pt x="368" y="393"/>
                  </a:cubicBezTo>
                  <a:cubicBezTo>
                    <a:pt x="371" y="391"/>
                    <a:pt x="374" y="389"/>
                    <a:pt x="376" y="387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5" name="Freeform 28">
              <a:extLst>
                <a:ext uri="{FF2B5EF4-FFF2-40B4-BE49-F238E27FC236}">
                  <a16:creationId xmlns:a16="http://schemas.microsoft.com/office/drawing/2014/main" id="{61D3F262-B66A-73BF-BC80-FDC6611E8B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316288"/>
              <a:ext cx="1081088" cy="1131888"/>
            </a:xfrm>
            <a:custGeom>
              <a:avLst/>
              <a:gdLst>
                <a:gd name="T0" fmla="*/ 1 w 286"/>
                <a:gd name="T1" fmla="*/ 0 h 299"/>
                <a:gd name="T2" fmla="*/ 1 w 286"/>
                <a:gd name="T3" fmla="*/ 8 h 299"/>
                <a:gd name="T4" fmla="*/ 4 w 286"/>
                <a:gd name="T5" fmla="*/ 19 h 299"/>
                <a:gd name="T6" fmla="*/ 268 w 286"/>
                <a:gd name="T7" fmla="*/ 295 h 299"/>
                <a:gd name="T8" fmla="*/ 278 w 286"/>
                <a:gd name="T9" fmla="*/ 299 h 299"/>
                <a:gd name="T10" fmla="*/ 278 w 286"/>
                <a:gd name="T11" fmla="*/ 299 h 299"/>
                <a:gd name="T12" fmla="*/ 286 w 286"/>
                <a:gd name="T13" fmla="*/ 299 h 299"/>
                <a:gd name="T14" fmla="*/ 1 w 286"/>
                <a:gd name="T1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6" h="299">
                  <a:moveTo>
                    <a:pt x="1" y="0"/>
                  </a:moveTo>
                  <a:cubicBezTo>
                    <a:pt x="1" y="3"/>
                    <a:pt x="1" y="5"/>
                    <a:pt x="1" y="8"/>
                  </a:cubicBezTo>
                  <a:cubicBezTo>
                    <a:pt x="0" y="12"/>
                    <a:pt x="2" y="16"/>
                    <a:pt x="4" y="19"/>
                  </a:cubicBezTo>
                  <a:cubicBezTo>
                    <a:pt x="268" y="295"/>
                    <a:pt x="268" y="295"/>
                    <a:pt x="268" y="295"/>
                  </a:cubicBezTo>
                  <a:cubicBezTo>
                    <a:pt x="270" y="297"/>
                    <a:pt x="274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81" y="299"/>
                    <a:pt x="283" y="299"/>
                    <a:pt x="286" y="299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6" name="Freeform 29">
              <a:extLst>
                <a:ext uri="{FF2B5EF4-FFF2-40B4-BE49-F238E27FC236}">
                  <a16:creationId xmlns:a16="http://schemas.microsoft.com/office/drawing/2014/main" id="{D9BB6916-DA01-DE7F-E30C-D29FCB3246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3762375"/>
              <a:ext cx="585788" cy="612775"/>
            </a:xfrm>
            <a:custGeom>
              <a:avLst/>
              <a:gdLst>
                <a:gd name="T0" fmla="*/ 0 w 155"/>
                <a:gd name="T1" fmla="*/ 0 h 162"/>
                <a:gd name="T2" fmla="*/ 10 w 155"/>
                <a:gd name="T3" fmla="*/ 25 h 162"/>
                <a:gd name="T4" fmla="*/ 13 w 155"/>
                <a:gd name="T5" fmla="*/ 29 h 162"/>
                <a:gd name="T6" fmla="*/ 127 w 155"/>
                <a:gd name="T7" fmla="*/ 148 h 162"/>
                <a:gd name="T8" fmla="*/ 131 w 155"/>
                <a:gd name="T9" fmla="*/ 151 h 162"/>
                <a:gd name="T10" fmla="*/ 155 w 155"/>
                <a:gd name="T11" fmla="*/ 162 h 162"/>
                <a:gd name="T12" fmla="*/ 0 w 155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62">
                  <a:moveTo>
                    <a:pt x="0" y="0"/>
                  </a:moveTo>
                  <a:cubicBezTo>
                    <a:pt x="3" y="9"/>
                    <a:pt x="7" y="17"/>
                    <a:pt x="10" y="25"/>
                  </a:cubicBezTo>
                  <a:cubicBezTo>
                    <a:pt x="11" y="26"/>
                    <a:pt x="12" y="28"/>
                    <a:pt x="13" y="2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9"/>
                    <a:pt x="129" y="150"/>
                    <a:pt x="131" y="151"/>
                  </a:cubicBezTo>
                  <a:cubicBezTo>
                    <a:pt x="139" y="155"/>
                    <a:pt x="147" y="159"/>
                    <a:pt x="155" y="16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7" name="Freeform 30">
              <a:extLst>
                <a:ext uri="{FF2B5EF4-FFF2-40B4-BE49-F238E27FC236}">
                  <a16:creationId xmlns:a16="http://schemas.microsoft.com/office/drawing/2014/main" id="{8AD3AE8D-2848-128F-5C44-FB134D687D2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3152775"/>
              <a:ext cx="1222375" cy="1276350"/>
            </a:xfrm>
            <a:custGeom>
              <a:avLst/>
              <a:gdLst>
                <a:gd name="T0" fmla="*/ 3 w 323"/>
                <a:gd name="T1" fmla="*/ 0 h 337"/>
                <a:gd name="T2" fmla="*/ 1 w 323"/>
                <a:gd name="T3" fmla="*/ 4 h 337"/>
                <a:gd name="T4" fmla="*/ 5 w 323"/>
                <a:gd name="T5" fmla="*/ 18 h 337"/>
                <a:gd name="T6" fmla="*/ 305 w 323"/>
                <a:gd name="T7" fmla="*/ 332 h 337"/>
                <a:gd name="T8" fmla="*/ 315 w 323"/>
                <a:gd name="T9" fmla="*/ 337 h 337"/>
                <a:gd name="T10" fmla="*/ 318 w 323"/>
                <a:gd name="T11" fmla="*/ 336 h 337"/>
                <a:gd name="T12" fmla="*/ 323 w 323"/>
                <a:gd name="T13" fmla="*/ 335 h 337"/>
                <a:gd name="T14" fmla="*/ 3 w 323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37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0" y="9"/>
                    <a:pt x="2" y="14"/>
                    <a:pt x="5" y="18"/>
                  </a:cubicBezTo>
                  <a:cubicBezTo>
                    <a:pt x="305" y="332"/>
                    <a:pt x="305" y="332"/>
                    <a:pt x="305" y="332"/>
                  </a:cubicBezTo>
                  <a:cubicBezTo>
                    <a:pt x="308" y="335"/>
                    <a:pt x="312" y="337"/>
                    <a:pt x="315" y="337"/>
                  </a:cubicBezTo>
                  <a:cubicBezTo>
                    <a:pt x="316" y="337"/>
                    <a:pt x="317" y="337"/>
                    <a:pt x="318" y="336"/>
                  </a:cubicBezTo>
                  <a:cubicBezTo>
                    <a:pt x="320" y="336"/>
                    <a:pt x="321" y="336"/>
                    <a:pt x="323" y="33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8" name="Freeform 31">
              <a:extLst>
                <a:ext uri="{FF2B5EF4-FFF2-40B4-BE49-F238E27FC236}">
                  <a16:creationId xmlns:a16="http://schemas.microsoft.com/office/drawing/2014/main" id="{33FCD42F-4B1D-3940-0B7D-F1E2C2AD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508375"/>
              <a:ext cx="889000" cy="931863"/>
            </a:xfrm>
            <a:custGeom>
              <a:avLst/>
              <a:gdLst>
                <a:gd name="T0" fmla="*/ 0 w 235"/>
                <a:gd name="T1" fmla="*/ 0 h 246"/>
                <a:gd name="T2" fmla="*/ 2 w 235"/>
                <a:gd name="T3" fmla="*/ 13 h 246"/>
                <a:gd name="T4" fmla="*/ 6 w 235"/>
                <a:gd name="T5" fmla="*/ 21 h 246"/>
                <a:gd name="T6" fmla="*/ 214 w 235"/>
                <a:gd name="T7" fmla="*/ 240 h 246"/>
                <a:gd name="T8" fmla="*/ 222 w 235"/>
                <a:gd name="T9" fmla="*/ 244 h 246"/>
                <a:gd name="T10" fmla="*/ 235 w 235"/>
                <a:gd name="T11" fmla="*/ 246 h 246"/>
                <a:gd name="T12" fmla="*/ 0 w 235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6">
                  <a:moveTo>
                    <a:pt x="0" y="0"/>
                  </a:moveTo>
                  <a:cubicBezTo>
                    <a:pt x="1" y="5"/>
                    <a:pt x="1" y="9"/>
                    <a:pt x="2" y="13"/>
                  </a:cubicBezTo>
                  <a:cubicBezTo>
                    <a:pt x="2" y="16"/>
                    <a:pt x="4" y="19"/>
                    <a:pt x="6" y="21"/>
                  </a:cubicBezTo>
                  <a:cubicBezTo>
                    <a:pt x="214" y="240"/>
                    <a:pt x="214" y="240"/>
                    <a:pt x="214" y="240"/>
                  </a:cubicBezTo>
                  <a:cubicBezTo>
                    <a:pt x="216" y="242"/>
                    <a:pt x="219" y="244"/>
                    <a:pt x="222" y="244"/>
                  </a:cubicBezTo>
                  <a:cubicBezTo>
                    <a:pt x="226" y="245"/>
                    <a:pt x="231" y="246"/>
                    <a:pt x="235" y="24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9" name="Freeform 32">
              <a:extLst>
                <a:ext uri="{FF2B5EF4-FFF2-40B4-BE49-F238E27FC236}">
                  <a16:creationId xmlns:a16="http://schemas.microsoft.com/office/drawing/2014/main" id="{A0C422DB-8958-AF9E-1942-4166B5DCD7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589213"/>
              <a:ext cx="1419225" cy="1487488"/>
            </a:xfrm>
            <a:custGeom>
              <a:avLst/>
              <a:gdLst>
                <a:gd name="T0" fmla="*/ 8 w 375"/>
                <a:gd name="T1" fmla="*/ 0 h 393"/>
                <a:gd name="T2" fmla="*/ 0 w 375"/>
                <a:gd name="T3" fmla="*/ 6 h 393"/>
                <a:gd name="T4" fmla="*/ 369 w 375"/>
                <a:gd name="T5" fmla="*/ 393 h 393"/>
                <a:gd name="T6" fmla="*/ 375 w 375"/>
                <a:gd name="T7" fmla="*/ 385 h 393"/>
                <a:gd name="T8" fmla="*/ 8 w 375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93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369" y="393"/>
                    <a:pt x="369" y="393"/>
                    <a:pt x="369" y="393"/>
                  </a:cubicBezTo>
                  <a:cubicBezTo>
                    <a:pt x="371" y="390"/>
                    <a:pt x="373" y="388"/>
                    <a:pt x="375" y="38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50" name="Freeform 33">
              <a:extLst>
                <a:ext uri="{FF2B5EF4-FFF2-40B4-BE49-F238E27FC236}">
                  <a16:creationId xmlns:a16="http://schemas.microsoft.com/office/drawing/2014/main" id="{BBB75944-A73C-DC1B-D768-B18915FB662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422525"/>
              <a:ext cx="866775" cy="908050"/>
            </a:xfrm>
            <a:custGeom>
              <a:avLst/>
              <a:gdLst>
                <a:gd name="T0" fmla="*/ 0 w 229"/>
                <a:gd name="T1" fmla="*/ 0 h 240"/>
                <a:gd name="T2" fmla="*/ 229 w 229"/>
                <a:gd name="T3" fmla="*/ 240 h 240"/>
                <a:gd name="T4" fmla="*/ 227 w 229"/>
                <a:gd name="T5" fmla="*/ 226 h 240"/>
                <a:gd name="T6" fmla="*/ 223 w 229"/>
                <a:gd name="T7" fmla="*/ 219 h 240"/>
                <a:gd name="T8" fmla="*/ 20 w 229"/>
                <a:gd name="T9" fmla="*/ 6 h 240"/>
                <a:gd name="T10" fmla="*/ 13 w 229"/>
                <a:gd name="T11" fmla="*/ 2 h 240"/>
                <a:gd name="T12" fmla="*/ 0 w 229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40">
                  <a:moveTo>
                    <a:pt x="0" y="0"/>
                  </a:moveTo>
                  <a:cubicBezTo>
                    <a:pt x="229" y="240"/>
                    <a:pt x="229" y="240"/>
                    <a:pt x="229" y="240"/>
                  </a:cubicBezTo>
                  <a:cubicBezTo>
                    <a:pt x="228" y="235"/>
                    <a:pt x="228" y="231"/>
                    <a:pt x="227" y="226"/>
                  </a:cubicBezTo>
                  <a:cubicBezTo>
                    <a:pt x="227" y="224"/>
                    <a:pt x="225" y="221"/>
                    <a:pt x="223" y="219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8" y="4"/>
                    <a:pt x="16" y="2"/>
                    <a:pt x="13" y="2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51" name="Freeform 34">
              <a:extLst>
                <a:ext uri="{FF2B5EF4-FFF2-40B4-BE49-F238E27FC236}">
                  <a16:creationId xmlns:a16="http://schemas.microsoft.com/office/drawing/2014/main" id="{C49B915D-39C3-9884-7CEB-484A289F39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25" y="2493963"/>
              <a:ext cx="547688" cy="576263"/>
            </a:xfrm>
            <a:custGeom>
              <a:avLst/>
              <a:gdLst>
                <a:gd name="T0" fmla="*/ 0 w 145"/>
                <a:gd name="T1" fmla="*/ 0 h 152"/>
                <a:gd name="T2" fmla="*/ 145 w 145"/>
                <a:gd name="T3" fmla="*/ 152 h 152"/>
                <a:gd name="T4" fmla="*/ 133 w 145"/>
                <a:gd name="T5" fmla="*/ 125 h 152"/>
                <a:gd name="T6" fmla="*/ 130 w 145"/>
                <a:gd name="T7" fmla="*/ 121 h 152"/>
                <a:gd name="T8" fmla="*/ 29 w 145"/>
                <a:gd name="T9" fmla="*/ 16 h 152"/>
                <a:gd name="T10" fmla="*/ 26 w 145"/>
                <a:gd name="T11" fmla="*/ 13 h 152"/>
                <a:gd name="T12" fmla="*/ 0 w 145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2">
                  <a:moveTo>
                    <a:pt x="0" y="0"/>
                  </a:moveTo>
                  <a:cubicBezTo>
                    <a:pt x="145" y="152"/>
                    <a:pt x="145" y="152"/>
                    <a:pt x="145" y="152"/>
                  </a:cubicBezTo>
                  <a:cubicBezTo>
                    <a:pt x="141" y="143"/>
                    <a:pt x="137" y="134"/>
                    <a:pt x="133" y="125"/>
                  </a:cubicBezTo>
                  <a:cubicBezTo>
                    <a:pt x="132" y="124"/>
                    <a:pt x="131" y="122"/>
                    <a:pt x="130" y="12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5"/>
                    <a:pt x="27" y="14"/>
                    <a:pt x="26" y="13"/>
                  </a:cubicBezTo>
                  <a:cubicBezTo>
                    <a:pt x="18" y="8"/>
                    <a:pt x="9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52" name="Freeform 35">
              <a:extLst>
                <a:ext uri="{FF2B5EF4-FFF2-40B4-BE49-F238E27FC236}">
                  <a16:creationId xmlns:a16="http://schemas.microsoft.com/office/drawing/2014/main" id="{C4B8F197-104B-7398-462F-9EEE4F926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0" y="2411413"/>
              <a:ext cx="1066800" cy="1116013"/>
            </a:xfrm>
            <a:custGeom>
              <a:avLst/>
              <a:gdLst>
                <a:gd name="T0" fmla="*/ 8 w 282"/>
                <a:gd name="T1" fmla="*/ 0 h 295"/>
                <a:gd name="T2" fmla="*/ 8 w 282"/>
                <a:gd name="T3" fmla="*/ 0 h 295"/>
                <a:gd name="T4" fmla="*/ 0 w 282"/>
                <a:gd name="T5" fmla="*/ 0 h 295"/>
                <a:gd name="T6" fmla="*/ 281 w 282"/>
                <a:gd name="T7" fmla="*/ 295 h 295"/>
                <a:gd name="T8" fmla="*/ 281 w 282"/>
                <a:gd name="T9" fmla="*/ 287 h 295"/>
                <a:gd name="T10" fmla="*/ 277 w 282"/>
                <a:gd name="T11" fmla="*/ 276 h 295"/>
                <a:gd name="T12" fmla="*/ 18 w 282"/>
                <a:gd name="T13" fmla="*/ 4 h 295"/>
                <a:gd name="T14" fmla="*/ 8 w 282"/>
                <a:gd name="T1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9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281" y="295"/>
                    <a:pt x="281" y="295"/>
                    <a:pt x="281" y="295"/>
                  </a:cubicBezTo>
                  <a:cubicBezTo>
                    <a:pt x="281" y="292"/>
                    <a:pt x="281" y="289"/>
                    <a:pt x="281" y="287"/>
                  </a:cubicBezTo>
                  <a:cubicBezTo>
                    <a:pt x="282" y="283"/>
                    <a:pt x="280" y="279"/>
                    <a:pt x="277" y="27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53" name="Freeform 36">
              <a:extLst>
                <a:ext uri="{FF2B5EF4-FFF2-40B4-BE49-F238E27FC236}">
                  <a16:creationId xmlns:a16="http://schemas.microsoft.com/office/drawing/2014/main" id="{37CA612A-2165-D3AB-D7C1-DE22A501FD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5" y="2471738"/>
              <a:ext cx="1309688" cy="1366838"/>
            </a:xfrm>
            <a:custGeom>
              <a:avLst/>
              <a:gdLst>
                <a:gd name="T0" fmla="*/ 7 w 346"/>
                <a:gd name="T1" fmla="*/ 0 h 361"/>
                <a:gd name="T2" fmla="*/ 2 w 346"/>
                <a:gd name="T3" fmla="*/ 1 h 361"/>
                <a:gd name="T4" fmla="*/ 0 w 346"/>
                <a:gd name="T5" fmla="*/ 2 h 361"/>
                <a:gd name="T6" fmla="*/ 343 w 346"/>
                <a:gd name="T7" fmla="*/ 361 h 361"/>
                <a:gd name="T8" fmla="*/ 343 w 346"/>
                <a:gd name="T9" fmla="*/ 359 h 361"/>
                <a:gd name="T10" fmla="*/ 341 w 346"/>
                <a:gd name="T11" fmla="*/ 343 h 361"/>
                <a:gd name="T12" fmla="*/ 17 w 346"/>
                <a:gd name="T13" fmla="*/ 4 h 361"/>
                <a:gd name="T14" fmla="*/ 7 w 346"/>
                <a:gd name="T1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" h="361">
                  <a:moveTo>
                    <a:pt x="7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343" y="361"/>
                    <a:pt x="343" y="361"/>
                    <a:pt x="343" y="361"/>
                  </a:cubicBezTo>
                  <a:cubicBezTo>
                    <a:pt x="343" y="360"/>
                    <a:pt x="343" y="359"/>
                    <a:pt x="343" y="359"/>
                  </a:cubicBezTo>
                  <a:cubicBezTo>
                    <a:pt x="346" y="353"/>
                    <a:pt x="344" y="347"/>
                    <a:pt x="341" y="34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54" name="Freeform 37">
              <a:extLst>
                <a:ext uri="{FF2B5EF4-FFF2-40B4-BE49-F238E27FC236}">
                  <a16:creationId xmlns:a16="http://schemas.microsoft.com/office/drawing/2014/main" id="{580C994A-EB32-5CE7-5625-2C1930D75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113" y="2532063"/>
              <a:ext cx="1373188" cy="1430338"/>
            </a:xfrm>
            <a:custGeom>
              <a:avLst/>
              <a:gdLst>
                <a:gd name="T0" fmla="*/ 7 w 363"/>
                <a:gd name="T1" fmla="*/ 0 h 378"/>
                <a:gd name="T2" fmla="*/ 1 w 363"/>
                <a:gd name="T3" fmla="*/ 1 h 378"/>
                <a:gd name="T4" fmla="*/ 0 w 363"/>
                <a:gd name="T5" fmla="*/ 2 h 378"/>
                <a:gd name="T6" fmla="*/ 360 w 363"/>
                <a:gd name="T7" fmla="*/ 378 h 378"/>
                <a:gd name="T8" fmla="*/ 358 w 363"/>
                <a:gd name="T9" fmla="*/ 361 h 378"/>
                <a:gd name="T10" fmla="*/ 17 w 363"/>
                <a:gd name="T11" fmla="*/ 4 h 378"/>
                <a:gd name="T12" fmla="*/ 7 w 363"/>
                <a:gd name="T1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378">
                  <a:moveTo>
                    <a:pt x="7" y="0"/>
                  </a:move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3" y="373"/>
                    <a:pt x="363" y="366"/>
                    <a:pt x="358" y="36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55" name="Freeform 38">
              <a:extLst>
                <a:ext uri="{FF2B5EF4-FFF2-40B4-BE49-F238E27FC236}">
                  <a16:creationId xmlns:a16="http://schemas.microsoft.com/office/drawing/2014/main" id="{36797D09-B7C7-5180-BDA4-BCBE02E4B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2674938"/>
              <a:ext cx="1438275" cy="1500188"/>
            </a:xfrm>
            <a:custGeom>
              <a:avLst/>
              <a:gdLst>
                <a:gd name="T0" fmla="*/ 8 w 380"/>
                <a:gd name="T1" fmla="*/ 0 h 396"/>
                <a:gd name="T2" fmla="*/ 0 w 380"/>
                <a:gd name="T3" fmla="*/ 7 h 396"/>
                <a:gd name="T4" fmla="*/ 372 w 380"/>
                <a:gd name="T5" fmla="*/ 396 h 396"/>
                <a:gd name="T6" fmla="*/ 380 w 380"/>
                <a:gd name="T7" fmla="*/ 389 h 396"/>
                <a:gd name="T8" fmla="*/ 8 w 380"/>
                <a:gd name="T9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396">
                  <a:moveTo>
                    <a:pt x="8" y="0"/>
                  </a:moveTo>
                  <a:cubicBezTo>
                    <a:pt x="5" y="2"/>
                    <a:pt x="3" y="4"/>
                    <a:pt x="0" y="7"/>
                  </a:cubicBezTo>
                  <a:cubicBezTo>
                    <a:pt x="372" y="396"/>
                    <a:pt x="372" y="396"/>
                    <a:pt x="372" y="396"/>
                  </a:cubicBezTo>
                  <a:cubicBezTo>
                    <a:pt x="374" y="394"/>
                    <a:pt x="377" y="391"/>
                    <a:pt x="380" y="38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56" name="Freeform 39">
              <a:extLst>
                <a:ext uri="{FF2B5EF4-FFF2-40B4-BE49-F238E27FC236}">
                  <a16:creationId xmlns:a16="http://schemas.microsoft.com/office/drawing/2014/main" id="{D0DB0C70-749D-D329-C91A-5BD2E47936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428875"/>
              <a:ext cx="1209675" cy="1265238"/>
            </a:xfrm>
            <a:custGeom>
              <a:avLst/>
              <a:gdLst>
                <a:gd name="T0" fmla="*/ 8 w 320"/>
                <a:gd name="T1" fmla="*/ 0 h 334"/>
                <a:gd name="T2" fmla="*/ 5 w 320"/>
                <a:gd name="T3" fmla="*/ 0 h 334"/>
                <a:gd name="T4" fmla="*/ 0 w 320"/>
                <a:gd name="T5" fmla="*/ 1 h 334"/>
                <a:gd name="T6" fmla="*/ 318 w 320"/>
                <a:gd name="T7" fmla="*/ 334 h 334"/>
                <a:gd name="T8" fmla="*/ 319 w 320"/>
                <a:gd name="T9" fmla="*/ 329 h 334"/>
                <a:gd name="T10" fmla="*/ 315 w 320"/>
                <a:gd name="T11" fmla="*/ 316 h 334"/>
                <a:gd name="T12" fmla="*/ 18 w 320"/>
                <a:gd name="T13" fmla="*/ 4 h 334"/>
                <a:gd name="T14" fmla="*/ 8 w 320"/>
                <a:gd name="T1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334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318" y="334"/>
                    <a:pt x="318" y="334"/>
                    <a:pt x="318" y="334"/>
                  </a:cubicBezTo>
                  <a:cubicBezTo>
                    <a:pt x="318" y="332"/>
                    <a:pt x="319" y="331"/>
                    <a:pt x="319" y="329"/>
                  </a:cubicBezTo>
                  <a:cubicBezTo>
                    <a:pt x="320" y="324"/>
                    <a:pt x="319" y="319"/>
                    <a:pt x="315" y="31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159" name="Freeform 19">
            <a:extLst>
              <a:ext uri="{FF2B5EF4-FFF2-40B4-BE49-F238E27FC236}">
                <a16:creationId xmlns:a16="http://schemas.microsoft.com/office/drawing/2014/main" id="{F59B4DFF-7580-8A23-BD06-7BC7509DFDDF}"/>
              </a:ext>
            </a:extLst>
          </p:cNvPr>
          <p:cNvSpPr>
            <a:spLocks/>
          </p:cNvSpPr>
          <p:nvPr/>
        </p:nvSpPr>
        <p:spPr bwMode="auto">
          <a:xfrm>
            <a:off x="6721382" y="-438283"/>
            <a:ext cx="3831502" cy="3381900"/>
          </a:xfrm>
          <a:custGeom>
            <a:avLst/>
            <a:gdLst>
              <a:gd name="T0" fmla="*/ 0 w 678"/>
              <a:gd name="T1" fmla="*/ 259 h 598"/>
              <a:gd name="T2" fmla="*/ 339 w 678"/>
              <a:gd name="T3" fmla="*/ 598 h 598"/>
              <a:gd name="T4" fmla="*/ 678 w 678"/>
              <a:gd name="T5" fmla="*/ 259 h 598"/>
              <a:gd name="T6" fmla="*/ 558 w 678"/>
              <a:gd name="T7" fmla="*/ 0 h 598"/>
              <a:gd name="T8" fmla="*/ 539 w 678"/>
              <a:gd name="T9" fmla="*/ 0 h 598"/>
              <a:gd name="T10" fmla="*/ 666 w 678"/>
              <a:gd name="T11" fmla="*/ 259 h 598"/>
              <a:gd name="T12" fmla="*/ 339 w 678"/>
              <a:gd name="T13" fmla="*/ 586 h 598"/>
              <a:gd name="T14" fmla="*/ 12 w 678"/>
              <a:gd name="T15" fmla="*/ 259 h 598"/>
              <a:gd name="T16" fmla="*/ 140 w 678"/>
              <a:gd name="T17" fmla="*/ 0 h 598"/>
              <a:gd name="T18" fmla="*/ 121 w 678"/>
              <a:gd name="T19" fmla="*/ 0 h 598"/>
              <a:gd name="T20" fmla="*/ 0 w 678"/>
              <a:gd name="T21" fmla="*/ 259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8" h="598">
                <a:moveTo>
                  <a:pt x="0" y="259"/>
                </a:moveTo>
                <a:cubicBezTo>
                  <a:pt x="0" y="446"/>
                  <a:pt x="153" y="598"/>
                  <a:pt x="339" y="598"/>
                </a:cubicBezTo>
                <a:cubicBezTo>
                  <a:pt x="526" y="598"/>
                  <a:pt x="678" y="446"/>
                  <a:pt x="678" y="259"/>
                </a:cubicBezTo>
                <a:cubicBezTo>
                  <a:pt x="678" y="155"/>
                  <a:pt x="632" y="62"/>
                  <a:pt x="558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616" y="60"/>
                  <a:pt x="666" y="154"/>
                  <a:pt x="666" y="259"/>
                </a:cubicBezTo>
                <a:cubicBezTo>
                  <a:pt x="666" y="439"/>
                  <a:pt x="520" y="586"/>
                  <a:pt x="339" y="586"/>
                </a:cubicBezTo>
                <a:cubicBezTo>
                  <a:pt x="159" y="586"/>
                  <a:pt x="12" y="439"/>
                  <a:pt x="12" y="259"/>
                </a:cubicBezTo>
                <a:cubicBezTo>
                  <a:pt x="12" y="154"/>
                  <a:pt x="62" y="60"/>
                  <a:pt x="14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47" y="62"/>
                  <a:pt x="0" y="155"/>
                  <a:pt x="0" y="259"/>
                </a:cubicBezTo>
                <a:close/>
              </a:path>
            </a:pathLst>
          </a:custGeom>
          <a:solidFill>
            <a:schemeClr val="bg1">
              <a:lumMod val="50000"/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dirty="0"/>
          </a:p>
        </p:txBody>
      </p:sp>
      <p:sp>
        <p:nvSpPr>
          <p:cNvPr id="158" name="Freeform 31">
            <a:extLst>
              <a:ext uri="{FF2B5EF4-FFF2-40B4-BE49-F238E27FC236}">
                <a16:creationId xmlns:a16="http://schemas.microsoft.com/office/drawing/2014/main" id="{3EE1C43D-9821-CB62-D75A-C16FAA4CC5ED}"/>
              </a:ext>
            </a:extLst>
          </p:cNvPr>
          <p:cNvSpPr>
            <a:spLocks/>
          </p:cNvSpPr>
          <p:nvPr/>
        </p:nvSpPr>
        <p:spPr bwMode="auto">
          <a:xfrm>
            <a:off x="9616548" y="2057929"/>
            <a:ext cx="647700" cy="650082"/>
          </a:xfrm>
          <a:custGeom>
            <a:avLst/>
            <a:gdLst>
              <a:gd name="T0" fmla="*/ 116 w 126"/>
              <a:gd name="T1" fmla="*/ 54 h 127"/>
              <a:gd name="T2" fmla="*/ 73 w 126"/>
              <a:gd name="T3" fmla="*/ 54 h 127"/>
              <a:gd name="T4" fmla="*/ 73 w 126"/>
              <a:gd name="T5" fmla="*/ 10 h 127"/>
              <a:gd name="T6" fmla="*/ 63 w 126"/>
              <a:gd name="T7" fmla="*/ 0 h 127"/>
              <a:gd name="T8" fmla="*/ 53 w 126"/>
              <a:gd name="T9" fmla="*/ 10 h 127"/>
              <a:gd name="T10" fmla="*/ 53 w 126"/>
              <a:gd name="T11" fmla="*/ 54 h 127"/>
              <a:gd name="T12" fmla="*/ 10 w 126"/>
              <a:gd name="T13" fmla="*/ 54 h 127"/>
              <a:gd name="T14" fmla="*/ 0 w 126"/>
              <a:gd name="T15" fmla="*/ 64 h 127"/>
              <a:gd name="T16" fmla="*/ 10 w 126"/>
              <a:gd name="T17" fmla="*/ 74 h 127"/>
              <a:gd name="T18" fmla="*/ 53 w 126"/>
              <a:gd name="T19" fmla="*/ 74 h 127"/>
              <a:gd name="T20" fmla="*/ 53 w 126"/>
              <a:gd name="T21" fmla="*/ 117 h 127"/>
              <a:gd name="T22" fmla="*/ 63 w 126"/>
              <a:gd name="T23" fmla="*/ 127 h 127"/>
              <a:gd name="T24" fmla="*/ 73 w 126"/>
              <a:gd name="T25" fmla="*/ 117 h 127"/>
              <a:gd name="T26" fmla="*/ 73 w 126"/>
              <a:gd name="T27" fmla="*/ 74 h 127"/>
              <a:gd name="T28" fmla="*/ 116 w 126"/>
              <a:gd name="T29" fmla="*/ 74 h 127"/>
              <a:gd name="T30" fmla="*/ 126 w 126"/>
              <a:gd name="T31" fmla="*/ 64 h 127"/>
              <a:gd name="T32" fmla="*/ 116 w 126"/>
              <a:gd name="T33" fmla="*/ 5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127">
                <a:moveTo>
                  <a:pt x="116" y="54"/>
                </a:moveTo>
                <a:cubicBezTo>
                  <a:pt x="73" y="54"/>
                  <a:pt x="73" y="54"/>
                  <a:pt x="73" y="54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5"/>
                  <a:pt x="69" y="0"/>
                  <a:pt x="63" y="0"/>
                </a:cubicBezTo>
                <a:cubicBezTo>
                  <a:pt x="58" y="0"/>
                  <a:pt x="53" y="5"/>
                  <a:pt x="53" y="10"/>
                </a:cubicBezTo>
                <a:cubicBezTo>
                  <a:pt x="53" y="54"/>
                  <a:pt x="53" y="54"/>
                  <a:pt x="53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4" y="54"/>
                  <a:pt x="0" y="58"/>
                  <a:pt x="0" y="64"/>
                </a:cubicBezTo>
                <a:cubicBezTo>
                  <a:pt x="0" y="69"/>
                  <a:pt x="4" y="74"/>
                  <a:pt x="10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3" y="123"/>
                  <a:pt x="58" y="127"/>
                  <a:pt x="63" y="127"/>
                </a:cubicBezTo>
                <a:cubicBezTo>
                  <a:pt x="69" y="127"/>
                  <a:pt x="73" y="123"/>
                  <a:pt x="73" y="117"/>
                </a:cubicBezTo>
                <a:cubicBezTo>
                  <a:pt x="73" y="74"/>
                  <a:pt x="73" y="74"/>
                  <a:pt x="73" y="74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22" y="74"/>
                  <a:pt x="126" y="69"/>
                  <a:pt x="126" y="64"/>
                </a:cubicBezTo>
                <a:cubicBezTo>
                  <a:pt x="126" y="58"/>
                  <a:pt x="122" y="54"/>
                  <a:pt x="116" y="54"/>
                </a:cubicBezTo>
                <a:close/>
              </a:path>
            </a:pathLst>
          </a:custGeom>
          <a:solidFill>
            <a:schemeClr val="bg1">
              <a:lumMod val="50000"/>
              <a:alpha val="14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807735B-EC0E-4051-9A25-68E5339CF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E6444CC-FEB2-47C7-9B2D-2BC3404A0D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D0ECAF09-D885-7763-D24B-CB472454B79A}"/>
              </a:ext>
            </a:extLst>
          </p:cNvPr>
          <p:cNvSpPr/>
          <p:nvPr/>
        </p:nvSpPr>
        <p:spPr>
          <a:xfrm rot="16200000">
            <a:off x="5514535" y="-2486467"/>
            <a:ext cx="7258929" cy="1828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0"/>
                </a:schemeClr>
              </a:gs>
              <a:gs pos="15000">
                <a:schemeClr val="tx2">
                  <a:lumMod val="2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4" name="Rectangle 5" hidden="1">
            <a:extLst>
              <a:ext uri="{FF2B5EF4-FFF2-40B4-BE49-F238E27FC236}">
                <a16:creationId xmlns:a16="http://schemas.microsoft.com/office/drawing/2014/main" id="{BD36B6C2-03FE-4B55-A833-5AC91FE9D1B0}"/>
              </a:ext>
            </a:extLst>
          </p:cNvPr>
          <p:cNvSpPr/>
          <p:nvPr/>
        </p:nvSpPr>
        <p:spPr>
          <a:xfrm>
            <a:off x="5155981" y="2917001"/>
            <a:ext cx="3534978" cy="5898830"/>
          </a:xfrm>
          <a:custGeom>
            <a:avLst/>
            <a:gdLst>
              <a:gd name="connsiteX0" fmla="*/ 0 w 4189889"/>
              <a:gd name="connsiteY0" fmla="*/ 0 h 3187328"/>
              <a:gd name="connsiteX1" fmla="*/ 4189889 w 4189889"/>
              <a:gd name="connsiteY1" fmla="*/ 0 h 3187328"/>
              <a:gd name="connsiteX2" fmla="*/ 4189889 w 4189889"/>
              <a:gd name="connsiteY2" fmla="*/ 3187328 h 3187328"/>
              <a:gd name="connsiteX3" fmla="*/ 0 w 4189889"/>
              <a:gd name="connsiteY3" fmla="*/ 3187328 h 3187328"/>
              <a:gd name="connsiteX4" fmla="*/ 0 w 4189889"/>
              <a:gd name="connsiteY4" fmla="*/ 0 h 3187328"/>
              <a:gd name="connsiteX0" fmla="*/ 0 w 4189889"/>
              <a:gd name="connsiteY0" fmla="*/ 0 h 3187328"/>
              <a:gd name="connsiteX1" fmla="*/ 4189889 w 4189889"/>
              <a:gd name="connsiteY1" fmla="*/ 0 h 3187328"/>
              <a:gd name="connsiteX2" fmla="*/ 684689 w 4189889"/>
              <a:gd name="connsiteY2" fmla="*/ 3080648 h 3187328"/>
              <a:gd name="connsiteX3" fmla="*/ 0 w 4189889"/>
              <a:gd name="connsiteY3" fmla="*/ 3187328 h 3187328"/>
              <a:gd name="connsiteX4" fmla="*/ 0 w 4189889"/>
              <a:gd name="connsiteY4" fmla="*/ 0 h 3187328"/>
              <a:gd name="connsiteX0" fmla="*/ 0 w 1911509"/>
              <a:gd name="connsiteY0" fmla="*/ 0 h 3187328"/>
              <a:gd name="connsiteX1" fmla="*/ 1911509 w 1911509"/>
              <a:gd name="connsiteY1" fmla="*/ 15240 h 3187328"/>
              <a:gd name="connsiteX2" fmla="*/ 684689 w 1911509"/>
              <a:gd name="connsiteY2" fmla="*/ 3080648 h 3187328"/>
              <a:gd name="connsiteX3" fmla="*/ 0 w 1911509"/>
              <a:gd name="connsiteY3" fmla="*/ 3187328 h 3187328"/>
              <a:gd name="connsiteX4" fmla="*/ 0 w 1911509"/>
              <a:gd name="connsiteY4" fmla="*/ 0 h 3187328"/>
              <a:gd name="connsiteX0" fmla="*/ 0 w 1911509"/>
              <a:gd name="connsiteY0" fmla="*/ 0 h 3187328"/>
              <a:gd name="connsiteX1" fmla="*/ 1911509 w 1911509"/>
              <a:gd name="connsiteY1" fmla="*/ 15240 h 3187328"/>
              <a:gd name="connsiteX2" fmla="*/ 715169 w 1911509"/>
              <a:gd name="connsiteY2" fmla="*/ 3095888 h 3187328"/>
              <a:gd name="connsiteX3" fmla="*/ 0 w 1911509"/>
              <a:gd name="connsiteY3" fmla="*/ 3187328 h 3187328"/>
              <a:gd name="connsiteX4" fmla="*/ 0 w 1911509"/>
              <a:gd name="connsiteY4" fmla="*/ 0 h 318732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715169 w 1911509"/>
              <a:gd name="connsiteY2" fmla="*/ 3080648 h 3172088"/>
              <a:gd name="connsiteX3" fmla="*/ 0 w 1911509"/>
              <a:gd name="connsiteY3" fmla="*/ 3172088 h 3172088"/>
              <a:gd name="connsiteX4" fmla="*/ 12700 w 1911509"/>
              <a:gd name="connsiteY4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715169 w 1911509"/>
              <a:gd name="connsiteY2" fmla="*/ 3080648 h 3172088"/>
              <a:gd name="connsiteX3" fmla="*/ 0 w 1911509"/>
              <a:gd name="connsiteY3" fmla="*/ 3172088 h 3172088"/>
              <a:gd name="connsiteX4" fmla="*/ 12700 w 1911509"/>
              <a:gd name="connsiteY4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715169 w 1911509"/>
              <a:gd name="connsiteY2" fmla="*/ 3080648 h 3172088"/>
              <a:gd name="connsiteX3" fmla="*/ 0 w 1911509"/>
              <a:gd name="connsiteY3" fmla="*/ 3172088 h 3172088"/>
              <a:gd name="connsiteX4" fmla="*/ 12700 w 1911509"/>
              <a:gd name="connsiteY4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643540 w 1911509"/>
              <a:gd name="connsiteY2" fmla="*/ 674370 h 3172088"/>
              <a:gd name="connsiteX3" fmla="*/ 715169 w 1911509"/>
              <a:gd name="connsiteY3" fmla="*/ 3080648 h 3172088"/>
              <a:gd name="connsiteX4" fmla="*/ 0 w 1911509"/>
              <a:gd name="connsiteY4" fmla="*/ 3172088 h 3172088"/>
              <a:gd name="connsiteX5" fmla="*/ 12700 w 1911509"/>
              <a:gd name="connsiteY5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74370 h 3172088"/>
              <a:gd name="connsiteX3" fmla="*/ 715169 w 1911509"/>
              <a:gd name="connsiteY3" fmla="*/ 3080648 h 3172088"/>
              <a:gd name="connsiteX4" fmla="*/ 0 w 1911509"/>
              <a:gd name="connsiteY4" fmla="*/ 3172088 h 3172088"/>
              <a:gd name="connsiteX5" fmla="*/ 12700 w 1911509"/>
              <a:gd name="connsiteY5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715169 w 1911509"/>
              <a:gd name="connsiteY3" fmla="*/ 3080648 h 3172088"/>
              <a:gd name="connsiteX4" fmla="*/ 0 w 1911509"/>
              <a:gd name="connsiteY4" fmla="*/ 3172088 h 3172088"/>
              <a:gd name="connsiteX5" fmla="*/ 12700 w 1911509"/>
              <a:gd name="connsiteY5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45090 w 1911509"/>
              <a:gd name="connsiteY3" fmla="*/ 1264920 h 3172088"/>
              <a:gd name="connsiteX4" fmla="*/ 715169 w 1911509"/>
              <a:gd name="connsiteY4" fmla="*/ 3080648 h 3172088"/>
              <a:gd name="connsiteX5" fmla="*/ 0 w 1911509"/>
              <a:gd name="connsiteY5" fmla="*/ 3172088 h 3172088"/>
              <a:gd name="connsiteX6" fmla="*/ 12700 w 1911509"/>
              <a:gd name="connsiteY6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45090 w 1911509"/>
              <a:gd name="connsiteY3" fmla="*/ 1264920 h 3172088"/>
              <a:gd name="connsiteX4" fmla="*/ 1008540 w 1911509"/>
              <a:gd name="connsiteY4" fmla="*/ 1925320 h 3172088"/>
              <a:gd name="connsiteX5" fmla="*/ 715169 w 1911509"/>
              <a:gd name="connsiteY5" fmla="*/ 3080648 h 3172088"/>
              <a:gd name="connsiteX6" fmla="*/ 0 w 1911509"/>
              <a:gd name="connsiteY6" fmla="*/ 3172088 h 3172088"/>
              <a:gd name="connsiteX7" fmla="*/ 12700 w 1911509"/>
              <a:gd name="connsiteY7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19690 w 1911509"/>
              <a:gd name="connsiteY3" fmla="*/ 1264920 h 3172088"/>
              <a:gd name="connsiteX4" fmla="*/ 1008540 w 1911509"/>
              <a:gd name="connsiteY4" fmla="*/ 1925320 h 3172088"/>
              <a:gd name="connsiteX5" fmla="*/ 715169 w 1911509"/>
              <a:gd name="connsiteY5" fmla="*/ 3080648 h 3172088"/>
              <a:gd name="connsiteX6" fmla="*/ 0 w 1911509"/>
              <a:gd name="connsiteY6" fmla="*/ 3172088 h 3172088"/>
              <a:gd name="connsiteX7" fmla="*/ 12700 w 1911509"/>
              <a:gd name="connsiteY7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38740 w 1911509"/>
              <a:gd name="connsiteY3" fmla="*/ 1271270 h 3172088"/>
              <a:gd name="connsiteX4" fmla="*/ 1008540 w 1911509"/>
              <a:gd name="connsiteY4" fmla="*/ 1925320 h 3172088"/>
              <a:gd name="connsiteX5" fmla="*/ 715169 w 1911509"/>
              <a:gd name="connsiteY5" fmla="*/ 3080648 h 3172088"/>
              <a:gd name="connsiteX6" fmla="*/ 0 w 1911509"/>
              <a:gd name="connsiteY6" fmla="*/ 3172088 h 3172088"/>
              <a:gd name="connsiteX7" fmla="*/ 12700 w 1911509"/>
              <a:gd name="connsiteY7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38740 w 1911509"/>
              <a:gd name="connsiteY3" fmla="*/ 1271270 h 3172088"/>
              <a:gd name="connsiteX4" fmla="*/ 1008540 w 1911509"/>
              <a:gd name="connsiteY4" fmla="*/ 1925320 h 3172088"/>
              <a:gd name="connsiteX5" fmla="*/ 715169 w 1911509"/>
              <a:gd name="connsiteY5" fmla="*/ 3080648 h 3172088"/>
              <a:gd name="connsiteX6" fmla="*/ 0 w 1911509"/>
              <a:gd name="connsiteY6" fmla="*/ 3172088 h 3172088"/>
              <a:gd name="connsiteX7" fmla="*/ 12700 w 1911509"/>
              <a:gd name="connsiteY7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32390 w 1911509"/>
              <a:gd name="connsiteY3" fmla="*/ 1264920 h 3172088"/>
              <a:gd name="connsiteX4" fmla="*/ 1008540 w 1911509"/>
              <a:gd name="connsiteY4" fmla="*/ 1925320 h 3172088"/>
              <a:gd name="connsiteX5" fmla="*/ 715169 w 1911509"/>
              <a:gd name="connsiteY5" fmla="*/ 3080648 h 3172088"/>
              <a:gd name="connsiteX6" fmla="*/ 0 w 1911509"/>
              <a:gd name="connsiteY6" fmla="*/ 3172088 h 3172088"/>
              <a:gd name="connsiteX7" fmla="*/ 12700 w 1911509"/>
              <a:gd name="connsiteY7" fmla="*/ 137160 h 3172088"/>
              <a:gd name="connsiteX0" fmla="*/ 12700 w 1911509"/>
              <a:gd name="connsiteY0" fmla="*/ 137160 h 3172088"/>
              <a:gd name="connsiteX1" fmla="*/ 1911509 w 1911509"/>
              <a:gd name="connsiteY1" fmla="*/ 0 h 3172088"/>
              <a:gd name="connsiteX2" fmla="*/ 1592740 w 1911509"/>
              <a:gd name="connsiteY2" fmla="*/ 648970 h 3172088"/>
              <a:gd name="connsiteX3" fmla="*/ 1332390 w 1911509"/>
              <a:gd name="connsiteY3" fmla="*/ 1264920 h 3172088"/>
              <a:gd name="connsiteX4" fmla="*/ 1008540 w 1911509"/>
              <a:gd name="connsiteY4" fmla="*/ 1925320 h 3172088"/>
              <a:gd name="connsiteX5" fmla="*/ 716440 w 1911509"/>
              <a:gd name="connsiteY5" fmla="*/ 2604770 h 3172088"/>
              <a:gd name="connsiteX6" fmla="*/ 715169 w 1911509"/>
              <a:gd name="connsiteY6" fmla="*/ 3080648 h 3172088"/>
              <a:gd name="connsiteX7" fmla="*/ 0 w 1911509"/>
              <a:gd name="connsiteY7" fmla="*/ 3172088 h 3172088"/>
              <a:gd name="connsiteX8" fmla="*/ 12700 w 1911509"/>
              <a:gd name="connsiteY8" fmla="*/ 137160 h 3172088"/>
              <a:gd name="connsiteX0" fmla="*/ 12700 w 1911509"/>
              <a:gd name="connsiteY0" fmla="*/ 137160 h 3172674"/>
              <a:gd name="connsiteX1" fmla="*/ 1911509 w 1911509"/>
              <a:gd name="connsiteY1" fmla="*/ 0 h 3172674"/>
              <a:gd name="connsiteX2" fmla="*/ 1592740 w 1911509"/>
              <a:gd name="connsiteY2" fmla="*/ 648970 h 3172674"/>
              <a:gd name="connsiteX3" fmla="*/ 1332390 w 1911509"/>
              <a:gd name="connsiteY3" fmla="*/ 1264920 h 3172674"/>
              <a:gd name="connsiteX4" fmla="*/ 1008540 w 1911509"/>
              <a:gd name="connsiteY4" fmla="*/ 1925320 h 3172674"/>
              <a:gd name="connsiteX5" fmla="*/ 716440 w 1911509"/>
              <a:gd name="connsiteY5" fmla="*/ 2604770 h 3172674"/>
              <a:gd name="connsiteX6" fmla="*/ 715169 w 1911509"/>
              <a:gd name="connsiteY6" fmla="*/ 3080648 h 3172674"/>
              <a:gd name="connsiteX7" fmla="*/ 0 w 1911509"/>
              <a:gd name="connsiteY7" fmla="*/ 3172088 h 3172674"/>
              <a:gd name="connsiteX8" fmla="*/ 12700 w 1911509"/>
              <a:gd name="connsiteY8" fmla="*/ 137160 h 3172674"/>
              <a:gd name="connsiteX0" fmla="*/ 12700 w 1911509"/>
              <a:gd name="connsiteY0" fmla="*/ 137160 h 3172727"/>
              <a:gd name="connsiteX1" fmla="*/ 1911509 w 1911509"/>
              <a:gd name="connsiteY1" fmla="*/ 0 h 3172727"/>
              <a:gd name="connsiteX2" fmla="*/ 1592740 w 1911509"/>
              <a:gd name="connsiteY2" fmla="*/ 648970 h 3172727"/>
              <a:gd name="connsiteX3" fmla="*/ 1332390 w 1911509"/>
              <a:gd name="connsiteY3" fmla="*/ 1264920 h 3172727"/>
              <a:gd name="connsiteX4" fmla="*/ 1008540 w 1911509"/>
              <a:gd name="connsiteY4" fmla="*/ 1925320 h 3172727"/>
              <a:gd name="connsiteX5" fmla="*/ 716440 w 1911509"/>
              <a:gd name="connsiteY5" fmla="*/ 2604770 h 3172727"/>
              <a:gd name="connsiteX6" fmla="*/ 715169 w 1911509"/>
              <a:gd name="connsiteY6" fmla="*/ 3080648 h 3172727"/>
              <a:gd name="connsiteX7" fmla="*/ 0 w 1911509"/>
              <a:gd name="connsiteY7" fmla="*/ 3172088 h 3172727"/>
              <a:gd name="connsiteX8" fmla="*/ 12700 w 1911509"/>
              <a:gd name="connsiteY8" fmla="*/ 137160 h 3172727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8540 w 1911509"/>
              <a:gd name="connsiteY4" fmla="*/ 1925320 h 3160172"/>
              <a:gd name="connsiteX5" fmla="*/ 71644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71644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71644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67834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67834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592740 w 1911509"/>
              <a:gd name="connsiteY2" fmla="*/ 648970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69739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11509"/>
              <a:gd name="connsiteY0" fmla="*/ 137160 h 3160172"/>
              <a:gd name="connsiteX1" fmla="*/ 1911509 w 1911509"/>
              <a:gd name="connsiteY1" fmla="*/ 0 h 3160172"/>
              <a:gd name="connsiteX2" fmla="*/ 1616553 w 1911509"/>
              <a:gd name="connsiteY2" fmla="*/ 644207 h 3160172"/>
              <a:gd name="connsiteX3" fmla="*/ 1332390 w 1911509"/>
              <a:gd name="connsiteY3" fmla="*/ 1264920 h 3160172"/>
              <a:gd name="connsiteX4" fmla="*/ 1002190 w 1911509"/>
              <a:gd name="connsiteY4" fmla="*/ 1957070 h 3160172"/>
              <a:gd name="connsiteX5" fmla="*/ 697390 w 1911509"/>
              <a:gd name="connsiteY5" fmla="*/ 2604770 h 3160172"/>
              <a:gd name="connsiteX6" fmla="*/ 715169 w 1911509"/>
              <a:gd name="connsiteY6" fmla="*/ 3080648 h 3160172"/>
              <a:gd name="connsiteX7" fmla="*/ 0 w 1911509"/>
              <a:gd name="connsiteY7" fmla="*/ 3159388 h 3160172"/>
              <a:gd name="connsiteX8" fmla="*/ 12700 w 1911509"/>
              <a:gd name="connsiteY8" fmla="*/ 137160 h 3160172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16553 w 1901984"/>
              <a:gd name="connsiteY2" fmla="*/ 648969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697390 w 1901984"/>
              <a:gd name="connsiteY5" fmla="*/ 2609532 h 3164934"/>
              <a:gd name="connsiteX6" fmla="*/ 715169 w 1901984"/>
              <a:gd name="connsiteY6" fmla="*/ 3085410 h 3164934"/>
              <a:gd name="connsiteX7" fmla="*/ 0 w 1901984"/>
              <a:gd name="connsiteY7" fmla="*/ 3164150 h 3164934"/>
              <a:gd name="connsiteX8" fmla="*/ 12700 w 1901984"/>
              <a:gd name="connsiteY8" fmla="*/ 141922 h 3164934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07028 w 1901984"/>
              <a:gd name="connsiteY2" fmla="*/ 644207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697390 w 1901984"/>
              <a:gd name="connsiteY5" fmla="*/ 2609532 h 3164934"/>
              <a:gd name="connsiteX6" fmla="*/ 715169 w 1901984"/>
              <a:gd name="connsiteY6" fmla="*/ 3085410 h 3164934"/>
              <a:gd name="connsiteX7" fmla="*/ 0 w 1901984"/>
              <a:gd name="connsiteY7" fmla="*/ 3164150 h 3164934"/>
              <a:gd name="connsiteX8" fmla="*/ 12700 w 1901984"/>
              <a:gd name="connsiteY8" fmla="*/ 141922 h 3164934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07028 w 1901984"/>
              <a:gd name="connsiteY2" fmla="*/ 644207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697390 w 1901984"/>
              <a:gd name="connsiteY5" fmla="*/ 2609532 h 3164934"/>
              <a:gd name="connsiteX6" fmla="*/ 715169 w 1901984"/>
              <a:gd name="connsiteY6" fmla="*/ 3085410 h 3164934"/>
              <a:gd name="connsiteX7" fmla="*/ 0 w 1901984"/>
              <a:gd name="connsiteY7" fmla="*/ 3164150 h 3164934"/>
              <a:gd name="connsiteX8" fmla="*/ 12700 w 1901984"/>
              <a:gd name="connsiteY8" fmla="*/ 141922 h 3164934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07028 w 1901984"/>
              <a:gd name="connsiteY2" fmla="*/ 644207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697390 w 1901984"/>
              <a:gd name="connsiteY5" fmla="*/ 2609532 h 3164934"/>
              <a:gd name="connsiteX6" fmla="*/ 715169 w 1901984"/>
              <a:gd name="connsiteY6" fmla="*/ 3085410 h 3164934"/>
              <a:gd name="connsiteX7" fmla="*/ 0 w 1901984"/>
              <a:gd name="connsiteY7" fmla="*/ 3164150 h 3164934"/>
              <a:gd name="connsiteX8" fmla="*/ 12700 w 1901984"/>
              <a:gd name="connsiteY8" fmla="*/ 141922 h 3164934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07028 w 1901984"/>
              <a:gd name="connsiteY2" fmla="*/ 644207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716440 w 1901984"/>
              <a:gd name="connsiteY5" fmla="*/ 2630963 h 3164934"/>
              <a:gd name="connsiteX6" fmla="*/ 715169 w 1901984"/>
              <a:gd name="connsiteY6" fmla="*/ 3085410 h 3164934"/>
              <a:gd name="connsiteX7" fmla="*/ 0 w 1901984"/>
              <a:gd name="connsiteY7" fmla="*/ 3164150 h 3164934"/>
              <a:gd name="connsiteX8" fmla="*/ 12700 w 1901984"/>
              <a:gd name="connsiteY8" fmla="*/ 141922 h 3164934"/>
              <a:gd name="connsiteX0" fmla="*/ 12700 w 1901984"/>
              <a:gd name="connsiteY0" fmla="*/ 141922 h 3164934"/>
              <a:gd name="connsiteX1" fmla="*/ 1901984 w 1901984"/>
              <a:gd name="connsiteY1" fmla="*/ 0 h 3164934"/>
              <a:gd name="connsiteX2" fmla="*/ 1607028 w 1901984"/>
              <a:gd name="connsiteY2" fmla="*/ 644207 h 3164934"/>
              <a:gd name="connsiteX3" fmla="*/ 1332390 w 1901984"/>
              <a:gd name="connsiteY3" fmla="*/ 1269682 h 3164934"/>
              <a:gd name="connsiteX4" fmla="*/ 1002190 w 1901984"/>
              <a:gd name="connsiteY4" fmla="*/ 1961832 h 3164934"/>
              <a:gd name="connsiteX5" fmla="*/ 725171 w 1901984"/>
              <a:gd name="connsiteY5" fmla="*/ 2572226 h 3164934"/>
              <a:gd name="connsiteX6" fmla="*/ 716440 w 1901984"/>
              <a:gd name="connsiteY6" fmla="*/ 2630963 h 3164934"/>
              <a:gd name="connsiteX7" fmla="*/ 715169 w 1901984"/>
              <a:gd name="connsiteY7" fmla="*/ 3085410 h 3164934"/>
              <a:gd name="connsiteX8" fmla="*/ 0 w 1901984"/>
              <a:gd name="connsiteY8" fmla="*/ 3164150 h 3164934"/>
              <a:gd name="connsiteX9" fmla="*/ 12700 w 1901984"/>
              <a:gd name="connsiteY9" fmla="*/ 141922 h 3164934"/>
              <a:gd name="connsiteX0" fmla="*/ 12700 w 1901984"/>
              <a:gd name="connsiteY0" fmla="*/ 141922 h 3164902"/>
              <a:gd name="connsiteX1" fmla="*/ 1901984 w 1901984"/>
              <a:gd name="connsiteY1" fmla="*/ 0 h 3164902"/>
              <a:gd name="connsiteX2" fmla="*/ 1607028 w 1901984"/>
              <a:gd name="connsiteY2" fmla="*/ 644207 h 3164902"/>
              <a:gd name="connsiteX3" fmla="*/ 1332390 w 1901984"/>
              <a:gd name="connsiteY3" fmla="*/ 1269682 h 3164902"/>
              <a:gd name="connsiteX4" fmla="*/ 1002190 w 1901984"/>
              <a:gd name="connsiteY4" fmla="*/ 1961832 h 3164902"/>
              <a:gd name="connsiteX5" fmla="*/ 725171 w 1901984"/>
              <a:gd name="connsiteY5" fmla="*/ 2572226 h 3164902"/>
              <a:gd name="connsiteX6" fmla="*/ 716440 w 1901984"/>
              <a:gd name="connsiteY6" fmla="*/ 2630963 h 3164902"/>
              <a:gd name="connsiteX7" fmla="*/ 710406 w 1901984"/>
              <a:gd name="connsiteY7" fmla="*/ 3083029 h 3164902"/>
              <a:gd name="connsiteX8" fmla="*/ 0 w 1901984"/>
              <a:gd name="connsiteY8" fmla="*/ 3164150 h 3164902"/>
              <a:gd name="connsiteX9" fmla="*/ 12700 w 1901984"/>
              <a:gd name="connsiteY9" fmla="*/ 141922 h 3164902"/>
              <a:gd name="connsiteX0" fmla="*/ 12700 w 1901984"/>
              <a:gd name="connsiteY0" fmla="*/ 141922 h 3165373"/>
              <a:gd name="connsiteX1" fmla="*/ 1901984 w 1901984"/>
              <a:gd name="connsiteY1" fmla="*/ 0 h 3165373"/>
              <a:gd name="connsiteX2" fmla="*/ 1607028 w 1901984"/>
              <a:gd name="connsiteY2" fmla="*/ 644207 h 3165373"/>
              <a:gd name="connsiteX3" fmla="*/ 1332390 w 1901984"/>
              <a:gd name="connsiteY3" fmla="*/ 1269682 h 3165373"/>
              <a:gd name="connsiteX4" fmla="*/ 1002190 w 1901984"/>
              <a:gd name="connsiteY4" fmla="*/ 1961832 h 3165373"/>
              <a:gd name="connsiteX5" fmla="*/ 725171 w 1901984"/>
              <a:gd name="connsiteY5" fmla="*/ 2572226 h 3165373"/>
              <a:gd name="connsiteX6" fmla="*/ 716440 w 1901984"/>
              <a:gd name="connsiteY6" fmla="*/ 2630963 h 3165373"/>
              <a:gd name="connsiteX7" fmla="*/ 710406 w 1901984"/>
              <a:gd name="connsiteY7" fmla="*/ 3083029 h 3165373"/>
              <a:gd name="connsiteX8" fmla="*/ 0 w 1901984"/>
              <a:gd name="connsiteY8" fmla="*/ 3164150 h 3165373"/>
              <a:gd name="connsiteX9" fmla="*/ 12700 w 1901984"/>
              <a:gd name="connsiteY9" fmla="*/ 141922 h 3165373"/>
              <a:gd name="connsiteX0" fmla="*/ 12700 w 1901984"/>
              <a:gd name="connsiteY0" fmla="*/ 141922 h 3174651"/>
              <a:gd name="connsiteX1" fmla="*/ 1901984 w 1901984"/>
              <a:gd name="connsiteY1" fmla="*/ 0 h 3174651"/>
              <a:gd name="connsiteX2" fmla="*/ 1607028 w 1901984"/>
              <a:gd name="connsiteY2" fmla="*/ 644207 h 3174651"/>
              <a:gd name="connsiteX3" fmla="*/ 1332390 w 1901984"/>
              <a:gd name="connsiteY3" fmla="*/ 1269682 h 3174651"/>
              <a:gd name="connsiteX4" fmla="*/ 1002190 w 1901984"/>
              <a:gd name="connsiteY4" fmla="*/ 1961832 h 3174651"/>
              <a:gd name="connsiteX5" fmla="*/ 725171 w 1901984"/>
              <a:gd name="connsiteY5" fmla="*/ 2572226 h 3174651"/>
              <a:gd name="connsiteX6" fmla="*/ 716440 w 1901984"/>
              <a:gd name="connsiteY6" fmla="*/ 2630963 h 3174651"/>
              <a:gd name="connsiteX7" fmla="*/ 710406 w 1901984"/>
              <a:gd name="connsiteY7" fmla="*/ 3083029 h 3174651"/>
              <a:gd name="connsiteX8" fmla="*/ 0 w 1901984"/>
              <a:gd name="connsiteY8" fmla="*/ 3173675 h 3174651"/>
              <a:gd name="connsiteX9" fmla="*/ 12700 w 1901984"/>
              <a:gd name="connsiteY9" fmla="*/ 141922 h 3174651"/>
              <a:gd name="connsiteX0" fmla="*/ 12700 w 1901984"/>
              <a:gd name="connsiteY0" fmla="*/ 141922 h 3173847"/>
              <a:gd name="connsiteX1" fmla="*/ 1901984 w 1901984"/>
              <a:gd name="connsiteY1" fmla="*/ 0 h 3173847"/>
              <a:gd name="connsiteX2" fmla="*/ 1607028 w 1901984"/>
              <a:gd name="connsiteY2" fmla="*/ 644207 h 3173847"/>
              <a:gd name="connsiteX3" fmla="*/ 1332390 w 1901984"/>
              <a:gd name="connsiteY3" fmla="*/ 1269682 h 3173847"/>
              <a:gd name="connsiteX4" fmla="*/ 1002190 w 1901984"/>
              <a:gd name="connsiteY4" fmla="*/ 1961832 h 3173847"/>
              <a:gd name="connsiteX5" fmla="*/ 725171 w 1901984"/>
              <a:gd name="connsiteY5" fmla="*/ 2572226 h 3173847"/>
              <a:gd name="connsiteX6" fmla="*/ 716440 w 1901984"/>
              <a:gd name="connsiteY6" fmla="*/ 2630963 h 3173847"/>
              <a:gd name="connsiteX7" fmla="*/ 710406 w 1901984"/>
              <a:gd name="connsiteY7" fmla="*/ 3083029 h 3173847"/>
              <a:gd name="connsiteX8" fmla="*/ 0 w 1901984"/>
              <a:gd name="connsiteY8" fmla="*/ 3173675 h 3173847"/>
              <a:gd name="connsiteX9" fmla="*/ 12700 w 1901984"/>
              <a:gd name="connsiteY9" fmla="*/ 141922 h 3173847"/>
              <a:gd name="connsiteX0" fmla="*/ 12700 w 1901984"/>
              <a:gd name="connsiteY0" fmla="*/ 141922 h 3173847"/>
              <a:gd name="connsiteX1" fmla="*/ 1901984 w 1901984"/>
              <a:gd name="connsiteY1" fmla="*/ 0 h 3173847"/>
              <a:gd name="connsiteX2" fmla="*/ 1607028 w 1901984"/>
              <a:gd name="connsiteY2" fmla="*/ 644207 h 3173847"/>
              <a:gd name="connsiteX3" fmla="*/ 1332390 w 1901984"/>
              <a:gd name="connsiteY3" fmla="*/ 1269682 h 3173847"/>
              <a:gd name="connsiteX4" fmla="*/ 1014097 w 1901984"/>
              <a:gd name="connsiteY4" fmla="*/ 1961832 h 3173847"/>
              <a:gd name="connsiteX5" fmla="*/ 725171 w 1901984"/>
              <a:gd name="connsiteY5" fmla="*/ 2572226 h 3173847"/>
              <a:gd name="connsiteX6" fmla="*/ 716440 w 1901984"/>
              <a:gd name="connsiteY6" fmla="*/ 2630963 h 3173847"/>
              <a:gd name="connsiteX7" fmla="*/ 710406 w 1901984"/>
              <a:gd name="connsiteY7" fmla="*/ 3083029 h 3173847"/>
              <a:gd name="connsiteX8" fmla="*/ 0 w 1901984"/>
              <a:gd name="connsiteY8" fmla="*/ 3173675 h 3173847"/>
              <a:gd name="connsiteX9" fmla="*/ 12700 w 1901984"/>
              <a:gd name="connsiteY9" fmla="*/ 141922 h 3173847"/>
              <a:gd name="connsiteX0" fmla="*/ 12700 w 1901984"/>
              <a:gd name="connsiteY0" fmla="*/ 141922 h 3173847"/>
              <a:gd name="connsiteX1" fmla="*/ 1901984 w 1901984"/>
              <a:gd name="connsiteY1" fmla="*/ 0 h 3173847"/>
              <a:gd name="connsiteX2" fmla="*/ 1607028 w 1901984"/>
              <a:gd name="connsiteY2" fmla="*/ 644207 h 3173847"/>
              <a:gd name="connsiteX3" fmla="*/ 1332390 w 1901984"/>
              <a:gd name="connsiteY3" fmla="*/ 1269682 h 3173847"/>
              <a:gd name="connsiteX4" fmla="*/ 1018065 w 1901984"/>
              <a:gd name="connsiteY4" fmla="*/ 1912620 h 3173847"/>
              <a:gd name="connsiteX5" fmla="*/ 1014097 w 1901984"/>
              <a:gd name="connsiteY5" fmla="*/ 1961832 h 3173847"/>
              <a:gd name="connsiteX6" fmla="*/ 725171 w 1901984"/>
              <a:gd name="connsiteY6" fmla="*/ 2572226 h 3173847"/>
              <a:gd name="connsiteX7" fmla="*/ 716440 w 1901984"/>
              <a:gd name="connsiteY7" fmla="*/ 2630963 h 3173847"/>
              <a:gd name="connsiteX8" fmla="*/ 710406 w 1901984"/>
              <a:gd name="connsiteY8" fmla="*/ 3083029 h 3173847"/>
              <a:gd name="connsiteX9" fmla="*/ 0 w 1901984"/>
              <a:gd name="connsiteY9" fmla="*/ 3173675 h 3173847"/>
              <a:gd name="connsiteX10" fmla="*/ 12700 w 1901984"/>
              <a:gd name="connsiteY10" fmla="*/ 141922 h 3173847"/>
              <a:gd name="connsiteX0" fmla="*/ 12700 w 1901984"/>
              <a:gd name="connsiteY0" fmla="*/ 141922 h 3173847"/>
              <a:gd name="connsiteX1" fmla="*/ 1901984 w 1901984"/>
              <a:gd name="connsiteY1" fmla="*/ 0 h 3173847"/>
              <a:gd name="connsiteX2" fmla="*/ 1607028 w 1901984"/>
              <a:gd name="connsiteY2" fmla="*/ 644207 h 3173847"/>
              <a:gd name="connsiteX3" fmla="*/ 1337153 w 1901984"/>
              <a:gd name="connsiteY3" fmla="*/ 1279207 h 3173847"/>
              <a:gd name="connsiteX4" fmla="*/ 1018065 w 1901984"/>
              <a:gd name="connsiteY4" fmla="*/ 1912620 h 3173847"/>
              <a:gd name="connsiteX5" fmla="*/ 1014097 w 1901984"/>
              <a:gd name="connsiteY5" fmla="*/ 1961832 h 3173847"/>
              <a:gd name="connsiteX6" fmla="*/ 725171 w 1901984"/>
              <a:gd name="connsiteY6" fmla="*/ 2572226 h 3173847"/>
              <a:gd name="connsiteX7" fmla="*/ 716440 w 1901984"/>
              <a:gd name="connsiteY7" fmla="*/ 2630963 h 3173847"/>
              <a:gd name="connsiteX8" fmla="*/ 710406 w 1901984"/>
              <a:gd name="connsiteY8" fmla="*/ 3083029 h 3173847"/>
              <a:gd name="connsiteX9" fmla="*/ 0 w 1901984"/>
              <a:gd name="connsiteY9" fmla="*/ 3173675 h 3173847"/>
              <a:gd name="connsiteX10" fmla="*/ 12700 w 1901984"/>
              <a:gd name="connsiteY10" fmla="*/ 141922 h 3173847"/>
              <a:gd name="connsiteX0" fmla="*/ 12700 w 1901984"/>
              <a:gd name="connsiteY0" fmla="*/ 141922 h 3173847"/>
              <a:gd name="connsiteX1" fmla="*/ 1901984 w 1901984"/>
              <a:gd name="connsiteY1" fmla="*/ 0 h 3173847"/>
              <a:gd name="connsiteX2" fmla="*/ 1607028 w 1901984"/>
              <a:gd name="connsiteY2" fmla="*/ 644207 h 3173847"/>
              <a:gd name="connsiteX3" fmla="*/ 1337153 w 1901984"/>
              <a:gd name="connsiteY3" fmla="*/ 1279207 h 3173847"/>
              <a:gd name="connsiteX4" fmla="*/ 1299053 w 1901984"/>
              <a:gd name="connsiteY4" fmla="*/ 1319688 h 3173847"/>
              <a:gd name="connsiteX5" fmla="*/ 1018065 w 1901984"/>
              <a:gd name="connsiteY5" fmla="*/ 1912620 h 3173847"/>
              <a:gd name="connsiteX6" fmla="*/ 1014097 w 1901984"/>
              <a:gd name="connsiteY6" fmla="*/ 1961832 h 3173847"/>
              <a:gd name="connsiteX7" fmla="*/ 725171 w 1901984"/>
              <a:gd name="connsiteY7" fmla="*/ 2572226 h 3173847"/>
              <a:gd name="connsiteX8" fmla="*/ 716440 w 1901984"/>
              <a:gd name="connsiteY8" fmla="*/ 2630963 h 3173847"/>
              <a:gd name="connsiteX9" fmla="*/ 710406 w 1901984"/>
              <a:gd name="connsiteY9" fmla="*/ 3083029 h 3173847"/>
              <a:gd name="connsiteX10" fmla="*/ 0 w 1901984"/>
              <a:gd name="connsiteY10" fmla="*/ 3173675 h 3173847"/>
              <a:gd name="connsiteX11" fmla="*/ 12700 w 1901984"/>
              <a:gd name="connsiteY11" fmla="*/ 141922 h 3173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901984" h="3173847">
                <a:moveTo>
                  <a:pt x="12700" y="141922"/>
                </a:moveTo>
                <a:cubicBezTo>
                  <a:pt x="683736" y="127952"/>
                  <a:pt x="1804035" y="94932"/>
                  <a:pt x="1901984" y="0"/>
                </a:cubicBezTo>
                <a:lnTo>
                  <a:pt x="1607028" y="644207"/>
                </a:lnTo>
                <a:cubicBezTo>
                  <a:pt x="1532945" y="855874"/>
                  <a:pt x="1411236" y="1067540"/>
                  <a:pt x="1337153" y="1279207"/>
                </a:cubicBezTo>
                <a:cubicBezTo>
                  <a:pt x="1288602" y="1393374"/>
                  <a:pt x="1352234" y="1214119"/>
                  <a:pt x="1299053" y="1319688"/>
                </a:cubicBezTo>
                <a:cubicBezTo>
                  <a:pt x="1245872" y="1425257"/>
                  <a:pt x="1068336" y="1807184"/>
                  <a:pt x="1018065" y="1912620"/>
                </a:cubicBezTo>
                <a:cubicBezTo>
                  <a:pt x="967794" y="2018056"/>
                  <a:pt x="1065294" y="1851898"/>
                  <a:pt x="1014097" y="1961832"/>
                </a:cubicBezTo>
                <a:cubicBezTo>
                  <a:pt x="916069" y="2179716"/>
                  <a:pt x="772796" y="2460704"/>
                  <a:pt x="725171" y="2572226"/>
                </a:cubicBezTo>
                <a:cubicBezTo>
                  <a:pt x="677546" y="2683748"/>
                  <a:pt x="721282" y="2546226"/>
                  <a:pt x="716440" y="2630963"/>
                </a:cubicBezTo>
                <a:cubicBezTo>
                  <a:pt x="716016" y="2789589"/>
                  <a:pt x="710830" y="2924403"/>
                  <a:pt x="710406" y="3083029"/>
                </a:cubicBezTo>
                <a:cubicBezTo>
                  <a:pt x="562504" y="3143672"/>
                  <a:pt x="297921" y="3176533"/>
                  <a:pt x="0" y="3173675"/>
                </a:cubicBezTo>
                <a:cubicBezTo>
                  <a:pt x="4233" y="2162032"/>
                  <a:pt x="8467" y="1153565"/>
                  <a:pt x="12700" y="141922"/>
                </a:cubicBezTo>
                <a:close/>
              </a:path>
            </a:pathLst>
          </a:custGeom>
          <a:solidFill>
            <a:schemeClr val="bg1">
              <a:lumMod val="95000"/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4050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B153A064-A7AE-036D-BA89-A05D1178787D}"/>
              </a:ext>
            </a:extLst>
          </p:cNvPr>
          <p:cNvSpPr txBox="1">
            <a:spLocks/>
          </p:cNvSpPr>
          <p:nvPr/>
        </p:nvSpPr>
        <p:spPr>
          <a:xfrm>
            <a:off x="16827828" y="9268243"/>
            <a:ext cx="69151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6444CC-FEB2-47C7-9B2D-2BC3404A0D8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3B9318-F545-0E12-6F6E-84CEC0461AE7}"/>
              </a:ext>
            </a:extLst>
          </p:cNvPr>
          <p:cNvSpPr/>
          <p:nvPr/>
        </p:nvSpPr>
        <p:spPr>
          <a:xfrm>
            <a:off x="0" y="9344025"/>
            <a:ext cx="18288000" cy="94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7E8F25B-9255-F0E5-1273-63BC03153299}"/>
              </a:ext>
            </a:extLst>
          </p:cNvPr>
          <p:cNvSpPr txBox="1"/>
          <p:nvPr/>
        </p:nvSpPr>
        <p:spPr>
          <a:xfrm>
            <a:off x="1653770" y="9465178"/>
            <a:ext cx="241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300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0B111AA-C4BF-E6B1-456E-B8AFC3D898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5907" y="9619174"/>
            <a:ext cx="5311930" cy="4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r">
              <a:lnSpc>
                <a:spcPts val="3000"/>
              </a:lnSpc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www.thelawtemplate.com</a:t>
            </a: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B3FE84AF-E100-6CF2-446C-A0C6B9967E4E}"/>
              </a:ext>
            </a:extLst>
          </p:cNvPr>
          <p:cNvGrpSpPr/>
          <p:nvPr/>
        </p:nvGrpSpPr>
        <p:grpSpPr>
          <a:xfrm rot="10800000">
            <a:off x="13071898" y="9607930"/>
            <a:ext cx="689822" cy="483148"/>
            <a:chOff x="5829301" y="-285750"/>
            <a:chExt cx="1600197" cy="1120775"/>
          </a:xfrm>
        </p:grpSpPr>
        <p:sp>
          <p:nvSpPr>
            <p:cNvPr id="72" name="Freeform 5">
              <a:extLst>
                <a:ext uri="{FF2B5EF4-FFF2-40B4-BE49-F238E27FC236}">
                  <a16:creationId xmlns:a16="http://schemas.microsoft.com/office/drawing/2014/main" id="{FE980903-2B9E-8402-88A8-97323FB6F77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6" y="-285750"/>
              <a:ext cx="1179512" cy="919163"/>
            </a:xfrm>
            <a:custGeom>
              <a:avLst/>
              <a:gdLst>
                <a:gd name="T0" fmla="*/ 292 w 311"/>
                <a:gd name="T1" fmla="*/ 242 h 242"/>
                <a:gd name="T2" fmla="*/ 292 w 311"/>
                <a:gd name="T3" fmla="*/ 242 h 242"/>
                <a:gd name="T4" fmla="*/ 20 w 311"/>
                <a:gd name="T5" fmla="*/ 242 h 242"/>
                <a:gd name="T6" fmla="*/ 3 w 311"/>
                <a:gd name="T7" fmla="*/ 232 h 242"/>
                <a:gd name="T8" fmla="*/ 4 w 311"/>
                <a:gd name="T9" fmla="*/ 213 h 242"/>
                <a:gd name="T10" fmla="*/ 140 w 311"/>
                <a:gd name="T11" fmla="*/ 8 h 242"/>
                <a:gd name="T12" fmla="*/ 156 w 311"/>
                <a:gd name="T13" fmla="*/ 0 h 242"/>
                <a:gd name="T14" fmla="*/ 172 w 311"/>
                <a:gd name="T15" fmla="*/ 8 h 242"/>
                <a:gd name="T16" fmla="*/ 307 w 311"/>
                <a:gd name="T17" fmla="*/ 212 h 242"/>
                <a:gd name="T18" fmla="*/ 311 w 311"/>
                <a:gd name="T19" fmla="*/ 223 h 242"/>
                <a:gd name="T20" fmla="*/ 292 w 311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242">
                  <a:moveTo>
                    <a:pt x="292" y="242"/>
                  </a:moveTo>
                  <a:cubicBezTo>
                    <a:pt x="292" y="242"/>
                    <a:pt x="292" y="242"/>
                    <a:pt x="292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13" y="242"/>
                    <a:pt x="6" y="238"/>
                    <a:pt x="3" y="232"/>
                  </a:cubicBezTo>
                  <a:cubicBezTo>
                    <a:pt x="0" y="226"/>
                    <a:pt x="0" y="219"/>
                    <a:pt x="4" y="213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4" y="3"/>
                    <a:pt x="150" y="0"/>
                    <a:pt x="156" y="0"/>
                  </a:cubicBezTo>
                  <a:cubicBezTo>
                    <a:pt x="162" y="0"/>
                    <a:pt x="168" y="3"/>
                    <a:pt x="172" y="8"/>
                  </a:cubicBezTo>
                  <a:cubicBezTo>
                    <a:pt x="307" y="212"/>
                    <a:pt x="307" y="212"/>
                    <a:pt x="307" y="212"/>
                  </a:cubicBezTo>
                  <a:cubicBezTo>
                    <a:pt x="310" y="215"/>
                    <a:pt x="311" y="219"/>
                    <a:pt x="311" y="223"/>
                  </a:cubicBezTo>
                  <a:cubicBezTo>
                    <a:pt x="311" y="234"/>
                    <a:pt x="303" y="242"/>
                    <a:pt x="292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3" name="Freeform 6">
              <a:extLst>
                <a:ext uri="{FF2B5EF4-FFF2-40B4-BE49-F238E27FC236}">
                  <a16:creationId xmlns:a16="http://schemas.microsoft.com/office/drawing/2014/main" id="{D8AF8FF5-F447-07EB-5FC2-3AEBFD9C39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9301" y="-225425"/>
              <a:ext cx="1365250" cy="1060450"/>
            </a:xfrm>
            <a:custGeom>
              <a:avLst/>
              <a:gdLst>
                <a:gd name="T0" fmla="*/ 340 w 360"/>
                <a:gd name="T1" fmla="*/ 279 h 279"/>
                <a:gd name="T2" fmla="*/ 340 w 360"/>
                <a:gd name="T3" fmla="*/ 279 h 279"/>
                <a:gd name="T4" fmla="*/ 21 w 360"/>
                <a:gd name="T5" fmla="*/ 279 h 279"/>
                <a:gd name="T6" fmla="*/ 3 w 360"/>
                <a:gd name="T7" fmla="*/ 268 h 279"/>
                <a:gd name="T8" fmla="*/ 4 w 360"/>
                <a:gd name="T9" fmla="*/ 248 h 279"/>
                <a:gd name="T10" fmla="*/ 164 w 360"/>
                <a:gd name="T11" fmla="*/ 8 h 279"/>
                <a:gd name="T12" fmla="*/ 180 w 360"/>
                <a:gd name="T13" fmla="*/ 0 h 279"/>
                <a:gd name="T14" fmla="*/ 197 w 360"/>
                <a:gd name="T15" fmla="*/ 8 h 279"/>
                <a:gd name="T16" fmla="*/ 355 w 360"/>
                <a:gd name="T17" fmla="*/ 246 h 279"/>
                <a:gd name="T18" fmla="*/ 360 w 360"/>
                <a:gd name="T19" fmla="*/ 259 h 279"/>
                <a:gd name="T20" fmla="*/ 340 w 360"/>
                <a:gd name="T21" fmla="*/ 279 h 279"/>
                <a:gd name="T22" fmla="*/ 58 w 360"/>
                <a:gd name="T23" fmla="*/ 239 h 279"/>
                <a:gd name="T24" fmla="*/ 302 w 360"/>
                <a:gd name="T25" fmla="*/ 239 h 279"/>
                <a:gd name="T26" fmla="*/ 180 w 360"/>
                <a:gd name="T27" fmla="*/ 56 h 279"/>
                <a:gd name="T28" fmla="*/ 58 w 360"/>
                <a:gd name="T29" fmla="*/ 2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0" h="279">
                  <a:moveTo>
                    <a:pt x="340" y="279"/>
                  </a:moveTo>
                  <a:cubicBezTo>
                    <a:pt x="340" y="279"/>
                    <a:pt x="340" y="279"/>
                    <a:pt x="340" y="279"/>
                  </a:cubicBezTo>
                  <a:cubicBezTo>
                    <a:pt x="21" y="279"/>
                    <a:pt x="21" y="279"/>
                    <a:pt x="21" y="279"/>
                  </a:cubicBezTo>
                  <a:cubicBezTo>
                    <a:pt x="14" y="279"/>
                    <a:pt x="7" y="275"/>
                    <a:pt x="3" y="268"/>
                  </a:cubicBezTo>
                  <a:cubicBezTo>
                    <a:pt x="0" y="262"/>
                    <a:pt x="0" y="254"/>
                    <a:pt x="4" y="24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7" y="3"/>
                    <a:pt x="174" y="0"/>
                    <a:pt x="180" y="0"/>
                  </a:cubicBezTo>
                  <a:cubicBezTo>
                    <a:pt x="187" y="0"/>
                    <a:pt x="193" y="3"/>
                    <a:pt x="197" y="8"/>
                  </a:cubicBezTo>
                  <a:cubicBezTo>
                    <a:pt x="355" y="246"/>
                    <a:pt x="355" y="246"/>
                    <a:pt x="355" y="246"/>
                  </a:cubicBezTo>
                  <a:cubicBezTo>
                    <a:pt x="358" y="250"/>
                    <a:pt x="360" y="254"/>
                    <a:pt x="360" y="259"/>
                  </a:cubicBezTo>
                  <a:cubicBezTo>
                    <a:pt x="360" y="270"/>
                    <a:pt x="351" y="279"/>
                    <a:pt x="340" y="279"/>
                  </a:cubicBezTo>
                  <a:close/>
                  <a:moveTo>
                    <a:pt x="58" y="239"/>
                  </a:moveTo>
                  <a:cubicBezTo>
                    <a:pt x="302" y="239"/>
                    <a:pt x="302" y="239"/>
                    <a:pt x="302" y="239"/>
                  </a:cubicBezTo>
                  <a:cubicBezTo>
                    <a:pt x="180" y="56"/>
                    <a:pt x="180" y="56"/>
                    <a:pt x="180" y="56"/>
                  </a:cubicBezTo>
                  <a:lnTo>
                    <a:pt x="58" y="23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16" name="Subtitle 6">
            <a:extLst>
              <a:ext uri="{FF2B5EF4-FFF2-40B4-BE49-F238E27FC236}">
                <a16:creationId xmlns:a16="http://schemas.microsoft.com/office/drawing/2014/main" id="{C024FFB0-9E85-CA8B-1479-5C7DF73012FC}"/>
              </a:ext>
            </a:extLst>
          </p:cNvPr>
          <p:cNvSpPr txBox="1">
            <a:spLocks/>
          </p:cNvSpPr>
          <p:nvPr/>
        </p:nvSpPr>
        <p:spPr>
          <a:xfrm>
            <a:off x="8595360" y="2780960"/>
            <a:ext cx="8435340" cy="5357200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  <a:p>
            <a:pPr algn="l">
              <a:lnSpc>
                <a:spcPts val="3300"/>
              </a:lnSpc>
              <a:spcBef>
                <a:spcPts val="0"/>
              </a:spcBef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32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  <a:p>
            <a:pPr algn="l">
              <a:lnSpc>
                <a:spcPts val="3300"/>
              </a:lnSpc>
              <a:spcBef>
                <a:spcPts val="0"/>
              </a:spcBef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32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61CA93C-94BC-949B-93DB-B65CF3281F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20" y="9372599"/>
            <a:ext cx="766775" cy="76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88B513E-90B7-E175-5E7D-757A271D9C33}"/>
              </a:ext>
            </a:extLst>
          </p:cNvPr>
          <p:cNvSpPr/>
          <p:nvPr/>
        </p:nvSpPr>
        <p:spPr>
          <a:xfrm>
            <a:off x="4120901" y="9509572"/>
            <a:ext cx="3818172" cy="60193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50" baseline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Animated Template</a:t>
            </a:r>
            <a:endParaRPr lang="en-US" sz="2800" b="1" spc="-150" baseline="0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itle 110">
            <a:extLst>
              <a:ext uri="{FF2B5EF4-FFF2-40B4-BE49-F238E27FC236}">
                <a16:creationId xmlns:a16="http://schemas.microsoft.com/office/drawing/2014/main" id="{19EC621F-7C6A-CDCE-1598-6FFD9D49E9D8}"/>
              </a:ext>
            </a:extLst>
          </p:cNvPr>
          <p:cNvSpPr txBox="1">
            <a:spLocks/>
          </p:cNvSpPr>
          <p:nvPr/>
        </p:nvSpPr>
        <p:spPr>
          <a:xfrm>
            <a:off x="8545293" y="818696"/>
            <a:ext cx="9220200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8000" b="1" dirty="0">
                <a:solidFill>
                  <a:schemeClr val="accent3"/>
                </a:solidFill>
                <a:latin typeface="+mn-lt"/>
              </a:rPr>
              <a:t>Content</a:t>
            </a:r>
            <a:r>
              <a:rPr lang="en-US" sz="8000" dirty="0">
                <a:solidFill>
                  <a:schemeClr val="bg1"/>
                </a:solidFill>
              </a:rPr>
              <a:t> Page Title</a:t>
            </a:r>
          </a:p>
        </p:txBody>
      </p:sp>
    </p:spTree>
    <p:extLst>
      <p:ext uri="{BB962C8B-B14F-4D97-AF65-F5344CB8AC3E}">
        <p14:creationId xmlns:p14="http://schemas.microsoft.com/office/powerpoint/2010/main" val="2096636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8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0" dur="3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3FCFD0B-8AE9-4B2A-967E-31DB0D02395B}"/>
              </a:ext>
            </a:extLst>
          </p:cNvPr>
          <p:cNvSpPr/>
          <p:nvPr/>
        </p:nvSpPr>
        <p:spPr>
          <a:xfrm>
            <a:off x="10881996" y="0"/>
            <a:ext cx="7406007" cy="10267470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pic>
        <p:nvPicPr>
          <p:cNvPr id="89" name="Picture Placeholder 76" descr="A gavel and a speech bubble&#10;&#10;Description automatically generated with medium confidence">
            <a:extLst>
              <a:ext uri="{FF2B5EF4-FFF2-40B4-BE49-F238E27FC236}">
                <a16:creationId xmlns:a16="http://schemas.microsoft.com/office/drawing/2014/main" id="{1B30C751-CB6B-658C-3F37-D5EF041E09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895243" y="0"/>
            <a:ext cx="5999385" cy="9361714"/>
          </a:xfrm>
          <a:custGeom>
            <a:avLst/>
            <a:gdLst>
              <a:gd name="connsiteX0" fmla="*/ 0 w 2826722"/>
              <a:gd name="connsiteY0" fmla="*/ 0 h 4410075"/>
              <a:gd name="connsiteX1" fmla="*/ 2826722 w 2826722"/>
              <a:gd name="connsiteY1" fmla="*/ 0 h 4410075"/>
              <a:gd name="connsiteX2" fmla="*/ 2826722 w 2826722"/>
              <a:gd name="connsiteY2" fmla="*/ 4410075 h 4410075"/>
              <a:gd name="connsiteX3" fmla="*/ 0 w 2826722"/>
              <a:gd name="connsiteY3" fmla="*/ 4410075 h 44100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26722" h="4410075">
                <a:moveTo>
                  <a:pt x="0" y="0"/>
                </a:moveTo>
                <a:lnTo>
                  <a:pt x="2826722" y="0"/>
                </a:lnTo>
                <a:lnTo>
                  <a:pt x="2826722" y="4410075"/>
                </a:lnTo>
                <a:lnTo>
                  <a:pt x="0" y="4410075"/>
                </a:lnTo>
                <a:close/>
              </a:path>
            </a:pathLst>
          </a:custGeom>
        </p:spPr>
      </p:pic>
      <p:sp>
        <p:nvSpPr>
          <p:cNvPr id="102" name="Subtitle 6">
            <a:extLst>
              <a:ext uri="{FF2B5EF4-FFF2-40B4-BE49-F238E27FC236}">
                <a16:creationId xmlns:a16="http://schemas.microsoft.com/office/drawing/2014/main" id="{A372EE87-AF55-40B8-B0CF-755E3101EE16}"/>
              </a:ext>
            </a:extLst>
          </p:cNvPr>
          <p:cNvSpPr txBox="1">
            <a:spLocks/>
          </p:cNvSpPr>
          <p:nvPr/>
        </p:nvSpPr>
        <p:spPr>
          <a:xfrm>
            <a:off x="1051781" y="1188380"/>
            <a:ext cx="8974535" cy="483932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98D8703-2E88-4203-8833-3A418F6A3B46}"/>
              </a:ext>
            </a:extLst>
          </p:cNvPr>
          <p:cNvGrpSpPr/>
          <p:nvPr/>
        </p:nvGrpSpPr>
        <p:grpSpPr>
          <a:xfrm>
            <a:off x="1230022" y="1871932"/>
            <a:ext cx="914104" cy="217008"/>
            <a:chOff x="7661255" y="2189144"/>
            <a:chExt cx="501691" cy="119101"/>
          </a:xfrm>
        </p:grpSpPr>
        <p:sp>
          <p:nvSpPr>
            <p:cNvPr id="104" name="Oval 170">
              <a:extLst>
                <a:ext uri="{FF2B5EF4-FFF2-40B4-BE49-F238E27FC236}">
                  <a16:creationId xmlns:a16="http://schemas.microsoft.com/office/drawing/2014/main" id="{24559A02-EE77-464E-BE5F-7A52B25C7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1255" y="2189144"/>
              <a:ext cx="119103" cy="119101"/>
            </a:xfrm>
            <a:prstGeom prst="diamond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50"/>
            </a:p>
          </p:txBody>
        </p:sp>
        <p:sp>
          <p:nvSpPr>
            <p:cNvPr id="105" name="Oval 171">
              <a:extLst>
                <a:ext uri="{FF2B5EF4-FFF2-40B4-BE49-F238E27FC236}">
                  <a16:creationId xmlns:a16="http://schemas.microsoft.com/office/drawing/2014/main" id="{03B2911F-67BF-4BA0-81E1-0FA7792E9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2435" y="2189144"/>
              <a:ext cx="122507" cy="119101"/>
            </a:xfrm>
            <a:prstGeom prst="diamond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50"/>
            </a:p>
          </p:txBody>
        </p:sp>
        <p:sp>
          <p:nvSpPr>
            <p:cNvPr id="106" name="Oval 172">
              <a:extLst>
                <a:ext uri="{FF2B5EF4-FFF2-40B4-BE49-F238E27FC236}">
                  <a16:creationId xmlns:a16="http://schemas.microsoft.com/office/drawing/2014/main" id="{FC3BE9F7-5CB6-4D5F-8E4A-7E69566AE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3843" y="2189144"/>
              <a:ext cx="119103" cy="119101"/>
            </a:xfrm>
            <a:prstGeom prst="diamond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50"/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3515568" y="2549391"/>
            <a:ext cx="5652285" cy="1396141"/>
            <a:chOff x="2343712" y="1785149"/>
            <a:chExt cx="3768190" cy="930760"/>
          </a:xfrm>
        </p:grpSpPr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CC75272-769B-40A6-A103-C0B6F59BE391}"/>
                </a:ext>
              </a:extLst>
            </p:cNvPr>
            <p:cNvSpPr/>
            <p:nvPr/>
          </p:nvSpPr>
          <p:spPr>
            <a:xfrm>
              <a:off x="2343712" y="1785149"/>
              <a:ext cx="3768190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l"/>
              <a:r>
                <a:rPr lang="en-US" sz="3300" b="1" cap="all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 Title Here.</a:t>
              </a:r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F5264F18-9B36-4A1E-85E7-B3E9166773D9}"/>
                </a:ext>
              </a:extLst>
            </p:cNvPr>
            <p:cNvSpPr txBox="1"/>
            <p:nvPr/>
          </p:nvSpPr>
          <p:spPr>
            <a:xfrm>
              <a:off x="2343712" y="2121687"/>
              <a:ext cx="3621279" cy="59422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3300"/>
                </a:lnSpc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sample dummy text insert your desired text.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3515568" y="4651845"/>
            <a:ext cx="5652285" cy="1475163"/>
            <a:chOff x="2343712" y="3186787"/>
            <a:chExt cx="3768190" cy="983442"/>
          </a:xfrm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B48E875D-006D-4240-B939-C3AD8A723137}"/>
                </a:ext>
              </a:extLst>
            </p:cNvPr>
            <p:cNvSpPr/>
            <p:nvPr/>
          </p:nvSpPr>
          <p:spPr>
            <a:xfrm>
              <a:off x="2343712" y="3186787"/>
              <a:ext cx="3768190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300" b="1" cap="all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 TITLE HERE.</a:t>
              </a:r>
              <a:endParaRPr lang="en-US" sz="3300" b="1" cap="all" dirty="0">
                <a:solidFill>
                  <a:schemeClr val="accent2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23043207-4537-4FE8-AA8A-52AA64557499}"/>
                </a:ext>
              </a:extLst>
            </p:cNvPr>
            <p:cNvSpPr txBox="1"/>
            <p:nvPr/>
          </p:nvSpPr>
          <p:spPr>
            <a:xfrm>
              <a:off x="2343712" y="3576006"/>
              <a:ext cx="3621279" cy="594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3300"/>
                </a:lnSpc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sample dummy text insert your desired text.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3515568" y="6833326"/>
            <a:ext cx="5652285" cy="1416780"/>
            <a:chOff x="2343712" y="4641107"/>
            <a:chExt cx="3768190" cy="944520"/>
          </a:xfrm>
        </p:grpSpPr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48E7FD99-45F7-4994-ADA6-AE7C8B202C48}"/>
                </a:ext>
              </a:extLst>
            </p:cNvPr>
            <p:cNvSpPr/>
            <p:nvPr/>
          </p:nvSpPr>
          <p:spPr>
            <a:xfrm>
              <a:off x="2343712" y="4641107"/>
              <a:ext cx="3768190" cy="4001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300" b="1" cap="all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ADD TITLE HERE.</a:t>
              </a:r>
              <a:endParaRPr lang="en-US" sz="3300" b="1" cap="all" dirty="0">
                <a:solidFill>
                  <a:schemeClr val="accent3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5" name="TextBox 64">
              <a:extLst>
                <a:ext uri="{FF2B5EF4-FFF2-40B4-BE49-F238E27FC236}">
                  <a16:creationId xmlns:a16="http://schemas.microsoft.com/office/drawing/2014/main" id="{1A9B8BC4-0B7A-4CB2-837E-0C90F72DA36D}"/>
                </a:ext>
              </a:extLst>
            </p:cNvPr>
            <p:cNvSpPr txBox="1"/>
            <p:nvPr/>
          </p:nvSpPr>
          <p:spPr>
            <a:xfrm>
              <a:off x="2343712" y="4991404"/>
              <a:ext cx="3621279" cy="59422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l">
                <a:lnSpc>
                  <a:spcPts val="3300"/>
                </a:lnSpc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sample dummy text insert your desired text.</a:t>
              </a:r>
            </a:p>
          </p:txBody>
        </p:sp>
      </p:grpSp>
      <p:sp>
        <p:nvSpPr>
          <p:cNvPr id="33" name="Oval 32">
            <a:extLst>
              <a:ext uri="{FF2B5EF4-FFF2-40B4-BE49-F238E27FC236}">
                <a16:creationId xmlns:a16="http://schemas.microsoft.com/office/drawing/2014/main" id="{86D1D25E-39BA-4880-A0A3-6DDF2D7E6E80}"/>
              </a:ext>
            </a:extLst>
          </p:cNvPr>
          <p:cNvSpPr/>
          <p:nvPr/>
        </p:nvSpPr>
        <p:spPr>
          <a:xfrm>
            <a:off x="1432677" y="6981891"/>
            <a:ext cx="1626837" cy="1626837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A3C2E957-7F2B-4C72-8194-4CE69A60B33F}"/>
              </a:ext>
            </a:extLst>
          </p:cNvPr>
          <p:cNvSpPr/>
          <p:nvPr/>
        </p:nvSpPr>
        <p:spPr>
          <a:xfrm>
            <a:off x="1432677" y="2667972"/>
            <a:ext cx="1626837" cy="16268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DC70D51F-69A0-4E7F-8EE5-593B22C66629}"/>
              </a:ext>
            </a:extLst>
          </p:cNvPr>
          <p:cNvSpPr/>
          <p:nvPr/>
        </p:nvSpPr>
        <p:spPr>
          <a:xfrm>
            <a:off x="1432677" y="4749699"/>
            <a:ext cx="1626837" cy="1626837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42C7648-F70E-F2DC-84B0-4012A979FF81}"/>
              </a:ext>
            </a:extLst>
          </p:cNvPr>
          <p:cNvGrpSpPr/>
          <p:nvPr/>
        </p:nvGrpSpPr>
        <p:grpSpPr>
          <a:xfrm>
            <a:off x="12766437" y="4424806"/>
            <a:ext cx="2030905" cy="3357341"/>
            <a:chOff x="5588000" y="2590800"/>
            <a:chExt cx="1016000" cy="1679576"/>
          </a:xfrm>
          <a:solidFill>
            <a:schemeClr val="accent3"/>
          </a:solidFill>
        </p:grpSpPr>
        <p:sp>
          <p:nvSpPr>
            <p:cNvPr id="9" name="Freeform 43">
              <a:extLst>
                <a:ext uri="{FF2B5EF4-FFF2-40B4-BE49-F238E27FC236}">
                  <a16:creationId xmlns:a16="http://schemas.microsoft.com/office/drawing/2014/main" id="{0C33BB9F-58B5-96E8-38DE-7B6D8FCFF5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345238" y="4237038"/>
              <a:ext cx="30163" cy="30163"/>
            </a:xfrm>
            <a:custGeom>
              <a:avLst/>
              <a:gdLst>
                <a:gd name="T0" fmla="*/ 4 w 8"/>
                <a:gd name="T1" fmla="*/ 0 h 8"/>
                <a:gd name="T2" fmla="*/ 4 w 8"/>
                <a:gd name="T3" fmla="*/ 0 h 8"/>
                <a:gd name="T4" fmla="*/ 0 w 8"/>
                <a:gd name="T5" fmla="*/ 4 h 8"/>
                <a:gd name="T6" fmla="*/ 4 w 8"/>
                <a:gd name="T7" fmla="*/ 8 h 8"/>
                <a:gd name="T8" fmla="*/ 4 w 8"/>
                <a:gd name="T9" fmla="*/ 8 h 8"/>
                <a:gd name="T10" fmla="*/ 8 w 8"/>
                <a:gd name="T11" fmla="*/ 4 h 8"/>
                <a:gd name="T12" fmla="*/ 4 w 8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4"/>
                  </a:cubicBezTo>
                  <a:cubicBezTo>
                    <a:pt x="0" y="6"/>
                    <a:pt x="1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10" name="Freeform 44">
              <a:extLst>
                <a:ext uri="{FF2B5EF4-FFF2-40B4-BE49-F238E27FC236}">
                  <a16:creationId xmlns:a16="http://schemas.microsoft.com/office/drawing/2014/main" id="{E61BC9FC-CD2C-AC5A-2174-EED9B55C4D46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9788" y="4076700"/>
              <a:ext cx="38100" cy="30163"/>
            </a:xfrm>
            <a:custGeom>
              <a:avLst/>
              <a:gdLst>
                <a:gd name="T0" fmla="*/ 2 w 10"/>
                <a:gd name="T1" fmla="*/ 2 h 8"/>
                <a:gd name="T2" fmla="*/ 3 w 10"/>
                <a:gd name="T3" fmla="*/ 7 h 8"/>
                <a:gd name="T4" fmla="*/ 5 w 10"/>
                <a:gd name="T5" fmla="*/ 8 h 8"/>
                <a:gd name="T6" fmla="*/ 8 w 10"/>
                <a:gd name="T7" fmla="*/ 7 h 8"/>
                <a:gd name="T8" fmla="*/ 7 w 10"/>
                <a:gd name="T9" fmla="*/ 1 h 8"/>
                <a:gd name="T10" fmla="*/ 2 w 10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2" y="2"/>
                  </a:moveTo>
                  <a:cubicBezTo>
                    <a:pt x="0" y="4"/>
                    <a:pt x="1" y="6"/>
                    <a:pt x="3" y="7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6" y="8"/>
                    <a:pt x="7" y="8"/>
                    <a:pt x="8" y="7"/>
                  </a:cubicBezTo>
                  <a:cubicBezTo>
                    <a:pt x="10" y="5"/>
                    <a:pt x="9" y="2"/>
                    <a:pt x="7" y="1"/>
                  </a:cubicBezTo>
                  <a:cubicBezTo>
                    <a:pt x="6" y="0"/>
                    <a:pt x="3" y="0"/>
                    <a:pt x="2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11" name="Freeform 45">
              <a:extLst>
                <a:ext uri="{FF2B5EF4-FFF2-40B4-BE49-F238E27FC236}">
                  <a16:creationId xmlns:a16="http://schemas.microsoft.com/office/drawing/2014/main" id="{8299210A-0D93-08D3-C9BD-2EE4CBCAAC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61063" y="2720975"/>
              <a:ext cx="34925" cy="33338"/>
            </a:xfrm>
            <a:custGeom>
              <a:avLst/>
              <a:gdLst>
                <a:gd name="T0" fmla="*/ 8 w 9"/>
                <a:gd name="T1" fmla="*/ 3 h 9"/>
                <a:gd name="T2" fmla="*/ 2 w 9"/>
                <a:gd name="T3" fmla="*/ 1 h 9"/>
                <a:gd name="T4" fmla="*/ 1 w 9"/>
                <a:gd name="T5" fmla="*/ 7 h 9"/>
                <a:gd name="T6" fmla="*/ 5 w 9"/>
                <a:gd name="T7" fmla="*/ 9 h 9"/>
                <a:gd name="T8" fmla="*/ 7 w 9"/>
                <a:gd name="T9" fmla="*/ 8 h 9"/>
                <a:gd name="T10" fmla="*/ 8 w 9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8" y="3"/>
                  </a:moveTo>
                  <a:cubicBezTo>
                    <a:pt x="7" y="1"/>
                    <a:pt x="4" y="0"/>
                    <a:pt x="2" y="1"/>
                  </a:cubicBezTo>
                  <a:cubicBezTo>
                    <a:pt x="1" y="3"/>
                    <a:pt x="0" y="5"/>
                    <a:pt x="1" y="7"/>
                  </a:cubicBezTo>
                  <a:cubicBezTo>
                    <a:pt x="2" y="8"/>
                    <a:pt x="3" y="9"/>
                    <a:pt x="5" y="9"/>
                  </a:cubicBezTo>
                  <a:cubicBezTo>
                    <a:pt x="5" y="9"/>
                    <a:pt x="6" y="9"/>
                    <a:pt x="7" y="8"/>
                  </a:cubicBezTo>
                  <a:cubicBezTo>
                    <a:pt x="9" y="7"/>
                    <a:pt x="9" y="4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14" name="Freeform 46">
              <a:extLst>
                <a:ext uri="{FF2B5EF4-FFF2-40B4-BE49-F238E27FC236}">
                  <a16:creationId xmlns:a16="http://schemas.microsoft.com/office/drawing/2014/main" id="{D2131D11-90FC-58CC-C8CC-8980065DC76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69038" y="4224338"/>
              <a:ext cx="30163" cy="31750"/>
            </a:xfrm>
            <a:custGeom>
              <a:avLst/>
              <a:gdLst>
                <a:gd name="T0" fmla="*/ 5 w 8"/>
                <a:gd name="T1" fmla="*/ 0 h 8"/>
                <a:gd name="T2" fmla="*/ 0 w 8"/>
                <a:gd name="T3" fmla="*/ 4 h 8"/>
                <a:gd name="T4" fmla="*/ 3 w 8"/>
                <a:gd name="T5" fmla="*/ 8 h 8"/>
                <a:gd name="T6" fmla="*/ 3 w 8"/>
                <a:gd name="T7" fmla="*/ 8 h 8"/>
                <a:gd name="T8" fmla="*/ 4 w 8"/>
                <a:gd name="T9" fmla="*/ 8 h 8"/>
                <a:gd name="T10" fmla="*/ 8 w 8"/>
                <a:gd name="T11" fmla="*/ 5 h 8"/>
                <a:gd name="T12" fmla="*/ 5 w 8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5" y="0"/>
                  </a:moveTo>
                  <a:cubicBezTo>
                    <a:pt x="3" y="0"/>
                    <a:pt x="0" y="1"/>
                    <a:pt x="0" y="4"/>
                  </a:cubicBezTo>
                  <a:cubicBezTo>
                    <a:pt x="0" y="6"/>
                    <a:pt x="1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8" y="7"/>
                    <a:pt x="8" y="5"/>
                  </a:cubicBezTo>
                  <a:cubicBezTo>
                    <a:pt x="8" y="3"/>
                    <a:pt x="7" y="1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15" name="Freeform 47">
              <a:extLst>
                <a:ext uri="{FF2B5EF4-FFF2-40B4-BE49-F238E27FC236}">
                  <a16:creationId xmlns:a16="http://schemas.microsoft.com/office/drawing/2014/main" id="{D8DFFD7F-DF57-FB70-71BD-82ECD753E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6569075" y="4221163"/>
              <a:ext cx="34925" cy="34925"/>
            </a:xfrm>
            <a:custGeom>
              <a:avLst/>
              <a:gdLst>
                <a:gd name="T0" fmla="*/ 1 w 9"/>
                <a:gd name="T1" fmla="*/ 5 h 9"/>
                <a:gd name="T2" fmla="*/ 5 w 9"/>
                <a:gd name="T3" fmla="*/ 9 h 9"/>
                <a:gd name="T4" fmla="*/ 5 w 9"/>
                <a:gd name="T5" fmla="*/ 9 h 9"/>
                <a:gd name="T6" fmla="*/ 8 w 9"/>
                <a:gd name="T7" fmla="*/ 4 h 9"/>
                <a:gd name="T8" fmla="*/ 4 w 9"/>
                <a:gd name="T9" fmla="*/ 1 h 9"/>
                <a:gd name="T10" fmla="*/ 1 w 9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1" y="5"/>
                  </a:moveTo>
                  <a:cubicBezTo>
                    <a:pt x="1" y="7"/>
                    <a:pt x="3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7" y="8"/>
                    <a:pt x="9" y="6"/>
                    <a:pt x="8" y="4"/>
                  </a:cubicBezTo>
                  <a:cubicBezTo>
                    <a:pt x="8" y="2"/>
                    <a:pt x="6" y="0"/>
                    <a:pt x="4" y="1"/>
                  </a:cubicBezTo>
                  <a:cubicBezTo>
                    <a:pt x="2" y="1"/>
                    <a:pt x="0" y="3"/>
                    <a:pt x="1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16" name="Freeform 48">
              <a:extLst>
                <a:ext uri="{FF2B5EF4-FFF2-40B4-BE49-F238E27FC236}">
                  <a16:creationId xmlns:a16="http://schemas.microsoft.com/office/drawing/2014/main" id="{A5E3CB9A-DBB6-BEDF-F47D-F36D39B1263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638" y="4027488"/>
              <a:ext cx="33338" cy="34925"/>
            </a:xfrm>
            <a:custGeom>
              <a:avLst/>
              <a:gdLst>
                <a:gd name="T0" fmla="*/ 1 w 9"/>
                <a:gd name="T1" fmla="*/ 2 h 9"/>
                <a:gd name="T2" fmla="*/ 2 w 9"/>
                <a:gd name="T3" fmla="*/ 8 h 9"/>
                <a:gd name="T4" fmla="*/ 4 w 9"/>
                <a:gd name="T5" fmla="*/ 9 h 9"/>
                <a:gd name="T6" fmla="*/ 7 w 9"/>
                <a:gd name="T7" fmla="*/ 7 h 9"/>
                <a:gd name="T8" fmla="*/ 7 w 9"/>
                <a:gd name="T9" fmla="*/ 2 h 9"/>
                <a:gd name="T10" fmla="*/ 1 w 9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1" y="2"/>
                  </a:moveTo>
                  <a:cubicBezTo>
                    <a:pt x="0" y="4"/>
                    <a:pt x="0" y="6"/>
                    <a:pt x="2" y="8"/>
                  </a:cubicBezTo>
                  <a:cubicBezTo>
                    <a:pt x="3" y="8"/>
                    <a:pt x="4" y="9"/>
                    <a:pt x="4" y="9"/>
                  </a:cubicBezTo>
                  <a:cubicBezTo>
                    <a:pt x="6" y="9"/>
                    <a:pt x="7" y="8"/>
                    <a:pt x="7" y="7"/>
                  </a:cubicBezTo>
                  <a:cubicBezTo>
                    <a:pt x="9" y="6"/>
                    <a:pt x="9" y="3"/>
                    <a:pt x="7" y="2"/>
                  </a:cubicBezTo>
                  <a:cubicBezTo>
                    <a:pt x="5" y="0"/>
                    <a:pt x="3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19" name="Freeform 49">
              <a:extLst>
                <a:ext uri="{FF2B5EF4-FFF2-40B4-BE49-F238E27FC236}">
                  <a16:creationId xmlns:a16="http://schemas.microsoft.com/office/drawing/2014/main" id="{899CAA0F-A5C1-C9C5-881E-080158A77A3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43675" y="2598738"/>
              <a:ext cx="33338" cy="30163"/>
            </a:xfrm>
            <a:custGeom>
              <a:avLst/>
              <a:gdLst>
                <a:gd name="T0" fmla="*/ 4 w 9"/>
                <a:gd name="T1" fmla="*/ 8 h 8"/>
                <a:gd name="T2" fmla="*/ 5 w 9"/>
                <a:gd name="T3" fmla="*/ 8 h 8"/>
                <a:gd name="T4" fmla="*/ 9 w 9"/>
                <a:gd name="T5" fmla="*/ 5 h 8"/>
                <a:gd name="T6" fmla="*/ 5 w 9"/>
                <a:gd name="T7" fmla="*/ 0 h 8"/>
                <a:gd name="T8" fmla="*/ 1 w 9"/>
                <a:gd name="T9" fmla="*/ 4 h 8"/>
                <a:gd name="T10" fmla="*/ 4 w 9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4" y="8"/>
                    <a:pt x="4" y="8"/>
                    <a:pt x="5" y="8"/>
                  </a:cubicBezTo>
                  <a:cubicBezTo>
                    <a:pt x="7" y="8"/>
                    <a:pt x="8" y="7"/>
                    <a:pt x="9" y="5"/>
                  </a:cubicBezTo>
                  <a:cubicBezTo>
                    <a:pt x="9" y="3"/>
                    <a:pt x="7" y="1"/>
                    <a:pt x="5" y="0"/>
                  </a:cubicBezTo>
                  <a:cubicBezTo>
                    <a:pt x="3" y="0"/>
                    <a:pt x="1" y="2"/>
                    <a:pt x="1" y="4"/>
                  </a:cubicBezTo>
                  <a:cubicBezTo>
                    <a:pt x="0" y="6"/>
                    <a:pt x="2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21" name="Oval 50">
              <a:extLst>
                <a:ext uri="{FF2B5EF4-FFF2-40B4-BE49-F238E27FC236}">
                  <a16:creationId xmlns:a16="http://schemas.microsoft.com/office/drawing/2014/main" id="{101E532D-6BF9-C977-7FF9-FB9F26D394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21438" y="4240213"/>
              <a:ext cx="30163" cy="301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26" name="Freeform 51">
              <a:extLst>
                <a:ext uri="{FF2B5EF4-FFF2-40B4-BE49-F238E27FC236}">
                  <a16:creationId xmlns:a16="http://schemas.microsoft.com/office/drawing/2014/main" id="{A3AE464A-AC16-2137-1481-9196E4017DC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4450" y="2590800"/>
              <a:ext cx="30163" cy="31750"/>
            </a:xfrm>
            <a:custGeom>
              <a:avLst/>
              <a:gdLst>
                <a:gd name="T0" fmla="*/ 4 w 8"/>
                <a:gd name="T1" fmla="*/ 0 h 8"/>
                <a:gd name="T2" fmla="*/ 4 w 8"/>
                <a:gd name="T3" fmla="*/ 0 h 8"/>
                <a:gd name="T4" fmla="*/ 0 w 8"/>
                <a:gd name="T5" fmla="*/ 4 h 8"/>
                <a:gd name="T6" fmla="*/ 4 w 8"/>
                <a:gd name="T7" fmla="*/ 8 h 8"/>
                <a:gd name="T8" fmla="*/ 4 w 8"/>
                <a:gd name="T9" fmla="*/ 8 h 8"/>
                <a:gd name="T10" fmla="*/ 8 w 8"/>
                <a:gd name="T11" fmla="*/ 4 h 8"/>
                <a:gd name="T12" fmla="*/ 4 w 8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4" y="8"/>
                    <a:pt x="2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27" name="Freeform 52">
              <a:extLst>
                <a:ext uri="{FF2B5EF4-FFF2-40B4-BE49-F238E27FC236}">
                  <a16:creationId xmlns:a16="http://schemas.microsoft.com/office/drawing/2014/main" id="{CB779DA2-D990-9327-786E-58BF75D08B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00738" y="2765425"/>
              <a:ext cx="33338" cy="30163"/>
            </a:xfrm>
            <a:custGeom>
              <a:avLst/>
              <a:gdLst>
                <a:gd name="T0" fmla="*/ 8 w 9"/>
                <a:gd name="T1" fmla="*/ 2 h 8"/>
                <a:gd name="T2" fmla="*/ 2 w 9"/>
                <a:gd name="T3" fmla="*/ 1 h 8"/>
                <a:gd name="T4" fmla="*/ 1 w 9"/>
                <a:gd name="T5" fmla="*/ 7 h 8"/>
                <a:gd name="T6" fmla="*/ 4 w 9"/>
                <a:gd name="T7" fmla="*/ 8 h 8"/>
                <a:gd name="T8" fmla="*/ 7 w 9"/>
                <a:gd name="T9" fmla="*/ 8 h 8"/>
                <a:gd name="T10" fmla="*/ 8 w 9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8" y="2"/>
                  </a:moveTo>
                  <a:cubicBezTo>
                    <a:pt x="6" y="0"/>
                    <a:pt x="4" y="0"/>
                    <a:pt x="2" y="1"/>
                  </a:cubicBezTo>
                  <a:cubicBezTo>
                    <a:pt x="0" y="3"/>
                    <a:pt x="0" y="5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8"/>
                  </a:cubicBezTo>
                  <a:cubicBezTo>
                    <a:pt x="9" y="6"/>
                    <a:pt x="9" y="4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28" name="Freeform 53">
              <a:extLst>
                <a:ext uri="{FF2B5EF4-FFF2-40B4-BE49-F238E27FC236}">
                  <a16:creationId xmlns:a16="http://schemas.microsoft.com/office/drawing/2014/main" id="{559BF82D-D248-26B9-086C-4AF99C2D197C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1400" y="4183063"/>
              <a:ext cx="33338" cy="34925"/>
            </a:xfrm>
            <a:custGeom>
              <a:avLst/>
              <a:gdLst>
                <a:gd name="T0" fmla="*/ 6 w 9"/>
                <a:gd name="T1" fmla="*/ 1 h 9"/>
                <a:gd name="T2" fmla="*/ 1 w 9"/>
                <a:gd name="T3" fmla="*/ 3 h 9"/>
                <a:gd name="T4" fmla="*/ 3 w 9"/>
                <a:gd name="T5" fmla="*/ 9 h 9"/>
                <a:gd name="T6" fmla="*/ 5 w 9"/>
                <a:gd name="T7" fmla="*/ 9 h 9"/>
                <a:gd name="T8" fmla="*/ 8 w 9"/>
                <a:gd name="T9" fmla="*/ 6 h 9"/>
                <a:gd name="T10" fmla="*/ 6 w 9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6" y="1"/>
                  </a:move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1" y="8"/>
                    <a:pt x="3" y="9"/>
                  </a:cubicBezTo>
                  <a:cubicBezTo>
                    <a:pt x="4" y="9"/>
                    <a:pt x="4" y="9"/>
                    <a:pt x="5" y="9"/>
                  </a:cubicBezTo>
                  <a:cubicBezTo>
                    <a:pt x="6" y="9"/>
                    <a:pt x="8" y="8"/>
                    <a:pt x="8" y="6"/>
                  </a:cubicBezTo>
                  <a:cubicBezTo>
                    <a:pt x="9" y="4"/>
                    <a:pt x="8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29" name="Freeform 54">
              <a:extLst>
                <a:ext uri="{FF2B5EF4-FFF2-40B4-BE49-F238E27FC236}">
                  <a16:creationId xmlns:a16="http://schemas.microsoft.com/office/drawing/2014/main" id="{426FDCEF-96D9-248F-1A77-710313946CC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413" y="2652713"/>
              <a:ext cx="38100" cy="30163"/>
            </a:xfrm>
            <a:custGeom>
              <a:avLst/>
              <a:gdLst>
                <a:gd name="T0" fmla="*/ 9 w 10"/>
                <a:gd name="T1" fmla="*/ 3 h 8"/>
                <a:gd name="T2" fmla="*/ 3 w 10"/>
                <a:gd name="T3" fmla="*/ 0 h 8"/>
                <a:gd name="T4" fmla="*/ 1 w 10"/>
                <a:gd name="T5" fmla="*/ 6 h 8"/>
                <a:gd name="T6" fmla="*/ 5 w 10"/>
                <a:gd name="T7" fmla="*/ 8 h 8"/>
                <a:gd name="T8" fmla="*/ 7 w 10"/>
                <a:gd name="T9" fmla="*/ 8 h 8"/>
                <a:gd name="T10" fmla="*/ 9 w 10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9" y="3"/>
                  </a:moveTo>
                  <a:cubicBezTo>
                    <a:pt x="8" y="1"/>
                    <a:pt x="6" y="0"/>
                    <a:pt x="3" y="0"/>
                  </a:cubicBezTo>
                  <a:cubicBezTo>
                    <a:pt x="1" y="1"/>
                    <a:pt x="0" y="4"/>
                    <a:pt x="1" y="6"/>
                  </a:cubicBezTo>
                  <a:cubicBezTo>
                    <a:pt x="2" y="7"/>
                    <a:pt x="3" y="8"/>
                    <a:pt x="5" y="8"/>
                  </a:cubicBezTo>
                  <a:cubicBezTo>
                    <a:pt x="6" y="8"/>
                    <a:pt x="6" y="8"/>
                    <a:pt x="7" y="8"/>
                  </a:cubicBezTo>
                  <a:cubicBezTo>
                    <a:pt x="9" y="7"/>
                    <a:pt x="10" y="5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30" name="Freeform 55">
              <a:extLst>
                <a:ext uri="{FF2B5EF4-FFF2-40B4-BE49-F238E27FC236}">
                  <a16:creationId xmlns:a16="http://schemas.microsoft.com/office/drawing/2014/main" id="{BEBEDF4A-0D80-3C1B-7B33-E3486A69F7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65850" y="2625725"/>
              <a:ext cx="34925" cy="30163"/>
            </a:xfrm>
            <a:custGeom>
              <a:avLst/>
              <a:gdLst>
                <a:gd name="T0" fmla="*/ 9 w 9"/>
                <a:gd name="T1" fmla="*/ 3 h 8"/>
                <a:gd name="T2" fmla="*/ 4 w 9"/>
                <a:gd name="T3" fmla="*/ 1 h 8"/>
                <a:gd name="T4" fmla="*/ 1 w 9"/>
                <a:gd name="T5" fmla="*/ 6 h 8"/>
                <a:gd name="T6" fmla="*/ 5 w 9"/>
                <a:gd name="T7" fmla="*/ 8 h 8"/>
                <a:gd name="T8" fmla="*/ 6 w 9"/>
                <a:gd name="T9" fmla="*/ 8 h 8"/>
                <a:gd name="T10" fmla="*/ 9 w 9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9" y="3"/>
                  </a:moveTo>
                  <a:cubicBezTo>
                    <a:pt x="8" y="1"/>
                    <a:pt x="6" y="0"/>
                    <a:pt x="4" y="1"/>
                  </a:cubicBezTo>
                  <a:cubicBezTo>
                    <a:pt x="2" y="1"/>
                    <a:pt x="0" y="3"/>
                    <a:pt x="1" y="6"/>
                  </a:cubicBezTo>
                  <a:cubicBezTo>
                    <a:pt x="2" y="7"/>
                    <a:pt x="3" y="8"/>
                    <a:pt x="5" y="8"/>
                  </a:cubicBezTo>
                  <a:cubicBezTo>
                    <a:pt x="5" y="8"/>
                    <a:pt x="6" y="8"/>
                    <a:pt x="6" y="8"/>
                  </a:cubicBezTo>
                  <a:cubicBezTo>
                    <a:pt x="8" y="8"/>
                    <a:pt x="9" y="5"/>
                    <a:pt x="9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31" name="Freeform 56">
              <a:extLst>
                <a:ext uri="{FF2B5EF4-FFF2-40B4-BE49-F238E27FC236}">
                  <a16:creationId xmlns:a16="http://schemas.microsoft.com/office/drawing/2014/main" id="{A8B9538B-31C5-6F09-F91B-0216A2F304DD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3288" y="4119563"/>
              <a:ext cx="34925" cy="30163"/>
            </a:xfrm>
            <a:custGeom>
              <a:avLst/>
              <a:gdLst>
                <a:gd name="T0" fmla="*/ 7 w 9"/>
                <a:gd name="T1" fmla="*/ 1 h 8"/>
                <a:gd name="T2" fmla="*/ 1 w 9"/>
                <a:gd name="T3" fmla="*/ 2 h 8"/>
                <a:gd name="T4" fmla="*/ 3 w 9"/>
                <a:gd name="T5" fmla="*/ 8 h 8"/>
                <a:gd name="T6" fmla="*/ 5 w 9"/>
                <a:gd name="T7" fmla="*/ 8 h 8"/>
                <a:gd name="T8" fmla="*/ 8 w 9"/>
                <a:gd name="T9" fmla="*/ 6 h 8"/>
                <a:gd name="T10" fmla="*/ 7 w 9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7" y="1"/>
                  </a:moveTo>
                  <a:cubicBezTo>
                    <a:pt x="5" y="0"/>
                    <a:pt x="2" y="0"/>
                    <a:pt x="1" y="2"/>
                  </a:cubicBezTo>
                  <a:cubicBezTo>
                    <a:pt x="0" y="4"/>
                    <a:pt x="1" y="7"/>
                    <a:pt x="3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6" y="8"/>
                    <a:pt x="7" y="8"/>
                    <a:pt x="8" y="6"/>
                  </a:cubicBezTo>
                  <a:cubicBezTo>
                    <a:pt x="9" y="5"/>
                    <a:pt x="9" y="2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32" name="Freeform 57">
              <a:extLst>
                <a:ext uri="{FF2B5EF4-FFF2-40B4-BE49-F238E27FC236}">
                  <a16:creationId xmlns:a16="http://schemas.microsoft.com/office/drawing/2014/main" id="{4B045D56-10D1-06E4-594C-BD6E871E249F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2838" y="4210050"/>
              <a:ext cx="34925" cy="30163"/>
            </a:xfrm>
            <a:custGeom>
              <a:avLst/>
              <a:gdLst>
                <a:gd name="T0" fmla="*/ 6 w 9"/>
                <a:gd name="T1" fmla="*/ 0 h 8"/>
                <a:gd name="T2" fmla="*/ 1 w 9"/>
                <a:gd name="T3" fmla="*/ 3 h 8"/>
                <a:gd name="T4" fmla="*/ 3 w 9"/>
                <a:gd name="T5" fmla="*/ 8 h 8"/>
                <a:gd name="T6" fmla="*/ 5 w 9"/>
                <a:gd name="T7" fmla="*/ 8 h 8"/>
                <a:gd name="T8" fmla="*/ 8 w 9"/>
                <a:gd name="T9" fmla="*/ 5 h 8"/>
                <a:gd name="T10" fmla="*/ 6 w 9"/>
                <a:gd name="T11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6" y="0"/>
                  </a:move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6" y="8"/>
                    <a:pt x="8" y="7"/>
                    <a:pt x="8" y="5"/>
                  </a:cubicBezTo>
                  <a:cubicBezTo>
                    <a:pt x="9" y="3"/>
                    <a:pt x="8" y="1"/>
                    <a:pt x="6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34" name="Freeform 58">
              <a:extLst>
                <a:ext uri="{FF2B5EF4-FFF2-40B4-BE49-F238E27FC236}">
                  <a16:creationId xmlns:a16="http://schemas.microsoft.com/office/drawing/2014/main" id="{1CF9B8E0-FDF8-37CD-B196-49386F4D3F1B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606675"/>
              <a:ext cx="34925" cy="30163"/>
            </a:xfrm>
            <a:custGeom>
              <a:avLst/>
              <a:gdLst>
                <a:gd name="T0" fmla="*/ 8 w 9"/>
                <a:gd name="T1" fmla="*/ 3 h 8"/>
                <a:gd name="T2" fmla="*/ 3 w 9"/>
                <a:gd name="T3" fmla="*/ 0 h 8"/>
                <a:gd name="T4" fmla="*/ 0 w 9"/>
                <a:gd name="T5" fmla="*/ 5 h 8"/>
                <a:gd name="T6" fmla="*/ 4 w 9"/>
                <a:gd name="T7" fmla="*/ 8 h 8"/>
                <a:gd name="T8" fmla="*/ 5 w 9"/>
                <a:gd name="T9" fmla="*/ 8 h 8"/>
                <a:gd name="T10" fmla="*/ 8 w 9"/>
                <a:gd name="T11" fmla="*/ 3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8" y="3"/>
                  </a:moveTo>
                  <a:cubicBezTo>
                    <a:pt x="8" y="1"/>
                    <a:pt x="5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1" y="7"/>
                    <a:pt x="2" y="8"/>
                    <a:pt x="4" y="8"/>
                  </a:cubicBezTo>
                  <a:cubicBezTo>
                    <a:pt x="4" y="8"/>
                    <a:pt x="5" y="8"/>
                    <a:pt x="5" y="8"/>
                  </a:cubicBezTo>
                  <a:cubicBezTo>
                    <a:pt x="7" y="8"/>
                    <a:pt x="9" y="6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35" name="Freeform 59">
              <a:extLst>
                <a:ext uri="{FF2B5EF4-FFF2-40B4-BE49-F238E27FC236}">
                  <a16:creationId xmlns:a16="http://schemas.microsoft.com/office/drawing/2014/main" id="{788F3F6A-3CDF-6BB2-009D-98767507BBE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7638" y="4232275"/>
              <a:ext cx="30163" cy="34925"/>
            </a:xfrm>
            <a:custGeom>
              <a:avLst/>
              <a:gdLst>
                <a:gd name="T0" fmla="*/ 0 w 8"/>
                <a:gd name="T1" fmla="*/ 5 h 9"/>
                <a:gd name="T2" fmla="*/ 4 w 8"/>
                <a:gd name="T3" fmla="*/ 9 h 9"/>
                <a:gd name="T4" fmla="*/ 4 w 8"/>
                <a:gd name="T5" fmla="*/ 9 h 9"/>
                <a:gd name="T6" fmla="*/ 8 w 8"/>
                <a:gd name="T7" fmla="*/ 4 h 9"/>
                <a:gd name="T8" fmla="*/ 3 w 8"/>
                <a:gd name="T9" fmla="*/ 1 h 9"/>
                <a:gd name="T10" fmla="*/ 0 w 8"/>
                <a:gd name="T11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0" y="5"/>
                  </a:moveTo>
                  <a:cubicBezTo>
                    <a:pt x="0" y="7"/>
                    <a:pt x="2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2"/>
                    <a:pt x="6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37" name="Freeform 60">
              <a:extLst>
                <a:ext uri="{FF2B5EF4-FFF2-40B4-BE49-F238E27FC236}">
                  <a16:creationId xmlns:a16="http://schemas.microsoft.com/office/drawing/2014/main" id="{73AAE76F-33F9-A5D8-B82D-D7F4399915C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0650" y="2590800"/>
              <a:ext cx="30163" cy="31750"/>
            </a:xfrm>
            <a:custGeom>
              <a:avLst/>
              <a:gdLst>
                <a:gd name="T0" fmla="*/ 4 w 8"/>
                <a:gd name="T1" fmla="*/ 8 h 8"/>
                <a:gd name="T2" fmla="*/ 4 w 8"/>
                <a:gd name="T3" fmla="*/ 8 h 8"/>
                <a:gd name="T4" fmla="*/ 8 w 8"/>
                <a:gd name="T5" fmla="*/ 4 h 8"/>
                <a:gd name="T6" fmla="*/ 4 w 8"/>
                <a:gd name="T7" fmla="*/ 0 h 8"/>
                <a:gd name="T8" fmla="*/ 0 w 8"/>
                <a:gd name="T9" fmla="*/ 4 h 8"/>
                <a:gd name="T10" fmla="*/ 4 w 8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8" y="7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1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38" name="Freeform 61">
              <a:extLst>
                <a:ext uri="{FF2B5EF4-FFF2-40B4-BE49-F238E27FC236}">
                  <a16:creationId xmlns:a16="http://schemas.microsoft.com/office/drawing/2014/main" id="{C17DB856-B253-9238-B7C6-DF6120C0017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1550" y="4152900"/>
              <a:ext cx="34925" cy="34925"/>
            </a:xfrm>
            <a:custGeom>
              <a:avLst/>
              <a:gdLst>
                <a:gd name="T0" fmla="*/ 6 w 9"/>
                <a:gd name="T1" fmla="*/ 1 h 9"/>
                <a:gd name="T2" fmla="*/ 1 w 9"/>
                <a:gd name="T3" fmla="*/ 3 h 9"/>
                <a:gd name="T4" fmla="*/ 2 w 9"/>
                <a:gd name="T5" fmla="*/ 8 h 9"/>
                <a:gd name="T6" fmla="*/ 4 w 9"/>
                <a:gd name="T7" fmla="*/ 9 h 9"/>
                <a:gd name="T8" fmla="*/ 8 w 9"/>
                <a:gd name="T9" fmla="*/ 7 h 9"/>
                <a:gd name="T10" fmla="*/ 6 w 9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6" y="1"/>
                  </a:move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0" y="8"/>
                    <a:pt x="2" y="8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6" y="9"/>
                    <a:pt x="7" y="8"/>
                    <a:pt x="8" y="7"/>
                  </a:cubicBezTo>
                  <a:cubicBezTo>
                    <a:pt x="9" y="5"/>
                    <a:pt x="8" y="2"/>
                    <a:pt x="6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40" name="Freeform 62">
              <a:extLst>
                <a:ext uri="{FF2B5EF4-FFF2-40B4-BE49-F238E27FC236}">
                  <a16:creationId xmlns:a16="http://schemas.microsoft.com/office/drawing/2014/main" id="{FD6BD0AB-9D12-A26D-E9ED-F04DEADFE566}"/>
                </a:ext>
              </a:extLst>
            </p:cNvPr>
            <p:cNvSpPr>
              <a:spLocks/>
            </p:cNvSpPr>
            <p:nvPr/>
          </p:nvSpPr>
          <p:spPr bwMode="auto">
            <a:xfrm>
              <a:off x="6318250" y="2595563"/>
              <a:ext cx="30163" cy="30163"/>
            </a:xfrm>
            <a:custGeom>
              <a:avLst/>
              <a:gdLst>
                <a:gd name="T0" fmla="*/ 8 w 8"/>
                <a:gd name="T1" fmla="*/ 4 h 8"/>
                <a:gd name="T2" fmla="*/ 3 w 8"/>
                <a:gd name="T3" fmla="*/ 0 h 8"/>
                <a:gd name="T4" fmla="*/ 0 w 8"/>
                <a:gd name="T5" fmla="*/ 5 h 8"/>
                <a:gd name="T6" fmla="*/ 4 w 8"/>
                <a:gd name="T7" fmla="*/ 8 h 8"/>
                <a:gd name="T8" fmla="*/ 4 w 8"/>
                <a:gd name="T9" fmla="*/ 8 h 8"/>
                <a:gd name="T10" fmla="*/ 4 w 8"/>
                <a:gd name="T11" fmla="*/ 8 h 8"/>
                <a:gd name="T12" fmla="*/ 8 w 8"/>
                <a:gd name="T1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cubicBezTo>
                    <a:pt x="8" y="1"/>
                    <a:pt x="6" y="0"/>
                    <a:pt x="3" y="0"/>
                  </a:cubicBezTo>
                  <a:cubicBezTo>
                    <a:pt x="1" y="0"/>
                    <a:pt x="0" y="2"/>
                    <a:pt x="0" y="5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7" y="8"/>
                    <a:pt x="8" y="6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41" name="Freeform 63">
              <a:extLst>
                <a:ext uri="{FF2B5EF4-FFF2-40B4-BE49-F238E27FC236}">
                  <a16:creationId xmlns:a16="http://schemas.microsoft.com/office/drawing/2014/main" id="{D43B0714-5059-AFCD-0D5E-AC4FE8EEA8D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26150" y="2682875"/>
              <a:ext cx="33338" cy="33338"/>
            </a:xfrm>
            <a:custGeom>
              <a:avLst/>
              <a:gdLst>
                <a:gd name="T0" fmla="*/ 8 w 9"/>
                <a:gd name="T1" fmla="*/ 3 h 9"/>
                <a:gd name="T2" fmla="*/ 3 w 9"/>
                <a:gd name="T3" fmla="*/ 1 h 9"/>
                <a:gd name="T4" fmla="*/ 1 w 9"/>
                <a:gd name="T5" fmla="*/ 6 h 9"/>
                <a:gd name="T6" fmla="*/ 5 w 9"/>
                <a:gd name="T7" fmla="*/ 9 h 9"/>
                <a:gd name="T8" fmla="*/ 7 w 9"/>
                <a:gd name="T9" fmla="*/ 8 h 9"/>
                <a:gd name="T10" fmla="*/ 8 w 9"/>
                <a:gd name="T11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8" y="3"/>
                  </a:moveTo>
                  <a:cubicBezTo>
                    <a:pt x="7" y="1"/>
                    <a:pt x="5" y="0"/>
                    <a:pt x="3" y="1"/>
                  </a:cubicBezTo>
                  <a:cubicBezTo>
                    <a:pt x="1" y="2"/>
                    <a:pt x="0" y="5"/>
                    <a:pt x="1" y="6"/>
                  </a:cubicBezTo>
                  <a:cubicBezTo>
                    <a:pt x="2" y="8"/>
                    <a:pt x="3" y="9"/>
                    <a:pt x="5" y="9"/>
                  </a:cubicBezTo>
                  <a:cubicBezTo>
                    <a:pt x="6" y="9"/>
                    <a:pt x="6" y="8"/>
                    <a:pt x="7" y="8"/>
                  </a:cubicBezTo>
                  <a:cubicBezTo>
                    <a:pt x="9" y="7"/>
                    <a:pt x="9" y="5"/>
                    <a:pt x="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42" name="Freeform 64">
              <a:extLst>
                <a:ext uri="{FF2B5EF4-FFF2-40B4-BE49-F238E27FC236}">
                  <a16:creationId xmlns:a16="http://schemas.microsoft.com/office/drawing/2014/main" id="{B7A1BE83-280B-26DB-5D53-9EF580EBEEF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000" y="3352800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4 w 8"/>
                <a:gd name="T3" fmla="*/ 8 h 8"/>
                <a:gd name="T4" fmla="*/ 8 w 8"/>
                <a:gd name="T5" fmla="*/ 4 h 8"/>
                <a:gd name="T6" fmla="*/ 5 w 8"/>
                <a:gd name="T7" fmla="*/ 0 h 8"/>
                <a:gd name="T8" fmla="*/ 0 w 8"/>
                <a:gd name="T9" fmla="*/ 3 h 8"/>
                <a:gd name="T10" fmla="*/ 4 w 8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4" y="8"/>
                    <a:pt x="4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2"/>
                    <a:pt x="7" y="0"/>
                    <a:pt x="5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6"/>
                    <a:pt x="2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43" name="Freeform 65">
              <a:extLst>
                <a:ext uri="{FF2B5EF4-FFF2-40B4-BE49-F238E27FC236}">
                  <a16:creationId xmlns:a16="http://schemas.microsoft.com/office/drawing/2014/main" id="{C3F0D363-979F-5211-D6AB-D5872721FF29}"/>
                </a:ext>
              </a:extLst>
            </p:cNvPr>
            <p:cNvSpPr>
              <a:spLocks/>
            </p:cNvSpPr>
            <p:nvPr/>
          </p:nvSpPr>
          <p:spPr bwMode="auto">
            <a:xfrm>
              <a:off x="5675313" y="3789363"/>
              <a:ext cx="34925" cy="33338"/>
            </a:xfrm>
            <a:custGeom>
              <a:avLst/>
              <a:gdLst>
                <a:gd name="T0" fmla="*/ 3 w 9"/>
                <a:gd name="T1" fmla="*/ 1 h 9"/>
                <a:gd name="T2" fmla="*/ 1 w 9"/>
                <a:gd name="T3" fmla="*/ 7 h 9"/>
                <a:gd name="T4" fmla="*/ 5 w 9"/>
                <a:gd name="T5" fmla="*/ 9 h 9"/>
                <a:gd name="T6" fmla="*/ 7 w 9"/>
                <a:gd name="T7" fmla="*/ 8 h 9"/>
                <a:gd name="T8" fmla="*/ 8 w 9"/>
                <a:gd name="T9" fmla="*/ 3 h 9"/>
                <a:gd name="T10" fmla="*/ 3 w 9"/>
                <a:gd name="T11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3" y="1"/>
                  </a:moveTo>
                  <a:cubicBezTo>
                    <a:pt x="1" y="2"/>
                    <a:pt x="0" y="5"/>
                    <a:pt x="1" y="7"/>
                  </a:cubicBezTo>
                  <a:cubicBezTo>
                    <a:pt x="2" y="8"/>
                    <a:pt x="3" y="9"/>
                    <a:pt x="5" y="9"/>
                  </a:cubicBezTo>
                  <a:cubicBezTo>
                    <a:pt x="5" y="9"/>
                    <a:pt x="6" y="9"/>
                    <a:pt x="7" y="8"/>
                  </a:cubicBezTo>
                  <a:cubicBezTo>
                    <a:pt x="8" y="7"/>
                    <a:pt x="9" y="5"/>
                    <a:pt x="8" y="3"/>
                  </a:cubicBezTo>
                  <a:cubicBezTo>
                    <a:pt x="7" y="1"/>
                    <a:pt x="5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44" name="Freeform 66">
              <a:extLst>
                <a:ext uri="{FF2B5EF4-FFF2-40B4-BE49-F238E27FC236}">
                  <a16:creationId xmlns:a16="http://schemas.microsoft.com/office/drawing/2014/main" id="{6633572D-9882-E52E-12B2-24987771DCF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200" y="3057525"/>
              <a:ext cx="34925" cy="34925"/>
            </a:xfrm>
            <a:custGeom>
              <a:avLst/>
              <a:gdLst>
                <a:gd name="T0" fmla="*/ 3 w 9"/>
                <a:gd name="T1" fmla="*/ 8 h 9"/>
                <a:gd name="T2" fmla="*/ 5 w 9"/>
                <a:gd name="T3" fmla="*/ 9 h 9"/>
                <a:gd name="T4" fmla="*/ 8 w 9"/>
                <a:gd name="T5" fmla="*/ 7 h 9"/>
                <a:gd name="T6" fmla="*/ 6 w 9"/>
                <a:gd name="T7" fmla="*/ 1 h 9"/>
                <a:gd name="T8" fmla="*/ 1 w 9"/>
                <a:gd name="T9" fmla="*/ 3 h 9"/>
                <a:gd name="T10" fmla="*/ 3 w 9"/>
                <a:gd name="T11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3" y="8"/>
                  </a:moveTo>
                  <a:cubicBezTo>
                    <a:pt x="3" y="9"/>
                    <a:pt x="4" y="9"/>
                    <a:pt x="5" y="9"/>
                  </a:cubicBezTo>
                  <a:cubicBezTo>
                    <a:pt x="6" y="9"/>
                    <a:pt x="8" y="8"/>
                    <a:pt x="8" y="7"/>
                  </a:cubicBezTo>
                  <a:cubicBezTo>
                    <a:pt x="9" y="5"/>
                    <a:pt x="8" y="2"/>
                    <a:pt x="6" y="1"/>
                  </a:cubicBez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45" name="Freeform 67">
              <a:extLst>
                <a:ext uri="{FF2B5EF4-FFF2-40B4-BE49-F238E27FC236}">
                  <a16:creationId xmlns:a16="http://schemas.microsoft.com/office/drawing/2014/main" id="{D077998E-F05E-28A6-845C-2163C1CB4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1175" y="3500438"/>
              <a:ext cx="31750" cy="34925"/>
            </a:xfrm>
            <a:custGeom>
              <a:avLst/>
              <a:gdLst>
                <a:gd name="T0" fmla="*/ 4 w 8"/>
                <a:gd name="T1" fmla="*/ 9 h 9"/>
                <a:gd name="T2" fmla="*/ 8 w 8"/>
                <a:gd name="T3" fmla="*/ 4 h 9"/>
                <a:gd name="T4" fmla="*/ 3 w 8"/>
                <a:gd name="T5" fmla="*/ 1 h 9"/>
                <a:gd name="T6" fmla="*/ 0 w 8"/>
                <a:gd name="T7" fmla="*/ 5 h 9"/>
                <a:gd name="T8" fmla="*/ 4 w 8"/>
                <a:gd name="T9" fmla="*/ 9 h 9"/>
                <a:gd name="T10" fmla="*/ 4 w 8"/>
                <a:gd name="T11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9">
                  <a:moveTo>
                    <a:pt x="4" y="9"/>
                  </a:moveTo>
                  <a:cubicBezTo>
                    <a:pt x="6" y="8"/>
                    <a:pt x="8" y="6"/>
                    <a:pt x="8" y="4"/>
                  </a:cubicBezTo>
                  <a:cubicBezTo>
                    <a:pt x="8" y="2"/>
                    <a:pt x="6" y="0"/>
                    <a:pt x="3" y="1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46" name="Freeform 68">
              <a:extLst>
                <a:ext uri="{FF2B5EF4-FFF2-40B4-BE49-F238E27FC236}">
                  <a16:creationId xmlns:a16="http://schemas.microsoft.com/office/drawing/2014/main" id="{D69C183A-93DA-4639-340F-2E57A8FFF9C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163" y="3649663"/>
              <a:ext cx="34925" cy="33338"/>
            </a:xfrm>
            <a:custGeom>
              <a:avLst/>
              <a:gdLst>
                <a:gd name="T0" fmla="*/ 9 w 9"/>
                <a:gd name="T1" fmla="*/ 4 h 9"/>
                <a:gd name="T2" fmla="*/ 4 w 9"/>
                <a:gd name="T3" fmla="*/ 1 h 9"/>
                <a:gd name="T4" fmla="*/ 1 w 9"/>
                <a:gd name="T5" fmla="*/ 6 h 9"/>
                <a:gd name="T6" fmla="*/ 1 w 9"/>
                <a:gd name="T7" fmla="*/ 6 h 9"/>
                <a:gd name="T8" fmla="*/ 5 w 9"/>
                <a:gd name="T9" fmla="*/ 9 h 9"/>
                <a:gd name="T10" fmla="*/ 6 w 9"/>
                <a:gd name="T11" fmla="*/ 9 h 9"/>
                <a:gd name="T12" fmla="*/ 9 w 9"/>
                <a:gd name="T1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8" y="1"/>
                    <a:pt x="6" y="0"/>
                    <a:pt x="4" y="1"/>
                  </a:cubicBezTo>
                  <a:cubicBezTo>
                    <a:pt x="1" y="2"/>
                    <a:pt x="0" y="4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3" y="9"/>
                    <a:pt x="5" y="9"/>
                  </a:cubicBezTo>
                  <a:cubicBezTo>
                    <a:pt x="5" y="9"/>
                    <a:pt x="6" y="9"/>
                    <a:pt x="6" y="9"/>
                  </a:cubicBezTo>
                  <a:cubicBezTo>
                    <a:pt x="8" y="8"/>
                    <a:pt x="9" y="6"/>
                    <a:pt x="9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47" name="Freeform 69">
              <a:extLst>
                <a:ext uri="{FF2B5EF4-FFF2-40B4-BE49-F238E27FC236}">
                  <a16:creationId xmlns:a16="http://schemas.microsoft.com/office/drawing/2014/main" id="{8542B167-BFB1-D302-6009-F3FE838ECCB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3875" y="3576638"/>
              <a:ext cx="30163" cy="30163"/>
            </a:xfrm>
            <a:custGeom>
              <a:avLst/>
              <a:gdLst>
                <a:gd name="T0" fmla="*/ 8 w 8"/>
                <a:gd name="T1" fmla="*/ 4 h 8"/>
                <a:gd name="T2" fmla="*/ 3 w 8"/>
                <a:gd name="T3" fmla="*/ 0 h 8"/>
                <a:gd name="T4" fmla="*/ 0 w 8"/>
                <a:gd name="T5" fmla="*/ 5 h 8"/>
                <a:gd name="T6" fmla="*/ 4 w 8"/>
                <a:gd name="T7" fmla="*/ 8 h 8"/>
                <a:gd name="T8" fmla="*/ 5 w 8"/>
                <a:gd name="T9" fmla="*/ 8 h 8"/>
                <a:gd name="T10" fmla="*/ 8 w 8"/>
                <a:gd name="T11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cubicBezTo>
                    <a:pt x="7" y="1"/>
                    <a:pt x="5" y="0"/>
                    <a:pt x="3" y="0"/>
                  </a:cubicBezTo>
                  <a:cubicBezTo>
                    <a:pt x="1" y="1"/>
                    <a:pt x="0" y="3"/>
                    <a:pt x="0" y="5"/>
                  </a:cubicBezTo>
                  <a:cubicBezTo>
                    <a:pt x="0" y="7"/>
                    <a:pt x="2" y="8"/>
                    <a:pt x="4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7" y="8"/>
                    <a:pt x="8" y="6"/>
                    <a:pt x="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48" name="Freeform 70">
              <a:extLst>
                <a:ext uri="{FF2B5EF4-FFF2-40B4-BE49-F238E27FC236}">
                  <a16:creationId xmlns:a16="http://schemas.microsoft.com/office/drawing/2014/main" id="{B7766947-7A2E-3B65-D1EB-6A2C644BEB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9125" y="2994025"/>
              <a:ext cx="36513" cy="30163"/>
            </a:xfrm>
            <a:custGeom>
              <a:avLst/>
              <a:gdLst>
                <a:gd name="T0" fmla="*/ 8 w 10"/>
                <a:gd name="T1" fmla="*/ 6 h 8"/>
                <a:gd name="T2" fmla="*/ 7 w 10"/>
                <a:gd name="T3" fmla="*/ 1 h 8"/>
                <a:gd name="T4" fmla="*/ 2 w 10"/>
                <a:gd name="T5" fmla="*/ 2 h 8"/>
                <a:gd name="T6" fmla="*/ 2 w 10"/>
                <a:gd name="T7" fmla="*/ 2 h 8"/>
                <a:gd name="T8" fmla="*/ 3 w 10"/>
                <a:gd name="T9" fmla="*/ 8 h 8"/>
                <a:gd name="T10" fmla="*/ 5 w 10"/>
                <a:gd name="T11" fmla="*/ 8 h 8"/>
                <a:gd name="T12" fmla="*/ 8 w 10"/>
                <a:gd name="T13" fmla="*/ 6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8" y="6"/>
                  </a:moveTo>
                  <a:cubicBezTo>
                    <a:pt x="10" y="4"/>
                    <a:pt x="9" y="2"/>
                    <a:pt x="7" y="1"/>
                  </a:cubicBezTo>
                  <a:cubicBezTo>
                    <a:pt x="5" y="0"/>
                    <a:pt x="3" y="0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4"/>
                    <a:pt x="1" y="6"/>
                    <a:pt x="3" y="8"/>
                  </a:cubicBezTo>
                  <a:cubicBezTo>
                    <a:pt x="4" y="8"/>
                    <a:pt x="4" y="8"/>
                    <a:pt x="5" y="8"/>
                  </a:cubicBezTo>
                  <a:cubicBezTo>
                    <a:pt x="6" y="8"/>
                    <a:pt x="8" y="7"/>
                    <a:pt x="8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49" name="Freeform 71">
              <a:extLst>
                <a:ext uri="{FF2B5EF4-FFF2-40B4-BE49-F238E27FC236}">
                  <a16:creationId xmlns:a16="http://schemas.microsoft.com/office/drawing/2014/main" id="{85409967-8DB4-5677-DE15-79701F31839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5938" y="3278188"/>
              <a:ext cx="33338" cy="30163"/>
            </a:xfrm>
            <a:custGeom>
              <a:avLst/>
              <a:gdLst>
                <a:gd name="T0" fmla="*/ 4 w 9"/>
                <a:gd name="T1" fmla="*/ 8 h 8"/>
                <a:gd name="T2" fmla="*/ 5 w 9"/>
                <a:gd name="T3" fmla="*/ 8 h 8"/>
                <a:gd name="T4" fmla="*/ 9 w 9"/>
                <a:gd name="T5" fmla="*/ 5 h 8"/>
                <a:gd name="T6" fmla="*/ 5 w 9"/>
                <a:gd name="T7" fmla="*/ 0 h 8"/>
                <a:gd name="T8" fmla="*/ 1 w 9"/>
                <a:gd name="T9" fmla="*/ 3 h 8"/>
                <a:gd name="T10" fmla="*/ 4 w 9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4" y="8"/>
                    <a:pt x="4" y="8"/>
                    <a:pt x="5" y="8"/>
                  </a:cubicBezTo>
                  <a:cubicBezTo>
                    <a:pt x="7" y="8"/>
                    <a:pt x="8" y="6"/>
                    <a:pt x="9" y="5"/>
                  </a:cubicBezTo>
                  <a:cubicBezTo>
                    <a:pt x="9" y="2"/>
                    <a:pt x="7" y="0"/>
                    <a:pt x="5" y="0"/>
                  </a:cubicBezTo>
                  <a:cubicBezTo>
                    <a:pt x="3" y="0"/>
                    <a:pt x="1" y="1"/>
                    <a:pt x="1" y="3"/>
                  </a:cubicBezTo>
                  <a:cubicBezTo>
                    <a:pt x="0" y="5"/>
                    <a:pt x="2" y="7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50" name="Freeform 72">
              <a:extLst>
                <a:ext uri="{FF2B5EF4-FFF2-40B4-BE49-F238E27FC236}">
                  <a16:creationId xmlns:a16="http://schemas.microsoft.com/office/drawing/2014/main" id="{A0D1C4B6-2276-D442-2904-0093C75E631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2868613"/>
              <a:ext cx="34925" cy="33338"/>
            </a:xfrm>
            <a:custGeom>
              <a:avLst/>
              <a:gdLst>
                <a:gd name="T0" fmla="*/ 7 w 9"/>
                <a:gd name="T1" fmla="*/ 2 h 9"/>
                <a:gd name="T2" fmla="*/ 1 w 9"/>
                <a:gd name="T3" fmla="*/ 2 h 9"/>
                <a:gd name="T4" fmla="*/ 2 w 9"/>
                <a:gd name="T5" fmla="*/ 8 h 9"/>
                <a:gd name="T6" fmla="*/ 4 w 9"/>
                <a:gd name="T7" fmla="*/ 9 h 9"/>
                <a:gd name="T8" fmla="*/ 7 w 9"/>
                <a:gd name="T9" fmla="*/ 8 h 9"/>
                <a:gd name="T10" fmla="*/ 7 w 9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7" y="2"/>
                  </a:moveTo>
                  <a:cubicBezTo>
                    <a:pt x="5" y="0"/>
                    <a:pt x="3" y="1"/>
                    <a:pt x="1" y="2"/>
                  </a:cubicBezTo>
                  <a:cubicBezTo>
                    <a:pt x="0" y="4"/>
                    <a:pt x="0" y="6"/>
                    <a:pt x="2" y="8"/>
                  </a:cubicBezTo>
                  <a:cubicBezTo>
                    <a:pt x="3" y="9"/>
                    <a:pt x="4" y="9"/>
                    <a:pt x="4" y="9"/>
                  </a:cubicBezTo>
                  <a:cubicBezTo>
                    <a:pt x="6" y="9"/>
                    <a:pt x="7" y="8"/>
                    <a:pt x="7" y="8"/>
                  </a:cubicBezTo>
                  <a:cubicBezTo>
                    <a:pt x="9" y="6"/>
                    <a:pt x="9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51" name="Freeform 73">
              <a:extLst>
                <a:ext uri="{FF2B5EF4-FFF2-40B4-BE49-F238E27FC236}">
                  <a16:creationId xmlns:a16="http://schemas.microsoft.com/office/drawing/2014/main" id="{95C8FC6E-C921-5767-2704-D35AF1246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634038" y="3128963"/>
              <a:ext cx="33338" cy="31750"/>
            </a:xfrm>
            <a:custGeom>
              <a:avLst/>
              <a:gdLst>
                <a:gd name="T0" fmla="*/ 3 w 9"/>
                <a:gd name="T1" fmla="*/ 8 h 8"/>
                <a:gd name="T2" fmla="*/ 5 w 9"/>
                <a:gd name="T3" fmla="*/ 8 h 8"/>
                <a:gd name="T4" fmla="*/ 9 w 9"/>
                <a:gd name="T5" fmla="*/ 6 h 8"/>
                <a:gd name="T6" fmla="*/ 6 w 9"/>
                <a:gd name="T7" fmla="*/ 0 h 8"/>
                <a:gd name="T8" fmla="*/ 1 w 9"/>
                <a:gd name="T9" fmla="*/ 3 h 8"/>
                <a:gd name="T10" fmla="*/ 3 w 9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3" y="8"/>
                  </a:moveTo>
                  <a:cubicBezTo>
                    <a:pt x="4" y="8"/>
                    <a:pt x="4" y="8"/>
                    <a:pt x="5" y="8"/>
                  </a:cubicBezTo>
                  <a:cubicBezTo>
                    <a:pt x="6" y="8"/>
                    <a:pt x="8" y="7"/>
                    <a:pt x="9" y="6"/>
                  </a:cubicBezTo>
                  <a:cubicBezTo>
                    <a:pt x="9" y="4"/>
                    <a:pt x="8" y="1"/>
                    <a:pt x="6" y="0"/>
                  </a:cubicBez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1" y="7"/>
                    <a:pt x="3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52" name="Freeform 74">
              <a:extLst>
                <a:ext uri="{FF2B5EF4-FFF2-40B4-BE49-F238E27FC236}">
                  <a16:creationId xmlns:a16="http://schemas.microsoft.com/office/drawing/2014/main" id="{58EFDBEA-12F9-B61F-18AE-401E0B68CA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5" y="3201988"/>
              <a:ext cx="34925" cy="30163"/>
            </a:xfrm>
            <a:custGeom>
              <a:avLst/>
              <a:gdLst>
                <a:gd name="T0" fmla="*/ 4 w 9"/>
                <a:gd name="T1" fmla="*/ 8 h 8"/>
                <a:gd name="T2" fmla="*/ 5 w 9"/>
                <a:gd name="T3" fmla="*/ 8 h 8"/>
                <a:gd name="T4" fmla="*/ 9 w 9"/>
                <a:gd name="T5" fmla="*/ 5 h 8"/>
                <a:gd name="T6" fmla="*/ 6 w 9"/>
                <a:gd name="T7" fmla="*/ 0 h 8"/>
                <a:gd name="T8" fmla="*/ 1 w 9"/>
                <a:gd name="T9" fmla="*/ 3 h 8"/>
                <a:gd name="T10" fmla="*/ 4 w 9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4" y="8"/>
                  </a:moveTo>
                  <a:cubicBezTo>
                    <a:pt x="4" y="8"/>
                    <a:pt x="4" y="8"/>
                    <a:pt x="5" y="8"/>
                  </a:cubicBezTo>
                  <a:cubicBezTo>
                    <a:pt x="7" y="8"/>
                    <a:pt x="8" y="7"/>
                    <a:pt x="9" y="5"/>
                  </a:cubicBezTo>
                  <a:cubicBezTo>
                    <a:pt x="9" y="3"/>
                    <a:pt x="8" y="1"/>
                    <a:pt x="6" y="0"/>
                  </a:cubicBezTo>
                  <a:cubicBezTo>
                    <a:pt x="4" y="0"/>
                    <a:pt x="2" y="1"/>
                    <a:pt x="1" y="3"/>
                  </a:cubicBezTo>
                  <a:cubicBezTo>
                    <a:pt x="0" y="5"/>
                    <a:pt x="2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53" name="Freeform 75">
              <a:extLst>
                <a:ext uri="{FF2B5EF4-FFF2-40B4-BE49-F238E27FC236}">
                  <a16:creationId xmlns:a16="http://schemas.microsoft.com/office/drawing/2014/main" id="{63D2C187-EAA1-B891-56D8-75AD80D44C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08663" y="3975100"/>
              <a:ext cx="34925" cy="33338"/>
            </a:xfrm>
            <a:custGeom>
              <a:avLst/>
              <a:gdLst>
                <a:gd name="T0" fmla="*/ 1 w 9"/>
                <a:gd name="T1" fmla="*/ 2 h 9"/>
                <a:gd name="T2" fmla="*/ 1 w 9"/>
                <a:gd name="T3" fmla="*/ 7 h 9"/>
                <a:gd name="T4" fmla="*/ 4 w 9"/>
                <a:gd name="T5" fmla="*/ 9 h 9"/>
                <a:gd name="T6" fmla="*/ 7 w 9"/>
                <a:gd name="T7" fmla="*/ 8 h 9"/>
                <a:gd name="T8" fmla="*/ 7 w 9"/>
                <a:gd name="T9" fmla="*/ 2 h 9"/>
                <a:gd name="T10" fmla="*/ 1 w 9"/>
                <a:gd name="T11" fmla="*/ 2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9">
                  <a:moveTo>
                    <a:pt x="1" y="2"/>
                  </a:moveTo>
                  <a:cubicBezTo>
                    <a:pt x="0" y="3"/>
                    <a:pt x="0" y="6"/>
                    <a:pt x="1" y="7"/>
                  </a:cubicBezTo>
                  <a:cubicBezTo>
                    <a:pt x="2" y="8"/>
                    <a:pt x="3" y="9"/>
                    <a:pt x="4" y="9"/>
                  </a:cubicBezTo>
                  <a:cubicBezTo>
                    <a:pt x="5" y="9"/>
                    <a:pt x="6" y="8"/>
                    <a:pt x="7" y="8"/>
                  </a:cubicBezTo>
                  <a:cubicBezTo>
                    <a:pt x="9" y="6"/>
                    <a:pt x="9" y="4"/>
                    <a:pt x="7" y="2"/>
                  </a:cubicBezTo>
                  <a:cubicBezTo>
                    <a:pt x="6" y="0"/>
                    <a:pt x="3" y="0"/>
                    <a:pt x="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54" name="Freeform 76">
              <a:extLst>
                <a:ext uri="{FF2B5EF4-FFF2-40B4-BE49-F238E27FC236}">
                  <a16:creationId xmlns:a16="http://schemas.microsoft.com/office/drawing/2014/main" id="{060F361D-5884-A70F-BB58-58C22B9221EE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3588" y="2814638"/>
              <a:ext cx="33338" cy="30163"/>
            </a:xfrm>
            <a:custGeom>
              <a:avLst/>
              <a:gdLst>
                <a:gd name="T0" fmla="*/ 7 w 9"/>
                <a:gd name="T1" fmla="*/ 2 h 8"/>
                <a:gd name="T2" fmla="*/ 2 w 9"/>
                <a:gd name="T3" fmla="*/ 2 h 8"/>
                <a:gd name="T4" fmla="*/ 1 w 9"/>
                <a:gd name="T5" fmla="*/ 7 h 8"/>
                <a:gd name="T6" fmla="*/ 4 w 9"/>
                <a:gd name="T7" fmla="*/ 8 h 8"/>
                <a:gd name="T8" fmla="*/ 7 w 9"/>
                <a:gd name="T9" fmla="*/ 7 h 8"/>
                <a:gd name="T10" fmla="*/ 7 w 9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7" y="2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0" y="3"/>
                    <a:pt x="0" y="6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9" y="6"/>
                    <a:pt x="9" y="3"/>
                    <a:pt x="7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55" name="Freeform 77">
              <a:extLst>
                <a:ext uri="{FF2B5EF4-FFF2-40B4-BE49-F238E27FC236}">
                  <a16:creationId xmlns:a16="http://schemas.microsoft.com/office/drawing/2014/main" id="{3239D020-9D84-972B-B1EC-EEE5A07EAA3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0400" y="2928938"/>
              <a:ext cx="38100" cy="30163"/>
            </a:xfrm>
            <a:custGeom>
              <a:avLst/>
              <a:gdLst>
                <a:gd name="T0" fmla="*/ 7 w 10"/>
                <a:gd name="T1" fmla="*/ 1 h 8"/>
                <a:gd name="T2" fmla="*/ 2 w 10"/>
                <a:gd name="T3" fmla="*/ 2 h 8"/>
                <a:gd name="T4" fmla="*/ 3 w 10"/>
                <a:gd name="T5" fmla="*/ 8 h 8"/>
                <a:gd name="T6" fmla="*/ 5 w 10"/>
                <a:gd name="T7" fmla="*/ 8 h 8"/>
                <a:gd name="T8" fmla="*/ 8 w 10"/>
                <a:gd name="T9" fmla="*/ 7 h 8"/>
                <a:gd name="T10" fmla="*/ 7 w 10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8">
                  <a:moveTo>
                    <a:pt x="7" y="1"/>
                  </a:moveTo>
                  <a:cubicBezTo>
                    <a:pt x="6" y="0"/>
                    <a:pt x="3" y="0"/>
                    <a:pt x="2" y="2"/>
                  </a:cubicBezTo>
                  <a:cubicBezTo>
                    <a:pt x="0" y="4"/>
                    <a:pt x="1" y="6"/>
                    <a:pt x="3" y="8"/>
                  </a:cubicBezTo>
                  <a:cubicBezTo>
                    <a:pt x="3" y="8"/>
                    <a:pt x="4" y="8"/>
                    <a:pt x="5" y="8"/>
                  </a:cubicBezTo>
                  <a:cubicBezTo>
                    <a:pt x="6" y="8"/>
                    <a:pt x="7" y="8"/>
                    <a:pt x="8" y="7"/>
                  </a:cubicBezTo>
                  <a:cubicBezTo>
                    <a:pt x="10" y="5"/>
                    <a:pt x="9" y="3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56" name="Freeform 78">
              <a:extLst>
                <a:ext uri="{FF2B5EF4-FFF2-40B4-BE49-F238E27FC236}">
                  <a16:creationId xmlns:a16="http://schemas.microsoft.com/office/drawing/2014/main" id="{DC9BE510-BF46-E204-C787-4C70F8ED5B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759450" y="3917950"/>
              <a:ext cx="33338" cy="30163"/>
            </a:xfrm>
            <a:custGeom>
              <a:avLst/>
              <a:gdLst>
                <a:gd name="T0" fmla="*/ 2 w 9"/>
                <a:gd name="T1" fmla="*/ 1 h 8"/>
                <a:gd name="T2" fmla="*/ 1 w 9"/>
                <a:gd name="T3" fmla="*/ 7 h 8"/>
                <a:gd name="T4" fmla="*/ 4 w 9"/>
                <a:gd name="T5" fmla="*/ 8 h 8"/>
                <a:gd name="T6" fmla="*/ 7 w 9"/>
                <a:gd name="T7" fmla="*/ 8 h 8"/>
                <a:gd name="T8" fmla="*/ 7 w 9"/>
                <a:gd name="T9" fmla="*/ 2 h 8"/>
                <a:gd name="T10" fmla="*/ 2 w 9"/>
                <a:gd name="T11" fmla="*/ 1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2" y="1"/>
                  </a:moveTo>
                  <a:cubicBezTo>
                    <a:pt x="0" y="3"/>
                    <a:pt x="0" y="5"/>
                    <a:pt x="1" y="7"/>
                  </a:cubicBezTo>
                  <a:cubicBezTo>
                    <a:pt x="2" y="8"/>
                    <a:pt x="3" y="8"/>
                    <a:pt x="4" y="8"/>
                  </a:cubicBezTo>
                  <a:cubicBezTo>
                    <a:pt x="5" y="8"/>
                    <a:pt x="6" y="8"/>
                    <a:pt x="7" y="8"/>
                  </a:cubicBezTo>
                  <a:cubicBezTo>
                    <a:pt x="8" y="6"/>
                    <a:pt x="9" y="4"/>
                    <a:pt x="7" y="2"/>
                  </a:cubicBezTo>
                  <a:cubicBezTo>
                    <a:pt x="6" y="0"/>
                    <a:pt x="3" y="0"/>
                    <a:pt x="2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57" name="Freeform 79">
              <a:extLst>
                <a:ext uri="{FF2B5EF4-FFF2-40B4-BE49-F238E27FC236}">
                  <a16:creationId xmlns:a16="http://schemas.microsoft.com/office/drawing/2014/main" id="{1D0E8410-DA94-4019-C1BA-56A6BDC43938}"/>
                </a:ext>
              </a:extLst>
            </p:cNvPr>
            <p:cNvSpPr>
              <a:spLocks/>
            </p:cNvSpPr>
            <p:nvPr/>
          </p:nvSpPr>
          <p:spPr bwMode="auto">
            <a:xfrm>
              <a:off x="5645150" y="3721100"/>
              <a:ext cx="34925" cy="33338"/>
            </a:xfrm>
            <a:custGeom>
              <a:avLst/>
              <a:gdLst>
                <a:gd name="T0" fmla="*/ 3 w 9"/>
                <a:gd name="T1" fmla="*/ 1 h 9"/>
                <a:gd name="T2" fmla="*/ 1 w 9"/>
                <a:gd name="T3" fmla="*/ 6 h 9"/>
                <a:gd name="T4" fmla="*/ 1 w 9"/>
                <a:gd name="T5" fmla="*/ 6 h 9"/>
                <a:gd name="T6" fmla="*/ 4 w 9"/>
                <a:gd name="T7" fmla="*/ 9 h 9"/>
                <a:gd name="T8" fmla="*/ 6 w 9"/>
                <a:gd name="T9" fmla="*/ 8 h 9"/>
                <a:gd name="T10" fmla="*/ 8 w 9"/>
                <a:gd name="T11" fmla="*/ 3 h 9"/>
                <a:gd name="T12" fmla="*/ 3 w 9"/>
                <a:gd name="T1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9">
                  <a:moveTo>
                    <a:pt x="3" y="1"/>
                  </a:moveTo>
                  <a:cubicBezTo>
                    <a:pt x="1" y="2"/>
                    <a:pt x="0" y="4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8"/>
                    <a:pt x="3" y="9"/>
                    <a:pt x="4" y="9"/>
                  </a:cubicBezTo>
                  <a:cubicBezTo>
                    <a:pt x="5" y="9"/>
                    <a:pt x="5" y="9"/>
                    <a:pt x="6" y="8"/>
                  </a:cubicBezTo>
                  <a:cubicBezTo>
                    <a:pt x="8" y="7"/>
                    <a:pt x="9" y="5"/>
                    <a:pt x="8" y="3"/>
                  </a:cubicBezTo>
                  <a:cubicBezTo>
                    <a:pt x="7" y="1"/>
                    <a:pt x="5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58" name="Freeform 80">
              <a:extLst>
                <a:ext uri="{FF2B5EF4-FFF2-40B4-BE49-F238E27FC236}">
                  <a16:creationId xmlns:a16="http://schemas.microsoft.com/office/drawing/2014/main" id="{AF8D0770-2E16-A4F6-25F0-0B8EDBED3F7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3857625"/>
              <a:ext cx="34925" cy="30163"/>
            </a:xfrm>
            <a:custGeom>
              <a:avLst/>
              <a:gdLst>
                <a:gd name="T0" fmla="*/ 8 w 9"/>
                <a:gd name="T1" fmla="*/ 2 h 8"/>
                <a:gd name="T2" fmla="*/ 3 w 9"/>
                <a:gd name="T3" fmla="*/ 1 h 8"/>
                <a:gd name="T4" fmla="*/ 1 w 9"/>
                <a:gd name="T5" fmla="*/ 6 h 8"/>
                <a:gd name="T6" fmla="*/ 5 w 9"/>
                <a:gd name="T7" fmla="*/ 8 h 8"/>
                <a:gd name="T8" fmla="*/ 7 w 9"/>
                <a:gd name="T9" fmla="*/ 7 h 8"/>
                <a:gd name="T10" fmla="*/ 8 w 9"/>
                <a:gd name="T11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8">
                  <a:moveTo>
                    <a:pt x="8" y="2"/>
                  </a:moveTo>
                  <a:cubicBezTo>
                    <a:pt x="7" y="0"/>
                    <a:pt x="4" y="0"/>
                    <a:pt x="3" y="1"/>
                  </a:cubicBezTo>
                  <a:cubicBezTo>
                    <a:pt x="1" y="2"/>
                    <a:pt x="0" y="4"/>
                    <a:pt x="1" y="6"/>
                  </a:cubicBezTo>
                  <a:cubicBezTo>
                    <a:pt x="2" y="7"/>
                    <a:pt x="3" y="8"/>
                    <a:pt x="5" y="8"/>
                  </a:cubicBezTo>
                  <a:cubicBezTo>
                    <a:pt x="5" y="8"/>
                    <a:pt x="6" y="8"/>
                    <a:pt x="7" y="7"/>
                  </a:cubicBezTo>
                  <a:cubicBezTo>
                    <a:pt x="9" y="6"/>
                    <a:pt x="9" y="4"/>
                    <a:pt x="8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  <p:sp>
          <p:nvSpPr>
            <p:cNvPr id="59" name="Freeform 81">
              <a:extLst>
                <a:ext uri="{FF2B5EF4-FFF2-40B4-BE49-F238E27FC236}">
                  <a16:creationId xmlns:a16="http://schemas.microsoft.com/office/drawing/2014/main" id="{B56335C3-EE94-4639-F8A7-963D67281065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8000" y="3429000"/>
              <a:ext cx="30163" cy="30163"/>
            </a:xfrm>
            <a:custGeom>
              <a:avLst/>
              <a:gdLst>
                <a:gd name="T0" fmla="*/ 4 w 8"/>
                <a:gd name="T1" fmla="*/ 8 h 8"/>
                <a:gd name="T2" fmla="*/ 8 w 8"/>
                <a:gd name="T3" fmla="*/ 4 h 8"/>
                <a:gd name="T4" fmla="*/ 4 w 8"/>
                <a:gd name="T5" fmla="*/ 0 h 8"/>
                <a:gd name="T6" fmla="*/ 0 w 8"/>
                <a:gd name="T7" fmla="*/ 4 h 8"/>
                <a:gd name="T8" fmla="*/ 4 w 8"/>
                <a:gd name="T9" fmla="*/ 8 h 8"/>
                <a:gd name="T10" fmla="*/ 4 w 8"/>
                <a:gd name="T11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" h="8">
                  <a:moveTo>
                    <a:pt x="4" y="8"/>
                  </a:moveTo>
                  <a:cubicBezTo>
                    <a:pt x="6" y="8"/>
                    <a:pt x="8" y="6"/>
                    <a:pt x="8" y="4"/>
                  </a:cubicBezTo>
                  <a:cubicBezTo>
                    <a:pt x="8" y="1"/>
                    <a:pt x="6" y="0"/>
                    <a:pt x="4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6"/>
                    <a:pt x="1" y="8"/>
                    <a:pt x="4" y="8"/>
                  </a:cubicBezTo>
                  <a:cubicBezTo>
                    <a:pt x="4" y="8"/>
                    <a:pt x="4" y="8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>
                <a:solidFill>
                  <a:schemeClr val="bg1"/>
                </a:solidFill>
              </a:endParaRPr>
            </a:p>
          </p:txBody>
        </p:sp>
      </p:grpSp>
      <p:sp>
        <p:nvSpPr>
          <p:cNvPr id="66" name="Freeform 31">
            <a:extLst>
              <a:ext uri="{FF2B5EF4-FFF2-40B4-BE49-F238E27FC236}">
                <a16:creationId xmlns:a16="http://schemas.microsoft.com/office/drawing/2014/main" id="{83C8491D-1356-0187-685C-1B22FEB722CC}"/>
              </a:ext>
            </a:extLst>
          </p:cNvPr>
          <p:cNvSpPr>
            <a:spLocks/>
          </p:cNvSpPr>
          <p:nvPr/>
        </p:nvSpPr>
        <p:spPr bwMode="auto">
          <a:xfrm>
            <a:off x="9052371" y="873740"/>
            <a:ext cx="647700" cy="650082"/>
          </a:xfrm>
          <a:custGeom>
            <a:avLst/>
            <a:gdLst>
              <a:gd name="T0" fmla="*/ 116 w 126"/>
              <a:gd name="T1" fmla="*/ 54 h 127"/>
              <a:gd name="T2" fmla="*/ 73 w 126"/>
              <a:gd name="T3" fmla="*/ 54 h 127"/>
              <a:gd name="T4" fmla="*/ 73 w 126"/>
              <a:gd name="T5" fmla="*/ 10 h 127"/>
              <a:gd name="T6" fmla="*/ 63 w 126"/>
              <a:gd name="T7" fmla="*/ 0 h 127"/>
              <a:gd name="T8" fmla="*/ 53 w 126"/>
              <a:gd name="T9" fmla="*/ 10 h 127"/>
              <a:gd name="T10" fmla="*/ 53 w 126"/>
              <a:gd name="T11" fmla="*/ 54 h 127"/>
              <a:gd name="T12" fmla="*/ 10 w 126"/>
              <a:gd name="T13" fmla="*/ 54 h 127"/>
              <a:gd name="T14" fmla="*/ 0 w 126"/>
              <a:gd name="T15" fmla="*/ 64 h 127"/>
              <a:gd name="T16" fmla="*/ 10 w 126"/>
              <a:gd name="T17" fmla="*/ 74 h 127"/>
              <a:gd name="T18" fmla="*/ 53 w 126"/>
              <a:gd name="T19" fmla="*/ 74 h 127"/>
              <a:gd name="T20" fmla="*/ 53 w 126"/>
              <a:gd name="T21" fmla="*/ 117 h 127"/>
              <a:gd name="T22" fmla="*/ 63 w 126"/>
              <a:gd name="T23" fmla="*/ 127 h 127"/>
              <a:gd name="T24" fmla="*/ 73 w 126"/>
              <a:gd name="T25" fmla="*/ 117 h 127"/>
              <a:gd name="T26" fmla="*/ 73 w 126"/>
              <a:gd name="T27" fmla="*/ 74 h 127"/>
              <a:gd name="T28" fmla="*/ 116 w 126"/>
              <a:gd name="T29" fmla="*/ 74 h 127"/>
              <a:gd name="T30" fmla="*/ 126 w 126"/>
              <a:gd name="T31" fmla="*/ 64 h 127"/>
              <a:gd name="T32" fmla="*/ 116 w 126"/>
              <a:gd name="T33" fmla="*/ 5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127">
                <a:moveTo>
                  <a:pt x="116" y="54"/>
                </a:moveTo>
                <a:cubicBezTo>
                  <a:pt x="73" y="54"/>
                  <a:pt x="73" y="54"/>
                  <a:pt x="73" y="54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5"/>
                  <a:pt x="69" y="0"/>
                  <a:pt x="63" y="0"/>
                </a:cubicBezTo>
                <a:cubicBezTo>
                  <a:pt x="58" y="0"/>
                  <a:pt x="53" y="5"/>
                  <a:pt x="53" y="10"/>
                </a:cubicBezTo>
                <a:cubicBezTo>
                  <a:pt x="53" y="54"/>
                  <a:pt x="53" y="54"/>
                  <a:pt x="53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4" y="54"/>
                  <a:pt x="0" y="58"/>
                  <a:pt x="0" y="64"/>
                </a:cubicBezTo>
                <a:cubicBezTo>
                  <a:pt x="0" y="69"/>
                  <a:pt x="4" y="74"/>
                  <a:pt x="10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3" y="123"/>
                  <a:pt x="58" y="127"/>
                  <a:pt x="63" y="127"/>
                </a:cubicBezTo>
                <a:cubicBezTo>
                  <a:pt x="69" y="127"/>
                  <a:pt x="73" y="123"/>
                  <a:pt x="73" y="117"/>
                </a:cubicBezTo>
                <a:cubicBezTo>
                  <a:pt x="73" y="74"/>
                  <a:pt x="73" y="74"/>
                  <a:pt x="73" y="74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22" y="74"/>
                  <a:pt x="126" y="69"/>
                  <a:pt x="126" y="64"/>
                </a:cubicBezTo>
                <a:cubicBezTo>
                  <a:pt x="126" y="58"/>
                  <a:pt x="122" y="54"/>
                  <a:pt x="116" y="54"/>
                </a:cubicBezTo>
                <a:close/>
              </a:path>
            </a:pathLst>
          </a:custGeom>
          <a:solidFill>
            <a:schemeClr val="bg1">
              <a:lumMod val="75000"/>
              <a:alpha val="16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67" name="Freeform 19">
            <a:extLst>
              <a:ext uri="{FF2B5EF4-FFF2-40B4-BE49-F238E27FC236}">
                <a16:creationId xmlns:a16="http://schemas.microsoft.com/office/drawing/2014/main" id="{67EC8A57-BCF6-C1DC-4053-1D57B718CEBD}"/>
              </a:ext>
            </a:extLst>
          </p:cNvPr>
          <p:cNvSpPr>
            <a:spLocks/>
          </p:cNvSpPr>
          <p:nvPr/>
        </p:nvSpPr>
        <p:spPr bwMode="auto">
          <a:xfrm>
            <a:off x="9339388" y="0"/>
            <a:ext cx="3226595" cy="2847975"/>
          </a:xfrm>
          <a:custGeom>
            <a:avLst/>
            <a:gdLst>
              <a:gd name="T0" fmla="*/ 0 w 678"/>
              <a:gd name="T1" fmla="*/ 259 h 598"/>
              <a:gd name="T2" fmla="*/ 339 w 678"/>
              <a:gd name="T3" fmla="*/ 598 h 598"/>
              <a:gd name="T4" fmla="*/ 678 w 678"/>
              <a:gd name="T5" fmla="*/ 259 h 598"/>
              <a:gd name="T6" fmla="*/ 558 w 678"/>
              <a:gd name="T7" fmla="*/ 0 h 598"/>
              <a:gd name="T8" fmla="*/ 539 w 678"/>
              <a:gd name="T9" fmla="*/ 0 h 598"/>
              <a:gd name="T10" fmla="*/ 666 w 678"/>
              <a:gd name="T11" fmla="*/ 259 h 598"/>
              <a:gd name="T12" fmla="*/ 339 w 678"/>
              <a:gd name="T13" fmla="*/ 586 h 598"/>
              <a:gd name="T14" fmla="*/ 12 w 678"/>
              <a:gd name="T15" fmla="*/ 259 h 598"/>
              <a:gd name="T16" fmla="*/ 140 w 678"/>
              <a:gd name="T17" fmla="*/ 0 h 598"/>
              <a:gd name="T18" fmla="*/ 121 w 678"/>
              <a:gd name="T19" fmla="*/ 0 h 598"/>
              <a:gd name="T20" fmla="*/ 0 w 678"/>
              <a:gd name="T21" fmla="*/ 259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8" h="598">
                <a:moveTo>
                  <a:pt x="0" y="259"/>
                </a:moveTo>
                <a:cubicBezTo>
                  <a:pt x="0" y="446"/>
                  <a:pt x="153" y="598"/>
                  <a:pt x="339" y="598"/>
                </a:cubicBezTo>
                <a:cubicBezTo>
                  <a:pt x="526" y="598"/>
                  <a:pt x="678" y="446"/>
                  <a:pt x="678" y="259"/>
                </a:cubicBezTo>
                <a:cubicBezTo>
                  <a:pt x="678" y="155"/>
                  <a:pt x="632" y="62"/>
                  <a:pt x="558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616" y="60"/>
                  <a:pt x="666" y="154"/>
                  <a:pt x="666" y="259"/>
                </a:cubicBezTo>
                <a:cubicBezTo>
                  <a:pt x="666" y="439"/>
                  <a:pt x="520" y="586"/>
                  <a:pt x="339" y="586"/>
                </a:cubicBezTo>
                <a:cubicBezTo>
                  <a:pt x="159" y="586"/>
                  <a:pt x="12" y="439"/>
                  <a:pt x="12" y="259"/>
                </a:cubicBezTo>
                <a:cubicBezTo>
                  <a:pt x="12" y="154"/>
                  <a:pt x="62" y="60"/>
                  <a:pt x="14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47" y="62"/>
                  <a:pt x="0" y="155"/>
                  <a:pt x="0" y="259"/>
                </a:cubicBezTo>
                <a:close/>
              </a:path>
            </a:pathLst>
          </a:custGeom>
          <a:solidFill>
            <a:schemeClr val="bg1">
              <a:lumMod val="65000"/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1C7B9E8-9A93-B461-6CFF-2FEC89E0F03B}"/>
              </a:ext>
            </a:extLst>
          </p:cNvPr>
          <p:cNvSpPr/>
          <p:nvPr/>
        </p:nvSpPr>
        <p:spPr>
          <a:xfrm>
            <a:off x="0" y="9344025"/>
            <a:ext cx="18288000" cy="942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: Rounded Corners 77">
            <a:extLst>
              <a:ext uri="{FF2B5EF4-FFF2-40B4-BE49-F238E27FC236}">
                <a16:creationId xmlns:a16="http://schemas.microsoft.com/office/drawing/2014/main" id="{4B3846E4-2230-4488-75F4-8E5B42E6C980}"/>
              </a:ext>
            </a:extLst>
          </p:cNvPr>
          <p:cNvSpPr/>
          <p:nvPr userDrawn="1"/>
        </p:nvSpPr>
        <p:spPr>
          <a:xfrm>
            <a:off x="4120901" y="9509572"/>
            <a:ext cx="3818172" cy="60193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50" baseline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Animated Template</a:t>
            </a:r>
            <a:endParaRPr lang="en-US" sz="2800" b="1" spc="-150" baseline="0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E17274AE-6EFC-34AB-964B-B4872EFEB447}"/>
              </a:ext>
            </a:extLst>
          </p:cNvPr>
          <p:cNvSpPr txBox="1"/>
          <p:nvPr/>
        </p:nvSpPr>
        <p:spPr>
          <a:xfrm>
            <a:off x="1653770" y="9465178"/>
            <a:ext cx="241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300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24221808-8CB7-1FB3-4F88-7C993AF36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5907" y="9619174"/>
            <a:ext cx="5311930" cy="4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r">
              <a:lnSpc>
                <a:spcPts val="3000"/>
              </a:lnSpc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www.thelawtemplate.com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0DE2AE9-6260-49A5-D075-EC55B25D072D}"/>
              </a:ext>
            </a:extLst>
          </p:cNvPr>
          <p:cNvGrpSpPr/>
          <p:nvPr/>
        </p:nvGrpSpPr>
        <p:grpSpPr>
          <a:xfrm rot="10800000">
            <a:off x="10206038" y="8240665"/>
            <a:ext cx="1820684" cy="1275200"/>
            <a:chOff x="5829301" y="-285750"/>
            <a:chExt cx="1600197" cy="1120775"/>
          </a:xfrm>
        </p:grpSpPr>
        <p:sp>
          <p:nvSpPr>
            <p:cNvPr id="83" name="Freeform 5">
              <a:extLst>
                <a:ext uri="{FF2B5EF4-FFF2-40B4-BE49-F238E27FC236}">
                  <a16:creationId xmlns:a16="http://schemas.microsoft.com/office/drawing/2014/main" id="{70A27A30-3D93-12A2-E95A-67EF4E0CF06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6" y="-285750"/>
              <a:ext cx="1179512" cy="919163"/>
            </a:xfrm>
            <a:custGeom>
              <a:avLst/>
              <a:gdLst>
                <a:gd name="T0" fmla="*/ 292 w 311"/>
                <a:gd name="T1" fmla="*/ 242 h 242"/>
                <a:gd name="T2" fmla="*/ 292 w 311"/>
                <a:gd name="T3" fmla="*/ 242 h 242"/>
                <a:gd name="T4" fmla="*/ 20 w 311"/>
                <a:gd name="T5" fmla="*/ 242 h 242"/>
                <a:gd name="T6" fmla="*/ 3 w 311"/>
                <a:gd name="T7" fmla="*/ 232 h 242"/>
                <a:gd name="T8" fmla="*/ 4 w 311"/>
                <a:gd name="T9" fmla="*/ 213 h 242"/>
                <a:gd name="T10" fmla="*/ 140 w 311"/>
                <a:gd name="T11" fmla="*/ 8 h 242"/>
                <a:gd name="T12" fmla="*/ 156 w 311"/>
                <a:gd name="T13" fmla="*/ 0 h 242"/>
                <a:gd name="T14" fmla="*/ 172 w 311"/>
                <a:gd name="T15" fmla="*/ 8 h 242"/>
                <a:gd name="T16" fmla="*/ 307 w 311"/>
                <a:gd name="T17" fmla="*/ 212 h 242"/>
                <a:gd name="T18" fmla="*/ 311 w 311"/>
                <a:gd name="T19" fmla="*/ 223 h 242"/>
                <a:gd name="T20" fmla="*/ 292 w 311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242">
                  <a:moveTo>
                    <a:pt x="292" y="242"/>
                  </a:moveTo>
                  <a:cubicBezTo>
                    <a:pt x="292" y="242"/>
                    <a:pt x="292" y="242"/>
                    <a:pt x="292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13" y="242"/>
                    <a:pt x="6" y="238"/>
                    <a:pt x="3" y="232"/>
                  </a:cubicBezTo>
                  <a:cubicBezTo>
                    <a:pt x="0" y="226"/>
                    <a:pt x="0" y="219"/>
                    <a:pt x="4" y="213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4" y="3"/>
                    <a:pt x="150" y="0"/>
                    <a:pt x="156" y="0"/>
                  </a:cubicBezTo>
                  <a:cubicBezTo>
                    <a:pt x="162" y="0"/>
                    <a:pt x="168" y="3"/>
                    <a:pt x="172" y="8"/>
                  </a:cubicBezTo>
                  <a:cubicBezTo>
                    <a:pt x="307" y="212"/>
                    <a:pt x="307" y="212"/>
                    <a:pt x="307" y="212"/>
                  </a:cubicBezTo>
                  <a:cubicBezTo>
                    <a:pt x="310" y="215"/>
                    <a:pt x="311" y="219"/>
                    <a:pt x="311" y="223"/>
                  </a:cubicBezTo>
                  <a:cubicBezTo>
                    <a:pt x="311" y="234"/>
                    <a:pt x="303" y="242"/>
                    <a:pt x="292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4" name="Freeform 6">
              <a:extLst>
                <a:ext uri="{FF2B5EF4-FFF2-40B4-BE49-F238E27FC236}">
                  <a16:creationId xmlns:a16="http://schemas.microsoft.com/office/drawing/2014/main" id="{6D3A41A8-7FD3-69AB-AB53-E68257FCBF3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9301" y="-225425"/>
              <a:ext cx="1365250" cy="1060450"/>
            </a:xfrm>
            <a:custGeom>
              <a:avLst/>
              <a:gdLst>
                <a:gd name="T0" fmla="*/ 340 w 360"/>
                <a:gd name="T1" fmla="*/ 279 h 279"/>
                <a:gd name="T2" fmla="*/ 340 w 360"/>
                <a:gd name="T3" fmla="*/ 279 h 279"/>
                <a:gd name="T4" fmla="*/ 21 w 360"/>
                <a:gd name="T5" fmla="*/ 279 h 279"/>
                <a:gd name="T6" fmla="*/ 3 w 360"/>
                <a:gd name="T7" fmla="*/ 268 h 279"/>
                <a:gd name="T8" fmla="*/ 4 w 360"/>
                <a:gd name="T9" fmla="*/ 248 h 279"/>
                <a:gd name="T10" fmla="*/ 164 w 360"/>
                <a:gd name="T11" fmla="*/ 8 h 279"/>
                <a:gd name="T12" fmla="*/ 180 w 360"/>
                <a:gd name="T13" fmla="*/ 0 h 279"/>
                <a:gd name="T14" fmla="*/ 197 w 360"/>
                <a:gd name="T15" fmla="*/ 8 h 279"/>
                <a:gd name="T16" fmla="*/ 355 w 360"/>
                <a:gd name="T17" fmla="*/ 246 h 279"/>
                <a:gd name="T18" fmla="*/ 360 w 360"/>
                <a:gd name="T19" fmla="*/ 259 h 279"/>
                <a:gd name="T20" fmla="*/ 340 w 360"/>
                <a:gd name="T21" fmla="*/ 279 h 279"/>
                <a:gd name="T22" fmla="*/ 58 w 360"/>
                <a:gd name="T23" fmla="*/ 239 h 279"/>
                <a:gd name="T24" fmla="*/ 302 w 360"/>
                <a:gd name="T25" fmla="*/ 239 h 279"/>
                <a:gd name="T26" fmla="*/ 180 w 360"/>
                <a:gd name="T27" fmla="*/ 56 h 279"/>
                <a:gd name="T28" fmla="*/ 58 w 360"/>
                <a:gd name="T29" fmla="*/ 2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0" h="279">
                  <a:moveTo>
                    <a:pt x="340" y="279"/>
                  </a:moveTo>
                  <a:cubicBezTo>
                    <a:pt x="340" y="279"/>
                    <a:pt x="340" y="279"/>
                    <a:pt x="340" y="279"/>
                  </a:cubicBezTo>
                  <a:cubicBezTo>
                    <a:pt x="21" y="279"/>
                    <a:pt x="21" y="279"/>
                    <a:pt x="21" y="279"/>
                  </a:cubicBezTo>
                  <a:cubicBezTo>
                    <a:pt x="14" y="279"/>
                    <a:pt x="7" y="275"/>
                    <a:pt x="3" y="268"/>
                  </a:cubicBezTo>
                  <a:cubicBezTo>
                    <a:pt x="0" y="262"/>
                    <a:pt x="0" y="254"/>
                    <a:pt x="4" y="24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7" y="3"/>
                    <a:pt x="174" y="0"/>
                    <a:pt x="180" y="0"/>
                  </a:cubicBezTo>
                  <a:cubicBezTo>
                    <a:pt x="187" y="0"/>
                    <a:pt x="193" y="3"/>
                    <a:pt x="197" y="8"/>
                  </a:cubicBezTo>
                  <a:cubicBezTo>
                    <a:pt x="355" y="246"/>
                    <a:pt x="355" y="246"/>
                    <a:pt x="355" y="246"/>
                  </a:cubicBezTo>
                  <a:cubicBezTo>
                    <a:pt x="358" y="250"/>
                    <a:pt x="360" y="254"/>
                    <a:pt x="360" y="259"/>
                  </a:cubicBezTo>
                  <a:cubicBezTo>
                    <a:pt x="360" y="270"/>
                    <a:pt x="351" y="279"/>
                    <a:pt x="340" y="279"/>
                  </a:cubicBezTo>
                  <a:close/>
                  <a:moveTo>
                    <a:pt x="58" y="239"/>
                  </a:moveTo>
                  <a:cubicBezTo>
                    <a:pt x="302" y="239"/>
                    <a:pt x="302" y="239"/>
                    <a:pt x="302" y="239"/>
                  </a:cubicBezTo>
                  <a:cubicBezTo>
                    <a:pt x="180" y="56"/>
                    <a:pt x="180" y="56"/>
                    <a:pt x="180" y="56"/>
                  </a:cubicBezTo>
                  <a:lnTo>
                    <a:pt x="58" y="23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125" name="Freeform 31">
            <a:extLst>
              <a:ext uri="{FF2B5EF4-FFF2-40B4-BE49-F238E27FC236}">
                <a16:creationId xmlns:a16="http://schemas.microsoft.com/office/drawing/2014/main" id="{409F8969-A4F8-1568-F577-181A757078CD}"/>
              </a:ext>
            </a:extLst>
          </p:cNvPr>
          <p:cNvSpPr>
            <a:spLocks/>
          </p:cNvSpPr>
          <p:nvPr/>
        </p:nvSpPr>
        <p:spPr bwMode="auto">
          <a:xfrm>
            <a:off x="10593591" y="8229546"/>
            <a:ext cx="647700" cy="650082"/>
          </a:xfrm>
          <a:custGeom>
            <a:avLst/>
            <a:gdLst>
              <a:gd name="T0" fmla="*/ 116 w 126"/>
              <a:gd name="T1" fmla="*/ 54 h 127"/>
              <a:gd name="T2" fmla="*/ 73 w 126"/>
              <a:gd name="T3" fmla="*/ 54 h 127"/>
              <a:gd name="T4" fmla="*/ 73 w 126"/>
              <a:gd name="T5" fmla="*/ 10 h 127"/>
              <a:gd name="T6" fmla="*/ 63 w 126"/>
              <a:gd name="T7" fmla="*/ 0 h 127"/>
              <a:gd name="T8" fmla="*/ 53 w 126"/>
              <a:gd name="T9" fmla="*/ 10 h 127"/>
              <a:gd name="T10" fmla="*/ 53 w 126"/>
              <a:gd name="T11" fmla="*/ 54 h 127"/>
              <a:gd name="T12" fmla="*/ 10 w 126"/>
              <a:gd name="T13" fmla="*/ 54 h 127"/>
              <a:gd name="T14" fmla="*/ 0 w 126"/>
              <a:gd name="T15" fmla="*/ 64 h 127"/>
              <a:gd name="T16" fmla="*/ 10 w 126"/>
              <a:gd name="T17" fmla="*/ 74 h 127"/>
              <a:gd name="T18" fmla="*/ 53 w 126"/>
              <a:gd name="T19" fmla="*/ 74 h 127"/>
              <a:gd name="T20" fmla="*/ 53 w 126"/>
              <a:gd name="T21" fmla="*/ 117 h 127"/>
              <a:gd name="T22" fmla="*/ 63 w 126"/>
              <a:gd name="T23" fmla="*/ 127 h 127"/>
              <a:gd name="T24" fmla="*/ 73 w 126"/>
              <a:gd name="T25" fmla="*/ 117 h 127"/>
              <a:gd name="T26" fmla="*/ 73 w 126"/>
              <a:gd name="T27" fmla="*/ 74 h 127"/>
              <a:gd name="T28" fmla="*/ 116 w 126"/>
              <a:gd name="T29" fmla="*/ 74 h 127"/>
              <a:gd name="T30" fmla="*/ 126 w 126"/>
              <a:gd name="T31" fmla="*/ 64 h 127"/>
              <a:gd name="T32" fmla="*/ 116 w 126"/>
              <a:gd name="T33" fmla="*/ 5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127">
                <a:moveTo>
                  <a:pt x="116" y="54"/>
                </a:moveTo>
                <a:cubicBezTo>
                  <a:pt x="73" y="54"/>
                  <a:pt x="73" y="54"/>
                  <a:pt x="73" y="54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5"/>
                  <a:pt x="69" y="0"/>
                  <a:pt x="63" y="0"/>
                </a:cubicBezTo>
                <a:cubicBezTo>
                  <a:pt x="58" y="0"/>
                  <a:pt x="53" y="5"/>
                  <a:pt x="53" y="10"/>
                </a:cubicBezTo>
                <a:cubicBezTo>
                  <a:pt x="53" y="54"/>
                  <a:pt x="53" y="54"/>
                  <a:pt x="53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4" y="54"/>
                  <a:pt x="0" y="58"/>
                  <a:pt x="0" y="64"/>
                </a:cubicBezTo>
                <a:cubicBezTo>
                  <a:pt x="0" y="69"/>
                  <a:pt x="4" y="74"/>
                  <a:pt x="10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3" y="123"/>
                  <a:pt x="58" y="127"/>
                  <a:pt x="63" y="127"/>
                </a:cubicBezTo>
                <a:cubicBezTo>
                  <a:pt x="69" y="127"/>
                  <a:pt x="73" y="123"/>
                  <a:pt x="73" y="117"/>
                </a:cubicBezTo>
                <a:cubicBezTo>
                  <a:pt x="73" y="74"/>
                  <a:pt x="73" y="74"/>
                  <a:pt x="73" y="74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22" y="74"/>
                  <a:pt x="126" y="69"/>
                  <a:pt x="126" y="64"/>
                </a:cubicBezTo>
                <a:cubicBezTo>
                  <a:pt x="126" y="58"/>
                  <a:pt x="122" y="54"/>
                  <a:pt x="116" y="54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  <a:alpha val="2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4E220F2C-DD85-8113-9166-3DC789F63FF0}"/>
              </a:ext>
            </a:extLst>
          </p:cNvPr>
          <p:cNvGrpSpPr/>
          <p:nvPr/>
        </p:nvGrpSpPr>
        <p:grpSpPr>
          <a:xfrm>
            <a:off x="9591602" y="-131403"/>
            <a:ext cx="2775239" cy="2777405"/>
            <a:chOff x="5076825" y="2411413"/>
            <a:chExt cx="2035175" cy="2036763"/>
          </a:xfrm>
          <a:solidFill>
            <a:schemeClr val="bg1">
              <a:alpha val="6000"/>
            </a:schemeClr>
          </a:solidFill>
        </p:grpSpPr>
        <p:sp>
          <p:nvSpPr>
            <p:cNvPr id="128" name="Freeform 25">
              <a:extLst>
                <a:ext uri="{FF2B5EF4-FFF2-40B4-BE49-F238E27FC236}">
                  <a16:creationId xmlns:a16="http://schemas.microsoft.com/office/drawing/2014/main" id="{A9944697-A0DE-35AD-0BC7-B373BE60ED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3008313"/>
              <a:ext cx="1317625" cy="1374775"/>
            </a:xfrm>
            <a:custGeom>
              <a:avLst/>
              <a:gdLst>
                <a:gd name="T0" fmla="*/ 3 w 348"/>
                <a:gd name="T1" fmla="*/ 0 h 363"/>
                <a:gd name="T2" fmla="*/ 3 w 348"/>
                <a:gd name="T3" fmla="*/ 2 h 363"/>
                <a:gd name="T4" fmla="*/ 5 w 348"/>
                <a:gd name="T5" fmla="*/ 18 h 363"/>
                <a:gd name="T6" fmla="*/ 331 w 348"/>
                <a:gd name="T7" fmla="*/ 359 h 363"/>
                <a:gd name="T8" fmla="*/ 341 w 348"/>
                <a:gd name="T9" fmla="*/ 363 h 363"/>
                <a:gd name="T10" fmla="*/ 346 w 348"/>
                <a:gd name="T11" fmla="*/ 362 h 363"/>
                <a:gd name="T12" fmla="*/ 348 w 348"/>
                <a:gd name="T13" fmla="*/ 361 h 363"/>
                <a:gd name="T14" fmla="*/ 3 w 348"/>
                <a:gd name="T1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63">
                  <a:moveTo>
                    <a:pt x="3" y="0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0" y="7"/>
                    <a:pt x="1" y="13"/>
                    <a:pt x="5" y="18"/>
                  </a:cubicBezTo>
                  <a:cubicBezTo>
                    <a:pt x="331" y="359"/>
                    <a:pt x="331" y="359"/>
                    <a:pt x="331" y="359"/>
                  </a:cubicBezTo>
                  <a:cubicBezTo>
                    <a:pt x="334" y="361"/>
                    <a:pt x="337" y="363"/>
                    <a:pt x="341" y="363"/>
                  </a:cubicBezTo>
                  <a:cubicBezTo>
                    <a:pt x="343" y="363"/>
                    <a:pt x="344" y="363"/>
                    <a:pt x="346" y="362"/>
                  </a:cubicBezTo>
                  <a:cubicBezTo>
                    <a:pt x="347" y="362"/>
                    <a:pt x="347" y="362"/>
                    <a:pt x="348" y="36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29" name="Freeform 26">
              <a:extLst>
                <a:ext uri="{FF2B5EF4-FFF2-40B4-BE49-F238E27FC236}">
                  <a16:creationId xmlns:a16="http://schemas.microsoft.com/office/drawing/2014/main" id="{0F2F5442-F1E8-BDAC-BE90-CA31D17962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84488"/>
              <a:ext cx="1377950" cy="1438275"/>
            </a:xfrm>
            <a:custGeom>
              <a:avLst/>
              <a:gdLst>
                <a:gd name="T0" fmla="*/ 3 w 364"/>
                <a:gd name="T1" fmla="*/ 0 h 380"/>
                <a:gd name="T2" fmla="*/ 3 w 364"/>
                <a:gd name="T3" fmla="*/ 0 h 380"/>
                <a:gd name="T4" fmla="*/ 5 w 364"/>
                <a:gd name="T5" fmla="*/ 17 h 380"/>
                <a:gd name="T6" fmla="*/ 347 w 364"/>
                <a:gd name="T7" fmla="*/ 376 h 380"/>
                <a:gd name="T8" fmla="*/ 357 w 364"/>
                <a:gd name="T9" fmla="*/ 380 h 380"/>
                <a:gd name="T10" fmla="*/ 364 w 364"/>
                <a:gd name="T11" fmla="*/ 378 h 380"/>
                <a:gd name="T12" fmla="*/ 364 w 364"/>
                <a:gd name="T13" fmla="*/ 378 h 380"/>
                <a:gd name="T14" fmla="*/ 3 w 364"/>
                <a:gd name="T1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380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5"/>
                    <a:pt x="1" y="12"/>
                    <a:pt x="5" y="17"/>
                  </a:cubicBezTo>
                  <a:cubicBezTo>
                    <a:pt x="347" y="376"/>
                    <a:pt x="347" y="376"/>
                    <a:pt x="347" y="376"/>
                  </a:cubicBezTo>
                  <a:cubicBezTo>
                    <a:pt x="350" y="378"/>
                    <a:pt x="353" y="380"/>
                    <a:pt x="357" y="380"/>
                  </a:cubicBezTo>
                  <a:cubicBezTo>
                    <a:pt x="359" y="380"/>
                    <a:pt x="362" y="379"/>
                    <a:pt x="364" y="378"/>
                  </a:cubicBezTo>
                  <a:cubicBezTo>
                    <a:pt x="364" y="378"/>
                    <a:pt x="364" y="378"/>
                    <a:pt x="364" y="37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30" name="Freeform 27">
              <a:extLst>
                <a:ext uri="{FF2B5EF4-FFF2-40B4-BE49-F238E27FC236}">
                  <a16:creationId xmlns:a16="http://schemas.microsoft.com/office/drawing/2014/main" id="{5BC20703-380E-CE27-14F9-B0D4825C6C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2773363"/>
              <a:ext cx="1422400" cy="1489075"/>
            </a:xfrm>
            <a:custGeom>
              <a:avLst/>
              <a:gdLst>
                <a:gd name="T0" fmla="*/ 7 w 376"/>
                <a:gd name="T1" fmla="*/ 0 h 393"/>
                <a:gd name="T2" fmla="*/ 0 w 376"/>
                <a:gd name="T3" fmla="*/ 8 h 393"/>
                <a:gd name="T4" fmla="*/ 368 w 376"/>
                <a:gd name="T5" fmla="*/ 393 h 393"/>
                <a:gd name="T6" fmla="*/ 376 w 376"/>
                <a:gd name="T7" fmla="*/ 387 h 393"/>
                <a:gd name="T8" fmla="*/ 7 w 376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93">
                  <a:moveTo>
                    <a:pt x="7" y="0"/>
                  </a:moveTo>
                  <a:cubicBezTo>
                    <a:pt x="5" y="2"/>
                    <a:pt x="2" y="5"/>
                    <a:pt x="0" y="8"/>
                  </a:cubicBezTo>
                  <a:cubicBezTo>
                    <a:pt x="368" y="393"/>
                    <a:pt x="368" y="393"/>
                    <a:pt x="368" y="393"/>
                  </a:cubicBezTo>
                  <a:cubicBezTo>
                    <a:pt x="371" y="391"/>
                    <a:pt x="374" y="389"/>
                    <a:pt x="376" y="387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31" name="Freeform 28">
              <a:extLst>
                <a:ext uri="{FF2B5EF4-FFF2-40B4-BE49-F238E27FC236}">
                  <a16:creationId xmlns:a16="http://schemas.microsoft.com/office/drawing/2014/main" id="{09684B88-C83D-248A-11A8-F4B63A5ECE17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316288"/>
              <a:ext cx="1081088" cy="1131888"/>
            </a:xfrm>
            <a:custGeom>
              <a:avLst/>
              <a:gdLst>
                <a:gd name="T0" fmla="*/ 1 w 286"/>
                <a:gd name="T1" fmla="*/ 0 h 299"/>
                <a:gd name="T2" fmla="*/ 1 w 286"/>
                <a:gd name="T3" fmla="*/ 8 h 299"/>
                <a:gd name="T4" fmla="*/ 4 w 286"/>
                <a:gd name="T5" fmla="*/ 19 h 299"/>
                <a:gd name="T6" fmla="*/ 268 w 286"/>
                <a:gd name="T7" fmla="*/ 295 h 299"/>
                <a:gd name="T8" fmla="*/ 278 w 286"/>
                <a:gd name="T9" fmla="*/ 299 h 299"/>
                <a:gd name="T10" fmla="*/ 278 w 286"/>
                <a:gd name="T11" fmla="*/ 299 h 299"/>
                <a:gd name="T12" fmla="*/ 286 w 286"/>
                <a:gd name="T13" fmla="*/ 299 h 299"/>
                <a:gd name="T14" fmla="*/ 1 w 286"/>
                <a:gd name="T1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6" h="299">
                  <a:moveTo>
                    <a:pt x="1" y="0"/>
                  </a:moveTo>
                  <a:cubicBezTo>
                    <a:pt x="1" y="3"/>
                    <a:pt x="1" y="5"/>
                    <a:pt x="1" y="8"/>
                  </a:cubicBezTo>
                  <a:cubicBezTo>
                    <a:pt x="0" y="12"/>
                    <a:pt x="2" y="16"/>
                    <a:pt x="4" y="19"/>
                  </a:cubicBezTo>
                  <a:cubicBezTo>
                    <a:pt x="268" y="295"/>
                    <a:pt x="268" y="295"/>
                    <a:pt x="268" y="295"/>
                  </a:cubicBezTo>
                  <a:cubicBezTo>
                    <a:pt x="270" y="297"/>
                    <a:pt x="274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81" y="299"/>
                    <a:pt x="283" y="299"/>
                    <a:pt x="286" y="299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32" name="Freeform 29">
              <a:extLst>
                <a:ext uri="{FF2B5EF4-FFF2-40B4-BE49-F238E27FC236}">
                  <a16:creationId xmlns:a16="http://schemas.microsoft.com/office/drawing/2014/main" id="{3C7CDC03-DBF0-8030-95EC-27DA056842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3762375"/>
              <a:ext cx="585788" cy="612775"/>
            </a:xfrm>
            <a:custGeom>
              <a:avLst/>
              <a:gdLst>
                <a:gd name="T0" fmla="*/ 0 w 155"/>
                <a:gd name="T1" fmla="*/ 0 h 162"/>
                <a:gd name="T2" fmla="*/ 10 w 155"/>
                <a:gd name="T3" fmla="*/ 25 h 162"/>
                <a:gd name="T4" fmla="*/ 13 w 155"/>
                <a:gd name="T5" fmla="*/ 29 h 162"/>
                <a:gd name="T6" fmla="*/ 127 w 155"/>
                <a:gd name="T7" fmla="*/ 148 h 162"/>
                <a:gd name="T8" fmla="*/ 131 w 155"/>
                <a:gd name="T9" fmla="*/ 151 h 162"/>
                <a:gd name="T10" fmla="*/ 155 w 155"/>
                <a:gd name="T11" fmla="*/ 162 h 162"/>
                <a:gd name="T12" fmla="*/ 0 w 155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62">
                  <a:moveTo>
                    <a:pt x="0" y="0"/>
                  </a:moveTo>
                  <a:cubicBezTo>
                    <a:pt x="3" y="9"/>
                    <a:pt x="7" y="17"/>
                    <a:pt x="10" y="25"/>
                  </a:cubicBezTo>
                  <a:cubicBezTo>
                    <a:pt x="11" y="26"/>
                    <a:pt x="12" y="28"/>
                    <a:pt x="13" y="2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9"/>
                    <a:pt x="129" y="150"/>
                    <a:pt x="131" y="151"/>
                  </a:cubicBezTo>
                  <a:cubicBezTo>
                    <a:pt x="139" y="155"/>
                    <a:pt x="147" y="159"/>
                    <a:pt x="155" y="16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33" name="Freeform 30">
              <a:extLst>
                <a:ext uri="{FF2B5EF4-FFF2-40B4-BE49-F238E27FC236}">
                  <a16:creationId xmlns:a16="http://schemas.microsoft.com/office/drawing/2014/main" id="{3A662354-29D5-0AF2-A53C-45D2BBBAB5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3152775"/>
              <a:ext cx="1222375" cy="1276350"/>
            </a:xfrm>
            <a:custGeom>
              <a:avLst/>
              <a:gdLst>
                <a:gd name="T0" fmla="*/ 3 w 323"/>
                <a:gd name="T1" fmla="*/ 0 h 337"/>
                <a:gd name="T2" fmla="*/ 1 w 323"/>
                <a:gd name="T3" fmla="*/ 4 h 337"/>
                <a:gd name="T4" fmla="*/ 5 w 323"/>
                <a:gd name="T5" fmla="*/ 18 h 337"/>
                <a:gd name="T6" fmla="*/ 305 w 323"/>
                <a:gd name="T7" fmla="*/ 332 h 337"/>
                <a:gd name="T8" fmla="*/ 315 w 323"/>
                <a:gd name="T9" fmla="*/ 337 h 337"/>
                <a:gd name="T10" fmla="*/ 318 w 323"/>
                <a:gd name="T11" fmla="*/ 336 h 337"/>
                <a:gd name="T12" fmla="*/ 323 w 323"/>
                <a:gd name="T13" fmla="*/ 335 h 337"/>
                <a:gd name="T14" fmla="*/ 3 w 323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37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0" y="9"/>
                    <a:pt x="2" y="14"/>
                    <a:pt x="5" y="18"/>
                  </a:cubicBezTo>
                  <a:cubicBezTo>
                    <a:pt x="305" y="332"/>
                    <a:pt x="305" y="332"/>
                    <a:pt x="305" y="332"/>
                  </a:cubicBezTo>
                  <a:cubicBezTo>
                    <a:pt x="308" y="335"/>
                    <a:pt x="312" y="337"/>
                    <a:pt x="315" y="337"/>
                  </a:cubicBezTo>
                  <a:cubicBezTo>
                    <a:pt x="316" y="337"/>
                    <a:pt x="317" y="337"/>
                    <a:pt x="318" y="336"/>
                  </a:cubicBezTo>
                  <a:cubicBezTo>
                    <a:pt x="320" y="336"/>
                    <a:pt x="321" y="336"/>
                    <a:pt x="323" y="33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34" name="Freeform 31">
              <a:extLst>
                <a:ext uri="{FF2B5EF4-FFF2-40B4-BE49-F238E27FC236}">
                  <a16:creationId xmlns:a16="http://schemas.microsoft.com/office/drawing/2014/main" id="{8C292151-5187-55BE-1A38-530B895A5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508375"/>
              <a:ext cx="889000" cy="931863"/>
            </a:xfrm>
            <a:custGeom>
              <a:avLst/>
              <a:gdLst>
                <a:gd name="T0" fmla="*/ 0 w 235"/>
                <a:gd name="T1" fmla="*/ 0 h 246"/>
                <a:gd name="T2" fmla="*/ 2 w 235"/>
                <a:gd name="T3" fmla="*/ 13 h 246"/>
                <a:gd name="T4" fmla="*/ 6 w 235"/>
                <a:gd name="T5" fmla="*/ 21 h 246"/>
                <a:gd name="T6" fmla="*/ 214 w 235"/>
                <a:gd name="T7" fmla="*/ 240 h 246"/>
                <a:gd name="T8" fmla="*/ 222 w 235"/>
                <a:gd name="T9" fmla="*/ 244 h 246"/>
                <a:gd name="T10" fmla="*/ 235 w 235"/>
                <a:gd name="T11" fmla="*/ 246 h 246"/>
                <a:gd name="T12" fmla="*/ 0 w 235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6">
                  <a:moveTo>
                    <a:pt x="0" y="0"/>
                  </a:moveTo>
                  <a:cubicBezTo>
                    <a:pt x="1" y="5"/>
                    <a:pt x="1" y="9"/>
                    <a:pt x="2" y="13"/>
                  </a:cubicBezTo>
                  <a:cubicBezTo>
                    <a:pt x="2" y="16"/>
                    <a:pt x="4" y="19"/>
                    <a:pt x="6" y="21"/>
                  </a:cubicBezTo>
                  <a:cubicBezTo>
                    <a:pt x="214" y="240"/>
                    <a:pt x="214" y="240"/>
                    <a:pt x="214" y="240"/>
                  </a:cubicBezTo>
                  <a:cubicBezTo>
                    <a:pt x="216" y="242"/>
                    <a:pt x="219" y="244"/>
                    <a:pt x="222" y="244"/>
                  </a:cubicBezTo>
                  <a:cubicBezTo>
                    <a:pt x="226" y="245"/>
                    <a:pt x="231" y="246"/>
                    <a:pt x="235" y="24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35" name="Freeform 32">
              <a:extLst>
                <a:ext uri="{FF2B5EF4-FFF2-40B4-BE49-F238E27FC236}">
                  <a16:creationId xmlns:a16="http://schemas.microsoft.com/office/drawing/2014/main" id="{56B70351-778E-A951-A440-7748911178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589213"/>
              <a:ext cx="1419225" cy="1487488"/>
            </a:xfrm>
            <a:custGeom>
              <a:avLst/>
              <a:gdLst>
                <a:gd name="T0" fmla="*/ 8 w 375"/>
                <a:gd name="T1" fmla="*/ 0 h 393"/>
                <a:gd name="T2" fmla="*/ 0 w 375"/>
                <a:gd name="T3" fmla="*/ 6 h 393"/>
                <a:gd name="T4" fmla="*/ 369 w 375"/>
                <a:gd name="T5" fmla="*/ 393 h 393"/>
                <a:gd name="T6" fmla="*/ 375 w 375"/>
                <a:gd name="T7" fmla="*/ 385 h 393"/>
                <a:gd name="T8" fmla="*/ 8 w 375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93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369" y="393"/>
                    <a:pt x="369" y="393"/>
                    <a:pt x="369" y="393"/>
                  </a:cubicBezTo>
                  <a:cubicBezTo>
                    <a:pt x="371" y="390"/>
                    <a:pt x="373" y="388"/>
                    <a:pt x="375" y="38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/>
            </a:p>
          </p:txBody>
        </p:sp>
        <p:sp>
          <p:nvSpPr>
            <p:cNvPr id="136" name="Freeform 33">
              <a:extLst>
                <a:ext uri="{FF2B5EF4-FFF2-40B4-BE49-F238E27FC236}">
                  <a16:creationId xmlns:a16="http://schemas.microsoft.com/office/drawing/2014/main" id="{08A35ACB-73DB-30C8-6698-0008D12B5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422525"/>
              <a:ext cx="866775" cy="908050"/>
            </a:xfrm>
            <a:custGeom>
              <a:avLst/>
              <a:gdLst>
                <a:gd name="T0" fmla="*/ 0 w 229"/>
                <a:gd name="T1" fmla="*/ 0 h 240"/>
                <a:gd name="T2" fmla="*/ 229 w 229"/>
                <a:gd name="T3" fmla="*/ 240 h 240"/>
                <a:gd name="T4" fmla="*/ 227 w 229"/>
                <a:gd name="T5" fmla="*/ 226 h 240"/>
                <a:gd name="T6" fmla="*/ 223 w 229"/>
                <a:gd name="T7" fmla="*/ 219 h 240"/>
                <a:gd name="T8" fmla="*/ 20 w 229"/>
                <a:gd name="T9" fmla="*/ 6 h 240"/>
                <a:gd name="T10" fmla="*/ 13 w 229"/>
                <a:gd name="T11" fmla="*/ 2 h 240"/>
                <a:gd name="T12" fmla="*/ 0 w 229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40">
                  <a:moveTo>
                    <a:pt x="0" y="0"/>
                  </a:moveTo>
                  <a:cubicBezTo>
                    <a:pt x="229" y="240"/>
                    <a:pt x="229" y="240"/>
                    <a:pt x="229" y="240"/>
                  </a:cubicBezTo>
                  <a:cubicBezTo>
                    <a:pt x="228" y="235"/>
                    <a:pt x="228" y="231"/>
                    <a:pt x="227" y="226"/>
                  </a:cubicBezTo>
                  <a:cubicBezTo>
                    <a:pt x="227" y="224"/>
                    <a:pt x="225" y="221"/>
                    <a:pt x="223" y="219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8" y="4"/>
                    <a:pt x="16" y="2"/>
                    <a:pt x="13" y="2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37" name="Freeform 34">
              <a:extLst>
                <a:ext uri="{FF2B5EF4-FFF2-40B4-BE49-F238E27FC236}">
                  <a16:creationId xmlns:a16="http://schemas.microsoft.com/office/drawing/2014/main" id="{87981982-3D89-EC6B-AAEA-C295851D175C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25" y="2493963"/>
              <a:ext cx="547688" cy="576263"/>
            </a:xfrm>
            <a:custGeom>
              <a:avLst/>
              <a:gdLst>
                <a:gd name="T0" fmla="*/ 0 w 145"/>
                <a:gd name="T1" fmla="*/ 0 h 152"/>
                <a:gd name="T2" fmla="*/ 145 w 145"/>
                <a:gd name="T3" fmla="*/ 152 h 152"/>
                <a:gd name="T4" fmla="*/ 133 w 145"/>
                <a:gd name="T5" fmla="*/ 125 h 152"/>
                <a:gd name="T6" fmla="*/ 130 w 145"/>
                <a:gd name="T7" fmla="*/ 121 h 152"/>
                <a:gd name="T8" fmla="*/ 29 w 145"/>
                <a:gd name="T9" fmla="*/ 16 h 152"/>
                <a:gd name="T10" fmla="*/ 26 w 145"/>
                <a:gd name="T11" fmla="*/ 13 h 152"/>
                <a:gd name="T12" fmla="*/ 0 w 145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2">
                  <a:moveTo>
                    <a:pt x="0" y="0"/>
                  </a:moveTo>
                  <a:cubicBezTo>
                    <a:pt x="145" y="152"/>
                    <a:pt x="145" y="152"/>
                    <a:pt x="145" y="152"/>
                  </a:cubicBezTo>
                  <a:cubicBezTo>
                    <a:pt x="141" y="143"/>
                    <a:pt x="137" y="134"/>
                    <a:pt x="133" y="125"/>
                  </a:cubicBezTo>
                  <a:cubicBezTo>
                    <a:pt x="132" y="124"/>
                    <a:pt x="131" y="122"/>
                    <a:pt x="130" y="12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5"/>
                    <a:pt x="27" y="14"/>
                    <a:pt x="26" y="13"/>
                  </a:cubicBezTo>
                  <a:cubicBezTo>
                    <a:pt x="18" y="8"/>
                    <a:pt x="9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38" name="Freeform 35">
              <a:extLst>
                <a:ext uri="{FF2B5EF4-FFF2-40B4-BE49-F238E27FC236}">
                  <a16:creationId xmlns:a16="http://schemas.microsoft.com/office/drawing/2014/main" id="{281DC7A4-2B00-E27D-59F0-74D399C59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0" y="2411413"/>
              <a:ext cx="1066800" cy="1116013"/>
            </a:xfrm>
            <a:custGeom>
              <a:avLst/>
              <a:gdLst>
                <a:gd name="T0" fmla="*/ 8 w 282"/>
                <a:gd name="T1" fmla="*/ 0 h 295"/>
                <a:gd name="T2" fmla="*/ 8 w 282"/>
                <a:gd name="T3" fmla="*/ 0 h 295"/>
                <a:gd name="T4" fmla="*/ 0 w 282"/>
                <a:gd name="T5" fmla="*/ 0 h 295"/>
                <a:gd name="T6" fmla="*/ 281 w 282"/>
                <a:gd name="T7" fmla="*/ 295 h 295"/>
                <a:gd name="T8" fmla="*/ 281 w 282"/>
                <a:gd name="T9" fmla="*/ 287 h 295"/>
                <a:gd name="T10" fmla="*/ 277 w 282"/>
                <a:gd name="T11" fmla="*/ 276 h 295"/>
                <a:gd name="T12" fmla="*/ 18 w 282"/>
                <a:gd name="T13" fmla="*/ 4 h 295"/>
                <a:gd name="T14" fmla="*/ 8 w 282"/>
                <a:gd name="T1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9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281" y="295"/>
                    <a:pt x="281" y="295"/>
                    <a:pt x="281" y="295"/>
                  </a:cubicBezTo>
                  <a:cubicBezTo>
                    <a:pt x="281" y="292"/>
                    <a:pt x="281" y="289"/>
                    <a:pt x="281" y="287"/>
                  </a:cubicBezTo>
                  <a:cubicBezTo>
                    <a:pt x="282" y="283"/>
                    <a:pt x="280" y="279"/>
                    <a:pt x="277" y="27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39" name="Freeform 36">
              <a:extLst>
                <a:ext uri="{FF2B5EF4-FFF2-40B4-BE49-F238E27FC236}">
                  <a16:creationId xmlns:a16="http://schemas.microsoft.com/office/drawing/2014/main" id="{C46CAC5E-681F-E69C-3956-37534EAFDA3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5" y="2471738"/>
              <a:ext cx="1309688" cy="1366838"/>
            </a:xfrm>
            <a:custGeom>
              <a:avLst/>
              <a:gdLst>
                <a:gd name="T0" fmla="*/ 7 w 346"/>
                <a:gd name="T1" fmla="*/ 0 h 361"/>
                <a:gd name="T2" fmla="*/ 2 w 346"/>
                <a:gd name="T3" fmla="*/ 1 h 361"/>
                <a:gd name="T4" fmla="*/ 0 w 346"/>
                <a:gd name="T5" fmla="*/ 2 h 361"/>
                <a:gd name="T6" fmla="*/ 343 w 346"/>
                <a:gd name="T7" fmla="*/ 361 h 361"/>
                <a:gd name="T8" fmla="*/ 343 w 346"/>
                <a:gd name="T9" fmla="*/ 359 h 361"/>
                <a:gd name="T10" fmla="*/ 341 w 346"/>
                <a:gd name="T11" fmla="*/ 343 h 361"/>
                <a:gd name="T12" fmla="*/ 17 w 346"/>
                <a:gd name="T13" fmla="*/ 4 h 361"/>
                <a:gd name="T14" fmla="*/ 7 w 346"/>
                <a:gd name="T1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" h="361">
                  <a:moveTo>
                    <a:pt x="7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343" y="361"/>
                    <a:pt x="343" y="361"/>
                    <a:pt x="343" y="361"/>
                  </a:cubicBezTo>
                  <a:cubicBezTo>
                    <a:pt x="343" y="360"/>
                    <a:pt x="343" y="359"/>
                    <a:pt x="343" y="359"/>
                  </a:cubicBezTo>
                  <a:cubicBezTo>
                    <a:pt x="346" y="353"/>
                    <a:pt x="344" y="347"/>
                    <a:pt x="341" y="34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0" name="Freeform 37">
              <a:extLst>
                <a:ext uri="{FF2B5EF4-FFF2-40B4-BE49-F238E27FC236}">
                  <a16:creationId xmlns:a16="http://schemas.microsoft.com/office/drawing/2014/main" id="{BD3EADA1-E6D8-9DB6-C7F9-036A8BEC5AE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113" y="2532063"/>
              <a:ext cx="1373188" cy="1430338"/>
            </a:xfrm>
            <a:custGeom>
              <a:avLst/>
              <a:gdLst>
                <a:gd name="T0" fmla="*/ 7 w 363"/>
                <a:gd name="T1" fmla="*/ 0 h 378"/>
                <a:gd name="T2" fmla="*/ 1 w 363"/>
                <a:gd name="T3" fmla="*/ 1 h 378"/>
                <a:gd name="T4" fmla="*/ 0 w 363"/>
                <a:gd name="T5" fmla="*/ 2 h 378"/>
                <a:gd name="T6" fmla="*/ 360 w 363"/>
                <a:gd name="T7" fmla="*/ 378 h 378"/>
                <a:gd name="T8" fmla="*/ 358 w 363"/>
                <a:gd name="T9" fmla="*/ 361 h 378"/>
                <a:gd name="T10" fmla="*/ 17 w 363"/>
                <a:gd name="T11" fmla="*/ 4 h 378"/>
                <a:gd name="T12" fmla="*/ 7 w 363"/>
                <a:gd name="T1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378">
                  <a:moveTo>
                    <a:pt x="7" y="0"/>
                  </a:move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3" y="373"/>
                    <a:pt x="363" y="366"/>
                    <a:pt x="358" y="36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1" name="Freeform 38">
              <a:extLst>
                <a:ext uri="{FF2B5EF4-FFF2-40B4-BE49-F238E27FC236}">
                  <a16:creationId xmlns:a16="http://schemas.microsoft.com/office/drawing/2014/main" id="{D4BF174B-42A8-A53E-F6B3-DFC1EA8EB94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2674938"/>
              <a:ext cx="1438275" cy="1500188"/>
            </a:xfrm>
            <a:custGeom>
              <a:avLst/>
              <a:gdLst>
                <a:gd name="T0" fmla="*/ 8 w 380"/>
                <a:gd name="T1" fmla="*/ 0 h 396"/>
                <a:gd name="T2" fmla="*/ 0 w 380"/>
                <a:gd name="T3" fmla="*/ 7 h 396"/>
                <a:gd name="T4" fmla="*/ 372 w 380"/>
                <a:gd name="T5" fmla="*/ 396 h 396"/>
                <a:gd name="T6" fmla="*/ 380 w 380"/>
                <a:gd name="T7" fmla="*/ 389 h 396"/>
                <a:gd name="T8" fmla="*/ 8 w 380"/>
                <a:gd name="T9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396">
                  <a:moveTo>
                    <a:pt x="8" y="0"/>
                  </a:moveTo>
                  <a:cubicBezTo>
                    <a:pt x="5" y="2"/>
                    <a:pt x="3" y="4"/>
                    <a:pt x="0" y="7"/>
                  </a:cubicBezTo>
                  <a:cubicBezTo>
                    <a:pt x="372" y="396"/>
                    <a:pt x="372" y="396"/>
                    <a:pt x="372" y="396"/>
                  </a:cubicBezTo>
                  <a:cubicBezTo>
                    <a:pt x="374" y="394"/>
                    <a:pt x="377" y="391"/>
                    <a:pt x="380" y="38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2" name="Freeform 39">
              <a:extLst>
                <a:ext uri="{FF2B5EF4-FFF2-40B4-BE49-F238E27FC236}">
                  <a16:creationId xmlns:a16="http://schemas.microsoft.com/office/drawing/2014/main" id="{9BD0ED54-FA5B-1657-25F4-03DA701FB57D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428875"/>
              <a:ext cx="1209675" cy="1265238"/>
            </a:xfrm>
            <a:custGeom>
              <a:avLst/>
              <a:gdLst>
                <a:gd name="T0" fmla="*/ 8 w 320"/>
                <a:gd name="T1" fmla="*/ 0 h 334"/>
                <a:gd name="T2" fmla="*/ 5 w 320"/>
                <a:gd name="T3" fmla="*/ 0 h 334"/>
                <a:gd name="T4" fmla="*/ 0 w 320"/>
                <a:gd name="T5" fmla="*/ 1 h 334"/>
                <a:gd name="T6" fmla="*/ 318 w 320"/>
                <a:gd name="T7" fmla="*/ 334 h 334"/>
                <a:gd name="T8" fmla="*/ 319 w 320"/>
                <a:gd name="T9" fmla="*/ 329 h 334"/>
                <a:gd name="T10" fmla="*/ 315 w 320"/>
                <a:gd name="T11" fmla="*/ 316 h 334"/>
                <a:gd name="T12" fmla="*/ 18 w 320"/>
                <a:gd name="T13" fmla="*/ 4 h 334"/>
                <a:gd name="T14" fmla="*/ 8 w 320"/>
                <a:gd name="T1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334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318" y="334"/>
                    <a:pt x="318" y="334"/>
                    <a:pt x="318" y="334"/>
                  </a:cubicBezTo>
                  <a:cubicBezTo>
                    <a:pt x="318" y="332"/>
                    <a:pt x="319" y="331"/>
                    <a:pt x="319" y="329"/>
                  </a:cubicBezTo>
                  <a:cubicBezTo>
                    <a:pt x="320" y="324"/>
                    <a:pt x="319" y="319"/>
                    <a:pt x="315" y="31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577828D4-4DC6-BEA9-8BEF-19CA82435A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20" y="9372599"/>
            <a:ext cx="766775" cy="76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3" descr="Scales of justice with solid fill">
            <a:extLst>
              <a:ext uri="{FF2B5EF4-FFF2-40B4-BE49-F238E27FC236}">
                <a16:creationId xmlns:a16="http://schemas.microsoft.com/office/drawing/2014/main" id="{5D719EB0-08C3-CA3B-6418-1179172103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85003" y="4949808"/>
            <a:ext cx="1189775" cy="1163499"/>
          </a:xfrm>
          <a:prstGeom prst="rect">
            <a:avLst/>
          </a:prstGeom>
        </p:spPr>
      </p:pic>
      <p:pic>
        <p:nvPicPr>
          <p:cNvPr id="17" name="Picture 4" descr="Gavel with solid fill">
            <a:extLst>
              <a:ext uri="{FF2B5EF4-FFF2-40B4-BE49-F238E27FC236}">
                <a16:creationId xmlns:a16="http://schemas.microsoft.com/office/drawing/2014/main" id="{B14074E6-42F2-48D4-71C8-A2B736E4F3F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92319" y="7188460"/>
            <a:ext cx="1177560" cy="1164423"/>
          </a:xfrm>
          <a:prstGeom prst="rect">
            <a:avLst/>
          </a:prstGeom>
        </p:spPr>
      </p:pic>
      <p:pic>
        <p:nvPicPr>
          <p:cNvPr id="71" name="Picture 3" descr="Court with solid fill">
            <a:extLst>
              <a:ext uri="{FF2B5EF4-FFF2-40B4-BE49-F238E27FC236}">
                <a16:creationId xmlns:a16="http://schemas.microsoft.com/office/drawing/2014/main" id="{0CBFA5B7-9171-6ED3-C06C-4C5FAD2DBF4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706773" y="2852244"/>
            <a:ext cx="1163499" cy="1163499"/>
          </a:xfrm>
          <a:prstGeom prst="rect">
            <a:avLst/>
          </a:prstGeom>
        </p:spPr>
      </p:pic>
      <p:sp>
        <p:nvSpPr>
          <p:cNvPr id="72" name="Title 110">
            <a:extLst>
              <a:ext uri="{FF2B5EF4-FFF2-40B4-BE49-F238E27FC236}">
                <a16:creationId xmlns:a16="http://schemas.microsoft.com/office/drawing/2014/main" id="{1183E5FA-5AE4-3DCF-E581-4DAD724B88A1}"/>
              </a:ext>
            </a:extLst>
          </p:cNvPr>
          <p:cNvSpPr txBox="1">
            <a:spLocks/>
          </p:cNvSpPr>
          <p:nvPr/>
        </p:nvSpPr>
        <p:spPr>
          <a:xfrm>
            <a:off x="1071562" y="457200"/>
            <a:ext cx="16144875" cy="734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50" b="1" dirty="0">
                <a:solidFill>
                  <a:schemeClr val="bg1"/>
                </a:solidFill>
              </a:rPr>
              <a:t>Your Title Goes </a:t>
            </a:r>
            <a:r>
              <a:rPr lang="en-US" sz="4950" b="1" dirty="0">
                <a:solidFill>
                  <a:schemeClr val="accent3"/>
                </a:solidFill>
                <a:latin typeface="+mn-lt"/>
              </a:rPr>
              <a:t>Here</a:t>
            </a:r>
            <a:r>
              <a:rPr lang="en-US" sz="4950" dirty="0">
                <a:solidFill>
                  <a:schemeClr val="bg1">
                    <a:lumMod val="85000"/>
                  </a:schemeClr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56358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4" dur="1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" presetClass="entr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3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300"/>
                            </p:stCondLst>
                            <p:childTnLst>
                              <p:par>
                                <p:cTn id="4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300"/>
                            </p:stCondLst>
                            <p:childTnLst>
                              <p:par>
                                <p:cTn id="5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02" grpId="0"/>
      <p:bldP spid="33" grpId="0" animBg="1"/>
      <p:bldP spid="36" grpId="0" animBg="1"/>
      <p:bldP spid="39" grpId="0" animBg="1"/>
      <p:bldP spid="7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60391B22-DD61-391E-28C3-811D042CEA4C}"/>
              </a:ext>
            </a:extLst>
          </p:cNvPr>
          <p:cNvSpPr/>
          <p:nvPr/>
        </p:nvSpPr>
        <p:spPr>
          <a:xfrm rot="16200000">
            <a:off x="5514536" y="-2486467"/>
            <a:ext cx="7258929" cy="1828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lumOff val="50000"/>
                  <a:alpha val="0"/>
                </a:schemeClr>
              </a:gs>
              <a:gs pos="15000">
                <a:schemeClr val="tx2">
                  <a:lumMod val="2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close-up of a building with columns&#10;&#10;Description automatically generated with low confidence">
            <a:extLst>
              <a:ext uri="{FF2B5EF4-FFF2-40B4-BE49-F238E27FC236}">
                <a16:creationId xmlns:a16="http://schemas.microsoft.com/office/drawing/2014/main" id="{1251B04D-3616-E17D-405A-9B335AB551A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16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Strokes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pic>
        <p:nvPicPr>
          <p:cNvPr id="42" name="Picture Placeholder 27">
            <a:extLst>
              <a:ext uri="{FF2B5EF4-FFF2-40B4-BE49-F238E27FC236}">
                <a16:creationId xmlns:a16="http://schemas.microsoft.com/office/drawing/2014/main" id="{DFC425DB-2D98-27F8-DC5C-9C63FFFD95CF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" r="1094"/>
          <a:stretch/>
        </p:blipFill>
        <p:spPr>
          <a:xfrm>
            <a:off x="5098247" y="2726886"/>
            <a:ext cx="3984422" cy="2721414"/>
          </a:xfrm>
          <a:prstGeom prst="rect">
            <a:avLst/>
          </a:prstGeom>
        </p:spPr>
      </p:pic>
      <p:pic>
        <p:nvPicPr>
          <p:cNvPr id="43" name="Picture Placeholder 9">
            <a:extLst>
              <a:ext uri="{FF2B5EF4-FFF2-40B4-BE49-F238E27FC236}">
                <a16:creationId xmlns:a16="http://schemas.microsoft.com/office/drawing/2014/main" id="{40CBE9D1-0C7F-F428-96DF-BC0D98F0E5F4}"/>
              </a:ext>
            </a:extLst>
          </p:cNvPr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0" r="1170"/>
          <a:stretch/>
        </p:blipFill>
        <p:spPr>
          <a:xfrm>
            <a:off x="13225345" y="2726886"/>
            <a:ext cx="3984422" cy="2721414"/>
          </a:xfrm>
          <a:prstGeom prst="rect">
            <a:avLst/>
          </a:prstGeom>
        </p:spPr>
      </p:pic>
      <p:pic>
        <p:nvPicPr>
          <p:cNvPr id="44" name="Picture Placeholder 31">
            <a:extLst>
              <a:ext uri="{FF2B5EF4-FFF2-40B4-BE49-F238E27FC236}">
                <a16:creationId xmlns:a16="http://schemas.microsoft.com/office/drawing/2014/main" id="{D686EA43-2071-7202-18B7-D5B4A8582AFB}"/>
              </a:ext>
            </a:extLst>
          </p:cNvPr>
          <p:cNvPicPr>
            <a:picLocks noChangeAspect="1"/>
          </p:cNvPicPr>
          <p:nvPr/>
        </p:nvPicPr>
        <p:blipFill>
          <a:blip r:embed="rId7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7" r="1157"/>
          <a:stretch/>
        </p:blipFill>
        <p:spPr>
          <a:xfrm>
            <a:off x="1034698" y="2726886"/>
            <a:ext cx="3984422" cy="2721414"/>
          </a:xfrm>
          <a:prstGeom prst="rect">
            <a:avLst/>
          </a:prstGeom>
        </p:spPr>
      </p:pic>
      <p:pic>
        <p:nvPicPr>
          <p:cNvPr id="45" name="Picture Placeholder 7">
            <a:extLst>
              <a:ext uri="{FF2B5EF4-FFF2-40B4-BE49-F238E27FC236}">
                <a16:creationId xmlns:a16="http://schemas.microsoft.com/office/drawing/2014/main" id="{051EDC0A-4467-8166-5DA7-77ED5D9B5D93}"/>
              </a:ext>
            </a:extLst>
          </p:cNvPr>
          <p:cNvPicPr>
            <a:picLocks noChangeAspect="1"/>
          </p:cNvPicPr>
          <p:nvPr/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33" b="9833"/>
          <a:stretch/>
        </p:blipFill>
        <p:spPr>
          <a:xfrm>
            <a:off x="9161797" y="2726886"/>
            <a:ext cx="3984422" cy="2721414"/>
          </a:xfrm>
          <a:prstGeom prst="rect">
            <a:avLst/>
          </a:prstGeom>
        </p:spPr>
      </p:pic>
      <p:sp>
        <p:nvSpPr>
          <p:cNvPr id="102" name="Subtitle 6">
            <a:extLst>
              <a:ext uri="{FF2B5EF4-FFF2-40B4-BE49-F238E27FC236}">
                <a16:creationId xmlns:a16="http://schemas.microsoft.com/office/drawing/2014/main" id="{A372EE87-AF55-40B8-B0CF-755E3101EE16}"/>
              </a:ext>
            </a:extLst>
          </p:cNvPr>
          <p:cNvSpPr txBox="1">
            <a:spLocks/>
          </p:cNvSpPr>
          <p:nvPr/>
        </p:nvSpPr>
        <p:spPr>
          <a:xfrm>
            <a:off x="1497127" y="1188380"/>
            <a:ext cx="15293753" cy="483932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104" name="Oval 170">
            <a:extLst>
              <a:ext uri="{FF2B5EF4-FFF2-40B4-BE49-F238E27FC236}">
                <a16:creationId xmlns:a16="http://schemas.microsoft.com/office/drawing/2014/main" id="{24559A02-EE77-464E-BE5F-7A52B25C7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954" y="1871932"/>
            <a:ext cx="217011" cy="217008"/>
          </a:xfrm>
          <a:prstGeom prst="diamond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05" name="Oval 171">
            <a:extLst>
              <a:ext uri="{FF2B5EF4-FFF2-40B4-BE49-F238E27FC236}">
                <a16:creationId xmlns:a16="http://schemas.microsoft.com/office/drawing/2014/main" id="{03B2911F-67BF-4BA0-81E1-0FA7792E9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0293" y="1871932"/>
            <a:ext cx="223213" cy="217008"/>
          </a:xfrm>
          <a:prstGeom prst="diamond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06" name="Oval 172">
            <a:extLst>
              <a:ext uri="{FF2B5EF4-FFF2-40B4-BE49-F238E27FC236}">
                <a16:creationId xmlns:a16="http://schemas.microsoft.com/office/drawing/2014/main" id="{FC3BE9F7-5CB6-4D5F-8E4A-7E69566AE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47" y="1871932"/>
            <a:ext cx="217011" cy="217008"/>
          </a:xfrm>
          <a:prstGeom prst="diamond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07" name="Oval 173">
            <a:extLst>
              <a:ext uri="{FF2B5EF4-FFF2-40B4-BE49-F238E27FC236}">
                <a16:creationId xmlns:a16="http://schemas.microsoft.com/office/drawing/2014/main" id="{D11D9203-5821-4590-8925-6E6E46AF6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9038" y="1871932"/>
            <a:ext cx="217011" cy="217008"/>
          </a:xfrm>
          <a:prstGeom prst="diamond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grpSp>
        <p:nvGrpSpPr>
          <p:cNvPr id="13" name="Group 12"/>
          <p:cNvGrpSpPr/>
          <p:nvPr/>
        </p:nvGrpSpPr>
        <p:grpSpPr>
          <a:xfrm>
            <a:off x="1279371" y="6648990"/>
            <a:ext cx="3600102" cy="1437405"/>
            <a:chOff x="852914" y="4518217"/>
            <a:chExt cx="2400068" cy="95827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5B41061A-206E-4069-8A23-CA4C75E7DE6D}"/>
                </a:ext>
              </a:extLst>
            </p:cNvPr>
            <p:cNvSpPr txBox="1"/>
            <p:nvPr/>
          </p:nvSpPr>
          <p:spPr>
            <a:xfrm>
              <a:off x="876764" y="4518217"/>
              <a:ext cx="2352368" cy="369332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r>
                <a:rPr lang="en-US" sz="3000" b="1" dirty="0">
                  <a:solidFill>
                    <a:schemeClr val="accent1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Subtitle Text #01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536C59A-95DD-479C-B3C6-1A84192FFA8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52914" y="4882264"/>
              <a:ext cx="2400068" cy="594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pPr>
                <a:lnSpc>
                  <a:spcPts val="3300"/>
                </a:lnSpc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sample dummy text insert your desired text.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5320571" y="6648990"/>
            <a:ext cx="3600102" cy="1437405"/>
            <a:chOff x="3547047" y="4518217"/>
            <a:chExt cx="2400068" cy="958270"/>
          </a:xfrm>
        </p:grpSpPr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4A141315-C27C-4E83-8ACD-AB96B2234A1E}"/>
                </a:ext>
              </a:extLst>
            </p:cNvPr>
            <p:cNvSpPr txBox="1"/>
            <p:nvPr/>
          </p:nvSpPr>
          <p:spPr>
            <a:xfrm>
              <a:off x="3570897" y="4518217"/>
              <a:ext cx="2352368" cy="369332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r>
                <a:rPr lang="en-US" sz="3000" b="1" dirty="0">
                  <a:solidFill>
                    <a:schemeClr val="accent2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Subtitle Text #02</a:t>
              </a:r>
            </a:p>
          </p:txBody>
        </p:sp>
        <p:sp>
          <p:nvSpPr>
            <p:cNvPr id="93" name="TextBox 92">
              <a:extLst>
                <a:ext uri="{FF2B5EF4-FFF2-40B4-BE49-F238E27FC236}">
                  <a16:creationId xmlns:a16="http://schemas.microsoft.com/office/drawing/2014/main" id="{E4A04BD6-BA6E-4ECD-9C21-7B69688B486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47047" y="4882264"/>
              <a:ext cx="2400068" cy="594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pPr>
                <a:lnSpc>
                  <a:spcPts val="3300"/>
                </a:lnSpc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sample dummy text insert your desired text.</a:t>
              </a:r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9338468" y="6648990"/>
            <a:ext cx="3600102" cy="1437405"/>
            <a:chOff x="6225645" y="4518217"/>
            <a:chExt cx="2400068" cy="958270"/>
          </a:xfrm>
        </p:grpSpPr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9EC89591-28EA-4FFC-838D-EEB6D5CEB704}"/>
                </a:ext>
              </a:extLst>
            </p:cNvPr>
            <p:cNvSpPr txBox="1"/>
            <p:nvPr/>
          </p:nvSpPr>
          <p:spPr>
            <a:xfrm>
              <a:off x="6249495" y="4518217"/>
              <a:ext cx="2352368" cy="369332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r>
                <a:rPr lang="en-US" sz="3000" b="1" dirty="0">
                  <a:solidFill>
                    <a:schemeClr val="accent3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Subtitle Text #03</a:t>
              </a:r>
            </a:p>
          </p:txBody>
        </p:sp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9D1D7F71-29B4-4D9C-9B78-AAB89DEA9AD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25645" y="4882264"/>
              <a:ext cx="2400068" cy="594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pPr>
                <a:lnSpc>
                  <a:spcPts val="3300"/>
                </a:lnSpc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sample dummy text insert your desired text.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3408527" y="6648990"/>
            <a:ext cx="3600102" cy="1437405"/>
            <a:chOff x="8939018" y="4518217"/>
            <a:chExt cx="2400068" cy="958270"/>
          </a:xfrm>
        </p:grpSpPr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ECA31361-863E-409C-B060-436F322C81E6}"/>
                </a:ext>
              </a:extLst>
            </p:cNvPr>
            <p:cNvSpPr txBox="1"/>
            <p:nvPr/>
          </p:nvSpPr>
          <p:spPr>
            <a:xfrm>
              <a:off x="8962868" y="4518217"/>
              <a:ext cx="2352368" cy="369332"/>
            </a:xfrm>
            <a:prstGeom prst="rect">
              <a:avLst/>
            </a:prstGeom>
            <a:noFill/>
          </p:spPr>
          <p:txBody>
            <a:bodyPr wrap="square" numCol="1" spcCol="0" rtlCol="0" anchor="ctr">
              <a:spAutoFit/>
            </a:bodyPr>
            <a:lstStyle/>
            <a:p>
              <a:r>
                <a:rPr lang="en-US" sz="3000" b="1" dirty="0">
                  <a:solidFill>
                    <a:schemeClr val="accent4"/>
                  </a:solidFill>
                  <a:latin typeface="Arial" panose="020B0604020202020204" pitchFamily="34" charset="0"/>
                  <a:ea typeface="Montserrat" charset="0"/>
                  <a:cs typeface="Arial" panose="020B0604020202020204" pitchFamily="34" charset="0"/>
                </a:rPr>
                <a:t>Subtitle Text #04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964BC9D5-0900-4591-9F6F-DF21C323BAD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939018" y="4882264"/>
              <a:ext cx="2400068" cy="594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pPr>
                <a:lnSpc>
                  <a:spcPts val="3300"/>
                </a:lnSpc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sample dummy text insert your desired text.</a:t>
              </a:r>
            </a:p>
          </p:txBody>
        </p:sp>
      </p:grpSp>
      <p:sp>
        <p:nvSpPr>
          <p:cNvPr id="83" name="Oval 82">
            <a:extLst>
              <a:ext uri="{FF2B5EF4-FFF2-40B4-BE49-F238E27FC236}">
                <a16:creationId xmlns:a16="http://schemas.microsoft.com/office/drawing/2014/main" id="{DBF79A5F-8ACD-44D1-B7D5-126B8D558757}"/>
              </a:ext>
            </a:extLst>
          </p:cNvPr>
          <p:cNvSpPr/>
          <p:nvPr/>
        </p:nvSpPr>
        <p:spPr>
          <a:xfrm>
            <a:off x="2290045" y="4655993"/>
            <a:ext cx="1629558" cy="1629558"/>
          </a:xfrm>
          <a:prstGeom prst="ellipse">
            <a:avLst/>
          </a:prstGeom>
          <a:solidFill>
            <a:schemeClr val="accent1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EA51BEBD-3BD7-4E6D-A2A7-A86CE0A53929}"/>
              </a:ext>
            </a:extLst>
          </p:cNvPr>
          <p:cNvSpPr/>
          <p:nvPr/>
        </p:nvSpPr>
        <p:spPr>
          <a:xfrm>
            <a:off x="14454099" y="4672033"/>
            <a:ext cx="1629558" cy="1629558"/>
          </a:xfrm>
          <a:prstGeom prst="ellipse">
            <a:avLst/>
          </a:prstGeom>
          <a:solidFill>
            <a:schemeClr val="accent4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BE4BF955-5E40-4B4A-86F6-407D45E78852}"/>
              </a:ext>
            </a:extLst>
          </p:cNvPr>
          <p:cNvSpPr/>
          <p:nvPr/>
        </p:nvSpPr>
        <p:spPr>
          <a:xfrm>
            <a:off x="10352975" y="4655991"/>
            <a:ext cx="1629558" cy="1629558"/>
          </a:xfrm>
          <a:prstGeom prst="ellipse">
            <a:avLst/>
          </a:prstGeom>
          <a:solidFill>
            <a:schemeClr val="accent3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814EB10D-3EF5-4021-958C-4690AE2637CC}"/>
              </a:ext>
            </a:extLst>
          </p:cNvPr>
          <p:cNvSpPr/>
          <p:nvPr/>
        </p:nvSpPr>
        <p:spPr>
          <a:xfrm>
            <a:off x="6305468" y="4655991"/>
            <a:ext cx="1629558" cy="1629558"/>
          </a:xfrm>
          <a:prstGeom prst="ellipse">
            <a:avLst/>
          </a:prstGeom>
          <a:solidFill>
            <a:schemeClr val="accent2"/>
          </a:solidFill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pic>
        <p:nvPicPr>
          <p:cNvPr id="4" name="Picture 3" descr="Scales of justice with solid fill">
            <a:extLst>
              <a:ext uri="{FF2B5EF4-FFF2-40B4-BE49-F238E27FC236}">
                <a16:creationId xmlns:a16="http://schemas.microsoft.com/office/drawing/2014/main" id="{FFB9C137-9080-BB43-D342-C09771ED41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0570748" y="4809796"/>
            <a:ext cx="1189775" cy="1163499"/>
          </a:xfrm>
          <a:prstGeom prst="rect">
            <a:avLst/>
          </a:prstGeom>
        </p:spPr>
      </p:pic>
      <p:pic>
        <p:nvPicPr>
          <p:cNvPr id="5" name="Picture 4" descr="Gavel with solid fill">
            <a:extLst>
              <a:ext uri="{FF2B5EF4-FFF2-40B4-BE49-F238E27FC236}">
                <a16:creationId xmlns:a16="http://schemas.microsoft.com/office/drawing/2014/main" id="{5B17FB30-35A0-1B29-0E3C-1F5C881F98A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579629" y="4836771"/>
            <a:ext cx="1177560" cy="1164423"/>
          </a:xfrm>
          <a:prstGeom prst="rect">
            <a:avLst/>
          </a:prstGeom>
        </p:spPr>
      </p:pic>
      <p:pic>
        <p:nvPicPr>
          <p:cNvPr id="9" name="Picture 8" descr="Handcuffs with solid fill">
            <a:extLst>
              <a:ext uri="{FF2B5EF4-FFF2-40B4-BE49-F238E27FC236}">
                <a16:creationId xmlns:a16="http://schemas.microsoft.com/office/drawing/2014/main" id="{206AE6A0-BCCD-A7AA-F997-207A84CCFD67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4784352" y="5011764"/>
            <a:ext cx="971154" cy="971154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A5A223E-F88D-57F2-764A-5257379AA780}"/>
              </a:ext>
            </a:extLst>
          </p:cNvPr>
          <p:cNvSpPr/>
          <p:nvPr/>
        </p:nvSpPr>
        <p:spPr>
          <a:xfrm>
            <a:off x="0" y="9344025"/>
            <a:ext cx="18288000" cy="94297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16EF89E-968F-CB68-88A7-5B4FEFA75C99}"/>
              </a:ext>
            </a:extLst>
          </p:cNvPr>
          <p:cNvSpPr txBox="1"/>
          <p:nvPr/>
        </p:nvSpPr>
        <p:spPr>
          <a:xfrm>
            <a:off x="1653770" y="9465178"/>
            <a:ext cx="241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300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FB9A934-97CF-8466-9806-4D4CE40DBC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5907" y="9619174"/>
            <a:ext cx="5311930" cy="4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r">
              <a:lnSpc>
                <a:spcPts val="3000"/>
              </a:lnSpc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www.thelawtemplate.com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8F659C64-0B23-A212-6E13-8705F16B57AB}"/>
              </a:ext>
            </a:extLst>
          </p:cNvPr>
          <p:cNvGrpSpPr/>
          <p:nvPr/>
        </p:nvGrpSpPr>
        <p:grpSpPr>
          <a:xfrm rot="10800000">
            <a:off x="13071898" y="9607930"/>
            <a:ext cx="689822" cy="483148"/>
            <a:chOff x="5829301" y="-285750"/>
            <a:chExt cx="1600197" cy="1120775"/>
          </a:xfrm>
        </p:grpSpPr>
        <p:sp>
          <p:nvSpPr>
            <p:cNvPr id="23" name="Freeform 5">
              <a:extLst>
                <a:ext uri="{FF2B5EF4-FFF2-40B4-BE49-F238E27FC236}">
                  <a16:creationId xmlns:a16="http://schemas.microsoft.com/office/drawing/2014/main" id="{BBDA4298-8B35-D001-C1DD-6AA84E94FD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6" y="-285750"/>
              <a:ext cx="1179512" cy="919163"/>
            </a:xfrm>
            <a:custGeom>
              <a:avLst/>
              <a:gdLst>
                <a:gd name="T0" fmla="*/ 292 w 311"/>
                <a:gd name="T1" fmla="*/ 242 h 242"/>
                <a:gd name="T2" fmla="*/ 292 w 311"/>
                <a:gd name="T3" fmla="*/ 242 h 242"/>
                <a:gd name="T4" fmla="*/ 20 w 311"/>
                <a:gd name="T5" fmla="*/ 242 h 242"/>
                <a:gd name="T6" fmla="*/ 3 w 311"/>
                <a:gd name="T7" fmla="*/ 232 h 242"/>
                <a:gd name="T8" fmla="*/ 4 w 311"/>
                <a:gd name="T9" fmla="*/ 213 h 242"/>
                <a:gd name="T10" fmla="*/ 140 w 311"/>
                <a:gd name="T11" fmla="*/ 8 h 242"/>
                <a:gd name="T12" fmla="*/ 156 w 311"/>
                <a:gd name="T13" fmla="*/ 0 h 242"/>
                <a:gd name="T14" fmla="*/ 172 w 311"/>
                <a:gd name="T15" fmla="*/ 8 h 242"/>
                <a:gd name="T16" fmla="*/ 307 w 311"/>
                <a:gd name="T17" fmla="*/ 212 h 242"/>
                <a:gd name="T18" fmla="*/ 311 w 311"/>
                <a:gd name="T19" fmla="*/ 223 h 242"/>
                <a:gd name="T20" fmla="*/ 292 w 311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242">
                  <a:moveTo>
                    <a:pt x="292" y="242"/>
                  </a:moveTo>
                  <a:cubicBezTo>
                    <a:pt x="292" y="242"/>
                    <a:pt x="292" y="242"/>
                    <a:pt x="292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13" y="242"/>
                    <a:pt x="6" y="238"/>
                    <a:pt x="3" y="232"/>
                  </a:cubicBezTo>
                  <a:cubicBezTo>
                    <a:pt x="0" y="226"/>
                    <a:pt x="0" y="219"/>
                    <a:pt x="4" y="213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4" y="3"/>
                    <a:pt x="150" y="0"/>
                    <a:pt x="156" y="0"/>
                  </a:cubicBezTo>
                  <a:cubicBezTo>
                    <a:pt x="162" y="0"/>
                    <a:pt x="168" y="3"/>
                    <a:pt x="172" y="8"/>
                  </a:cubicBezTo>
                  <a:cubicBezTo>
                    <a:pt x="307" y="212"/>
                    <a:pt x="307" y="212"/>
                    <a:pt x="307" y="212"/>
                  </a:cubicBezTo>
                  <a:cubicBezTo>
                    <a:pt x="310" y="215"/>
                    <a:pt x="311" y="219"/>
                    <a:pt x="311" y="223"/>
                  </a:cubicBezTo>
                  <a:cubicBezTo>
                    <a:pt x="311" y="234"/>
                    <a:pt x="303" y="242"/>
                    <a:pt x="292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4" name="Freeform 6">
              <a:extLst>
                <a:ext uri="{FF2B5EF4-FFF2-40B4-BE49-F238E27FC236}">
                  <a16:creationId xmlns:a16="http://schemas.microsoft.com/office/drawing/2014/main" id="{A7336A56-4FFF-5BE3-D5F2-97971A61DB3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9301" y="-225425"/>
              <a:ext cx="1365250" cy="1060450"/>
            </a:xfrm>
            <a:custGeom>
              <a:avLst/>
              <a:gdLst>
                <a:gd name="T0" fmla="*/ 340 w 360"/>
                <a:gd name="T1" fmla="*/ 279 h 279"/>
                <a:gd name="T2" fmla="*/ 340 w 360"/>
                <a:gd name="T3" fmla="*/ 279 h 279"/>
                <a:gd name="T4" fmla="*/ 21 w 360"/>
                <a:gd name="T5" fmla="*/ 279 h 279"/>
                <a:gd name="T6" fmla="*/ 3 w 360"/>
                <a:gd name="T7" fmla="*/ 268 h 279"/>
                <a:gd name="T8" fmla="*/ 4 w 360"/>
                <a:gd name="T9" fmla="*/ 248 h 279"/>
                <a:gd name="T10" fmla="*/ 164 w 360"/>
                <a:gd name="T11" fmla="*/ 8 h 279"/>
                <a:gd name="T12" fmla="*/ 180 w 360"/>
                <a:gd name="T13" fmla="*/ 0 h 279"/>
                <a:gd name="T14" fmla="*/ 197 w 360"/>
                <a:gd name="T15" fmla="*/ 8 h 279"/>
                <a:gd name="T16" fmla="*/ 355 w 360"/>
                <a:gd name="T17" fmla="*/ 246 h 279"/>
                <a:gd name="T18" fmla="*/ 360 w 360"/>
                <a:gd name="T19" fmla="*/ 259 h 279"/>
                <a:gd name="T20" fmla="*/ 340 w 360"/>
                <a:gd name="T21" fmla="*/ 279 h 279"/>
                <a:gd name="T22" fmla="*/ 58 w 360"/>
                <a:gd name="T23" fmla="*/ 239 h 279"/>
                <a:gd name="T24" fmla="*/ 302 w 360"/>
                <a:gd name="T25" fmla="*/ 239 h 279"/>
                <a:gd name="T26" fmla="*/ 180 w 360"/>
                <a:gd name="T27" fmla="*/ 56 h 279"/>
                <a:gd name="T28" fmla="*/ 58 w 360"/>
                <a:gd name="T29" fmla="*/ 2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0" h="279">
                  <a:moveTo>
                    <a:pt x="340" y="279"/>
                  </a:moveTo>
                  <a:cubicBezTo>
                    <a:pt x="340" y="279"/>
                    <a:pt x="340" y="279"/>
                    <a:pt x="340" y="279"/>
                  </a:cubicBezTo>
                  <a:cubicBezTo>
                    <a:pt x="21" y="279"/>
                    <a:pt x="21" y="279"/>
                    <a:pt x="21" y="279"/>
                  </a:cubicBezTo>
                  <a:cubicBezTo>
                    <a:pt x="14" y="279"/>
                    <a:pt x="7" y="275"/>
                    <a:pt x="3" y="268"/>
                  </a:cubicBezTo>
                  <a:cubicBezTo>
                    <a:pt x="0" y="262"/>
                    <a:pt x="0" y="254"/>
                    <a:pt x="4" y="24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7" y="3"/>
                    <a:pt x="174" y="0"/>
                    <a:pt x="180" y="0"/>
                  </a:cubicBezTo>
                  <a:cubicBezTo>
                    <a:pt x="187" y="0"/>
                    <a:pt x="193" y="3"/>
                    <a:pt x="197" y="8"/>
                  </a:cubicBezTo>
                  <a:cubicBezTo>
                    <a:pt x="355" y="246"/>
                    <a:pt x="355" y="246"/>
                    <a:pt x="355" y="246"/>
                  </a:cubicBezTo>
                  <a:cubicBezTo>
                    <a:pt x="358" y="250"/>
                    <a:pt x="360" y="254"/>
                    <a:pt x="360" y="259"/>
                  </a:cubicBezTo>
                  <a:cubicBezTo>
                    <a:pt x="360" y="270"/>
                    <a:pt x="351" y="279"/>
                    <a:pt x="340" y="279"/>
                  </a:cubicBezTo>
                  <a:close/>
                  <a:moveTo>
                    <a:pt x="58" y="239"/>
                  </a:moveTo>
                  <a:cubicBezTo>
                    <a:pt x="302" y="239"/>
                    <a:pt x="302" y="239"/>
                    <a:pt x="302" y="239"/>
                  </a:cubicBezTo>
                  <a:cubicBezTo>
                    <a:pt x="180" y="56"/>
                    <a:pt x="180" y="56"/>
                    <a:pt x="180" y="56"/>
                  </a:cubicBezTo>
                  <a:lnTo>
                    <a:pt x="58" y="23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8A03972A-9E09-65C2-E856-6C750D0B4581}"/>
              </a:ext>
            </a:extLst>
          </p:cNvPr>
          <p:cNvSpPr/>
          <p:nvPr/>
        </p:nvSpPr>
        <p:spPr>
          <a:xfrm>
            <a:off x="4120901" y="9509572"/>
            <a:ext cx="3818172" cy="60193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50" baseline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Animated Template</a:t>
            </a:r>
            <a:endParaRPr lang="en-US" sz="2800" b="1" spc="-150" baseline="0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Freeform 31">
            <a:extLst>
              <a:ext uri="{FF2B5EF4-FFF2-40B4-BE49-F238E27FC236}">
                <a16:creationId xmlns:a16="http://schemas.microsoft.com/office/drawing/2014/main" id="{BB789355-9D0B-D97A-9971-EBD896FAF28E}"/>
              </a:ext>
            </a:extLst>
          </p:cNvPr>
          <p:cNvSpPr>
            <a:spLocks/>
          </p:cNvSpPr>
          <p:nvPr/>
        </p:nvSpPr>
        <p:spPr bwMode="auto">
          <a:xfrm>
            <a:off x="85611" y="-61014"/>
            <a:ext cx="647700" cy="650082"/>
          </a:xfrm>
          <a:custGeom>
            <a:avLst/>
            <a:gdLst>
              <a:gd name="T0" fmla="*/ 116 w 126"/>
              <a:gd name="T1" fmla="*/ 54 h 127"/>
              <a:gd name="T2" fmla="*/ 73 w 126"/>
              <a:gd name="T3" fmla="*/ 54 h 127"/>
              <a:gd name="T4" fmla="*/ 73 w 126"/>
              <a:gd name="T5" fmla="*/ 10 h 127"/>
              <a:gd name="T6" fmla="*/ 63 w 126"/>
              <a:gd name="T7" fmla="*/ 0 h 127"/>
              <a:gd name="T8" fmla="*/ 53 w 126"/>
              <a:gd name="T9" fmla="*/ 10 h 127"/>
              <a:gd name="T10" fmla="*/ 53 w 126"/>
              <a:gd name="T11" fmla="*/ 54 h 127"/>
              <a:gd name="T12" fmla="*/ 10 w 126"/>
              <a:gd name="T13" fmla="*/ 54 h 127"/>
              <a:gd name="T14" fmla="*/ 0 w 126"/>
              <a:gd name="T15" fmla="*/ 64 h 127"/>
              <a:gd name="T16" fmla="*/ 10 w 126"/>
              <a:gd name="T17" fmla="*/ 74 h 127"/>
              <a:gd name="T18" fmla="*/ 53 w 126"/>
              <a:gd name="T19" fmla="*/ 74 h 127"/>
              <a:gd name="T20" fmla="*/ 53 w 126"/>
              <a:gd name="T21" fmla="*/ 117 h 127"/>
              <a:gd name="T22" fmla="*/ 63 w 126"/>
              <a:gd name="T23" fmla="*/ 127 h 127"/>
              <a:gd name="T24" fmla="*/ 73 w 126"/>
              <a:gd name="T25" fmla="*/ 117 h 127"/>
              <a:gd name="T26" fmla="*/ 73 w 126"/>
              <a:gd name="T27" fmla="*/ 74 h 127"/>
              <a:gd name="T28" fmla="*/ 116 w 126"/>
              <a:gd name="T29" fmla="*/ 74 h 127"/>
              <a:gd name="T30" fmla="*/ 126 w 126"/>
              <a:gd name="T31" fmla="*/ 64 h 127"/>
              <a:gd name="T32" fmla="*/ 116 w 126"/>
              <a:gd name="T33" fmla="*/ 5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127">
                <a:moveTo>
                  <a:pt x="116" y="54"/>
                </a:moveTo>
                <a:cubicBezTo>
                  <a:pt x="73" y="54"/>
                  <a:pt x="73" y="54"/>
                  <a:pt x="73" y="54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5"/>
                  <a:pt x="69" y="0"/>
                  <a:pt x="63" y="0"/>
                </a:cubicBezTo>
                <a:cubicBezTo>
                  <a:pt x="58" y="0"/>
                  <a:pt x="53" y="5"/>
                  <a:pt x="53" y="10"/>
                </a:cubicBezTo>
                <a:cubicBezTo>
                  <a:pt x="53" y="54"/>
                  <a:pt x="53" y="54"/>
                  <a:pt x="53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4" y="54"/>
                  <a:pt x="0" y="58"/>
                  <a:pt x="0" y="64"/>
                </a:cubicBezTo>
                <a:cubicBezTo>
                  <a:pt x="0" y="69"/>
                  <a:pt x="4" y="74"/>
                  <a:pt x="10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3" y="123"/>
                  <a:pt x="58" y="127"/>
                  <a:pt x="63" y="127"/>
                </a:cubicBezTo>
                <a:cubicBezTo>
                  <a:pt x="69" y="127"/>
                  <a:pt x="73" y="123"/>
                  <a:pt x="73" y="117"/>
                </a:cubicBezTo>
                <a:cubicBezTo>
                  <a:pt x="73" y="74"/>
                  <a:pt x="73" y="74"/>
                  <a:pt x="73" y="74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22" y="74"/>
                  <a:pt x="126" y="69"/>
                  <a:pt x="126" y="64"/>
                </a:cubicBezTo>
                <a:cubicBezTo>
                  <a:pt x="126" y="58"/>
                  <a:pt x="122" y="54"/>
                  <a:pt x="116" y="54"/>
                </a:cubicBezTo>
                <a:close/>
              </a:path>
            </a:pathLst>
          </a:custGeom>
          <a:solidFill>
            <a:schemeClr val="tx2">
              <a:lumMod val="10000"/>
              <a:lumOff val="90000"/>
              <a:alpha val="2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27" name="Freeform 19">
            <a:extLst>
              <a:ext uri="{FF2B5EF4-FFF2-40B4-BE49-F238E27FC236}">
                <a16:creationId xmlns:a16="http://schemas.microsoft.com/office/drawing/2014/main" id="{98633C9B-8715-76E7-0856-798275C20F55}"/>
              </a:ext>
            </a:extLst>
          </p:cNvPr>
          <p:cNvSpPr>
            <a:spLocks/>
          </p:cNvSpPr>
          <p:nvPr/>
        </p:nvSpPr>
        <p:spPr bwMode="auto">
          <a:xfrm>
            <a:off x="-1084772" y="-571500"/>
            <a:ext cx="3226595" cy="2847975"/>
          </a:xfrm>
          <a:custGeom>
            <a:avLst/>
            <a:gdLst>
              <a:gd name="T0" fmla="*/ 0 w 678"/>
              <a:gd name="T1" fmla="*/ 259 h 598"/>
              <a:gd name="T2" fmla="*/ 339 w 678"/>
              <a:gd name="T3" fmla="*/ 598 h 598"/>
              <a:gd name="T4" fmla="*/ 678 w 678"/>
              <a:gd name="T5" fmla="*/ 259 h 598"/>
              <a:gd name="T6" fmla="*/ 558 w 678"/>
              <a:gd name="T7" fmla="*/ 0 h 598"/>
              <a:gd name="T8" fmla="*/ 539 w 678"/>
              <a:gd name="T9" fmla="*/ 0 h 598"/>
              <a:gd name="T10" fmla="*/ 666 w 678"/>
              <a:gd name="T11" fmla="*/ 259 h 598"/>
              <a:gd name="T12" fmla="*/ 339 w 678"/>
              <a:gd name="T13" fmla="*/ 586 h 598"/>
              <a:gd name="T14" fmla="*/ 12 w 678"/>
              <a:gd name="T15" fmla="*/ 259 h 598"/>
              <a:gd name="T16" fmla="*/ 140 w 678"/>
              <a:gd name="T17" fmla="*/ 0 h 598"/>
              <a:gd name="T18" fmla="*/ 121 w 678"/>
              <a:gd name="T19" fmla="*/ 0 h 598"/>
              <a:gd name="T20" fmla="*/ 0 w 678"/>
              <a:gd name="T21" fmla="*/ 259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8" h="598">
                <a:moveTo>
                  <a:pt x="0" y="259"/>
                </a:moveTo>
                <a:cubicBezTo>
                  <a:pt x="0" y="446"/>
                  <a:pt x="153" y="598"/>
                  <a:pt x="339" y="598"/>
                </a:cubicBezTo>
                <a:cubicBezTo>
                  <a:pt x="526" y="598"/>
                  <a:pt x="678" y="446"/>
                  <a:pt x="678" y="259"/>
                </a:cubicBezTo>
                <a:cubicBezTo>
                  <a:pt x="678" y="155"/>
                  <a:pt x="632" y="62"/>
                  <a:pt x="558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616" y="60"/>
                  <a:pt x="666" y="154"/>
                  <a:pt x="666" y="259"/>
                </a:cubicBezTo>
                <a:cubicBezTo>
                  <a:pt x="666" y="439"/>
                  <a:pt x="520" y="586"/>
                  <a:pt x="339" y="586"/>
                </a:cubicBezTo>
                <a:cubicBezTo>
                  <a:pt x="159" y="586"/>
                  <a:pt x="12" y="439"/>
                  <a:pt x="12" y="259"/>
                </a:cubicBezTo>
                <a:cubicBezTo>
                  <a:pt x="12" y="154"/>
                  <a:pt x="62" y="60"/>
                  <a:pt x="14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47" y="62"/>
                  <a:pt x="0" y="155"/>
                  <a:pt x="0" y="259"/>
                </a:cubicBezTo>
                <a:close/>
              </a:path>
            </a:pathLst>
          </a:custGeom>
          <a:solidFill>
            <a:schemeClr val="bg2">
              <a:lumMod val="75000"/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B2A00AF-2482-E06C-9BE8-DA188E91D7C4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20" y="9372599"/>
            <a:ext cx="766775" cy="76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3" descr="Court with solid fill">
            <a:extLst>
              <a:ext uri="{FF2B5EF4-FFF2-40B4-BE49-F238E27FC236}">
                <a16:creationId xmlns:a16="http://schemas.microsoft.com/office/drawing/2014/main" id="{8AD1EB99-3983-14CF-1453-3B5368904B9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2504058" y="4836072"/>
            <a:ext cx="1163499" cy="1163499"/>
          </a:xfrm>
          <a:prstGeom prst="rect">
            <a:avLst/>
          </a:prstGeom>
        </p:spPr>
      </p:pic>
      <p:sp>
        <p:nvSpPr>
          <p:cNvPr id="56" name="Title 110">
            <a:extLst>
              <a:ext uri="{FF2B5EF4-FFF2-40B4-BE49-F238E27FC236}">
                <a16:creationId xmlns:a16="http://schemas.microsoft.com/office/drawing/2014/main" id="{210D7B62-ACF4-9987-169D-8F04C586EE90}"/>
              </a:ext>
            </a:extLst>
          </p:cNvPr>
          <p:cNvSpPr txBox="1">
            <a:spLocks/>
          </p:cNvSpPr>
          <p:nvPr/>
        </p:nvSpPr>
        <p:spPr>
          <a:xfrm>
            <a:off x="989876" y="496068"/>
            <a:ext cx="16564928" cy="734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7200" b="1" dirty="0">
                <a:solidFill>
                  <a:schemeClr val="bg1"/>
                </a:solidFill>
              </a:rPr>
              <a:t>Law</a:t>
            </a:r>
            <a:r>
              <a:rPr lang="en-US" sz="7200" dirty="0"/>
              <a:t> </a:t>
            </a:r>
            <a:r>
              <a:rPr lang="en-US" sz="7200" dirty="0">
                <a:solidFill>
                  <a:schemeClr val="bg1">
                    <a:lumMod val="85000"/>
                  </a:schemeClr>
                </a:solidFill>
              </a:rPr>
              <a:t>Services</a:t>
            </a:r>
          </a:p>
        </p:txBody>
      </p:sp>
    </p:spTree>
    <p:extLst>
      <p:ext uri="{BB962C8B-B14F-4D97-AF65-F5344CB8AC3E}">
        <p14:creationId xmlns:p14="http://schemas.microsoft.com/office/powerpoint/2010/main" val="3577359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6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6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6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6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2" grpId="0"/>
      <p:bldP spid="104" grpId="0" animBg="1"/>
      <p:bldP spid="105" grpId="0" animBg="1"/>
      <p:bldP spid="106" grpId="0" animBg="1"/>
      <p:bldP spid="107" grpId="0" animBg="1"/>
      <p:bldP spid="83" grpId="0" animBg="1"/>
      <p:bldP spid="80" grpId="0" animBg="1"/>
      <p:bldP spid="90" grpId="0" animBg="1"/>
      <p:bldP spid="87" grpId="0" animBg="1"/>
      <p:bldP spid="5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stack of books and a pen&#10;&#10;Description automatically generated with medium confidence">
            <a:extLst>
              <a:ext uri="{FF2B5EF4-FFF2-40B4-BE49-F238E27FC236}">
                <a16:creationId xmlns:a16="http://schemas.microsoft.com/office/drawing/2014/main" id="{5D5CA759-6A9E-0188-1DFF-7D9B59C7D4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E22E0B8-D18F-6A35-B857-D444EA02BE28}"/>
              </a:ext>
            </a:extLst>
          </p:cNvPr>
          <p:cNvSpPr/>
          <p:nvPr/>
        </p:nvSpPr>
        <p:spPr>
          <a:xfrm rot="16200000">
            <a:off x="5514536" y="-2486467"/>
            <a:ext cx="7258929" cy="18288000"/>
          </a:xfrm>
          <a:prstGeom prst="rect">
            <a:avLst/>
          </a:prstGeom>
          <a:gradFill flip="none" rotWithShape="1">
            <a:gsLst>
              <a:gs pos="100000">
                <a:schemeClr val="tx2">
                  <a:lumMod val="50000"/>
                  <a:lumOff val="50000"/>
                  <a:alpha val="0"/>
                </a:schemeClr>
              </a:gs>
              <a:gs pos="15000">
                <a:schemeClr val="tx2">
                  <a:lumMod val="2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0C99243-F3D7-768E-E127-4F668D58E21E}"/>
              </a:ext>
            </a:extLst>
          </p:cNvPr>
          <p:cNvGrpSpPr/>
          <p:nvPr/>
        </p:nvGrpSpPr>
        <p:grpSpPr>
          <a:xfrm>
            <a:off x="7785662" y="883023"/>
            <a:ext cx="2775239" cy="2777405"/>
            <a:chOff x="5076825" y="2411413"/>
            <a:chExt cx="2035175" cy="2036763"/>
          </a:xfrm>
          <a:solidFill>
            <a:schemeClr val="bg1">
              <a:alpha val="18000"/>
            </a:schemeClr>
          </a:solidFill>
        </p:grpSpPr>
        <p:sp>
          <p:nvSpPr>
            <p:cNvPr id="13" name="Freeform 25">
              <a:extLst>
                <a:ext uri="{FF2B5EF4-FFF2-40B4-BE49-F238E27FC236}">
                  <a16:creationId xmlns:a16="http://schemas.microsoft.com/office/drawing/2014/main" id="{FDC28715-D89B-669E-DAD3-62FD2680D9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3008313"/>
              <a:ext cx="1317625" cy="1374775"/>
            </a:xfrm>
            <a:custGeom>
              <a:avLst/>
              <a:gdLst>
                <a:gd name="T0" fmla="*/ 3 w 348"/>
                <a:gd name="T1" fmla="*/ 0 h 363"/>
                <a:gd name="T2" fmla="*/ 3 w 348"/>
                <a:gd name="T3" fmla="*/ 2 h 363"/>
                <a:gd name="T4" fmla="*/ 5 w 348"/>
                <a:gd name="T5" fmla="*/ 18 h 363"/>
                <a:gd name="T6" fmla="*/ 331 w 348"/>
                <a:gd name="T7" fmla="*/ 359 h 363"/>
                <a:gd name="T8" fmla="*/ 341 w 348"/>
                <a:gd name="T9" fmla="*/ 363 h 363"/>
                <a:gd name="T10" fmla="*/ 346 w 348"/>
                <a:gd name="T11" fmla="*/ 362 h 363"/>
                <a:gd name="T12" fmla="*/ 348 w 348"/>
                <a:gd name="T13" fmla="*/ 361 h 363"/>
                <a:gd name="T14" fmla="*/ 3 w 348"/>
                <a:gd name="T1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63">
                  <a:moveTo>
                    <a:pt x="3" y="0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0" y="7"/>
                    <a:pt x="1" y="13"/>
                    <a:pt x="5" y="18"/>
                  </a:cubicBezTo>
                  <a:cubicBezTo>
                    <a:pt x="331" y="359"/>
                    <a:pt x="331" y="359"/>
                    <a:pt x="331" y="359"/>
                  </a:cubicBezTo>
                  <a:cubicBezTo>
                    <a:pt x="334" y="361"/>
                    <a:pt x="337" y="363"/>
                    <a:pt x="341" y="363"/>
                  </a:cubicBezTo>
                  <a:cubicBezTo>
                    <a:pt x="343" y="363"/>
                    <a:pt x="344" y="363"/>
                    <a:pt x="346" y="362"/>
                  </a:cubicBezTo>
                  <a:cubicBezTo>
                    <a:pt x="347" y="362"/>
                    <a:pt x="347" y="362"/>
                    <a:pt x="348" y="36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" name="Freeform 26">
              <a:extLst>
                <a:ext uri="{FF2B5EF4-FFF2-40B4-BE49-F238E27FC236}">
                  <a16:creationId xmlns:a16="http://schemas.microsoft.com/office/drawing/2014/main" id="{F267E11C-390B-5F67-0DDA-A8AB6524AC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84488"/>
              <a:ext cx="1377950" cy="1438275"/>
            </a:xfrm>
            <a:custGeom>
              <a:avLst/>
              <a:gdLst>
                <a:gd name="T0" fmla="*/ 3 w 364"/>
                <a:gd name="T1" fmla="*/ 0 h 380"/>
                <a:gd name="T2" fmla="*/ 3 w 364"/>
                <a:gd name="T3" fmla="*/ 0 h 380"/>
                <a:gd name="T4" fmla="*/ 5 w 364"/>
                <a:gd name="T5" fmla="*/ 17 h 380"/>
                <a:gd name="T6" fmla="*/ 347 w 364"/>
                <a:gd name="T7" fmla="*/ 376 h 380"/>
                <a:gd name="T8" fmla="*/ 357 w 364"/>
                <a:gd name="T9" fmla="*/ 380 h 380"/>
                <a:gd name="T10" fmla="*/ 364 w 364"/>
                <a:gd name="T11" fmla="*/ 378 h 380"/>
                <a:gd name="T12" fmla="*/ 364 w 364"/>
                <a:gd name="T13" fmla="*/ 378 h 380"/>
                <a:gd name="T14" fmla="*/ 3 w 364"/>
                <a:gd name="T1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380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5"/>
                    <a:pt x="1" y="12"/>
                    <a:pt x="5" y="17"/>
                  </a:cubicBezTo>
                  <a:cubicBezTo>
                    <a:pt x="347" y="376"/>
                    <a:pt x="347" y="376"/>
                    <a:pt x="347" y="376"/>
                  </a:cubicBezTo>
                  <a:cubicBezTo>
                    <a:pt x="350" y="378"/>
                    <a:pt x="353" y="380"/>
                    <a:pt x="357" y="380"/>
                  </a:cubicBezTo>
                  <a:cubicBezTo>
                    <a:pt x="359" y="380"/>
                    <a:pt x="362" y="379"/>
                    <a:pt x="364" y="378"/>
                  </a:cubicBezTo>
                  <a:cubicBezTo>
                    <a:pt x="364" y="378"/>
                    <a:pt x="364" y="378"/>
                    <a:pt x="364" y="37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5" name="Freeform 27">
              <a:extLst>
                <a:ext uri="{FF2B5EF4-FFF2-40B4-BE49-F238E27FC236}">
                  <a16:creationId xmlns:a16="http://schemas.microsoft.com/office/drawing/2014/main" id="{6E3FDC61-1B8E-A241-8625-3F4AF9B45854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2773363"/>
              <a:ext cx="1422400" cy="1489075"/>
            </a:xfrm>
            <a:custGeom>
              <a:avLst/>
              <a:gdLst>
                <a:gd name="T0" fmla="*/ 7 w 376"/>
                <a:gd name="T1" fmla="*/ 0 h 393"/>
                <a:gd name="T2" fmla="*/ 0 w 376"/>
                <a:gd name="T3" fmla="*/ 8 h 393"/>
                <a:gd name="T4" fmla="*/ 368 w 376"/>
                <a:gd name="T5" fmla="*/ 393 h 393"/>
                <a:gd name="T6" fmla="*/ 376 w 376"/>
                <a:gd name="T7" fmla="*/ 387 h 393"/>
                <a:gd name="T8" fmla="*/ 7 w 376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93">
                  <a:moveTo>
                    <a:pt x="7" y="0"/>
                  </a:moveTo>
                  <a:cubicBezTo>
                    <a:pt x="5" y="2"/>
                    <a:pt x="2" y="5"/>
                    <a:pt x="0" y="8"/>
                  </a:cubicBezTo>
                  <a:cubicBezTo>
                    <a:pt x="368" y="393"/>
                    <a:pt x="368" y="393"/>
                    <a:pt x="368" y="393"/>
                  </a:cubicBezTo>
                  <a:cubicBezTo>
                    <a:pt x="371" y="391"/>
                    <a:pt x="374" y="389"/>
                    <a:pt x="376" y="387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7" name="Freeform 28">
              <a:extLst>
                <a:ext uri="{FF2B5EF4-FFF2-40B4-BE49-F238E27FC236}">
                  <a16:creationId xmlns:a16="http://schemas.microsoft.com/office/drawing/2014/main" id="{A92495FC-B180-0BD5-C010-3F734839A16D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316288"/>
              <a:ext cx="1081088" cy="1131888"/>
            </a:xfrm>
            <a:custGeom>
              <a:avLst/>
              <a:gdLst>
                <a:gd name="T0" fmla="*/ 1 w 286"/>
                <a:gd name="T1" fmla="*/ 0 h 299"/>
                <a:gd name="T2" fmla="*/ 1 w 286"/>
                <a:gd name="T3" fmla="*/ 8 h 299"/>
                <a:gd name="T4" fmla="*/ 4 w 286"/>
                <a:gd name="T5" fmla="*/ 19 h 299"/>
                <a:gd name="T6" fmla="*/ 268 w 286"/>
                <a:gd name="T7" fmla="*/ 295 h 299"/>
                <a:gd name="T8" fmla="*/ 278 w 286"/>
                <a:gd name="T9" fmla="*/ 299 h 299"/>
                <a:gd name="T10" fmla="*/ 278 w 286"/>
                <a:gd name="T11" fmla="*/ 299 h 299"/>
                <a:gd name="T12" fmla="*/ 286 w 286"/>
                <a:gd name="T13" fmla="*/ 299 h 299"/>
                <a:gd name="T14" fmla="*/ 1 w 286"/>
                <a:gd name="T1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6" h="299">
                  <a:moveTo>
                    <a:pt x="1" y="0"/>
                  </a:moveTo>
                  <a:cubicBezTo>
                    <a:pt x="1" y="3"/>
                    <a:pt x="1" y="5"/>
                    <a:pt x="1" y="8"/>
                  </a:cubicBezTo>
                  <a:cubicBezTo>
                    <a:pt x="0" y="12"/>
                    <a:pt x="2" y="16"/>
                    <a:pt x="4" y="19"/>
                  </a:cubicBezTo>
                  <a:cubicBezTo>
                    <a:pt x="268" y="295"/>
                    <a:pt x="268" y="295"/>
                    <a:pt x="268" y="295"/>
                  </a:cubicBezTo>
                  <a:cubicBezTo>
                    <a:pt x="270" y="297"/>
                    <a:pt x="274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81" y="299"/>
                    <a:pt x="283" y="299"/>
                    <a:pt x="286" y="299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9" name="Freeform 29">
              <a:extLst>
                <a:ext uri="{FF2B5EF4-FFF2-40B4-BE49-F238E27FC236}">
                  <a16:creationId xmlns:a16="http://schemas.microsoft.com/office/drawing/2014/main" id="{A90AC603-A818-1241-0A16-ED4B00491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3762375"/>
              <a:ext cx="585788" cy="612775"/>
            </a:xfrm>
            <a:custGeom>
              <a:avLst/>
              <a:gdLst>
                <a:gd name="T0" fmla="*/ 0 w 155"/>
                <a:gd name="T1" fmla="*/ 0 h 162"/>
                <a:gd name="T2" fmla="*/ 10 w 155"/>
                <a:gd name="T3" fmla="*/ 25 h 162"/>
                <a:gd name="T4" fmla="*/ 13 w 155"/>
                <a:gd name="T5" fmla="*/ 29 h 162"/>
                <a:gd name="T6" fmla="*/ 127 w 155"/>
                <a:gd name="T7" fmla="*/ 148 h 162"/>
                <a:gd name="T8" fmla="*/ 131 w 155"/>
                <a:gd name="T9" fmla="*/ 151 h 162"/>
                <a:gd name="T10" fmla="*/ 155 w 155"/>
                <a:gd name="T11" fmla="*/ 162 h 162"/>
                <a:gd name="T12" fmla="*/ 0 w 155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62">
                  <a:moveTo>
                    <a:pt x="0" y="0"/>
                  </a:moveTo>
                  <a:cubicBezTo>
                    <a:pt x="3" y="9"/>
                    <a:pt x="7" y="17"/>
                    <a:pt x="10" y="25"/>
                  </a:cubicBezTo>
                  <a:cubicBezTo>
                    <a:pt x="11" y="26"/>
                    <a:pt x="12" y="28"/>
                    <a:pt x="13" y="2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9"/>
                    <a:pt x="129" y="150"/>
                    <a:pt x="131" y="151"/>
                  </a:cubicBezTo>
                  <a:cubicBezTo>
                    <a:pt x="139" y="155"/>
                    <a:pt x="147" y="159"/>
                    <a:pt x="155" y="16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1" name="Freeform 30">
              <a:extLst>
                <a:ext uri="{FF2B5EF4-FFF2-40B4-BE49-F238E27FC236}">
                  <a16:creationId xmlns:a16="http://schemas.microsoft.com/office/drawing/2014/main" id="{0E2994F1-1C94-215A-AD63-00E0978110D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3152775"/>
              <a:ext cx="1222375" cy="1276350"/>
            </a:xfrm>
            <a:custGeom>
              <a:avLst/>
              <a:gdLst>
                <a:gd name="T0" fmla="*/ 3 w 323"/>
                <a:gd name="T1" fmla="*/ 0 h 337"/>
                <a:gd name="T2" fmla="*/ 1 w 323"/>
                <a:gd name="T3" fmla="*/ 4 h 337"/>
                <a:gd name="T4" fmla="*/ 5 w 323"/>
                <a:gd name="T5" fmla="*/ 18 h 337"/>
                <a:gd name="T6" fmla="*/ 305 w 323"/>
                <a:gd name="T7" fmla="*/ 332 h 337"/>
                <a:gd name="T8" fmla="*/ 315 w 323"/>
                <a:gd name="T9" fmla="*/ 337 h 337"/>
                <a:gd name="T10" fmla="*/ 318 w 323"/>
                <a:gd name="T11" fmla="*/ 336 h 337"/>
                <a:gd name="T12" fmla="*/ 323 w 323"/>
                <a:gd name="T13" fmla="*/ 335 h 337"/>
                <a:gd name="T14" fmla="*/ 3 w 323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37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0" y="9"/>
                    <a:pt x="2" y="14"/>
                    <a:pt x="5" y="18"/>
                  </a:cubicBezTo>
                  <a:cubicBezTo>
                    <a:pt x="305" y="332"/>
                    <a:pt x="305" y="332"/>
                    <a:pt x="305" y="332"/>
                  </a:cubicBezTo>
                  <a:cubicBezTo>
                    <a:pt x="308" y="335"/>
                    <a:pt x="312" y="337"/>
                    <a:pt x="315" y="337"/>
                  </a:cubicBezTo>
                  <a:cubicBezTo>
                    <a:pt x="316" y="337"/>
                    <a:pt x="317" y="337"/>
                    <a:pt x="318" y="336"/>
                  </a:cubicBezTo>
                  <a:cubicBezTo>
                    <a:pt x="320" y="336"/>
                    <a:pt x="321" y="336"/>
                    <a:pt x="323" y="33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3" name="Freeform 31">
              <a:extLst>
                <a:ext uri="{FF2B5EF4-FFF2-40B4-BE49-F238E27FC236}">
                  <a16:creationId xmlns:a16="http://schemas.microsoft.com/office/drawing/2014/main" id="{645B15C8-CF0A-0BF3-ACAC-1C0C11084E3A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508375"/>
              <a:ext cx="889000" cy="931863"/>
            </a:xfrm>
            <a:custGeom>
              <a:avLst/>
              <a:gdLst>
                <a:gd name="T0" fmla="*/ 0 w 235"/>
                <a:gd name="T1" fmla="*/ 0 h 246"/>
                <a:gd name="T2" fmla="*/ 2 w 235"/>
                <a:gd name="T3" fmla="*/ 13 h 246"/>
                <a:gd name="T4" fmla="*/ 6 w 235"/>
                <a:gd name="T5" fmla="*/ 21 h 246"/>
                <a:gd name="T6" fmla="*/ 214 w 235"/>
                <a:gd name="T7" fmla="*/ 240 h 246"/>
                <a:gd name="T8" fmla="*/ 222 w 235"/>
                <a:gd name="T9" fmla="*/ 244 h 246"/>
                <a:gd name="T10" fmla="*/ 235 w 235"/>
                <a:gd name="T11" fmla="*/ 246 h 246"/>
                <a:gd name="T12" fmla="*/ 0 w 235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6">
                  <a:moveTo>
                    <a:pt x="0" y="0"/>
                  </a:moveTo>
                  <a:cubicBezTo>
                    <a:pt x="1" y="5"/>
                    <a:pt x="1" y="9"/>
                    <a:pt x="2" y="13"/>
                  </a:cubicBezTo>
                  <a:cubicBezTo>
                    <a:pt x="2" y="16"/>
                    <a:pt x="4" y="19"/>
                    <a:pt x="6" y="21"/>
                  </a:cubicBezTo>
                  <a:cubicBezTo>
                    <a:pt x="214" y="240"/>
                    <a:pt x="214" y="240"/>
                    <a:pt x="214" y="240"/>
                  </a:cubicBezTo>
                  <a:cubicBezTo>
                    <a:pt x="216" y="242"/>
                    <a:pt x="219" y="244"/>
                    <a:pt x="222" y="244"/>
                  </a:cubicBezTo>
                  <a:cubicBezTo>
                    <a:pt x="226" y="245"/>
                    <a:pt x="231" y="246"/>
                    <a:pt x="235" y="24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4" name="Freeform 32">
              <a:extLst>
                <a:ext uri="{FF2B5EF4-FFF2-40B4-BE49-F238E27FC236}">
                  <a16:creationId xmlns:a16="http://schemas.microsoft.com/office/drawing/2014/main" id="{50CC98AB-9E72-9441-D6E3-FA38696E46D6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589213"/>
              <a:ext cx="1419225" cy="1487488"/>
            </a:xfrm>
            <a:custGeom>
              <a:avLst/>
              <a:gdLst>
                <a:gd name="T0" fmla="*/ 8 w 375"/>
                <a:gd name="T1" fmla="*/ 0 h 393"/>
                <a:gd name="T2" fmla="*/ 0 w 375"/>
                <a:gd name="T3" fmla="*/ 6 h 393"/>
                <a:gd name="T4" fmla="*/ 369 w 375"/>
                <a:gd name="T5" fmla="*/ 393 h 393"/>
                <a:gd name="T6" fmla="*/ 375 w 375"/>
                <a:gd name="T7" fmla="*/ 385 h 393"/>
                <a:gd name="T8" fmla="*/ 8 w 375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93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369" y="393"/>
                    <a:pt x="369" y="393"/>
                    <a:pt x="369" y="393"/>
                  </a:cubicBezTo>
                  <a:cubicBezTo>
                    <a:pt x="371" y="390"/>
                    <a:pt x="373" y="388"/>
                    <a:pt x="375" y="38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5" name="Freeform 33">
              <a:extLst>
                <a:ext uri="{FF2B5EF4-FFF2-40B4-BE49-F238E27FC236}">
                  <a16:creationId xmlns:a16="http://schemas.microsoft.com/office/drawing/2014/main" id="{B4025BF7-8014-B18E-2692-67E3E4F6CF4D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422525"/>
              <a:ext cx="866775" cy="908050"/>
            </a:xfrm>
            <a:custGeom>
              <a:avLst/>
              <a:gdLst>
                <a:gd name="T0" fmla="*/ 0 w 229"/>
                <a:gd name="T1" fmla="*/ 0 h 240"/>
                <a:gd name="T2" fmla="*/ 229 w 229"/>
                <a:gd name="T3" fmla="*/ 240 h 240"/>
                <a:gd name="T4" fmla="*/ 227 w 229"/>
                <a:gd name="T5" fmla="*/ 226 h 240"/>
                <a:gd name="T6" fmla="*/ 223 w 229"/>
                <a:gd name="T7" fmla="*/ 219 h 240"/>
                <a:gd name="T8" fmla="*/ 20 w 229"/>
                <a:gd name="T9" fmla="*/ 6 h 240"/>
                <a:gd name="T10" fmla="*/ 13 w 229"/>
                <a:gd name="T11" fmla="*/ 2 h 240"/>
                <a:gd name="T12" fmla="*/ 0 w 229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40">
                  <a:moveTo>
                    <a:pt x="0" y="0"/>
                  </a:moveTo>
                  <a:cubicBezTo>
                    <a:pt x="229" y="240"/>
                    <a:pt x="229" y="240"/>
                    <a:pt x="229" y="240"/>
                  </a:cubicBezTo>
                  <a:cubicBezTo>
                    <a:pt x="228" y="235"/>
                    <a:pt x="228" y="231"/>
                    <a:pt x="227" y="226"/>
                  </a:cubicBezTo>
                  <a:cubicBezTo>
                    <a:pt x="227" y="224"/>
                    <a:pt x="225" y="221"/>
                    <a:pt x="223" y="219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8" y="4"/>
                    <a:pt x="16" y="2"/>
                    <a:pt x="13" y="2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6" name="Freeform 34">
              <a:extLst>
                <a:ext uri="{FF2B5EF4-FFF2-40B4-BE49-F238E27FC236}">
                  <a16:creationId xmlns:a16="http://schemas.microsoft.com/office/drawing/2014/main" id="{B3406821-D8D8-514A-BFBA-AFF04BC43CB0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25" y="2493963"/>
              <a:ext cx="547688" cy="576263"/>
            </a:xfrm>
            <a:custGeom>
              <a:avLst/>
              <a:gdLst>
                <a:gd name="T0" fmla="*/ 0 w 145"/>
                <a:gd name="T1" fmla="*/ 0 h 152"/>
                <a:gd name="T2" fmla="*/ 145 w 145"/>
                <a:gd name="T3" fmla="*/ 152 h 152"/>
                <a:gd name="T4" fmla="*/ 133 w 145"/>
                <a:gd name="T5" fmla="*/ 125 h 152"/>
                <a:gd name="T6" fmla="*/ 130 w 145"/>
                <a:gd name="T7" fmla="*/ 121 h 152"/>
                <a:gd name="T8" fmla="*/ 29 w 145"/>
                <a:gd name="T9" fmla="*/ 16 h 152"/>
                <a:gd name="T10" fmla="*/ 26 w 145"/>
                <a:gd name="T11" fmla="*/ 13 h 152"/>
                <a:gd name="T12" fmla="*/ 0 w 145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2">
                  <a:moveTo>
                    <a:pt x="0" y="0"/>
                  </a:moveTo>
                  <a:cubicBezTo>
                    <a:pt x="145" y="152"/>
                    <a:pt x="145" y="152"/>
                    <a:pt x="145" y="152"/>
                  </a:cubicBezTo>
                  <a:cubicBezTo>
                    <a:pt x="141" y="143"/>
                    <a:pt x="137" y="134"/>
                    <a:pt x="133" y="125"/>
                  </a:cubicBezTo>
                  <a:cubicBezTo>
                    <a:pt x="132" y="124"/>
                    <a:pt x="131" y="122"/>
                    <a:pt x="130" y="12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5"/>
                    <a:pt x="27" y="14"/>
                    <a:pt x="26" y="13"/>
                  </a:cubicBezTo>
                  <a:cubicBezTo>
                    <a:pt x="18" y="8"/>
                    <a:pt x="9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7" name="Freeform 35">
              <a:extLst>
                <a:ext uri="{FF2B5EF4-FFF2-40B4-BE49-F238E27FC236}">
                  <a16:creationId xmlns:a16="http://schemas.microsoft.com/office/drawing/2014/main" id="{5E48A6B2-A8BB-2328-49D3-351358FDB7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0" y="2411413"/>
              <a:ext cx="1066800" cy="1116013"/>
            </a:xfrm>
            <a:custGeom>
              <a:avLst/>
              <a:gdLst>
                <a:gd name="T0" fmla="*/ 8 w 282"/>
                <a:gd name="T1" fmla="*/ 0 h 295"/>
                <a:gd name="T2" fmla="*/ 8 w 282"/>
                <a:gd name="T3" fmla="*/ 0 h 295"/>
                <a:gd name="T4" fmla="*/ 0 w 282"/>
                <a:gd name="T5" fmla="*/ 0 h 295"/>
                <a:gd name="T6" fmla="*/ 281 w 282"/>
                <a:gd name="T7" fmla="*/ 295 h 295"/>
                <a:gd name="T8" fmla="*/ 281 w 282"/>
                <a:gd name="T9" fmla="*/ 287 h 295"/>
                <a:gd name="T10" fmla="*/ 277 w 282"/>
                <a:gd name="T11" fmla="*/ 276 h 295"/>
                <a:gd name="T12" fmla="*/ 18 w 282"/>
                <a:gd name="T13" fmla="*/ 4 h 295"/>
                <a:gd name="T14" fmla="*/ 8 w 282"/>
                <a:gd name="T1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9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281" y="295"/>
                    <a:pt x="281" y="295"/>
                    <a:pt x="281" y="295"/>
                  </a:cubicBezTo>
                  <a:cubicBezTo>
                    <a:pt x="281" y="292"/>
                    <a:pt x="281" y="289"/>
                    <a:pt x="281" y="287"/>
                  </a:cubicBezTo>
                  <a:cubicBezTo>
                    <a:pt x="282" y="283"/>
                    <a:pt x="280" y="279"/>
                    <a:pt x="277" y="27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8" name="Freeform 36">
              <a:extLst>
                <a:ext uri="{FF2B5EF4-FFF2-40B4-BE49-F238E27FC236}">
                  <a16:creationId xmlns:a16="http://schemas.microsoft.com/office/drawing/2014/main" id="{65B638C9-F762-F738-CC55-2EBC789474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5" y="2471738"/>
              <a:ext cx="1309688" cy="1366838"/>
            </a:xfrm>
            <a:custGeom>
              <a:avLst/>
              <a:gdLst>
                <a:gd name="T0" fmla="*/ 7 w 346"/>
                <a:gd name="T1" fmla="*/ 0 h 361"/>
                <a:gd name="T2" fmla="*/ 2 w 346"/>
                <a:gd name="T3" fmla="*/ 1 h 361"/>
                <a:gd name="T4" fmla="*/ 0 w 346"/>
                <a:gd name="T5" fmla="*/ 2 h 361"/>
                <a:gd name="T6" fmla="*/ 343 w 346"/>
                <a:gd name="T7" fmla="*/ 361 h 361"/>
                <a:gd name="T8" fmla="*/ 343 w 346"/>
                <a:gd name="T9" fmla="*/ 359 h 361"/>
                <a:gd name="T10" fmla="*/ 341 w 346"/>
                <a:gd name="T11" fmla="*/ 343 h 361"/>
                <a:gd name="T12" fmla="*/ 17 w 346"/>
                <a:gd name="T13" fmla="*/ 4 h 361"/>
                <a:gd name="T14" fmla="*/ 7 w 346"/>
                <a:gd name="T1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" h="361">
                  <a:moveTo>
                    <a:pt x="7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343" y="361"/>
                    <a:pt x="343" y="361"/>
                    <a:pt x="343" y="361"/>
                  </a:cubicBezTo>
                  <a:cubicBezTo>
                    <a:pt x="343" y="360"/>
                    <a:pt x="343" y="359"/>
                    <a:pt x="343" y="359"/>
                  </a:cubicBezTo>
                  <a:cubicBezTo>
                    <a:pt x="346" y="353"/>
                    <a:pt x="344" y="347"/>
                    <a:pt x="341" y="34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9" name="Freeform 37">
              <a:extLst>
                <a:ext uri="{FF2B5EF4-FFF2-40B4-BE49-F238E27FC236}">
                  <a16:creationId xmlns:a16="http://schemas.microsoft.com/office/drawing/2014/main" id="{777911D2-2AAE-D49D-6C0E-9719FB070BEA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113" y="2532063"/>
              <a:ext cx="1373188" cy="1430338"/>
            </a:xfrm>
            <a:custGeom>
              <a:avLst/>
              <a:gdLst>
                <a:gd name="T0" fmla="*/ 7 w 363"/>
                <a:gd name="T1" fmla="*/ 0 h 378"/>
                <a:gd name="T2" fmla="*/ 1 w 363"/>
                <a:gd name="T3" fmla="*/ 1 h 378"/>
                <a:gd name="T4" fmla="*/ 0 w 363"/>
                <a:gd name="T5" fmla="*/ 2 h 378"/>
                <a:gd name="T6" fmla="*/ 360 w 363"/>
                <a:gd name="T7" fmla="*/ 378 h 378"/>
                <a:gd name="T8" fmla="*/ 358 w 363"/>
                <a:gd name="T9" fmla="*/ 361 h 378"/>
                <a:gd name="T10" fmla="*/ 17 w 363"/>
                <a:gd name="T11" fmla="*/ 4 h 378"/>
                <a:gd name="T12" fmla="*/ 7 w 363"/>
                <a:gd name="T1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378">
                  <a:moveTo>
                    <a:pt x="7" y="0"/>
                  </a:move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3" y="373"/>
                    <a:pt x="363" y="366"/>
                    <a:pt x="358" y="36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0" name="Freeform 38">
              <a:extLst>
                <a:ext uri="{FF2B5EF4-FFF2-40B4-BE49-F238E27FC236}">
                  <a16:creationId xmlns:a16="http://schemas.microsoft.com/office/drawing/2014/main" id="{A5BD841B-C0D4-AB24-D39B-F272143243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2674938"/>
              <a:ext cx="1438275" cy="1500188"/>
            </a:xfrm>
            <a:custGeom>
              <a:avLst/>
              <a:gdLst>
                <a:gd name="T0" fmla="*/ 8 w 380"/>
                <a:gd name="T1" fmla="*/ 0 h 396"/>
                <a:gd name="T2" fmla="*/ 0 w 380"/>
                <a:gd name="T3" fmla="*/ 7 h 396"/>
                <a:gd name="T4" fmla="*/ 372 w 380"/>
                <a:gd name="T5" fmla="*/ 396 h 396"/>
                <a:gd name="T6" fmla="*/ 380 w 380"/>
                <a:gd name="T7" fmla="*/ 389 h 396"/>
                <a:gd name="T8" fmla="*/ 8 w 380"/>
                <a:gd name="T9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396">
                  <a:moveTo>
                    <a:pt x="8" y="0"/>
                  </a:moveTo>
                  <a:cubicBezTo>
                    <a:pt x="5" y="2"/>
                    <a:pt x="3" y="4"/>
                    <a:pt x="0" y="7"/>
                  </a:cubicBezTo>
                  <a:cubicBezTo>
                    <a:pt x="372" y="396"/>
                    <a:pt x="372" y="396"/>
                    <a:pt x="372" y="396"/>
                  </a:cubicBezTo>
                  <a:cubicBezTo>
                    <a:pt x="374" y="394"/>
                    <a:pt x="377" y="391"/>
                    <a:pt x="380" y="38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1" name="Freeform 39">
              <a:extLst>
                <a:ext uri="{FF2B5EF4-FFF2-40B4-BE49-F238E27FC236}">
                  <a16:creationId xmlns:a16="http://schemas.microsoft.com/office/drawing/2014/main" id="{1FAB4940-445D-801E-864F-A8FA0BB0080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428875"/>
              <a:ext cx="1209675" cy="1265238"/>
            </a:xfrm>
            <a:custGeom>
              <a:avLst/>
              <a:gdLst>
                <a:gd name="T0" fmla="*/ 8 w 320"/>
                <a:gd name="T1" fmla="*/ 0 h 334"/>
                <a:gd name="T2" fmla="*/ 5 w 320"/>
                <a:gd name="T3" fmla="*/ 0 h 334"/>
                <a:gd name="T4" fmla="*/ 0 w 320"/>
                <a:gd name="T5" fmla="*/ 1 h 334"/>
                <a:gd name="T6" fmla="*/ 318 w 320"/>
                <a:gd name="T7" fmla="*/ 334 h 334"/>
                <a:gd name="T8" fmla="*/ 319 w 320"/>
                <a:gd name="T9" fmla="*/ 329 h 334"/>
                <a:gd name="T10" fmla="*/ 315 w 320"/>
                <a:gd name="T11" fmla="*/ 316 h 334"/>
                <a:gd name="T12" fmla="*/ 18 w 320"/>
                <a:gd name="T13" fmla="*/ 4 h 334"/>
                <a:gd name="T14" fmla="*/ 8 w 320"/>
                <a:gd name="T1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334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318" y="334"/>
                    <a:pt x="318" y="334"/>
                    <a:pt x="318" y="334"/>
                  </a:cubicBezTo>
                  <a:cubicBezTo>
                    <a:pt x="318" y="332"/>
                    <a:pt x="319" y="331"/>
                    <a:pt x="319" y="329"/>
                  </a:cubicBezTo>
                  <a:cubicBezTo>
                    <a:pt x="320" y="324"/>
                    <a:pt x="319" y="319"/>
                    <a:pt x="315" y="31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ACCB7FF-63BC-19BE-781A-311EF81AAF0D}"/>
              </a:ext>
            </a:extLst>
          </p:cNvPr>
          <p:cNvSpPr/>
          <p:nvPr/>
        </p:nvSpPr>
        <p:spPr>
          <a:xfrm>
            <a:off x="1066800" y="5361709"/>
            <a:ext cx="16431491" cy="3893127"/>
          </a:xfrm>
          <a:prstGeom prst="roundRect">
            <a:avLst/>
          </a:prstGeom>
          <a:solidFill>
            <a:schemeClr val="tx1">
              <a:lumMod val="95000"/>
              <a:lumOff val="5000"/>
              <a:alpha val="87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Freeform 5">
            <a:extLst>
              <a:ext uri="{FF2B5EF4-FFF2-40B4-BE49-F238E27FC236}">
                <a16:creationId xmlns:a16="http://schemas.microsoft.com/office/drawing/2014/main" id="{C26C290E-9FA4-41D8-8561-2ECB1158768E}"/>
              </a:ext>
            </a:extLst>
          </p:cNvPr>
          <p:cNvSpPr>
            <a:spLocks/>
          </p:cNvSpPr>
          <p:nvPr/>
        </p:nvSpPr>
        <p:spPr bwMode="auto">
          <a:xfrm>
            <a:off x="14088986" y="2536339"/>
            <a:ext cx="3160014" cy="3161850"/>
          </a:xfrm>
          <a:custGeom>
            <a:avLst/>
            <a:gdLst>
              <a:gd name="T0" fmla="*/ 0 w 3442"/>
              <a:gd name="T1" fmla="*/ 1722 h 3444"/>
              <a:gd name="T2" fmla="*/ 1722 w 3442"/>
              <a:gd name="T3" fmla="*/ 0 h 3444"/>
              <a:gd name="T4" fmla="*/ 3442 w 3442"/>
              <a:gd name="T5" fmla="*/ 1722 h 3444"/>
              <a:gd name="T6" fmla="*/ 1722 w 3442"/>
              <a:gd name="T7" fmla="*/ 3444 h 3444"/>
              <a:gd name="T8" fmla="*/ 0 w 3442"/>
              <a:gd name="T9" fmla="*/ 1722 h 3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42" h="3444">
                <a:moveTo>
                  <a:pt x="0" y="1722"/>
                </a:moveTo>
                <a:lnTo>
                  <a:pt x="1722" y="0"/>
                </a:lnTo>
                <a:lnTo>
                  <a:pt x="3442" y="1722"/>
                </a:lnTo>
                <a:lnTo>
                  <a:pt x="1722" y="3444"/>
                </a:lnTo>
                <a:lnTo>
                  <a:pt x="0" y="172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accent4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43" name="Freeform 5">
            <a:extLst>
              <a:ext uri="{FF2B5EF4-FFF2-40B4-BE49-F238E27FC236}">
                <a16:creationId xmlns:a16="http://schemas.microsoft.com/office/drawing/2014/main" id="{A6DB9BC1-2E4A-4D3D-9238-3D5284FCB247}"/>
              </a:ext>
            </a:extLst>
          </p:cNvPr>
          <p:cNvSpPr>
            <a:spLocks/>
          </p:cNvSpPr>
          <p:nvPr/>
        </p:nvSpPr>
        <p:spPr bwMode="auto">
          <a:xfrm>
            <a:off x="9964779" y="2536339"/>
            <a:ext cx="3160014" cy="3161850"/>
          </a:xfrm>
          <a:custGeom>
            <a:avLst/>
            <a:gdLst>
              <a:gd name="T0" fmla="*/ 0 w 3442"/>
              <a:gd name="T1" fmla="*/ 1722 h 3444"/>
              <a:gd name="T2" fmla="*/ 1722 w 3442"/>
              <a:gd name="T3" fmla="*/ 0 h 3444"/>
              <a:gd name="T4" fmla="*/ 3442 w 3442"/>
              <a:gd name="T5" fmla="*/ 1722 h 3444"/>
              <a:gd name="T6" fmla="*/ 1722 w 3442"/>
              <a:gd name="T7" fmla="*/ 3444 h 3444"/>
              <a:gd name="T8" fmla="*/ 0 w 3442"/>
              <a:gd name="T9" fmla="*/ 1722 h 3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42" h="3444">
                <a:moveTo>
                  <a:pt x="0" y="1722"/>
                </a:moveTo>
                <a:lnTo>
                  <a:pt x="1722" y="0"/>
                </a:lnTo>
                <a:lnTo>
                  <a:pt x="3442" y="1722"/>
                </a:lnTo>
                <a:lnTo>
                  <a:pt x="1722" y="3444"/>
                </a:lnTo>
                <a:lnTo>
                  <a:pt x="0" y="172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accent3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44" name="Freeform 5">
            <a:extLst>
              <a:ext uri="{FF2B5EF4-FFF2-40B4-BE49-F238E27FC236}">
                <a16:creationId xmlns:a16="http://schemas.microsoft.com/office/drawing/2014/main" id="{E0BCFBE4-1FD8-49E5-A2E9-F93887BDDFCF}"/>
              </a:ext>
            </a:extLst>
          </p:cNvPr>
          <p:cNvSpPr>
            <a:spLocks/>
          </p:cNvSpPr>
          <p:nvPr/>
        </p:nvSpPr>
        <p:spPr bwMode="auto">
          <a:xfrm>
            <a:off x="5815767" y="2536339"/>
            <a:ext cx="3160014" cy="3161850"/>
          </a:xfrm>
          <a:custGeom>
            <a:avLst/>
            <a:gdLst>
              <a:gd name="T0" fmla="*/ 0 w 3442"/>
              <a:gd name="T1" fmla="*/ 1722 h 3444"/>
              <a:gd name="T2" fmla="*/ 1722 w 3442"/>
              <a:gd name="T3" fmla="*/ 0 h 3444"/>
              <a:gd name="T4" fmla="*/ 3442 w 3442"/>
              <a:gd name="T5" fmla="*/ 1722 h 3444"/>
              <a:gd name="T6" fmla="*/ 1722 w 3442"/>
              <a:gd name="T7" fmla="*/ 3444 h 3444"/>
              <a:gd name="T8" fmla="*/ 0 w 3442"/>
              <a:gd name="T9" fmla="*/ 1722 h 3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42" h="3444">
                <a:moveTo>
                  <a:pt x="0" y="1722"/>
                </a:moveTo>
                <a:lnTo>
                  <a:pt x="1722" y="0"/>
                </a:lnTo>
                <a:lnTo>
                  <a:pt x="3442" y="1722"/>
                </a:lnTo>
                <a:lnTo>
                  <a:pt x="1722" y="3444"/>
                </a:lnTo>
                <a:lnTo>
                  <a:pt x="0" y="172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accent2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45" name="Freeform 5">
            <a:extLst>
              <a:ext uri="{FF2B5EF4-FFF2-40B4-BE49-F238E27FC236}">
                <a16:creationId xmlns:a16="http://schemas.microsoft.com/office/drawing/2014/main" id="{C6273A8C-C9D4-4529-8FC3-426108800DBD}"/>
              </a:ext>
            </a:extLst>
          </p:cNvPr>
          <p:cNvSpPr>
            <a:spLocks/>
          </p:cNvSpPr>
          <p:nvPr/>
        </p:nvSpPr>
        <p:spPr bwMode="auto">
          <a:xfrm>
            <a:off x="1656812" y="2536339"/>
            <a:ext cx="3160014" cy="3161850"/>
          </a:xfrm>
          <a:custGeom>
            <a:avLst/>
            <a:gdLst>
              <a:gd name="T0" fmla="*/ 0 w 3442"/>
              <a:gd name="T1" fmla="*/ 1722 h 3444"/>
              <a:gd name="T2" fmla="*/ 1722 w 3442"/>
              <a:gd name="T3" fmla="*/ 0 h 3444"/>
              <a:gd name="T4" fmla="*/ 3442 w 3442"/>
              <a:gd name="T5" fmla="*/ 1722 h 3444"/>
              <a:gd name="T6" fmla="*/ 1722 w 3442"/>
              <a:gd name="T7" fmla="*/ 3444 h 3444"/>
              <a:gd name="T8" fmla="*/ 0 w 3442"/>
              <a:gd name="T9" fmla="*/ 1722 h 344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3442" h="3444">
                <a:moveTo>
                  <a:pt x="0" y="1722"/>
                </a:moveTo>
                <a:lnTo>
                  <a:pt x="1722" y="0"/>
                </a:lnTo>
                <a:lnTo>
                  <a:pt x="3442" y="1722"/>
                </a:lnTo>
                <a:lnTo>
                  <a:pt x="1722" y="3444"/>
                </a:lnTo>
                <a:lnTo>
                  <a:pt x="0" y="1722"/>
                </a:lnTo>
                <a:close/>
              </a:path>
            </a:pathLst>
          </a:custGeom>
          <a:solidFill>
            <a:schemeClr val="tx1">
              <a:lumMod val="95000"/>
              <a:lumOff val="5000"/>
            </a:schemeClr>
          </a:solidFill>
          <a:ln w="38100">
            <a:solidFill>
              <a:schemeClr val="accent1"/>
            </a:solidFill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sp>
        <p:nvSpPr>
          <p:cNvPr id="102" name="Subtitle 6">
            <a:extLst>
              <a:ext uri="{FF2B5EF4-FFF2-40B4-BE49-F238E27FC236}">
                <a16:creationId xmlns:a16="http://schemas.microsoft.com/office/drawing/2014/main" id="{A372EE87-AF55-40B8-B0CF-755E3101EE16}"/>
              </a:ext>
            </a:extLst>
          </p:cNvPr>
          <p:cNvSpPr txBox="1">
            <a:spLocks/>
          </p:cNvSpPr>
          <p:nvPr/>
        </p:nvSpPr>
        <p:spPr>
          <a:xfrm>
            <a:off x="1497127" y="1119108"/>
            <a:ext cx="15293753" cy="483932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098D8703-2E88-4203-8833-3A418F6A3B46}"/>
              </a:ext>
            </a:extLst>
          </p:cNvPr>
          <p:cNvGrpSpPr/>
          <p:nvPr/>
        </p:nvGrpSpPr>
        <p:grpSpPr>
          <a:xfrm>
            <a:off x="8511954" y="1871932"/>
            <a:ext cx="1264095" cy="217008"/>
            <a:chOff x="7661255" y="2189144"/>
            <a:chExt cx="693778" cy="119101"/>
          </a:xfrm>
        </p:grpSpPr>
        <p:sp>
          <p:nvSpPr>
            <p:cNvPr id="104" name="Oval 170">
              <a:extLst>
                <a:ext uri="{FF2B5EF4-FFF2-40B4-BE49-F238E27FC236}">
                  <a16:creationId xmlns:a16="http://schemas.microsoft.com/office/drawing/2014/main" id="{24559A02-EE77-464E-BE5F-7A52B25C7D1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61255" y="2189144"/>
              <a:ext cx="119103" cy="119101"/>
            </a:xfrm>
            <a:prstGeom prst="diamond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50"/>
            </a:p>
          </p:txBody>
        </p:sp>
        <p:sp>
          <p:nvSpPr>
            <p:cNvPr id="105" name="Oval 171">
              <a:extLst>
                <a:ext uri="{FF2B5EF4-FFF2-40B4-BE49-F238E27FC236}">
                  <a16:creationId xmlns:a16="http://schemas.microsoft.com/office/drawing/2014/main" id="{03B2911F-67BF-4BA0-81E1-0FA7792E9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852435" y="2189144"/>
              <a:ext cx="122507" cy="119101"/>
            </a:xfrm>
            <a:prstGeom prst="diamond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50"/>
            </a:p>
          </p:txBody>
        </p:sp>
        <p:sp>
          <p:nvSpPr>
            <p:cNvPr id="106" name="Oval 172">
              <a:extLst>
                <a:ext uri="{FF2B5EF4-FFF2-40B4-BE49-F238E27FC236}">
                  <a16:creationId xmlns:a16="http://schemas.microsoft.com/office/drawing/2014/main" id="{FC3BE9F7-5CB6-4D5F-8E4A-7E69566AEDF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43843" y="2189144"/>
              <a:ext cx="119103" cy="119101"/>
            </a:xfrm>
            <a:prstGeom prst="diamond">
              <a:avLst/>
            </a:prstGeom>
            <a:solidFill>
              <a:schemeClr val="accent3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50"/>
            </a:p>
          </p:txBody>
        </p:sp>
        <p:sp>
          <p:nvSpPr>
            <p:cNvPr id="107" name="Oval 173">
              <a:extLst>
                <a:ext uri="{FF2B5EF4-FFF2-40B4-BE49-F238E27FC236}">
                  <a16:creationId xmlns:a16="http://schemas.microsoft.com/office/drawing/2014/main" id="{D11D9203-5821-4590-8925-6E6E46AF614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5930" y="2189144"/>
              <a:ext cx="119103" cy="119101"/>
            </a:xfrm>
            <a:prstGeom prst="diamond">
              <a:avLst/>
            </a:prstGeom>
            <a:solidFill>
              <a:schemeClr val="accent4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en-US" sz="4050"/>
            </a:p>
          </p:txBody>
        </p:sp>
      </p:grp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EB907322-E6B6-4BF0-85FF-88B365FBD25F}"/>
              </a:ext>
            </a:extLst>
          </p:cNvPr>
          <p:cNvCxnSpPr/>
          <p:nvPr/>
        </p:nvCxnSpPr>
        <p:spPr>
          <a:xfrm>
            <a:off x="5028704" y="5986519"/>
            <a:ext cx="0" cy="2657670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F379A1DC-5E36-4DDB-8EEE-7F354DB9BA18}"/>
              </a:ext>
            </a:extLst>
          </p:cNvPr>
          <p:cNvCxnSpPr/>
          <p:nvPr/>
        </p:nvCxnSpPr>
        <p:spPr>
          <a:xfrm>
            <a:off x="9157968" y="5986519"/>
            <a:ext cx="0" cy="2657670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Straight Connector 112">
            <a:extLst>
              <a:ext uri="{FF2B5EF4-FFF2-40B4-BE49-F238E27FC236}">
                <a16:creationId xmlns:a16="http://schemas.microsoft.com/office/drawing/2014/main" id="{1FBB6EA3-549C-45EF-8B22-76EC115337BA}"/>
              </a:ext>
            </a:extLst>
          </p:cNvPr>
          <p:cNvCxnSpPr/>
          <p:nvPr/>
        </p:nvCxnSpPr>
        <p:spPr>
          <a:xfrm>
            <a:off x="13287234" y="5986519"/>
            <a:ext cx="0" cy="2657670"/>
          </a:xfrm>
          <a:prstGeom prst="line">
            <a:avLst/>
          </a:prstGeom>
          <a:ln w="15875" cap="rnd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 1"/>
          <p:cNvGrpSpPr/>
          <p:nvPr/>
        </p:nvGrpSpPr>
        <p:grpSpPr>
          <a:xfrm>
            <a:off x="1086625" y="5988138"/>
            <a:ext cx="3754898" cy="2961897"/>
            <a:chOff x="724415" y="4077647"/>
            <a:chExt cx="2503265" cy="1974598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1AD8085C-16F1-4229-9544-4F9D30E3B219}"/>
                </a:ext>
              </a:extLst>
            </p:cNvPr>
            <p:cNvSpPr txBox="1"/>
            <p:nvPr/>
          </p:nvSpPr>
          <p:spPr>
            <a:xfrm>
              <a:off x="724415" y="4077647"/>
              <a:ext cx="250326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cap="all" dirty="0">
                  <a:solidFill>
                    <a:schemeClr val="accent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TOM H.</a:t>
              </a:r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DBFB8BA6-B3A4-4554-92BA-5C63789D1CCF}"/>
                </a:ext>
              </a:extLst>
            </p:cNvPr>
            <p:cNvSpPr txBox="1"/>
            <p:nvPr/>
          </p:nvSpPr>
          <p:spPr>
            <a:xfrm>
              <a:off x="967013" y="4470439"/>
              <a:ext cx="2018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Title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164C301C-FBF2-4277-9EA3-4F6D2386BB1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31496" y="4780244"/>
              <a:ext cx="2289102" cy="127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pPr>
                <a:lnSpc>
                  <a:spcPts val="3300"/>
                </a:lnSpc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sample dummy text insert your desired text.  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215889" y="5988138"/>
            <a:ext cx="3754898" cy="2961897"/>
            <a:chOff x="3477258" y="4077647"/>
            <a:chExt cx="2503265" cy="1974598"/>
          </a:xfrm>
        </p:grpSpPr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8D98FE84-829A-49BA-8D85-032FE0281911}"/>
                </a:ext>
              </a:extLst>
            </p:cNvPr>
            <p:cNvSpPr txBox="1"/>
            <p:nvPr/>
          </p:nvSpPr>
          <p:spPr>
            <a:xfrm>
              <a:off x="3477258" y="4077647"/>
              <a:ext cx="250326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cap="all" dirty="0">
                  <a:solidFill>
                    <a:schemeClr val="accent2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JULIE M.</a:t>
              </a: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90ADD6AB-9A6C-4539-9DCE-98E80DD9C7DE}"/>
                </a:ext>
              </a:extLst>
            </p:cNvPr>
            <p:cNvSpPr txBox="1"/>
            <p:nvPr/>
          </p:nvSpPr>
          <p:spPr>
            <a:xfrm>
              <a:off x="3719856" y="4470439"/>
              <a:ext cx="2018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Title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4EA3E9BB-2E04-4406-AF91-3F3E56E3E05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84339" y="4780244"/>
              <a:ext cx="2289102" cy="12720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pPr>
                <a:lnSpc>
                  <a:spcPts val="3300"/>
                </a:lnSpc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sample dummy text insert your desired text.  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45154" y="5988136"/>
            <a:ext cx="3754898" cy="2948046"/>
            <a:chOff x="6230101" y="4077647"/>
            <a:chExt cx="2503265" cy="1965364"/>
          </a:xfrm>
        </p:grpSpPr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14524CC-BC26-4988-893E-5D2433EC5B6E}"/>
                </a:ext>
              </a:extLst>
            </p:cNvPr>
            <p:cNvSpPr txBox="1"/>
            <p:nvPr/>
          </p:nvSpPr>
          <p:spPr>
            <a:xfrm>
              <a:off x="6230101" y="4077647"/>
              <a:ext cx="250326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cap="all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JONE S.</a:t>
              </a:r>
            </a:p>
          </p:txBody>
        </p:sp>
        <p:sp>
          <p:nvSpPr>
            <p:cNvPr id="75" name="TextBox 74">
              <a:extLst>
                <a:ext uri="{FF2B5EF4-FFF2-40B4-BE49-F238E27FC236}">
                  <a16:creationId xmlns:a16="http://schemas.microsoft.com/office/drawing/2014/main" id="{F91BFA81-AD75-4355-BD07-73742044D0BE}"/>
                </a:ext>
              </a:extLst>
            </p:cNvPr>
            <p:cNvSpPr txBox="1"/>
            <p:nvPr/>
          </p:nvSpPr>
          <p:spPr>
            <a:xfrm>
              <a:off x="6472699" y="4470439"/>
              <a:ext cx="2018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Title</a:t>
              </a:r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FE593990-FC93-4806-8D1D-171016B243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337182" y="4780244"/>
              <a:ext cx="2289102" cy="126276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pPr>
                <a:lnSpc>
                  <a:spcPts val="3300"/>
                </a:lnSpc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sample dummy text insert your desired text.  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3474420" y="5988139"/>
            <a:ext cx="3754898" cy="2906480"/>
            <a:chOff x="8982945" y="4077647"/>
            <a:chExt cx="2503265" cy="1937653"/>
          </a:xfrm>
        </p:grpSpPr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2A4CF215-19E2-4D81-ACF5-2E24FDC38776}"/>
                </a:ext>
              </a:extLst>
            </p:cNvPr>
            <p:cNvSpPr txBox="1"/>
            <p:nvPr/>
          </p:nvSpPr>
          <p:spPr>
            <a:xfrm>
              <a:off x="8982945" y="4077647"/>
              <a:ext cx="2503265" cy="400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300" b="1" cap="all" dirty="0">
                  <a:solidFill>
                    <a:schemeClr val="accent4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SALLY L.</a:t>
              </a: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84D0CD2B-5181-44F1-9FC3-6A6190B4606C}"/>
                </a:ext>
              </a:extLst>
            </p:cNvPr>
            <p:cNvSpPr txBox="1"/>
            <p:nvPr/>
          </p:nvSpPr>
          <p:spPr>
            <a:xfrm>
              <a:off x="9225543" y="4470439"/>
              <a:ext cx="2018068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1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Post Title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669115A3-5CEA-45F3-82B7-BBDAF5B45660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090026" y="4780244"/>
              <a:ext cx="2289102" cy="1235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Lato Light" panose="020F0302020204030203" pitchFamily="34" charset="0"/>
                </a:defRPr>
              </a:lvl9pPr>
            </a:lstStyle>
            <a:p>
              <a:pPr>
                <a:lnSpc>
                  <a:spcPts val="3300"/>
                </a:lnSpc>
                <a:spcBef>
                  <a:spcPts val="0"/>
                </a:spcBef>
              </a:pPr>
              <a:r>
                <a:rPr lang="en-US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This is the sample dummy text insert your desired text.  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9DF67935-48C6-2438-2C5B-63EACD2A6C91}"/>
              </a:ext>
            </a:extLst>
          </p:cNvPr>
          <p:cNvGrpSpPr/>
          <p:nvPr/>
        </p:nvGrpSpPr>
        <p:grpSpPr>
          <a:xfrm rot="10800000">
            <a:off x="8156998" y="8547871"/>
            <a:ext cx="1820684" cy="1275200"/>
            <a:chOff x="5829301" y="-285750"/>
            <a:chExt cx="1600197" cy="1120775"/>
          </a:xfrm>
        </p:grpSpPr>
        <p:sp>
          <p:nvSpPr>
            <p:cNvPr id="10" name="Freeform 5">
              <a:extLst>
                <a:ext uri="{FF2B5EF4-FFF2-40B4-BE49-F238E27FC236}">
                  <a16:creationId xmlns:a16="http://schemas.microsoft.com/office/drawing/2014/main" id="{4130807D-6696-3AB9-C9CC-3A259E31C9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6" y="-285750"/>
              <a:ext cx="1179512" cy="919163"/>
            </a:xfrm>
            <a:custGeom>
              <a:avLst/>
              <a:gdLst>
                <a:gd name="T0" fmla="*/ 292 w 311"/>
                <a:gd name="T1" fmla="*/ 242 h 242"/>
                <a:gd name="T2" fmla="*/ 292 w 311"/>
                <a:gd name="T3" fmla="*/ 242 h 242"/>
                <a:gd name="T4" fmla="*/ 20 w 311"/>
                <a:gd name="T5" fmla="*/ 242 h 242"/>
                <a:gd name="T6" fmla="*/ 3 w 311"/>
                <a:gd name="T7" fmla="*/ 232 h 242"/>
                <a:gd name="T8" fmla="*/ 4 w 311"/>
                <a:gd name="T9" fmla="*/ 213 h 242"/>
                <a:gd name="T10" fmla="*/ 140 w 311"/>
                <a:gd name="T11" fmla="*/ 8 h 242"/>
                <a:gd name="T12" fmla="*/ 156 w 311"/>
                <a:gd name="T13" fmla="*/ 0 h 242"/>
                <a:gd name="T14" fmla="*/ 172 w 311"/>
                <a:gd name="T15" fmla="*/ 8 h 242"/>
                <a:gd name="T16" fmla="*/ 307 w 311"/>
                <a:gd name="T17" fmla="*/ 212 h 242"/>
                <a:gd name="T18" fmla="*/ 311 w 311"/>
                <a:gd name="T19" fmla="*/ 223 h 242"/>
                <a:gd name="T20" fmla="*/ 292 w 311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242">
                  <a:moveTo>
                    <a:pt x="292" y="242"/>
                  </a:moveTo>
                  <a:cubicBezTo>
                    <a:pt x="292" y="242"/>
                    <a:pt x="292" y="242"/>
                    <a:pt x="292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13" y="242"/>
                    <a:pt x="6" y="238"/>
                    <a:pt x="3" y="232"/>
                  </a:cubicBezTo>
                  <a:cubicBezTo>
                    <a:pt x="0" y="226"/>
                    <a:pt x="0" y="219"/>
                    <a:pt x="4" y="213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4" y="3"/>
                    <a:pt x="150" y="0"/>
                    <a:pt x="156" y="0"/>
                  </a:cubicBezTo>
                  <a:cubicBezTo>
                    <a:pt x="162" y="0"/>
                    <a:pt x="168" y="3"/>
                    <a:pt x="172" y="8"/>
                  </a:cubicBezTo>
                  <a:cubicBezTo>
                    <a:pt x="307" y="212"/>
                    <a:pt x="307" y="212"/>
                    <a:pt x="307" y="212"/>
                  </a:cubicBezTo>
                  <a:cubicBezTo>
                    <a:pt x="310" y="215"/>
                    <a:pt x="311" y="219"/>
                    <a:pt x="311" y="223"/>
                  </a:cubicBezTo>
                  <a:cubicBezTo>
                    <a:pt x="311" y="234"/>
                    <a:pt x="303" y="242"/>
                    <a:pt x="292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FE4B12A-0063-1E90-3819-9A845D12626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9301" y="-225425"/>
              <a:ext cx="1365250" cy="1060450"/>
            </a:xfrm>
            <a:custGeom>
              <a:avLst/>
              <a:gdLst>
                <a:gd name="T0" fmla="*/ 340 w 360"/>
                <a:gd name="T1" fmla="*/ 279 h 279"/>
                <a:gd name="T2" fmla="*/ 340 w 360"/>
                <a:gd name="T3" fmla="*/ 279 h 279"/>
                <a:gd name="T4" fmla="*/ 21 w 360"/>
                <a:gd name="T5" fmla="*/ 279 h 279"/>
                <a:gd name="T6" fmla="*/ 3 w 360"/>
                <a:gd name="T7" fmla="*/ 268 h 279"/>
                <a:gd name="T8" fmla="*/ 4 w 360"/>
                <a:gd name="T9" fmla="*/ 248 h 279"/>
                <a:gd name="T10" fmla="*/ 164 w 360"/>
                <a:gd name="T11" fmla="*/ 8 h 279"/>
                <a:gd name="T12" fmla="*/ 180 w 360"/>
                <a:gd name="T13" fmla="*/ 0 h 279"/>
                <a:gd name="T14" fmla="*/ 197 w 360"/>
                <a:gd name="T15" fmla="*/ 8 h 279"/>
                <a:gd name="T16" fmla="*/ 355 w 360"/>
                <a:gd name="T17" fmla="*/ 246 h 279"/>
                <a:gd name="T18" fmla="*/ 360 w 360"/>
                <a:gd name="T19" fmla="*/ 259 h 279"/>
                <a:gd name="T20" fmla="*/ 340 w 360"/>
                <a:gd name="T21" fmla="*/ 279 h 279"/>
                <a:gd name="T22" fmla="*/ 58 w 360"/>
                <a:gd name="T23" fmla="*/ 239 h 279"/>
                <a:gd name="T24" fmla="*/ 302 w 360"/>
                <a:gd name="T25" fmla="*/ 239 h 279"/>
                <a:gd name="T26" fmla="*/ 180 w 360"/>
                <a:gd name="T27" fmla="*/ 56 h 279"/>
                <a:gd name="T28" fmla="*/ 58 w 360"/>
                <a:gd name="T29" fmla="*/ 2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0" h="279">
                  <a:moveTo>
                    <a:pt x="340" y="279"/>
                  </a:moveTo>
                  <a:cubicBezTo>
                    <a:pt x="340" y="279"/>
                    <a:pt x="340" y="279"/>
                    <a:pt x="340" y="279"/>
                  </a:cubicBezTo>
                  <a:cubicBezTo>
                    <a:pt x="21" y="279"/>
                    <a:pt x="21" y="279"/>
                    <a:pt x="21" y="279"/>
                  </a:cubicBezTo>
                  <a:cubicBezTo>
                    <a:pt x="14" y="279"/>
                    <a:pt x="7" y="275"/>
                    <a:pt x="3" y="268"/>
                  </a:cubicBezTo>
                  <a:cubicBezTo>
                    <a:pt x="0" y="262"/>
                    <a:pt x="0" y="254"/>
                    <a:pt x="4" y="24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7" y="3"/>
                    <a:pt x="174" y="0"/>
                    <a:pt x="180" y="0"/>
                  </a:cubicBezTo>
                  <a:cubicBezTo>
                    <a:pt x="187" y="0"/>
                    <a:pt x="193" y="3"/>
                    <a:pt x="197" y="8"/>
                  </a:cubicBezTo>
                  <a:cubicBezTo>
                    <a:pt x="355" y="246"/>
                    <a:pt x="355" y="246"/>
                    <a:pt x="355" y="246"/>
                  </a:cubicBezTo>
                  <a:cubicBezTo>
                    <a:pt x="358" y="250"/>
                    <a:pt x="360" y="254"/>
                    <a:pt x="360" y="259"/>
                  </a:cubicBezTo>
                  <a:cubicBezTo>
                    <a:pt x="360" y="270"/>
                    <a:pt x="351" y="279"/>
                    <a:pt x="340" y="279"/>
                  </a:cubicBezTo>
                  <a:close/>
                  <a:moveTo>
                    <a:pt x="58" y="239"/>
                  </a:moveTo>
                  <a:cubicBezTo>
                    <a:pt x="302" y="239"/>
                    <a:pt x="302" y="239"/>
                    <a:pt x="302" y="239"/>
                  </a:cubicBezTo>
                  <a:cubicBezTo>
                    <a:pt x="180" y="56"/>
                    <a:pt x="180" y="56"/>
                    <a:pt x="180" y="56"/>
                  </a:cubicBezTo>
                  <a:lnTo>
                    <a:pt x="58" y="23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32B123EB-5E31-C268-F1F7-691F566B52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45719" y="2228849"/>
            <a:ext cx="1196562" cy="120015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2" name="Picture Placeholder 15">
            <a:extLst>
              <a:ext uri="{FF2B5EF4-FFF2-40B4-BE49-F238E27FC236}">
                <a16:creationId xmlns:a16="http://schemas.microsoft.com/office/drawing/2014/main" id="{9BD04AD2-CC58-1AEC-415C-FA770C452A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433541" y="2560558"/>
            <a:ext cx="3054297" cy="3056267"/>
          </a:xfrm>
          <a:custGeom>
            <a:avLst/>
            <a:gdLst>
              <a:gd name="connsiteX0" fmla="*/ 1233488 w 2463800"/>
              <a:gd name="connsiteY0" fmla="*/ 0 h 2465388"/>
              <a:gd name="connsiteX1" fmla="*/ 2463800 w 2463800"/>
              <a:gd name="connsiteY1" fmla="*/ 1233488 h 2465388"/>
              <a:gd name="connsiteX2" fmla="*/ 1233488 w 2463800"/>
              <a:gd name="connsiteY2" fmla="*/ 2465388 h 2465388"/>
              <a:gd name="connsiteX3" fmla="*/ 0 w 2463800"/>
              <a:gd name="connsiteY3" fmla="*/ 1233488 h 2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3800" h="2465388">
                <a:moveTo>
                  <a:pt x="1233488" y="0"/>
                </a:moveTo>
                <a:lnTo>
                  <a:pt x="2463800" y="1233488"/>
                </a:lnTo>
                <a:lnTo>
                  <a:pt x="1233488" y="2465388"/>
                </a:lnTo>
                <a:lnTo>
                  <a:pt x="0" y="1233488"/>
                </a:lnTo>
                <a:close/>
              </a:path>
            </a:pathLst>
          </a:custGeom>
        </p:spPr>
      </p:pic>
      <p:pic>
        <p:nvPicPr>
          <p:cNvPr id="53" name="Picture Placeholder 17">
            <a:extLst>
              <a:ext uri="{FF2B5EF4-FFF2-40B4-BE49-F238E27FC236}">
                <a16:creationId xmlns:a16="http://schemas.microsoft.com/office/drawing/2014/main" id="{FA6A82A6-EAFB-2646-09CC-E1B22504D3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2429" y="2560558"/>
            <a:ext cx="3054297" cy="3056267"/>
          </a:xfrm>
          <a:custGeom>
            <a:avLst/>
            <a:gdLst>
              <a:gd name="connsiteX0" fmla="*/ 1233488 w 2463800"/>
              <a:gd name="connsiteY0" fmla="*/ 0 h 2465388"/>
              <a:gd name="connsiteX1" fmla="*/ 2463800 w 2463800"/>
              <a:gd name="connsiteY1" fmla="*/ 1233488 h 2465388"/>
              <a:gd name="connsiteX2" fmla="*/ 1233488 w 2463800"/>
              <a:gd name="connsiteY2" fmla="*/ 2465388 h 2465388"/>
              <a:gd name="connsiteX3" fmla="*/ 0 w 2463800"/>
              <a:gd name="connsiteY3" fmla="*/ 1233488 h 2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3800" h="2465388">
                <a:moveTo>
                  <a:pt x="1233488" y="0"/>
                </a:moveTo>
                <a:lnTo>
                  <a:pt x="2463800" y="1233488"/>
                </a:lnTo>
                <a:lnTo>
                  <a:pt x="1233488" y="2465388"/>
                </a:lnTo>
                <a:lnTo>
                  <a:pt x="0" y="1233488"/>
                </a:lnTo>
                <a:close/>
              </a:path>
            </a:pathLst>
          </a:custGeom>
        </p:spPr>
      </p:pic>
      <p:pic>
        <p:nvPicPr>
          <p:cNvPr id="54" name="Picture Placeholder 19">
            <a:extLst>
              <a:ext uri="{FF2B5EF4-FFF2-40B4-BE49-F238E27FC236}">
                <a16:creationId xmlns:a16="http://schemas.microsoft.com/office/drawing/2014/main" id="{97D2B32C-6E01-939E-CFA4-E1F196B473F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3729"/>
          <a:stretch/>
        </p:blipFill>
        <p:spPr>
          <a:xfrm>
            <a:off x="9691317" y="2560558"/>
            <a:ext cx="3054297" cy="3056267"/>
          </a:xfrm>
          <a:custGeom>
            <a:avLst/>
            <a:gdLst>
              <a:gd name="connsiteX0" fmla="*/ 1233488 w 2463800"/>
              <a:gd name="connsiteY0" fmla="*/ 0 h 2465388"/>
              <a:gd name="connsiteX1" fmla="*/ 2463800 w 2463800"/>
              <a:gd name="connsiteY1" fmla="*/ 1233488 h 2465388"/>
              <a:gd name="connsiteX2" fmla="*/ 1233488 w 2463800"/>
              <a:gd name="connsiteY2" fmla="*/ 2465388 h 2465388"/>
              <a:gd name="connsiteX3" fmla="*/ 0 w 2463800"/>
              <a:gd name="connsiteY3" fmla="*/ 1233488 h 2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3800" h="2465388">
                <a:moveTo>
                  <a:pt x="1233488" y="0"/>
                </a:moveTo>
                <a:lnTo>
                  <a:pt x="2463800" y="1233488"/>
                </a:lnTo>
                <a:lnTo>
                  <a:pt x="1233488" y="2465388"/>
                </a:lnTo>
                <a:lnTo>
                  <a:pt x="0" y="1233488"/>
                </a:lnTo>
                <a:close/>
              </a:path>
            </a:pathLst>
          </a:custGeom>
        </p:spPr>
      </p:pic>
      <p:pic>
        <p:nvPicPr>
          <p:cNvPr id="55" name="Picture Placeholder 21" descr="A picture containing person, sky, outdoor, person&#10;&#10;Description automatically generated">
            <a:extLst>
              <a:ext uri="{FF2B5EF4-FFF2-40B4-BE49-F238E27FC236}">
                <a16:creationId xmlns:a16="http://schemas.microsoft.com/office/drawing/2014/main" id="{DDF38621-88BA-6E81-3360-23FF3A9F01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820202" y="2560558"/>
            <a:ext cx="3054297" cy="3056267"/>
          </a:xfrm>
          <a:custGeom>
            <a:avLst/>
            <a:gdLst>
              <a:gd name="connsiteX0" fmla="*/ 1233487 w 2463800"/>
              <a:gd name="connsiteY0" fmla="*/ 0 h 2465388"/>
              <a:gd name="connsiteX1" fmla="*/ 2463800 w 2463800"/>
              <a:gd name="connsiteY1" fmla="*/ 1233488 h 2465388"/>
              <a:gd name="connsiteX2" fmla="*/ 1233487 w 2463800"/>
              <a:gd name="connsiteY2" fmla="*/ 2465388 h 2465388"/>
              <a:gd name="connsiteX3" fmla="*/ 0 w 2463800"/>
              <a:gd name="connsiteY3" fmla="*/ 1233488 h 2465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63800" h="2465388">
                <a:moveTo>
                  <a:pt x="1233487" y="0"/>
                </a:moveTo>
                <a:lnTo>
                  <a:pt x="2463800" y="1233488"/>
                </a:lnTo>
                <a:lnTo>
                  <a:pt x="1233487" y="2465388"/>
                </a:lnTo>
                <a:lnTo>
                  <a:pt x="0" y="1233488"/>
                </a:lnTo>
                <a:close/>
              </a:path>
            </a:pathLst>
          </a:custGeom>
        </p:spPr>
      </p:pic>
      <p:sp>
        <p:nvSpPr>
          <p:cNvPr id="66" name="Title 110">
            <a:extLst>
              <a:ext uri="{FF2B5EF4-FFF2-40B4-BE49-F238E27FC236}">
                <a16:creationId xmlns:a16="http://schemas.microsoft.com/office/drawing/2014/main" id="{F88EEAA0-9EFF-FF80-00B8-5633CE7D773A}"/>
              </a:ext>
            </a:extLst>
          </p:cNvPr>
          <p:cNvSpPr txBox="1">
            <a:spLocks/>
          </p:cNvSpPr>
          <p:nvPr/>
        </p:nvSpPr>
        <p:spPr>
          <a:xfrm>
            <a:off x="861536" y="261257"/>
            <a:ext cx="16564928" cy="734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000" b="1" dirty="0"/>
              <a:t>The Law</a:t>
            </a:r>
            <a:r>
              <a:rPr lang="en-US" sz="8000" dirty="0"/>
              <a:t> </a:t>
            </a:r>
            <a:r>
              <a:rPr lang="en-US" sz="8000" dirty="0">
                <a:solidFill>
                  <a:schemeClr val="accent1"/>
                </a:solidFill>
              </a:rPr>
              <a:t>Team</a:t>
            </a:r>
          </a:p>
        </p:txBody>
      </p:sp>
    </p:spTree>
    <p:extLst>
      <p:ext uri="{BB962C8B-B14F-4D97-AF65-F5344CB8AC3E}">
        <p14:creationId xmlns:p14="http://schemas.microsoft.com/office/powerpoint/2010/main" val="2038816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900"/>
                            </p:stCondLst>
                            <p:childTnLst>
                              <p:par>
                                <p:cTn id="2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400"/>
                            </p:stCondLst>
                            <p:childTnLst>
                              <p:par>
                                <p:cTn id="3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900"/>
                            </p:stCondLst>
                            <p:childTnLst>
                              <p:par>
                                <p:cTn id="46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4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900"/>
                            </p:stCondLst>
                            <p:childTnLst>
                              <p:par>
                                <p:cTn id="63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400"/>
                            </p:stCondLst>
                            <p:childTnLst>
                              <p:par>
                                <p:cTn id="7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900"/>
                            </p:stCondLst>
                            <p:childTnLst>
                              <p:par>
                                <p:cTn id="8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6400"/>
                            </p:stCondLst>
                            <p:childTnLst>
                              <p:par>
                                <p:cTn id="8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102" grpId="0"/>
      <p:bldP spid="6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Placeholder 39" descr="A clock on a pole in front of a building&#10;&#10;Description automatically generated">
            <a:extLst>
              <a:ext uri="{FF2B5EF4-FFF2-40B4-BE49-F238E27FC236}">
                <a16:creationId xmlns:a16="http://schemas.microsoft.com/office/drawing/2014/main" id="{9573F970-671F-6375-BD96-23F50627EE86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FilmGrain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07775" y="0"/>
            <a:ext cx="6880225" cy="10287000"/>
          </a:xfrm>
        </p:spPr>
      </p:pic>
      <p:sp>
        <p:nvSpPr>
          <p:cNvPr id="11" name="Title 110">
            <a:extLst>
              <a:ext uri="{FF2B5EF4-FFF2-40B4-BE49-F238E27FC236}">
                <a16:creationId xmlns:a16="http://schemas.microsoft.com/office/drawing/2014/main" id="{B5EF30D9-CD72-5F25-4CC7-473B69F5998F}"/>
              </a:ext>
            </a:extLst>
          </p:cNvPr>
          <p:cNvSpPr txBox="1">
            <a:spLocks/>
          </p:cNvSpPr>
          <p:nvPr/>
        </p:nvSpPr>
        <p:spPr>
          <a:xfrm>
            <a:off x="450120" y="571883"/>
            <a:ext cx="16564928" cy="7348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950" b="1" dirty="0">
                <a:solidFill>
                  <a:schemeClr val="accent2"/>
                </a:solidFill>
                <a:latin typeface="+mn-lt"/>
              </a:rPr>
              <a:t>Our</a:t>
            </a:r>
            <a:r>
              <a:rPr lang="en-US" sz="4950" dirty="0">
                <a:solidFill>
                  <a:schemeClr val="bg1"/>
                </a:solidFill>
              </a:rPr>
              <a:t> Mission &amp; Goal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A96B20CD-BC17-4392-9528-AFE9C9BE2C59}"/>
              </a:ext>
            </a:extLst>
          </p:cNvPr>
          <p:cNvSpPr/>
          <p:nvPr/>
        </p:nvSpPr>
        <p:spPr>
          <a:xfrm>
            <a:off x="5841272" y="2935249"/>
            <a:ext cx="5076564" cy="6398537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02" name="Subtitle 6">
            <a:extLst>
              <a:ext uri="{FF2B5EF4-FFF2-40B4-BE49-F238E27FC236}">
                <a16:creationId xmlns:a16="http://schemas.microsoft.com/office/drawing/2014/main" id="{A372EE87-AF55-40B8-B0CF-755E3101EE16}"/>
              </a:ext>
            </a:extLst>
          </p:cNvPr>
          <p:cNvSpPr txBox="1">
            <a:spLocks/>
          </p:cNvSpPr>
          <p:nvPr/>
        </p:nvSpPr>
        <p:spPr>
          <a:xfrm>
            <a:off x="471892" y="1423905"/>
            <a:ext cx="9697345" cy="1402421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  <a:endParaRPr lang="en-US" sz="2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4" name="Oval 170">
            <a:extLst>
              <a:ext uri="{FF2B5EF4-FFF2-40B4-BE49-F238E27FC236}">
                <a16:creationId xmlns:a16="http://schemas.microsoft.com/office/drawing/2014/main" id="{24559A02-EE77-464E-BE5F-7A52B25C7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87316" y="2350342"/>
            <a:ext cx="217011" cy="217008"/>
          </a:xfrm>
          <a:prstGeom prst="diamond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05" name="Oval 171">
            <a:extLst>
              <a:ext uri="{FF2B5EF4-FFF2-40B4-BE49-F238E27FC236}">
                <a16:creationId xmlns:a16="http://schemas.microsoft.com/office/drawing/2014/main" id="{03B2911F-67BF-4BA0-81E1-0FA7792E9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35655" y="2350342"/>
            <a:ext cx="223213" cy="217008"/>
          </a:xfrm>
          <a:prstGeom prst="diamond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AAACCA-7F25-47E1-BBF6-102E71B38D49}"/>
              </a:ext>
            </a:extLst>
          </p:cNvPr>
          <p:cNvSpPr/>
          <p:nvPr/>
        </p:nvSpPr>
        <p:spPr>
          <a:xfrm>
            <a:off x="495300" y="2935249"/>
            <a:ext cx="5076564" cy="639853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806F9A84-4D0C-49B0-B991-B472EA0FCD99}"/>
              </a:ext>
            </a:extLst>
          </p:cNvPr>
          <p:cNvSpPr/>
          <p:nvPr/>
        </p:nvSpPr>
        <p:spPr>
          <a:xfrm>
            <a:off x="998514" y="5524866"/>
            <a:ext cx="4188948" cy="738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OUR MISSION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6A3384E3-925E-4CE0-BE3D-B5D07017E322}"/>
              </a:ext>
            </a:extLst>
          </p:cNvPr>
          <p:cNvSpPr/>
          <p:nvPr/>
        </p:nvSpPr>
        <p:spPr>
          <a:xfrm>
            <a:off x="6299368" y="5524863"/>
            <a:ext cx="4188948" cy="738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200" b="1" dirty="0"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OUR GOAL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59C093B-3A15-2A0D-44EA-6F743EB9AD33}"/>
              </a:ext>
            </a:extLst>
          </p:cNvPr>
          <p:cNvSpPr/>
          <p:nvPr/>
        </p:nvSpPr>
        <p:spPr>
          <a:xfrm>
            <a:off x="0" y="9344025"/>
            <a:ext cx="18288000" cy="94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91230CB-C504-C661-7599-28E8C9D02459}"/>
              </a:ext>
            </a:extLst>
          </p:cNvPr>
          <p:cNvSpPr txBox="1"/>
          <p:nvPr/>
        </p:nvSpPr>
        <p:spPr>
          <a:xfrm>
            <a:off x="1653770" y="9465178"/>
            <a:ext cx="241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300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6EA4217-6709-1E6E-9D41-8FAA518FFC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5907" y="9619174"/>
            <a:ext cx="5311930" cy="4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r">
              <a:lnSpc>
                <a:spcPts val="3000"/>
              </a:lnSpc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www.thelawtemplate.com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7E16F016-659D-B05B-E0AE-4F89F258C424}"/>
              </a:ext>
            </a:extLst>
          </p:cNvPr>
          <p:cNvGrpSpPr/>
          <p:nvPr/>
        </p:nvGrpSpPr>
        <p:grpSpPr>
          <a:xfrm rot="10800000">
            <a:off x="10282978" y="8410711"/>
            <a:ext cx="1820684" cy="1275200"/>
            <a:chOff x="5829301" y="-285750"/>
            <a:chExt cx="1600197" cy="1120775"/>
          </a:xfrm>
        </p:grpSpPr>
        <p:sp>
          <p:nvSpPr>
            <p:cNvPr id="18" name="Freeform 5">
              <a:extLst>
                <a:ext uri="{FF2B5EF4-FFF2-40B4-BE49-F238E27FC236}">
                  <a16:creationId xmlns:a16="http://schemas.microsoft.com/office/drawing/2014/main" id="{3CB5B501-1EC1-87E0-9D93-21938E1A85D4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6" y="-285750"/>
              <a:ext cx="1179512" cy="919163"/>
            </a:xfrm>
            <a:custGeom>
              <a:avLst/>
              <a:gdLst>
                <a:gd name="T0" fmla="*/ 292 w 311"/>
                <a:gd name="T1" fmla="*/ 242 h 242"/>
                <a:gd name="T2" fmla="*/ 292 w 311"/>
                <a:gd name="T3" fmla="*/ 242 h 242"/>
                <a:gd name="T4" fmla="*/ 20 w 311"/>
                <a:gd name="T5" fmla="*/ 242 h 242"/>
                <a:gd name="T6" fmla="*/ 3 w 311"/>
                <a:gd name="T7" fmla="*/ 232 h 242"/>
                <a:gd name="T8" fmla="*/ 4 w 311"/>
                <a:gd name="T9" fmla="*/ 213 h 242"/>
                <a:gd name="T10" fmla="*/ 140 w 311"/>
                <a:gd name="T11" fmla="*/ 8 h 242"/>
                <a:gd name="T12" fmla="*/ 156 w 311"/>
                <a:gd name="T13" fmla="*/ 0 h 242"/>
                <a:gd name="T14" fmla="*/ 172 w 311"/>
                <a:gd name="T15" fmla="*/ 8 h 242"/>
                <a:gd name="T16" fmla="*/ 307 w 311"/>
                <a:gd name="T17" fmla="*/ 212 h 242"/>
                <a:gd name="T18" fmla="*/ 311 w 311"/>
                <a:gd name="T19" fmla="*/ 223 h 242"/>
                <a:gd name="T20" fmla="*/ 292 w 311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242">
                  <a:moveTo>
                    <a:pt x="292" y="242"/>
                  </a:moveTo>
                  <a:cubicBezTo>
                    <a:pt x="292" y="242"/>
                    <a:pt x="292" y="242"/>
                    <a:pt x="292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13" y="242"/>
                    <a:pt x="6" y="238"/>
                    <a:pt x="3" y="232"/>
                  </a:cubicBezTo>
                  <a:cubicBezTo>
                    <a:pt x="0" y="226"/>
                    <a:pt x="0" y="219"/>
                    <a:pt x="4" y="213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4" y="3"/>
                    <a:pt x="150" y="0"/>
                    <a:pt x="156" y="0"/>
                  </a:cubicBezTo>
                  <a:cubicBezTo>
                    <a:pt x="162" y="0"/>
                    <a:pt x="168" y="3"/>
                    <a:pt x="172" y="8"/>
                  </a:cubicBezTo>
                  <a:cubicBezTo>
                    <a:pt x="307" y="212"/>
                    <a:pt x="307" y="212"/>
                    <a:pt x="307" y="212"/>
                  </a:cubicBezTo>
                  <a:cubicBezTo>
                    <a:pt x="310" y="215"/>
                    <a:pt x="311" y="219"/>
                    <a:pt x="311" y="223"/>
                  </a:cubicBezTo>
                  <a:cubicBezTo>
                    <a:pt x="311" y="234"/>
                    <a:pt x="303" y="242"/>
                    <a:pt x="292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803FF245-FC77-379D-3927-5BF0FF88E07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9301" y="-225425"/>
              <a:ext cx="1365250" cy="1060450"/>
            </a:xfrm>
            <a:custGeom>
              <a:avLst/>
              <a:gdLst>
                <a:gd name="T0" fmla="*/ 340 w 360"/>
                <a:gd name="T1" fmla="*/ 279 h 279"/>
                <a:gd name="T2" fmla="*/ 340 w 360"/>
                <a:gd name="T3" fmla="*/ 279 h 279"/>
                <a:gd name="T4" fmla="*/ 21 w 360"/>
                <a:gd name="T5" fmla="*/ 279 h 279"/>
                <a:gd name="T6" fmla="*/ 3 w 360"/>
                <a:gd name="T7" fmla="*/ 268 h 279"/>
                <a:gd name="T8" fmla="*/ 4 w 360"/>
                <a:gd name="T9" fmla="*/ 248 h 279"/>
                <a:gd name="T10" fmla="*/ 164 w 360"/>
                <a:gd name="T11" fmla="*/ 8 h 279"/>
                <a:gd name="T12" fmla="*/ 180 w 360"/>
                <a:gd name="T13" fmla="*/ 0 h 279"/>
                <a:gd name="T14" fmla="*/ 197 w 360"/>
                <a:gd name="T15" fmla="*/ 8 h 279"/>
                <a:gd name="T16" fmla="*/ 355 w 360"/>
                <a:gd name="T17" fmla="*/ 246 h 279"/>
                <a:gd name="T18" fmla="*/ 360 w 360"/>
                <a:gd name="T19" fmla="*/ 259 h 279"/>
                <a:gd name="T20" fmla="*/ 340 w 360"/>
                <a:gd name="T21" fmla="*/ 279 h 279"/>
                <a:gd name="T22" fmla="*/ 58 w 360"/>
                <a:gd name="T23" fmla="*/ 239 h 279"/>
                <a:gd name="T24" fmla="*/ 302 w 360"/>
                <a:gd name="T25" fmla="*/ 239 h 279"/>
                <a:gd name="T26" fmla="*/ 180 w 360"/>
                <a:gd name="T27" fmla="*/ 56 h 279"/>
                <a:gd name="T28" fmla="*/ 58 w 360"/>
                <a:gd name="T29" fmla="*/ 2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0" h="279">
                  <a:moveTo>
                    <a:pt x="340" y="279"/>
                  </a:moveTo>
                  <a:cubicBezTo>
                    <a:pt x="340" y="279"/>
                    <a:pt x="340" y="279"/>
                    <a:pt x="340" y="279"/>
                  </a:cubicBezTo>
                  <a:cubicBezTo>
                    <a:pt x="21" y="279"/>
                    <a:pt x="21" y="279"/>
                    <a:pt x="21" y="279"/>
                  </a:cubicBezTo>
                  <a:cubicBezTo>
                    <a:pt x="14" y="279"/>
                    <a:pt x="7" y="275"/>
                    <a:pt x="3" y="268"/>
                  </a:cubicBezTo>
                  <a:cubicBezTo>
                    <a:pt x="0" y="262"/>
                    <a:pt x="0" y="254"/>
                    <a:pt x="4" y="24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7" y="3"/>
                    <a:pt x="174" y="0"/>
                    <a:pt x="180" y="0"/>
                  </a:cubicBezTo>
                  <a:cubicBezTo>
                    <a:pt x="187" y="0"/>
                    <a:pt x="193" y="3"/>
                    <a:pt x="197" y="8"/>
                  </a:cubicBezTo>
                  <a:cubicBezTo>
                    <a:pt x="355" y="246"/>
                    <a:pt x="355" y="246"/>
                    <a:pt x="355" y="246"/>
                  </a:cubicBezTo>
                  <a:cubicBezTo>
                    <a:pt x="358" y="250"/>
                    <a:pt x="360" y="254"/>
                    <a:pt x="360" y="259"/>
                  </a:cubicBezTo>
                  <a:cubicBezTo>
                    <a:pt x="360" y="270"/>
                    <a:pt x="351" y="279"/>
                    <a:pt x="340" y="279"/>
                  </a:cubicBezTo>
                  <a:close/>
                  <a:moveTo>
                    <a:pt x="58" y="239"/>
                  </a:moveTo>
                  <a:cubicBezTo>
                    <a:pt x="302" y="239"/>
                    <a:pt x="302" y="239"/>
                    <a:pt x="302" y="239"/>
                  </a:cubicBezTo>
                  <a:cubicBezTo>
                    <a:pt x="180" y="56"/>
                    <a:pt x="180" y="56"/>
                    <a:pt x="180" y="56"/>
                  </a:cubicBezTo>
                  <a:lnTo>
                    <a:pt x="58" y="23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B8DC141-F747-9E85-B028-A97EEC1535DB}"/>
              </a:ext>
            </a:extLst>
          </p:cNvPr>
          <p:cNvSpPr/>
          <p:nvPr/>
        </p:nvSpPr>
        <p:spPr>
          <a:xfrm>
            <a:off x="4120901" y="9509572"/>
            <a:ext cx="3818172" cy="601937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spc="-150" baseline="0">
                <a:solidFill>
                  <a:schemeClr val="tx2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Animated Template</a:t>
            </a:r>
            <a:endParaRPr lang="en-US" sz="2800" b="1" spc="-150" baseline="0" dirty="0">
              <a:solidFill>
                <a:schemeClr val="tx2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E72B512-A949-01CB-57D0-D5B6CEB0C94F}"/>
              </a:ext>
            </a:extLst>
          </p:cNvPr>
          <p:cNvGrpSpPr/>
          <p:nvPr/>
        </p:nvGrpSpPr>
        <p:grpSpPr>
          <a:xfrm>
            <a:off x="10277402" y="-1388703"/>
            <a:ext cx="2775239" cy="2777405"/>
            <a:chOff x="5076825" y="2411413"/>
            <a:chExt cx="2035175" cy="2036763"/>
          </a:xfrm>
          <a:solidFill>
            <a:schemeClr val="bg1">
              <a:alpha val="6000"/>
            </a:schemeClr>
          </a:solidFill>
        </p:grpSpPr>
        <p:sp>
          <p:nvSpPr>
            <p:cNvPr id="22" name="Freeform 25">
              <a:extLst>
                <a:ext uri="{FF2B5EF4-FFF2-40B4-BE49-F238E27FC236}">
                  <a16:creationId xmlns:a16="http://schemas.microsoft.com/office/drawing/2014/main" id="{5AF42982-0C80-07DE-C94B-7A725D7447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3008313"/>
              <a:ext cx="1317625" cy="1374775"/>
            </a:xfrm>
            <a:custGeom>
              <a:avLst/>
              <a:gdLst>
                <a:gd name="T0" fmla="*/ 3 w 348"/>
                <a:gd name="T1" fmla="*/ 0 h 363"/>
                <a:gd name="T2" fmla="*/ 3 w 348"/>
                <a:gd name="T3" fmla="*/ 2 h 363"/>
                <a:gd name="T4" fmla="*/ 5 w 348"/>
                <a:gd name="T5" fmla="*/ 18 h 363"/>
                <a:gd name="T6" fmla="*/ 331 w 348"/>
                <a:gd name="T7" fmla="*/ 359 h 363"/>
                <a:gd name="T8" fmla="*/ 341 w 348"/>
                <a:gd name="T9" fmla="*/ 363 h 363"/>
                <a:gd name="T10" fmla="*/ 346 w 348"/>
                <a:gd name="T11" fmla="*/ 362 h 363"/>
                <a:gd name="T12" fmla="*/ 348 w 348"/>
                <a:gd name="T13" fmla="*/ 361 h 363"/>
                <a:gd name="T14" fmla="*/ 3 w 348"/>
                <a:gd name="T1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63">
                  <a:moveTo>
                    <a:pt x="3" y="0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0" y="7"/>
                    <a:pt x="1" y="13"/>
                    <a:pt x="5" y="18"/>
                  </a:cubicBezTo>
                  <a:cubicBezTo>
                    <a:pt x="331" y="359"/>
                    <a:pt x="331" y="359"/>
                    <a:pt x="331" y="359"/>
                  </a:cubicBezTo>
                  <a:cubicBezTo>
                    <a:pt x="334" y="361"/>
                    <a:pt x="337" y="363"/>
                    <a:pt x="341" y="363"/>
                  </a:cubicBezTo>
                  <a:cubicBezTo>
                    <a:pt x="343" y="363"/>
                    <a:pt x="344" y="363"/>
                    <a:pt x="346" y="362"/>
                  </a:cubicBezTo>
                  <a:cubicBezTo>
                    <a:pt x="347" y="362"/>
                    <a:pt x="347" y="362"/>
                    <a:pt x="348" y="36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3" name="Freeform 26">
              <a:extLst>
                <a:ext uri="{FF2B5EF4-FFF2-40B4-BE49-F238E27FC236}">
                  <a16:creationId xmlns:a16="http://schemas.microsoft.com/office/drawing/2014/main" id="{1DB0CA13-175B-C1AE-B3F2-948773DD6BC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84488"/>
              <a:ext cx="1377950" cy="1438275"/>
            </a:xfrm>
            <a:custGeom>
              <a:avLst/>
              <a:gdLst>
                <a:gd name="T0" fmla="*/ 3 w 364"/>
                <a:gd name="T1" fmla="*/ 0 h 380"/>
                <a:gd name="T2" fmla="*/ 3 w 364"/>
                <a:gd name="T3" fmla="*/ 0 h 380"/>
                <a:gd name="T4" fmla="*/ 5 w 364"/>
                <a:gd name="T5" fmla="*/ 17 h 380"/>
                <a:gd name="T6" fmla="*/ 347 w 364"/>
                <a:gd name="T7" fmla="*/ 376 h 380"/>
                <a:gd name="T8" fmla="*/ 357 w 364"/>
                <a:gd name="T9" fmla="*/ 380 h 380"/>
                <a:gd name="T10" fmla="*/ 364 w 364"/>
                <a:gd name="T11" fmla="*/ 378 h 380"/>
                <a:gd name="T12" fmla="*/ 364 w 364"/>
                <a:gd name="T13" fmla="*/ 378 h 380"/>
                <a:gd name="T14" fmla="*/ 3 w 364"/>
                <a:gd name="T1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380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5"/>
                    <a:pt x="1" y="12"/>
                    <a:pt x="5" y="17"/>
                  </a:cubicBezTo>
                  <a:cubicBezTo>
                    <a:pt x="347" y="376"/>
                    <a:pt x="347" y="376"/>
                    <a:pt x="347" y="376"/>
                  </a:cubicBezTo>
                  <a:cubicBezTo>
                    <a:pt x="350" y="378"/>
                    <a:pt x="353" y="380"/>
                    <a:pt x="357" y="380"/>
                  </a:cubicBezTo>
                  <a:cubicBezTo>
                    <a:pt x="359" y="380"/>
                    <a:pt x="362" y="379"/>
                    <a:pt x="364" y="378"/>
                  </a:cubicBezTo>
                  <a:cubicBezTo>
                    <a:pt x="364" y="378"/>
                    <a:pt x="364" y="378"/>
                    <a:pt x="364" y="37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4" name="Freeform 27">
              <a:extLst>
                <a:ext uri="{FF2B5EF4-FFF2-40B4-BE49-F238E27FC236}">
                  <a16:creationId xmlns:a16="http://schemas.microsoft.com/office/drawing/2014/main" id="{C4C03107-ACAF-A501-434F-D33D5DD65027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2773363"/>
              <a:ext cx="1422400" cy="1489075"/>
            </a:xfrm>
            <a:custGeom>
              <a:avLst/>
              <a:gdLst>
                <a:gd name="T0" fmla="*/ 7 w 376"/>
                <a:gd name="T1" fmla="*/ 0 h 393"/>
                <a:gd name="T2" fmla="*/ 0 w 376"/>
                <a:gd name="T3" fmla="*/ 8 h 393"/>
                <a:gd name="T4" fmla="*/ 368 w 376"/>
                <a:gd name="T5" fmla="*/ 393 h 393"/>
                <a:gd name="T6" fmla="*/ 376 w 376"/>
                <a:gd name="T7" fmla="*/ 387 h 393"/>
                <a:gd name="T8" fmla="*/ 7 w 376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93">
                  <a:moveTo>
                    <a:pt x="7" y="0"/>
                  </a:moveTo>
                  <a:cubicBezTo>
                    <a:pt x="5" y="2"/>
                    <a:pt x="2" y="5"/>
                    <a:pt x="0" y="8"/>
                  </a:cubicBezTo>
                  <a:cubicBezTo>
                    <a:pt x="368" y="393"/>
                    <a:pt x="368" y="393"/>
                    <a:pt x="368" y="393"/>
                  </a:cubicBezTo>
                  <a:cubicBezTo>
                    <a:pt x="371" y="391"/>
                    <a:pt x="374" y="389"/>
                    <a:pt x="376" y="387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5" name="Freeform 28">
              <a:extLst>
                <a:ext uri="{FF2B5EF4-FFF2-40B4-BE49-F238E27FC236}">
                  <a16:creationId xmlns:a16="http://schemas.microsoft.com/office/drawing/2014/main" id="{800B95BC-A3FA-28D1-17E6-FFF37BB856B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316288"/>
              <a:ext cx="1081088" cy="1131888"/>
            </a:xfrm>
            <a:custGeom>
              <a:avLst/>
              <a:gdLst>
                <a:gd name="T0" fmla="*/ 1 w 286"/>
                <a:gd name="T1" fmla="*/ 0 h 299"/>
                <a:gd name="T2" fmla="*/ 1 w 286"/>
                <a:gd name="T3" fmla="*/ 8 h 299"/>
                <a:gd name="T4" fmla="*/ 4 w 286"/>
                <a:gd name="T5" fmla="*/ 19 h 299"/>
                <a:gd name="T6" fmla="*/ 268 w 286"/>
                <a:gd name="T7" fmla="*/ 295 h 299"/>
                <a:gd name="T8" fmla="*/ 278 w 286"/>
                <a:gd name="T9" fmla="*/ 299 h 299"/>
                <a:gd name="T10" fmla="*/ 278 w 286"/>
                <a:gd name="T11" fmla="*/ 299 h 299"/>
                <a:gd name="T12" fmla="*/ 286 w 286"/>
                <a:gd name="T13" fmla="*/ 299 h 299"/>
                <a:gd name="T14" fmla="*/ 1 w 286"/>
                <a:gd name="T1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6" h="299">
                  <a:moveTo>
                    <a:pt x="1" y="0"/>
                  </a:moveTo>
                  <a:cubicBezTo>
                    <a:pt x="1" y="3"/>
                    <a:pt x="1" y="5"/>
                    <a:pt x="1" y="8"/>
                  </a:cubicBezTo>
                  <a:cubicBezTo>
                    <a:pt x="0" y="12"/>
                    <a:pt x="2" y="16"/>
                    <a:pt x="4" y="19"/>
                  </a:cubicBezTo>
                  <a:cubicBezTo>
                    <a:pt x="268" y="295"/>
                    <a:pt x="268" y="295"/>
                    <a:pt x="268" y="295"/>
                  </a:cubicBezTo>
                  <a:cubicBezTo>
                    <a:pt x="270" y="297"/>
                    <a:pt x="274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81" y="299"/>
                    <a:pt x="283" y="299"/>
                    <a:pt x="286" y="299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6" name="Freeform 29">
              <a:extLst>
                <a:ext uri="{FF2B5EF4-FFF2-40B4-BE49-F238E27FC236}">
                  <a16:creationId xmlns:a16="http://schemas.microsoft.com/office/drawing/2014/main" id="{51F59502-FB7B-2842-84B0-27262976B9A9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3762375"/>
              <a:ext cx="585788" cy="612775"/>
            </a:xfrm>
            <a:custGeom>
              <a:avLst/>
              <a:gdLst>
                <a:gd name="T0" fmla="*/ 0 w 155"/>
                <a:gd name="T1" fmla="*/ 0 h 162"/>
                <a:gd name="T2" fmla="*/ 10 w 155"/>
                <a:gd name="T3" fmla="*/ 25 h 162"/>
                <a:gd name="T4" fmla="*/ 13 w 155"/>
                <a:gd name="T5" fmla="*/ 29 h 162"/>
                <a:gd name="T6" fmla="*/ 127 w 155"/>
                <a:gd name="T7" fmla="*/ 148 h 162"/>
                <a:gd name="T8" fmla="*/ 131 w 155"/>
                <a:gd name="T9" fmla="*/ 151 h 162"/>
                <a:gd name="T10" fmla="*/ 155 w 155"/>
                <a:gd name="T11" fmla="*/ 162 h 162"/>
                <a:gd name="T12" fmla="*/ 0 w 155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62">
                  <a:moveTo>
                    <a:pt x="0" y="0"/>
                  </a:moveTo>
                  <a:cubicBezTo>
                    <a:pt x="3" y="9"/>
                    <a:pt x="7" y="17"/>
                    <a:pt x="10" y="25"/>
                  </a:cubicBezTo>
                  <a:cubicBezTo>
                    <a:pt x="11" y="26"/>
                    <a:pt x="12" y="28"/>
                    <a:pt x="13" y="2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9"/>
                    <a:pt x="129" y="150"/>
                    <a:pt x="131" y="151"/>
                  </a:cubicBezTo>
                  <a:cubicBezTo>
                    <a:pt x="139" y="155"/>
                    <a:pt x="147" y="159"/>
                    <a:pt x="155" y="16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7" name="Freeform 30">
              <a:extLst>
                <a:ext uri="{FF2B5EF4-FFF2-40B4-BE49-F238E27FC236}">
                  <a16:creationId xmlns:a16="http://schemas.microsoft.com/office/drawing/2014/main" id="{C5AC1C91-04B4-89F2-5A4B-1DD53D876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3152775"/>
              <a:ext cx="1222375" cy="1276350"/>
            </a:xfrm>
            <a:custGeom>
              <a:avLst/>
              <a:gdLst>
                <a:gd name="T0" fmla="*/ 3 w 323"/>
                <a:gd name="T1" fmla="*/ 0 h 337"/>
                <a:gd name="T2" fmla="*/ 1 w 323"/>
                <a:gd name="T3" fmla="*/ 4 h 337"/>
                <a:gd name="T4" fmla="*/ 5 w 323"/>
                <a:gd name="T5" fmla="*/ 18 h 337"/>
                <a:gd name="T6" fmla="*/ 305 w 323"/>
                <a:gd name="T7" fmla="*/ 332 h 337"/>
                <a:gd name="T8" fmla="*/ 315 w 323"/>
                <a:gd name="T9" fmla="*/ 337 h 337"/>
                <a:gd name="T10" fmla="*/ 318 w 323"/>
                <a:gd name="T11" fmla="*/ 336 h 337"/>
                <a:gd name="T12" fmla="*/ 323 w 323"/>
                <a:gd name="T13" fmla="*/ 335 h 337"/>
                <a:gd name="T14" fmla="*/ 3 w 323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37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0" y="9"/>
                    <a:pt x="2" y="14"/>
                    <a:pt x="5" y="18"/>
                  </a:cubicBezTo>
                  <a:cubicBezTo>
                    <a:pt x="305" y="332"/>
                    <a:pt x="305" y="332"/>
                    <a:pt x="305" y="332"/>
                  </a:cubicBezTo>
                  <a:cubicBezTo>
                    <a:pt x="308" y="335"/>
                    <a:pt x="312" y="337"/>
                    <a:pt x="315" y="337"/>
                  </a:cubicBezTo>
                  <a:cubicBezTo>
                    <a:pt x="316" y="337"/>
                    <a:pt x="317" y="337"/>
                    <a:pt x="318" y="336"/>
                  </a:cubicBezTo>
                  <a:cubicBezTo>
                    <a:pt x="320" y="336"/>
                    <a:pt x="321" y="336"/>
                    <a:pt x="323" y="33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8" name="Freeform 31">
              <a:extLst>
                <a:ext uri="{FF2B5EF4-FFF2-40B4-BE49-F238E27FC236}">
                  <a16:creationId xmlns:a16="http://schemas.microsoft.com/office/drawing/2014/main" id="{62B9743A-0D50-285B-FCB9-5EA9B1365100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508375"/>
              <a:ext cx="889000" cy="931863"/>
            </a:xfrm>
            <a:custGeom>
              <a:avLst/>
              <a:gdLst>
                <a:gd name="T0" fmla="*/ 0 w 235"/>
                <a:gd name="T1" fmla="*/ 0 h 246"/>
                <a:gd name="T2" fmla="*/ 2 w 235"/>
                <a:gd name="T3" fmla="*/ 13 h 246"/>
                <a:gd name="T4" fmla="*/ 6 w 235"/>
                <a:gd name="T5" fmla="*/ 21 h 246"/>
                <a:gd name="T6" fmla="*/ 214 w 235"/>
                <a:gd name="T7" fmla="*/ 240 h 246"/>
                <a:gd name="T8" fmla="*/ 222 w 235"/>
                <a:gd name="T9" fmla="*/ 244 h 246"/>
                <a:gd name="T10" fmla="*/ 235 w 235"/>
                <a:gd name="T11" fmla="*/ 246 h 246"/>
                <a:gd name="T12" fmla="*/ 0 w 235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6">
                  <a:moveTo>
                    <a:pt x="0" y="0"/>
                  </a:moveTo>
                  <a:cubicBezTo>
                    <a:pt x="1" y="5"/>
                    <a:pt x="1" y="9"/>
                    <a:pt x="2" y="13"/>
                  </a:cubicBezTo>
                  <a:cubicBezTo>
                    <a:pt x="2" y="16"/>
                    <a:pt x="4" y="19"/>
                    <a:pt x="6" y="21"/>
                  </a:cubicBezTo>
                  <a:cubicBezTo>
                    <a:pt x="214" y="240"/>
                    <a:pt x="214" y="240"/>
                    <a:pt x="214" y="240"/>
                  </a:cubicBezTo>
                  <a:cubicBezTo>
                    <a:pt x="216" y="242"/>
                    <a:pt x="219" y="244"/>
                    <a:pt x="222" y="244"/>
                  </a:cubicBezTo>
                  <a:cubicBezTo>
                    <a:pt x="226" y="245"/>
                    <a:pt x="231" y="246"/>
                    <a:pt x="235" y="24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9" name="Freeform 32">
              <a:extLst>
                <a:ext uri="{FF2B5EF4-FFF2-40B4-BE49-F238E27FC236}">
                  <a16:creationId xmlns:a16="http://schemas.microsoft.com/office/drawing/2014/main" id="{DBDD5B1A-E4E9-44C9-897B-2631CD4CD1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589213"/>
              <a:ext cx="1419225" cy="1487488"/>
            </a:xfrm>
            <a:custGeom>
              <a:avLst/>
              <a:gdLst>
                <a:gd name="T0" fmla="*/ 8 w 375"/>
                <a:gd name="T1" fmla="*/ 0 h 393"/>
                <a:gd name="T2" fmla="*/ 0 w 375"/>
                <a:gd name="T3" fmla="*/ 6 h 393"/>
                <a:gd name="T4" fmla="*/ 369 w 375"/>
                <a:gd name="T5" fmla="*/ 393 h 393"/>
                <a:gd name="T6" fmla="*/ 375 w 375"/>
                <a:gd name="T7" fmla="*/ 385 h 393"/>
                <a:gd name="T8" fmla="*/ 8 w 375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93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369" y="393"/>
                    <a:pt x="369" y="393"/>
                    <a:pt x="369" y="393"/>
                  </a:cubicBezTo>
                  <a:cubicBezTo>
                    <a:pt x="371" y="390"/>
                    <a:pt x="373" y="388"/>
                    <a:pt x="375" y="38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0" name="Freeform 33">
              <a:extLst>
                <a:ext uri="{FF2B5EF4-FFF2-40B4-BE49-F238E27FC236}">
                  <a16:creationId xmlns:a16="http://schemas.microsoft.com/office/drawing/2014/main" id="{97099D17-DC5C-3AA1-1CF5-5D427D5BE5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422525"/>
              <a:ext cx="866775" cy="908050"/>
            </a:xfrm>
            <a:custGeom>
              <a:avLst/>
              <a:gdLst>
                <a:gd name="T0" fmla="*/ 0 w 229"/>
                <a:gd name="T1" fmla="*/ 0 h 240"/>
                <a:gd name="T2" fmla="*/ 229 w 229"/>
                <a:gd name="T3" fmla="*/ 240 h 240"/>
                <a:gd name="T4" fmla="*/ 227 w 229"/>
                <a:gd name="T5" fmla="*/ 226 h 240"/>
                <a:gd name="T6" fmla="*/ 223 w 229"/>
                <a:gd name="T7" fmla="*/ 219 h 240"/>
                <a:gd name="T8" fmla="*/ 20 w 229"/>
                <a:gd name="T9" fmla="*/ 6 h 240"/>
                <a:gd name="T10" fmla="*/ 13 w 229"/>
                <a:gd name="T11" fmla="*/ 2 h 240"/>
                <a:gd name="T12" fmla="*/ 0 w 229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40">
                  <a:moveTo>
                    <a:pt x="0" y="0"/>
                  </a:moveTo>
                  <a:cubicBezTo>
                    <a:pt x="229" y="240"/>
                    <a:pt x="229" y="240"/>
                    <a:pt x="229" y="240"/>
                  </a:cubicBezTo>
                  <a:cubicBezTo>
                    <a:pt x="228" y="235"/>
                    <a:pt x="228" y="231"/>
                    <a:pt x="227" y="226"/>
                  </a:cubicBezTo>
                  <a:cubicBezTo>
                    <a:pt x="227" y="224"/>
                    <a:pt x="225" y="221"/>
                    <a:pt x="223" y="219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8" y="4"/>
                    <a:pt x="16" y="2"/>
                    <a:pt x="13" y="2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1" name="Freeform 34">
              <a:extLst>
                <a:ext uri="{FF2B5EF4-FFF2-40B4-BE49-F238E27FC236}">
                  <a16:creationId xmlns:a16="http://schemas.microsoft.com/office/drawing/2014/main" id="{FB986262-E0E3-E453-4C05-8F06ED269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25" y="2493963"/>
              <a:ext cx="547688" cy="576263"/>
            </a:xfrm>
            <a:custGeom>
              <a:avLst/>
              <a:gdLst>
                <a:gd name="T0" fmla="*/ 0 w 145"/>
                <a:gd name="T1" fmla="*/ 0 h 152"/>
                <a:gd name="T2" fmla="*/ 145 w 145"/>
                <a:gd name="T3" fmla="*/ 152 h 152"/>
                <a:gd name="T4" fmla="*/ 133 w 145"/>
                <a:gd name="T5" fmla="*/ 125 h 152"/>
                <a:gd name="T6" fmla="*/ 130 w 145"/>
                <a:gd name="T7" fmla="*/ 121 h 152"/>
                <a:gd name="T8" fmla="*/ 29 w 145"/>
                <a:gd name="T9" fmla="*/ 16 h 152"/>
                <a:gd name="T10" fmla="*/ 26 w 145"/>
                <a:gd name="T11" fmla="*/ 13 h 152"/>
                <a:gd name="T12" fmla="*/ 0 w 145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2">
                  <a:moveTo>
                    <a:pt x="0" y="0"/>
                  </a:moveTo>
                  <a:cubicBezTo>
                    <a:pt x="145" y="152"/>
                    <a:pt x="145" y="152"/>
                    <a:pt x="145" y="152"/>
                  </a:cubicBezTo>
                  <a:cubicBezTo>
                    <a:pt x="141" y="143"/>
                    <a:pt x="137" y="134"/>
                    <a:pt x="133" y="125"/>
                  </a:cubicBezTo>
                  <a:cubicBezTo>
                    <a:pt x="132" y="124"/>
                    <a:pt x="131" y="122"/>
                    <a:pt x="130" y="12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5"/>
                    <a:pt x="27" y="14"/>
                    <a:pt x="26" y="13"/>
                  </a:cubicBezTo>
                  <a:cubicBezTo>
                    <a:pt x="18" y="8"/>
                    <a:pt x="9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C9EA7A72-0F1E-CC8B-11B1-04D09F73B1FE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0" y="2411413"/>
              <a:ext cx="1066800" cy="1116013"/>
            </a:xfrm>
            <a:custGeom>
              <a:avLst/>
              <a:gdLst>
                <a:gd name="T0" fmla="*/ 8 w 282"/>
                <a:gd name="T1" fmla="*/ 0 h 295"/>
                <a:gd name="T2" fmla="*/ 8 w 282"/>
                <a:gd name="T3" fmla="*/ 0 h 295"/>
                <a:gd name="T4" fmla="*/ 0 w 282"/>
                <a:gd name="T5" fmla="*/ 0 h 295"/>
                <a:gd name="T6" fmla="*/ 281 w 282"/>
                <a:gd name="T7" fmla="*/ 295 h 295"/>
                <a:gd name="T8" fmla="*/ 281 w 282"/>
                <a:gd name="T9" fmla="*/ 287 h 295"/>
                <a:gd name="T10" fmla="*/ 277 w 282"/>
                <a:gd name="T11" fmla="*/ 276 h 295"/>
                <a:gd name="T12" fmla="*/ 18 w 282"/>
                <a:gd name="T13" fmla="*/ 4 h 295"/>
                <a:gd name="T14" fmla="*/ 8 w 282"/>
                <a:gd name="T1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9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281" y="295"/>
                    <a:pt x="281" y="295"/>
                    <a:pt x="281" y="295"/>
                  </a:cubicBezTo>
                  <a:cubicBezTo>
                    <a:pt x="281" y="292"/>
                    <a:pt x="281" y="289"/>
                    <a:pt x="281" y="287"/>
                  </a:cubicBezTo>
                  <a:cubicBezTo>
                    <a:pt x="282" y="283"/>
                    <a:pt x="280" y="279"/>
                    <a:pt x="277" y="27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B1626EC0-EC9F-30E4-AE1E-A88361EF98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5" y="2471738"/>
              <a:ext cx="1309688" cy="1366838"/>
            </a:xfrm>
            <a:custGeom>
              <a:avLst/>
              <a:gdLst>
                <a:gd name="T0" fmla="*/ 7 w 346"/>
                <a:gd name="T1" fmla="*/ 0 h 361"/>
                <a:gd name="T2" fmla="*/ 2 w 346"/>
                <a:gd name="T3" fmla="*/ 1 h 361"/>
                <a:gd name="T4" fmla="*/ 0 w 346"/>
                <a:gd name="T5" fmla="*/ 2 h 361"/>
                <a:gd name="T6" fmla="*/ 343 w 346"/>
                <a:gd name="T7" fmla="*/ 361 h 361"/>
                <a:gd name="T8" fmla="*/ 343 w 346"/>
                <a:gd name="T9" fmla="*/ 359 h 361"/>
                <a:gd name="T10" fmla="*/ 341 w 346"/>
                <a:gd name="T11" fmla="*/ 343 h 361"/>
                <a:gd name="T12" fmla="*/ 17 w 346"/>
                <a:gd name="T13" fmla="*/ 4 h 361"/>
                <a:gd name="T14" fmla="*/ 7 w 346"/>
                <a:gd name="T1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" h="361">
                  <a:moveTo>
                    <a:pt x="7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343" y="361"/>
                    <a:pt x="343" y="361"/>
                    <a:pt x="343" y="361"/>
                  </a:cubicBezTo>
                  <a:cubicBezTo>
                    <a:pt x="343" y="360"/>
                    <a:pt x="343" y="359"/>
                    <a:pt x="343" y="359"/>
                  </a:cubicBezTo>
                  <a:cubicBezTo>
                    <a:pt x="346" y="353"/>
                    <a:pt x="344" y="347"/>
                    <a:pt x="341" y="34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88277349-3E4F-0D8A-A49E-FDFBD6F55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113" y="2532063"/>
              <a:ext cx="1373188" cy="1430338"/>
            </a:xfrm>
            <a:custGeom>
              <a:avLst/>
              <a:gdLst>
                <a:gd name="T0" fmla="*/ 7 w 363"/>
                <a:gd name="T1" fmla="*/ 0 h 378"/>
                <a:gd name="T2" fmla="*/ 1 w 363"/>
                <a:gd name="T3" fmla="*/ 1 h 378"/>
                <a:gd name="T4" fmla="*/ 0 w 363"/>
                <a:gd name="T5" fmla="*/ 2 h 378"/>
                <a:gd name="T6" fmla="*/ 360 w 363"/>
                <a:gd name="T7" fmla="*/ 378 h 378"/>
                <a:gd name="T8" fmla="*/ 358 w 363"/>
                <a:gd name="T9" fmla="*/ 361 h 378"/>
                <a:gd name="T10" fmla="*/ 17 w 363"/>
                <a:gd name="T11" fmla="*/ 4 h 378"/>
                <a:gd name="T12" fmla="*/ 7 w 363"/>
                <a:gd name="T1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378">
                  <a:moveTo>
                    <a:pt x="7" y="0"/>
                  </a:move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3" y="373"/>
                    <a:pt x="363" y="366"/>
                    <a:pt x="358" y="36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8" name="Freeform 38">
              <a:extLst>
                <a:ext uri="{FF2B5EF4-FFF2-40B4-BE49-F238E27FC236}">
                  <a16:creationId xmlns:a16="http://schemas.microsoft.com/office/drawing/2014/main" id="{1151D348-2D98-9EDC-3C3C-BCFCA5C103D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2674938"/>
              <a:ext cx="1438275" cy="1500188"/>
            </a:xfrm>
            <a:custGeom>
              <a:avLst/>
              <a:gdLst>
                <a:gd name="T0" fmla="*/ 8 w 380"/>
                <a:gd name="T1" fmla="*/ 0 h 396"/>
                <a:gd name="T2" fmla="*/ 0 w 380"/>
                <a:gd name="T3" fmla="*/ 7 h 396"/>
                <a:gd name="T4" fmla="*/ 372 w 380"/>
                <a:gd name="T5" fmla="*/ 396 h 396"/>
                <a:gd name="T6" fmla="*/ 380 w 380"/>
                <a:gd name="T7" fmla="*/ 389 h 396"/>
                <a:gd name="T8" fmla="*/ 8 w 380"/>
                <a:gd name="T9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396">
                  <a:moveTo>
                    <a:pt x="8" y="0"/>
                  </a:moveTo>
                  <a:cubicBezTo>
                    <a:pt x="5" y="2"/>
                    <a:pt x="3" y="4"/>
                    <a:pt x="0" y="7"/>
                  </a:cubicBezTo>
                  <a:cubicBezTo>
                    <a:pt x="372" y="396"/>
                    <a:pt x="372" y="396"/>
                    <a:pt x="372" y="396"/>
                  </a:cubicBezTo>
                  <a:cubicBezTo>
                    <a:pt x="374" y="394"/>
                    <a:pt x="377" y="391"/>
                    <a:pt x="380" y="38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9" name="Freeform 39">
              <a:extLst>
                <a:ext uri="{FF2B5EF4-FFF2-40B4-BE49-F238E27FC236}">
                  <a16:creationId xmlns:a16="http://schemas.microsoft.com/office/drawing/2014/main" id="{4A51CA20-6A0D-527F-9382-E40E851646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428875"/>
              <a:ext cx="1209675" cy="1265238"/>
            </a:xfrm>
            <a:custGeom>
              <a:avLst/>
              <a:gdLst>
                <a:gd name="T0" fmla="*/ 8 w 320"/>
                <a:gd name="T1" fmla="*/ 0 h 334"/>
                <a:gd name="T2" fmla="*/ 5 w 320"/>
                <a:gd name="T3" fmla="*/ 0 h 334"/>
                <a:gd name="T4" fmla="*/ 0 w 320"/>
                <a:gd name="T5" fmla="*/ 1 h 334"/>
                <a:gd name="T6" fmla="*/ 318 w 320"/>
                <a:gd name="T7" fmla="*/ 334 h 334"/>
                <a:gd name="T8" fmla="*/ 319 w 320"/>
                <a:gd name="T9" fmla="*/ 329 h 334"/>
                <a:gd name="T10" fmla="*/ 315 w 320"/>
                <a:gd name="T11" fmla="*/ 316 h 334"/>
                <a:gd name="T12" fmla="*/ 18 w 320"/>
                <a:gd name="T13" fmla="*/ 4 h 334"/>
                <a:gd name="T14" fmla="*/ 8 w 320"/>
                <a:gd name="T1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334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318" y="334"/>
                    <a:pt x="318" y="334"/>
                    <a:pt x="318" y="334"/>
                  </a:cubicBezTo>
                  <a:cubicBezTo>
                    <a:pt x="318" y="332"/>
                    <a:pt x="319" y="331"/>
                    <a:pt x="319" y="329"/>
                  </a:cubicBezTo>
                  <a:cubicBezTo>
                    <a:pt x="320" y="324"/>
                    <a:pt x="319" y="319"/>
                    <a:pt x="315" y="31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70" name="Freeform 19">
            <a:extLst>
              <a:ext uri="{FF2B5EF4-FFF2-40B4-BE49-F238E27FC236}">
                <a16:creationId xmlns:a16="http://schemas.microsoft.com/office/drawing/2014/main" id="{1068F355-64F9-4E71-F334-30983B36F2BF}"/>
              </a:ext>
            </a:extLst>
          </p:cNvPr>
          <p:cNvSpPr>
            <a:spLocks/>
          </p:cNvSpPr>
          <p:nvPr/>
        </p:nvSpPr>
        <p:spPr bwMode="auto">
          <a:xfrm>
            <a:off x="9679898" y="-1446315"/>
            <a:ext cx="3891814" cy="3435135"/>
          </a:xfrm>
          <a:custGeom>
            <a:avLst/>
            <a:gdLst>
              <a:gd name="T0" fmla="*/ 0 w 678"/>
              <a:gd name="T1" fmla="*/ 259 h 598"/>
              <a:gd name="T2" fmla="*/ 339 w 678"/>
              <a:gd name="T3" fmla="*/ 598 h 598"/>
              <a:gd name="T4" fmla="*/ 678 w 678"/>
              <a:gd name="T5" fmla="*/ 259 h 598"/>
              <a:gd name="T6" fmla="*/ 558 w 678"/>
              <a:gd name="T7" fmla="*/ 0 h 598"/>
              <a:gd name="T8" fmla="*/ 539 w 678"/>
              <a:gd name="T9" fmla="*/ 0 h 598"/>
              <a:gd name="T10" fmla="*/ 666 w 678"/>
              <a:gd name="T11" fmla="*/ 259 h 598"/>
              <a:gd name="T12" fmla="*/ 339 w 678"/>
              <a:gd name="T13" fmla="*/ 586 h 598"/>
              <a:gd name="T14" fmla="*/ 12 w 678"/>
              <a:gd name="T15" fmla="*/ 259 h 598"/>
              <a:gd name="T16" fmla="*/ 140 w 678"/>
              <a:gd name="T17" fmla="*/ 0 h 598"/>
              <a:gd name="T18" fmla="*/ 121 w 678"/>
              <a:gd name="T19" fmla="*/ 0 h 598"/>
              <a:gd name="T20" fmla="*/ 0 w 678"/>
              <a:gd name="T21" fmla="*/ 259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8" h="598">
                <a:moveTo>
                  <a:pt x="0" y="259"/>
                </a:moveTo>
                <a:cubicBezTo>
                  <a:pt x="0" y="446"/>
                  <a:pt x="153" y="598"/>
                  <a:pt x="339" y="598"/>
                </a:cubicBezTo>
                <a:cubicBezTo>
                  <a:pt x="526" y="598"/>
                  <a:pt x="678" y="446"/>
                  <a:pt x="678" y="259"/>
                </a:cubicBezTo>
                <a:cubicBezTo>
                  <a:pt x="678" y="155"/>
                  <a:pt x="632" y="62"/>
                  <a:pt x="558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616" y="60"/>
                  <a:pt x="666" y="154"/>
                  <a:pt x="666" y="259"/>
                </a:cubicBezTo>
                <a:cubicBezTo>
                  <a:pt x="666" y="439"/>
                  <a:pt x="520" y="586"/>
                  <a:pt x="339" y="586"/>
                </a:cubicBezTo>
                <a:cubicBezTo>
                  <a:pt x="159" y="586"/>
                  <a:pt x="12" y="439"/>
                  <a:pt x="12" y="259"/>
                </a:cubicBezTo>
                <a:cubicBezTo>
                  <a:pt x="12" y="154"/>
                  <a:pt x="62" y="60"/>
                  <a:pt x="14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47" y="62"/>
                  <a:pt x="0" y="155"/>
                  <a:pt x="0" y="259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10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dirty="0"/>
          </a:p>
        </p:txBody>
      </p:sp>
      <p:sp>
        <p:nvSpPr>
          <p:cNvPr id="71" name="Freeform 31">
            <a:extLst>
              <a:ext uri="{FF2B5EF4-FFF2-40B4-BE49-F238E27FC236}">
                <a16:creationId xmlns:a16="http://schemas.microsoft.com/office/drawing/2014/main" id="{966833FA-6368-608E-C82D-044F31CB28A4}"/>
              </a:ext>
            </a:extLst>
          </p:cNvPr>
          <p:cNvSpPr>
            <a:spLocks/>
          </p:cNvSpPr>
          <p:nvPr/>
        </p:nvSpPr>
        <p:spPr bwMode="auto">
          <a:xfrm>
            <a:off x="12890538" y="827247"/>
            <a:ext cx="647700" cy="650082"/>
          </a:xfrm>
          <a:custGeom>
            <a:avLst/>
            <a:gdLst>
              <a:gd name="T0" fmla="*/ 116 w 126"/>
              <a:gd name="T1" fmla="*/ 54 h 127"/>
              <a:gd name="T2" fmla="*/ 73 w 126"/>
              <a:gd name="T3" fmla="*/ 54 h 127"/>
              <a:gd name="T4" fmla="*/ 73 w 126"/>
              <a:gd name="T5" fmla="*/ 10 h 127"/>
              <a:gd name="T6" fmla="*/ 63 w 126"/>
              <a:gd name="T7" fmla="*/ 0 h 127"/>
              <a:gd name="T8" fmla="*/ 53 w 126"/>
              <a:gd name="T9" fmla="*/ 10 h 127"/>
              <a:gd name="T10" fmla="*/ 53 w 126"/>
              <a:gd name="T11" fmla="*/ 54 h 127"/>
              <a:gd name="T12" fmla="*/ 10 w 126"/>
              <a:gd name="T13" fmla="*/ 54 h 127"/>
              <a:gd name="T14" fmla="*/ 0 w 126"/>
              <a:gd name="T15" fmla="*/ 64 h 127"/>
              <a:gd name="T16" fmla="*/ 10 w 126"/>
              <a:gd name="T17" fmla="*/ 74 h 127"/>
              <a:gd name="T18" fmla="*/ 53 w 126"/>
              <a:gd name="T19" fmla="*/ 74 h 127"/>
              <a:gd name="T20" fmla="*/ 53 w 126"/>
              <a:gd name="T21" fmla="*/ 117 h 127"/>
              <a:gd name="T22" fmla="*/ 63 w 126"/>
              <a:gd name="T23" fmla="*/ 127 h 127"/>
              <a:gd name="T24" fmla="*/ 73 w 126"/>
              <a:gd name="T25" fmla="*/ 117 h 127"/>
              <a:gd name="T26" fmla="*/ 73 w 126"/>
              <a:gd name="T27" fmla="*/ 74 h 127"/>
              <a:gd name="T28" fmla="*/ 116 w 126"/>
              <a:gd name="T29" fmla="*/ 74 h 127"/>
              <a:gd name="T30" fmla="*/ 126 w 126"/>
              <a:gd name="T31" fmla="*/ 64 h 127"/>
              <a:gd name="T32" fmla="*/ 116 w 126"/>
              <a:gd name="T33" fmla="*/ 5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127">
                <a:moveTo>
                  <a:pt x="116" y="54"/>
                </a:moveTo>
                <a:cubicBezTo>
                  <a:pt x="73" y="54"/>
                  <a:pt x="73" y="54"/>
                  <a:pt x="73" y="54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5"/>
                  <a:pt x="69" y="0"/>
                  <a:pt x="63" y="0"/>
                </a:cubicBezTo>
                <a:cubicBezTo>
                  <a:pt x="58" y="0"/>
                  <a:pt x="53" y="5"/>
                  <a:pt x="53" y="10"/>
                </a:cubicBezTo>
                <a:cubicBezTo>
                  <a:pt x="53" y="54"/>
                  <a:pt x="53" y="54"/>
                  <a:pt x="53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4" y="54"/>
                  <a:pt x="0" y="58"/>
                  <a:pt x="0" y="64"/>
                </a:cubicBezTo>
                <a:cubicBezTo>
                  <a:pt x="0" y="69"/>
                  <a:pt x="4" y="74"/>
                  <a:pt x="10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3" y="123"/>
                  <a:pt x="58" y="127"/>
                  <a:pt x="63" y="127"/>
                </a:cubicBezTo>
                <a:cubicBezTo>
                  <a:pt x="69" y="127"/>
                  <a:pt x="73" y="123"/>
                  <a:pt x="73" y="117"/>
                </a:cubicBezTo>
                <a:cubicBezTo>
                  <a:pt x="73" y="74"/>
                  <a:pt x="73" y="74"/>
                  <a:pt x="73" y="74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22" y="74"/>
                  <a:pt x="126" y="69"/>
                  <a:pt x="126" y="64"/>
                </a:cubicBezTo>
                <a:cubicBezTo>
                  <a:pt x="126" y="58"/>
                  <a:pt x="122" y="54"/>
                  <a:pt x="116" y="54"/>
                </a:cubicBezTo>
                <a:close/>
              </a:path>
            </a:pathLst>
          </a:custGeom>
          <a:solidFill>
            <a:schemeClr val="tx1">
              <a:lumMod val="85000"/>
              <a:lumOff val="15000"/>
              <a:alpha val="14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A6FB72F-5E64-2682-3A5F-E0ADE90EF5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20" y="9372599"/>
            <a:ext cx="766775" cy="76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8" name="Graphic 8" descr="Target with solid fill">
            <a:extLst>
              <a:ext uri="{FF2B5EF4-FFF2-40B4-BE49-F238E27FC236}">
                <a16:creationId xmlns:a16="http://schemas.microsoft.com/office/drawing/2014/main" id="{D68DC8EA-1EDB-19DE-3926-F6B2BBCB27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03702" y="3306818"/>
            <a:ext cx="1978572" cy="1965434"/>
          </a:xfrm>
          <a:prstGeom prst="rect">
            <a:avLst/>
          </a:prstGeom>
        </p:spPr>
      </p:pic>
      <p:pic>
        <p:nvPicPr>
          <p:cNvPr id="9" name="Graphic 10" descr="Bullseye with solid fill">
            <a:extLst>
              <a:ext uri="{FF2B5EF4-FFF2-40B4-BE49-F238E27FC236}">
                <a16:creationId xmlns:a16="http://schemas.microsoft.com/office/drawing/2014/main" id="{719DC75D-B8C6-F374-3B96-475611AA5C7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515881" y="3436555"/>
            <a:ext cx="1715813" cy="1702675"/>
          </a:xfrm>
          <a:prstGeom prst="rect">
            <a:avLst/>
          </a:prstGeom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4B610F63-3928-862B-9EF0-C4E1C87F5429}"/>
              </a:ext>
            </a:extLst>
          </p:cNvPr>
          <p:cNvSpPr/>
          <p:nvPr/>
        </p:nvSpPr>
        <p:spPr>
          <a:xfrm>
            <a:off x="879472" y="6419514"/>
            <a:ext cx="4427033" cy="2172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 This is the sample dummy text insert your desired text.  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03C4D9C6-74E3-58CE-81D6-ECF2170CF61E}"/>
              </a:ext>
            </a:extLst>
          </p:cNvPr>
          <p:cNvSpPr/>
          <p:nvPr/>
        </p:nvSpPr>
        <p:spPr>
          <a:xfrm>
            <a:off x="6166039" y="6278363"/>
            <a:ext cx="4427033" cy="21725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300"/>
              </a:lnSpc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 This is the sample dummy text insert your desired text.  </a:t>
            </a:r>
          </a:p>
          <a:p>
            <a:pPr>
              <a:lnSpc>
                <a:spcPts val="3300"/>
              </a:lnSpc>
              <a:spcBef>
                <a:spcPts val="0"/>
              </a:spcBef>
            </a:pPr>
            <a:endParaRPr lang="en-US" sz="24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1353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5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600"/>
                            </p:stCondLst>
                            <p:childTnLst>
                              <p:par>
                                <p:cTn id="23" presetID="2" presetClass="entr" presetSubtype="4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2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4800"/>
                            </p:stCondLst>
                            <p:childTnLst>
                              <p:par>
                                <p:cTn id="42" presetID="2" presetClass="entr" presetSubtype="4" decel="6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2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7" grpId="0" animBg="1"/>
      <p:bldP spid="102" grpId="0"/>
      <p:bldP spid="104" grpId="0" animBg="1"/>
      <p:bldP spid="105" grpId="0" animBg="1"/>
      <p:bldP spid="6" grpId="0" animBg="1"/>
      <p:bldP spid="77" grpId="0"/>
      <p:bldP spid="86" grpId="0"/>
      <p:bldP spid="44" grpId="0"/>
      <p:bldP spid="4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0442A0E-1525-F12D-7750-E5BA4A3E50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FilmGrain/>
                    </a14:imgEffect>
                    <a14:imgEffect>
                      <a14:saturation sat="0"/>
                    </a14:imgEffect>
                    <a14:imgEffect>
                      <a14:brightnessContrast brigh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928" b="6928"/>
          <a:stretch/>
        </p:blipFill>
        <p:spPr>
          <a:xfrm>
            <a:off x="0" y="0"/>
            <a:ext cx="18310677" cy="10515600"/>
          </a:xfrm>
          <a:prstGeom prst="rect">
            <a:avLst/>
          </a:prstGeom>
        </p:spPr>
      </p:pic>
      <p:sp>
        <p:nvSpPr>
          <p:cNvPr id="78" name="Rectangle 77">
            <a:extLst>
              <a:ext uri="{FF2B5EF4-FFF2-40B4-BE49-F238E27FC236}">
                <a16:creationId xmlns:a16="http://schemas.microsoft.com/office/drawing/2014/main" id="{7ABD5544-7280-E738-81B4-B41554F9245E}"/>
              </a:ext>
            </a:extLst>
          </p:cNvPr>
          <p:cNvSpPr/>
          <p:nvPr/>
        </p:nvSpPr>
        <p:spPr>
          <a:xfrm rot="16200000">
            <a:off x="5514536" y="-2486467"/>
            <a:ext cx="7258929" cy="1828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0"/>
                </a:schemeClr>
              </a:gs>
              <a:gs pos="15000">
                <a:schemeClr val="tx2">
                  <a:lumMod val="2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Slide Number Placeholder 6">
            <a:extLst>
              <a:ext uri="{FF2B5EF4-FFF2-40B4-BE49-F238E27FC236}">
                <a16:creationId xmlns:a16="http://schemas.microsoft.com/office/drawing/2014/main" id="{FCEB0C78-7DD0-BBE6-5622-50C437F1A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/>
          <a:lstStyle/>
          <a:p>
            <a:fld id="{FE6444CC-FEB2-47C7-9B2D-2BC3404A0D8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19" name="Slide Number Placeholder 6">
            <a:extLst>
              <a:ext uri="{FF2B5EF4-FFF2-40B4-BE49-F238E27FC236}">
                <a16:creationId xmlns:a16="http://schemas.microsoft.com/office/drawing/2014/main" id="{C018FF8E-9189-0828-F920-08BA1EB5CECB}"/>
              </a:ext>
            </a:extLst>
          </p:cNvPr>
          <p:cNvSpPr txBox="1">
            <a:spLocks/>
          </p:cNvSpPr>
          <p:nvPr/>
        </p:nvSpPr>
        <p:spPr>
          <a:xfrm>
            <a:off x="16827828" y="9268243"/>
            <a:ext cx="691515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95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E6444CC-FEB2-47C7-9B2D-2BC3404A0D8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0366348-5B69-75DB-F5B4-C40D802814BC}"/>
              </a:ext>
            </a:extLst>
          </p:cNvPr>
          <p:cNvSpPr/>
          <p:nvPr/>
        </p:nvSpPr>
        <p:spPr>
          <a:xfrm>
            <a:off x="0" y="9344025"/>
            <a:ext cx="18288000" cy="94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C67FC0CA-AC06-E11B-CF2A-089BB64C58BB}"/>
              </a:ext>
            </a:extLst>
          </p:cNvPr>
          <p:cNvGrpSpPr/>
          <p:nvPr/>
        </p:nvGrpSpPr>
        <p:grpSpPr>
          <a:xfrm>
            <a:off x="4120901" y="9509572"/>
            <a:ext cx="3818172" cy="601937"/>
            <a:chOff x="2933701" y="6153020"/>
            <a:chExt cx="2545448" cy="401291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CA9F2380-B814-65FA-925E-CA47DBD95AAA}"/>
                </a:ext>
              </a:extLst>
            </p:cNvPr>
            <p:cNvSpPr/>
            <p:nvPr userDrawn="1"/>
          </p:nvSpPr>
          <p:spPr>
            <a:xfrm>
              <a:off x="2933701" y="6153020"/>
              <a:ext cx="2545448" cy="40129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DC8F86F-F8C2-534B-3179-8E08C5DB66B1}"/>
                </a:ext>
              </a:extLst>
            </p:cNvPr>
            <p:cNvSpPr txBox="1"/>
            <p:nvPr userDrawn="1"/>
          </p:nvSpPr>
          <p:spPr>
            <a:xfrm>
              <a:off x="3035811" y="6183805"/>
              <a:ext cx="2314044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spc="-150" baseline="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Animated Template</a:t>
              </a: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F58742F9-F1AA-A2CD-093D-1710020E3BC5}"/>
              </a:ext>
            </a:extLst>
          </p:cNvPr>
          <p:cNvSpPr txBox="1"/>
          <p:nvPr/>
        </p:nvSpPr>
        <p:spPr>
          <a:xfrm>
            <a:off x="1653770" y="9465178"/>
            <a:ext cx="241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300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F2AAB5-AC99-7382-EB89-FB88B94637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5907" y="9619174"/>
            <a:ext cx="5311930" cy="4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r">
              <a:lnSpc>
                <a:spcPts val="3000"/>
              </a:lnSpc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www.thelawtemplate.com</a:t>
            </a:r>
          </a:p>
        </p:txBody>
      </p:sp>
      <p:sp>
        <p:nvSpPr>
          <p:cNvPr id="26" name="Arrow: Pentagon 25">
            <a:extLst>
              <a:ext uri="{FF2B5EF4-FFF2-40B4-BE49-F238E27FC236}">
                <a16:creationId xmlns:a16="http://schemas.microsoft.com/office/drawing/2014/main" id="{4F6EB3D4-540A-6642-F4DF-08657F8B012E}"/>
              </a:ext>
            </a:extLst>
          </p:cNvPr>
          <p:cNvSpPr/>
          <p:nvPr/>
        </p:nvSpPr>
        <p:spPr>
          <a:xfrm>
            <a:off x="2106244" y="5252364"/>
            <a:ext cx="3268979" cy="502044"/>
          </a:xfrm>
          <a:prstGeom prst="homePlat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>
              <a:solidFill>
                <a:schemeClr val="tx1"/>
              </a:solidFill>
            </a:endParaRP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DCC37894-EB86-CE13-10AC-A5B93D0E6619}"/>
              </a:ext>
            </a:extLst>
          </p:cNvPr>
          <p:cNvGrpSpPr/>
          <p:nvPr/>
        </p:nvGrpSpPr>
        <p:grpSpPr>
          <a:xfrm>
            <a:off x="3020163" y="5755384"/>
            <a:ext cx="1399266" cy="2461430"/>
            <a:chOff x="2013442" y="3897882"/>
            <a:chExt cx="932844" cy="1640953"/>
          </a:xfrm>
        </p:grpSpPr>
        <p:sp>
          <p:nvSpPr>
            <p:cNvPr id="28" name="Freeform 41">
              <a:extLst>
                <a:ext uri="{FF2B5EF4-FFF2-40B4-BE49-F238E27FC236}">
                  <a16:creationId xmlns:a16="http://schemas.microsoft.com/office/drawing/2014/main" id="{B0012057-FB67-B6E3-F282-080B28D9F0B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13442" y="4627050"/>
              <a:ext cx="932844" cy="911785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E26AAC7D-CFC2-7089-2B86-1EBD7AEB108D}"/>
                </a:ext>
              </a:extLst>
            </p:cNvPr>
            <p:cNvCxnSpPr>
              <a:cxnSpLocks/>
            </p:cNvCxnSpPr>
            <p:nvPr/>
          </p:nvCxnSpPr>
          <p:spPr>
            <a:xfrm>
              <a:off x="2493820" y="3897882"/>
              <a:ext cx="0" cy="720987"/>
            </a:xfrm>
            <a:prstGeom prst="line">
              <a:avLst/>
            </a:prstGeom>
            <a:ln w="28575">
              <a:solidFill>
                <a:schemeClr val="accent1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Arrow: Pentagon 30">
            <a:extLst>
              <a:ext uri="{FF2B5EF4-FFF2-40B4-BE49-F238E27FC236}">
                <a16:creationId xmlns:a16="http://schemas.microsoft.com/office/drawing/2014/main" id="{B1606ABF-93BA-97B2-E601-B090ED7FD1E7}"/>
              </a:ext>
            </a:extLst>
          </p:cNvPr>
          <p:cNvSpPr/>
          <p:nvPr/>
        </p:nvSpPr>
        <p:spPr>
          <a:xfrm>
            <a:off x="4807880" y="5252364"/>
            <a:ext cx="3268979" cy="502044"/>
          </a:xfrm>
          <a:prstGeom prst="homePlat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solidFill>
                <a:schemeClr val="tx1"/>
              </a:solidFill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C4E090B-8D34-143C-9861-FC2B3DA0FFE0}"/>
              </a:ext>
            </a:extLst>
          </p:cNvPr>
          <p:cNvGrpSpPr/>
          <p:nvPr/>
        </p:nvGrpSpPr>
        <p:grpSpPr>
          <a:xfrm>
            <a:off x="5743406" y="2835721"/>
            <a:ext cx="1397919" cy="2410523"/>
            <a:chOff x="3828937" y="1951440"/>
            <a:chExt cx="931946" cy="1607015"/>
          </a:xfrm>
        </p:grpSpPr>
        <p:sp>
          <p:nvSpPr>
            <p:cNvPr id="33" name="Freeform 47">
              <a:extLst>
                <a:ext uri="{FF2B5EF4-FFF2-40B4-BE49-F238E27FC236}">
                  <a16:creationId xmlns:a16="http://schemas.microsoft.com/office/drawing/2014/main" id="{A02D8222-6882-3E38-111F-9489B50AE6D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828937" y="1951440"/>
              <a:ext cx="931946" cy="911785"/>
            </a:xfrm>
            <a:prstGeom prst="ellipse">
              <a:avLst/>
            </a:prstGeom>
            <a:solidFill>
              <a:schemeClr val="accent2"/>
            </a:solidFill>
            <a:ln w="6350"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/>
            </a:p>
          </p:txBody>
        </p: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9F906F5A-A7CE-601B-F3A2-F1C15E336FCC}"/>
                </a:ext>
              </a:extLst>
            </p:cNvPr>
            <p:cNvCxnSpPr>
              <a:cxnSpLocks/>
            </p:cNvCxnSpPr>
            <p:nvPr/>
          </p:nvCxnSpPr>
          <p:spPr>
            <a:xfrm>
              <a:off x="4274838" y="2889343"/>
              <a:ext cx="0" cy="669112"/>
            </a:xfrm>
            <a:prstGeom prst="line">
              <a:avLst/>
            </a:prstGeom>
            <a:ln w="28575">
              <a:solidFill>
                <a:schemeClr val="accent2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ADCFA44B-7314-AE3B-A9C2-3E210BA5D7EA}"/>
              </a:ext>
            </a:extLst>
          </p:cNvPr>
          <p:cNvSpPr/>
          <p:nvPr/>
        </p:nvSpPr>
        <p:spPr>
          <a:xfrm>
            <a:off x="7509518" y="5252364"/>
            <a:ext cx="3268979" cy="502044"/>
          </a:xfrm>
          <a:prstGeom prst="homePlat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solidFill>
                <a:schemeClr val="tx1"/>
              </a:solidFill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CFB54755-0F32-BC28-3288-A7CE28BD7BE3}"/>
              </a:ext>
            </a:extLst>
          </p:cNvPr>
          <p:cNvGrpSpPr/>
          <p:nvPr/>
        </p:nvGrpSpPr>
        <p:grpSpPr>
          <a:xfrm>
            <a:off x="8451425" y="5755384"/>
            <a:ext cx="1399266" cy="2461430"/>
            <a:chOff x="5634283" y="3897882"/>
            <a:chExt cx="932844" cy="1640953"/>
          </a:xfrm>
        </p:grpSpPr>
        <p:cxnSp>
          <p:nvCxnSpPr>
            <p:cNvPr id="38" name="Straight Connector 37">
              <a:extLst>
                <a:ext uri="{FF2B5EF4-FFF2-40B4-BE49-F238E27FC236}">
                  <a16:creationId xmlns:a16="http://schemas.microsoft.com/office/drawing/2014/main" id="{CF461300-CE05-7EC1-BC5E-383FC189CC1B}"/>
                </a:ext>
              </a:extLst>
            </p:cNvPr>
            <p:cNvCxnSpPr>
              <a:cxnSpLocks/>
            </p:cNvCxnSpPr>
            <p:nvPr/>
          </p:nvCxnSpPr>
          <p:spPr>
            <a:xfrm>
              <a:off x="6096002" y="3897882"/>
              <a:ext cx="0" cy="720987"/>
            </a:xfrm>
            <a:prstGeom prst="line">
              <a:avLst/>
            </a:prstGeom>
            <a:ln w="28575">
              <a:solidFill>
                <a:schemeClr val="accent3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Freeform 44">
              <a:extLst>
                <a:ext uri="{FF2B5EF4-FFF2-40B4-BE49-F238E27FC236}">
                  <a16:creationId xmlns:a16="http://schemas.microsoft.com/office/drawing/2014/main" id="{FB25C94F-FA8B-7109-1559-E79796F1E9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634283" y="4627050"/>
              <a:ext cx="932844" cy="911785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41" name="Arrow: Pentagon 40">
            <a:extLst>
              <a:ext uri="{FF2B5EF4-FFF2-40B4-BE49-F238E27FC236}">
                <a16:creationId xmlns:a16="http://schemas.microsoft.com/office/drawing/2014/main" id="{5B52B6F1-A6E9-E64C-52DA-5ECC52B5A007}"/>
              </a:ext>
            </a:extLst>
          </p:cNvPr>
          <p:cNvSpPr/>
          <p:nvPr/>
        </p:nvSpPr>
        <p:spPr>
          <a:xfrm>
            <a:off x="10211153" y="5252364"/>
            <a:ext cx="3268979" cy="502044"/>
          </a:xfrm>
          <a:prstGeom prst="homePlat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solidFill>
                <a:schemeClr val="tx1"/>
              </a:solidFill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9D27BD7-3E3A-F65E-26AD-DF9DF7AB5301}"/>
              </a:ext>
            </a:extLst>
          </p:cNvPr>
          <p:cNvGrpSpPr/>
          <p:nvPr/>
        </p:nvGrpSpPr>
        <p:grpSpPr>
          <a:xfrm>
            <a:off x="11108744" y="2785843"/>
            <a:ext cx="1397919" cy="2460707"/>
            <a:chOff x="7405829" y="1918188"/>
            <a:chExt cx="931946" cy="1640471"/>
          </a:xfrm>
        </p:grpSpPr>
        <p:sp>
          <p:nvSpPr>
            <p:cNvPr id="43" name="Freeform 53">
              <a:extLst>
                <a:ext uri="{FF2B5EF4-FFF2-40B4-BE49-F238E27FC236}">
                  <a16:creationId xmlns:a16="http://schemas.microsoft.com/office/drawing/2014/main" id="{B5FD9F11-297A-96D7-21A9-FA44E6D122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405829" y="1918188"/>
              <a:ext cx="931946" cy="911785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814C2723-7680-6F53-0E08-AFB042EF9EDB}"/>
                </a:ext>
              </a:extLst>
            </p:cNvPr>
            <p:cNvCxnSpPr>
              <a:cxnSpLocks/>
            </p:cNvCxnSpPr>
            <p:nvPr/>
          </p:nvCxnSpPr>
          <p:spPr>
            <a:xfrm>
              <a:off x="7877020" y="2822636"/>
              <a:ext cx="0" cy="736023"/>
            </a:xfrm>
            <a:prstGeom prst="line">
              <a:avLst/>
            </a:prstGeom>
            <a:ln w="28575">
              <a:solidFill>
                <a:schemeClr val="accent4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6" name="Arrow: Pentagon 45">
            <a:extLst>
              <a:ext uri="{FF2B5EF4-FFF2-40B4-BE49-F238E27FC236}">
                <a16:creationId xmlns:a16="http://schemas.microsoft.com/office/drawing/2014/main" id="{D98C6D81-1A2F-7E09-9578-72E964FC7813}"/>
              </a:ext>
            </a:extLst>
          </p:cNvPr>
          <p:cNvSpPr/>
          <p:nvPr/>
        </p:nvSpPr>
        <p:spPr>
          <a:xfrm>
            <a:off x="12918412" y="5252364"/>
            <a:ext cx="3268979" cy="502044"/>
          </a:xfrm>
          <a:prstGeom prst="homePlat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>
              <a:solidFill>
                <a:schemeClr val="tx1"/>
              </a:solidFill>
            </a:endParaRP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6AC8774-6234-95B9-F9F9-C139EE2A2EA5}"/>
              </a:ext>
            </a:extLst>
          </p:cNvPr>
          <p:cNvGrpSpPr/>
          <p:nvPr/>
        </p:nvGrpSpPr>
        <p:grpSpPr>
          <a:xfrm>
            <a:off x="13848315" y="5755384"/>
            <a:ext cx="1397919" cy="2461430"/>
            <a:chOff x="9232210" y="3897882"/>
            <a:chExt cx="931946" cy="1640953"/>
          </a:xfrm>
        </p:grpSpPr>
        <p:sp>
          <p:nvSpPr>
            <p:cNvPr id="48" name="Freeform 50">
              <a:extLst>
                <a:ext uri="{FF2B5EF4-FFF2-40B4-BE49-F238E27FC236}">
                  <a16:creationId xmlns:a16="http://schemas.microsoft.com/office/drawing/2014/main" id="{90D78C78-D9DC-D40B-70A3-3B5082F8B3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232210" y="4627050"/>
              <a:ext cx="931946" cy="911785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2EB8AA38-24E3-DBC1-CB05-C06B958F20D4}"/>
                </a:ext>
              </a:extLst>
            </p:cNvPr>
            <p:cNvCxnSpPr>
              <a:cxnSpLocks/>
            </p:cNvCxnSpPr>
            <p:nvPr/>
          </p:nvCxnSpPr>
          <p:spPr>
            <a:xfrm>
              <a:off x="9698183" y="3897882"/>
              <a:ext cx="0" cy="720987"/>
            </a:xfrm>
            <a:prstGeom prst="line">
              <a:avLst/>
            </a:prstGeom>
            <a:ln w="28575">
              <a:solidFill>
                <a:schemeClr val="accent5"/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DB3FDB4A-1E11-7529-8DBA-795F2D8ECCBA}"/>
              </a:ext>
            </a:extLst>
          </p:cNvPr>
          <p:cNvSpPr txBox="1"/>
          <p:nvPr/>
        </p:nvSpPr>
        <p:spPr>
          <a:xfrm>
            <a:off x="2225114" y="2031872"/>
            <a:ext cx="3033806" cy="738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spc="150" dirty="0">
                <a:solidFill>
                  <a:schemeClr val="accent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2025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E1DCD65-5AB4-7116-D55B-7C3362B096FC}"/>
              </a:ext>
            </a:extLst>
          </p:cNvPr>
          <p:cNvSpPr txBox="1"/>
          <p:nvPr/>
        </p:nvSpPr>
        <p:spPr>
          <a:xfrm>
            <a:off x="7486461" y="2031872"/>
            <a:ext cx="3337187" cy="738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spc="150" dirty="0">
                <a:solidFill>
                  <a:schemeClr val="accent3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2035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229E44AE-F042-FA30-A63C-CFA960AD5CF2}"/>
              </a:ext>
            </a:extLst>
          </p:cNvPr>
          <p:cNvSpPr txBox="1"/>
          <p:nvPr/>
        </p:nvSpPr>
        <p:spPr>
          <a:xfrm>
            <a:off x="12871202" y="2031872"/>
            <a:ext cx="3337187" cy="738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spc="150" dirty="0">
                <a:solidFill>
                  <a:schemeClr val="accent5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2045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59D8C6B-A50A-594D-2DE8-3F3C0C3964D7}"/>
              </a:ext>
            </a:extLst>
          </p:cNvPr>
          <p:cNvSpPr txBox="1"/>
          <p:nvPr/>
        </p:nvSpPr>
        <p:spPr>
          <a:xfrm>
            <a:off x="9980077" y="6178287"/>
            <a:ext cx="3670905" cy="738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spc="150" dirty="0">
                <a:solidFill>
                  <a:schemeClr val="accent4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2040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FD9B7606-F4D5-8F22-655E-840C4A85EEA5}"/>
              </a:ext>
            </a:extLst>
          </p:cNvPr>
          <p:cNvSpPr txBox="1"/>
          <p:nvPr/>
        </p:nvSpPr>
        <p:spPr>
          <a:xfrm>
            <a:off x="4567043" y="6178287"/>
            <a:ext cx="3670905" cy="738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spc="150" dirty="0">
                <a:solidFill>
                  <a:schemeClr val="accent2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2030</a:t>
            </a:r>
          </a:p>
        </p:txBody>
      </p:sp>
      <p:sp>
        <p:nvSpPr>
          <p:cNvPr id="72" name="Subtitle 6">
            <a:extLst>
              <a:ext uri="{FF2B5EF4-FFF2-40B4-BE49-F238E27FC236}">
                <a16:creationId xmlns:a16="http://schemas.microsoft.com/office/drawing/2014/main" id="{4CC377DC-2B55-9BA1-A4D8-C002BEAAF595}"/>
              </a:ext>
            </a:extLst>
          </p:cNvPr>
          <p:cNvSpPr txBox="1">
            <a:spLocks/>
          </p:cNvSpPr>
          <p:nvPr/>
        </p:nvSpPr>
        <p:spPr>
          <a:xfrm>
            <a:off x="1497127" y="1003322"/>
            <a:ext cx="15293753" cy="483932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24A60C-CF08-1FCC-CCEB-6B22D59998C1}"/>
              </a:ext>
            </a:extLst>
          </p:cNvPr>
          <p:cNvGrpSpPr/>
          <p:nvPr/>
        </p:nvGrpSpPr>
        <p:grpSpPr>
          <a:xfrm rot="10800000">
            <a:off x="13071898" y="9607930"/>
            <a:ext cx="689822" cy="483148"/>
            <a:chOff x="5829301" y="-285750"/>
            <a:chExt cx="1600197" cy="1120775"/>
          </a:xfrm>
        </p:grpSpPr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15B4A7D3-EC08-316E-26A3-C528611345EA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6" y="-285750"/>
              <a:ext cx="1179512" cy="919163"/>
            </a:xfrm>
            <a:custGeom>
              <a:avLst/>
              <a:gdLst>
                <a:gd name="T0" fmla="*/ 292 w 311"/>
                <a:gd name="T1" fmla="*/ 242 h 242"/>
                <a:gd name="T2" fmla="*/ 292 w 311"/>
                <a:gd name="T3" fmla="*/ 242 h 242"/>
                <a:gd name="T4" fmla="*/ 20 w 311"/>
                <a:gd name="T5" fmla="*/ 242 h 242"/>
                <a:gd name="T6" fmla="*/ 3 w 311"/>
                <a:gd name="T7" fmla="*/ 232 h 242"/>
                <a:gd name="T8" fmla="*/ 4 w 311"/>
                <a:gd name="T9" fmla="*/ 213 h 242"/>
                <a:gd name="T10" fmla="*/ 140 w 311"/>
                <a:gd name="T11" fmla="*/ 8 h 242"/>
                <a:gd name="T12" fmla="*/ 156 w 311"/>
                <a:gd name="T13" fmla="*/ 0 h 242"/>
                <a:gd name="T14" fmla="*/ 172 w 311"/>
                <a:gd name="T15" fmla="*/ 8 h 242"/>
                <a:gd name="T16" fmla="*/ 307 w 311"/>
                <a:gd name="T17" fmla="*/ 212 h 242"/>
                <a:gd name="T18" fmla="*/ 311 w 311"/>
                <a:gd name="T19" fmla="*/ 223 h 242"/>
                <a:gd name="T20" fmla="*/ 292 w 311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242">
                  <a:moveTo>
                    <a:pt x="292" y="242"/>
                  </a:moveTo>
                  <a:cubicBezTo>
                    <a:pt x="292" y="242"/>
                    <a:pt x="292" y="242"/>
                    <a:pt x="292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13" y="242"/>
                    <a:pt x="6" y="238"/>
                    <a:pt x="3" y="232"/>
                  </a:cubicBezTo>
                  <a:cubicBezTo>
                    <a:pt x="0" y="226"/>
                    <a:pt x="0" y="219"/>
                    <a:pt x="4" y="213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4" y="3"/>
                    <a:pt x="150" y="0"/>
                    <a:pt x="156" y="0"/>
                  </a:cubicBezTo>
                  <a:cubicBezTo>
                    <a:pt x="162" y="0"/>
                    <a:pt x="168" y="3"/>
                    <a:pt x="172" y="8"/>
                  </a:cubicBezTo>
                  <a:cubicBezTo>
                    <a:pt x="307" y="212"/>
                    <a:pt x="307" y="212"/>
                    <a:pt x="307" y="212"/>
                  </a:cubicBezTo>
                  <a:cubicBezTo>
                    <a:pt x="310" y="215"/>
                    <a:pt x="311" y="219"/>
                    <a:pt x="311" y="223"/>
                  </a:cubicBezTo>
                  <a:cubicBezTo>
                    <a:pt x="311" y="234"/>
                    <a:pt x="303" y="242"/>
                    <a:pt x="292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CA96AD25-4C0B-090F-6FB0-BC6CECE1926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9301" y="-225425"/>
              <a:ext cx="1365250" cy="1060450"/>
            </a:xfrm>
            <a:custGeom>
              <a:avLst/>
              <a:gdLst>
                <a:gd name="T0" fmla="*/ 340 w 360"/>
                <a:gd name="T1" fmla="*/ 279 h 279"/>
                <a:gd name="T2" fmla="*/ 340 w 360"/>
                <a:gd name="T3" fmla="*/ 279 h 279"/>
                <a:gd name="T4" fmla="*/ 21 w 360"/>
                <a:gd name="T5" fmla="*/ 279 h 279"/>
                <a:gd name="T6" fmla="*/ 3 w 360"/>
                <a:gd name="T7" fmla="*/ 268 h 279"/>
                <a:gd name="T8" fmla="*/ 4 w 360"/>
                <a:gd name="T9" fmla="*/ 248 h 279"/>
                <a:gd name="T10" fmla="*/ 164 w 360"/>
                <a:gd name="T11" fmla="*/ 8 h 279"/>
                <a:gd name="T12" fmla="*/ 180 w 360"/>
                <a:gd name="T13" fmla="*/ 0 h 279"/>
                <a:gd name="T14" fmla="*/ 197 w 360"/>
                <a:gd name="T15" fmla="*/ 8 h 279"/>
                <a:gd name="T16" fmla="*/ 355 w 360"/>
                <a:gd name="T17" fmla="*/ 246 h 279"/>
                <a:gd name="T18" fmla="*/ 360 w 360"/>
                <a:gd name="T19" fmla="*/ 259 h 279"/>
                <a:gd name="T20" fmla="*/ 340 w 360"/>
                <a:gd name="T21" fmla="*/ 279 h 279"/>
                <a:gd name="T22" fmla="*/ 58 w 360"/>
                <a:gd name="T23" fmla="*/ 239 h 279"/>
                <a:gd name="T24" fmla="*/ 302 w 360"/>
                <a:gd name="T25" fmla="*/ 239 h 279"/>
                <a:gd name="T26" fmla="*/ 180 w 360"/>
                <a:gd name="T27" fmla="*/ 56 h 279"/>
                <a:gd name="T28" fmla="*/ 58 w 360"/>
                <a:gd name="T29" fmla="*/ 2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0" h="279">
                  <a:moveTo>
                    <a:pt x="340" y="279"/>
                  </a:moveTo>
                  <a:cubicBezTo>
                    <a:pt x="340" y="279"/>
                    <a:pt x="340" y="279"/>
                    <a:pt x="340" y="279"/>
                  </a:cubicBezTo>
                  <a:cubicBezTo>
                    <a:pt x="21" y="279"/>
                    <a:pt x="21" y="279"/>
                    <a:pt x="21" y="279"/>
                  </a:cubicBezTo>
                  <a:cubicBezTo>
                    <a:pt x="14" y="279"/>
                    <a:pt x="7" y="275"/>
                    <a:pt x="3" y="268"/>
                  </a:cubicBezTo>
                  <a:cubicBezTo>
                    <a:pt x="0" y="262"/>
                    <a:pt x="0" y="254"/>
                    <a:pt x="4" y="24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7" y="3"/>
                    <a:pt x="174" y="0"/>
                    <a:pt x="180" y="0"/>
                  </a:cubicBezTo>
                  <a:cubicBezTo>
                    <a:pt x="187" y="0"/>
                    <a:pt x="193" y="3"/>
                    <a:pt x="197" y="8"/>
                  </a:cubicBezTo>
                  <a:cubicBezTo>
                    <a:pt x="355" y="246"/>
                    <a:pt x="355" y="246"/>
                    <a:pt x="355" y="246"/>
                  </a:cubicBezTo>
                  <a:cubicBezTo>
                    <a:pt x="358" y="250"/>
                    <a:pt x="360" y="254"/>
                    <a:pt x="360" y="259"/>
                  </a:cubicBezTo>
                  <a:cubicBezTo>
                    <a:pt x="360" y="270"/>
                    <a:pt x="351" y="279"/>
                    <a:pt x="340" y="279"/>
                  </a:cubicBezTo>
                  <a:close/>
                  <a:moveTo>
                    <a:pt x="58" y="239"/>
                  </a:moveTo>
                  <a:cubicBezTo>
                    <a:pt x="302" y="239"/>
                    <a:pt x="302" y="239"/>
                    <a:pt x="302" y="239"/>
                  </a:cubicBezTo>
                  <a:cubicBezTo>
                    <a:pt x="180" y="56"/>
                    <a:pt x="180" y="56"/>
                    <a:pt x="180" y="56"/>
                  </a:cubicBezTo>
                  <a:lnTo>
                    <a:pt x="58" y="23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9CD434F-8763-401D-0169-10812EE76CF9}"/>
              </a:ext>
            </a:extLst>
          </p:cNvPr>
          <p:cNvGrpSpPr/>
          <p:nvPr/>
        </p:nvGrpSpPr>
        <p:grpSpPr>
          <a:xfrm>
            <a:off x="-626818" y="-588603"/>
            <a:ext cx="2775239" cy="2777405"/>
            <a:chOff x="5076825" y="2411413"/>
            <a:chExt cx="2035175" cy="2036763"/>
          </a:xfrm>
          <a:solidFill>
            <a:schemeClr val="bg1">
              <a:alpha val="6000"/>
            </a:schemeClr>
          </a:solidFill>
        </p:grpSpPr>
        <p:sp>
          <p:nvSpPr>
            <p:cNvPr id="83" name="Freeform 25">
              <a:extLst>
                <a:ext uri="{FF2B5EF4-FFF2-40B4-BE49-F238E27FC236}">
                  <a16:creationId xmlns:a16="http://schemas.microsoft.com/office/drawing/2014/main" id="{942C1DA0-BC69-A48D-80A2-B923A5E4B0F2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1438" y="3008313"/>
              <a:ext cx="1317625" cy="1374775"/>
            </a:xfrm>
            <a:custGeom>
              <a:avLst/>
              <a:gdLst>
                <a:gd name="T0" fmla="*/ 3 w 348"/>
                <a:gd name="T1" fmla="*/ 0 h 363"/>
                <a:gd name="T2" fmla="*/ 3 w 348"/>
                <a:gd name="T3" fmla="*/ 2 h 363"/>
                <a:gd name="T4" fmla="*/ 5 w 348"/>
                <a:gd name="T5" fmla="*/ 18 h 363"/>
                <a:gd name="T6" fmla="*/ 331 w 348"/>
                <a:gd name="T7" fmla="*/ 359 h 363"/>
                <a:gd name="T8" fmla="*/ 341 w 348"/>
                <a:gd name="T9" fmla="*/ 363 h 363"/>
                <a:gd name="T10" fmla="*/ 346 w 348"/>
                <a:gd name="T11" fmla="*/ 362 h 363"/>
                <a:gd name="T12" fmla="*/ 348 w 348"/>
                <a:gd name="T13" fmla="*/ 361 h 363"/>
                <a:gd name="T14" fmla="*/ 3 w 348"/>
                <a:gd name="T15" fmla="*/ 0 h 3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8" h="363">
                  <a:moveTo>
                    <a:pt x="3" y="0"/>
                  </a:moveTo>
                  <a:cubicBezTo>
                    <a:pt x="3" y="1"/>
                    <a:pt x="3" y="1"/>
                    <a:pt x="3" y="2"/>
                  </a:cubicBezTo>
                  <a:cubicBezTo>
                    <a:pt x="0" y="7"/>
                    <a:pt x="1" y="13"/>
                    <a:pt x="5" y="18"/>
                  </a:cubicBezTo>
                  <a:cubicBezTo>
                    <a:pt x="331" y="359"/>
                    <a:pt x="331" y="359"/>
                    <a:pt x="331" y="359"/>
                  </a:cubicBezTo>
                  <a:cubicBezTo>
                    <a:pt x="334" y="361"/>
                    <a:pt x="337" y="363"/>
                    <a:pt x="341" y="363"/>
                  </a:cubicBezTo>
                  <a:cubicBezTo>
                    <a:pt x="343" y="363"/>
                    <a:pt x="344" y="363"/>
                    <a:pt x="346" y="362"/>
                  </a:cubicBezTo>
                  <a:cubicBezTo>
                    <a:pt x="347" y="362"/>
                    <a:pt x="347" y="362"/>
                    <a:pt x="348" y="361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4" name="Freeform 26">
              <a:extLst>
                <a:ext uri="{FF2B5EF4-FFF2-40B4-BE49-F238E27FC236}">
                  <a16:creationId xmlns:a16="http://schemas.microsoft.com/office/drawing/2014/main" id="{19FB8BF5-562A-0419-B716-8FE50E9AA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19700" y="2884488"/>
              <a:ext cx="1377950" cy="1438275"/>
            </a:xfrm>
            <a:custGeom>
              <a:avLst/>
              <a:gdLst>
                <a:gd name="T0" fmla="*/ 3 w 364"/>
                <a:gd name="T1" fmla="*/ 0 h 380"/>
                <a:gd name="T2" fmla="*/ 3 w 364"/>
                <a:gd name="T3" fmla="*/ 0 h 380"/>
                <a:gd name="T4" fmla="*/ 5 w 364"/>
                <a:gd name="T5" fmla="*/ 17 h 380"/>
                <a:gd name="T6" fmla="*/ 347 w 364"/>
                <a:gd name="T7" fmla="*/ 376 h 380"/>
                <a:gd name="T8" fmla="*/ 357 w 364"/>
                <a:gd name="T9" fmla="*/ 380 h 380"/>
                <a:gd name="T10" fmla="*/ 364 w 364"/>
                <a:gd name="T11" fmla="*/ 378 h 380"/>
                <a:gd name="T12" fmla="*/ 364 w 364"/>
                <a:gd name="T13" fmla="*/ 378 h 380"/>
                <a:gd name="T14" fmla="*/ 3 w 364"/>
                <a:gd name="T15" fmla="*/ 0 h 3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64" h="380">
                  <a:moveTo>
                    <a:pt x="3" y="0"/>
                  </a:moveTo>
                  <a:cubicBezTo>
                    <a:pt x="3" y="0"/>
                    <a:pt x="3" y="0"/>
                    <a:pt x="3" y="0"/>
                  </a:cubicBezTo>
                  <a:cubicBezTo>
                    <a:pt x="0" y="5"/>
                    <a:pt x="1" y="12"/>
                    <a:pt x="5" y="17"/>
                  </a:cubicBezTo>
                  <a:cubicBezTo>
                    <a:pt x="347" y="376"/>
                    <a:pt x="347" y="376"/>
                    <a:pt x="347" y="376"/>
                  </a:cubicBezTo>
                  <a:cubicBezTo>
                    <a:pt x="350" y="378"/>
                    <a:pt x="353" y="380"/>
                    <a:pt x="357" y="380"/>
                  </a:cubicBezTo>
                  <a:cubicBezTo>
                    <a:pt x="359" y="380"/>
                    <a:pt x="362" y="379"/>
                    <a:pt x="364" y="378"/>
                  </a:cubicBezTo>
                  <a:cubicBezTo>
                    <a:pt x="364" y="378"/>
                    <a:pt x="364" y="378"/>
                    <a:pt x="364" y="378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5" name="Freeform 27">
              <a:extLst>
                <a:ext uri="{FF2B5EF4-FFF2-40B4-BE49-F238E27FC236}">
                  <a16:creationId xmlns:a16="http://schemas.microsoft.com/office/drawing/2014/main" id="{ABD654CF-515C-AC5B-F383-73DF5FDA8850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7963" y="2773363"/>
              <a:ext cx="1422400" cy="1489075"/>
            </a:xfrm>
            <a:custGeom>
              <a:avLst/>
              <a:gdLst>
                <a:gd name="T0" fmla="*/ 7 w 376"/>
                <a:gd name="T1" fmla="*/ 0 h 393"/>
                <a:gd name="T2" fmla="*/ 0 w 376"/>
                <a:gd name="T3" fmla="*/ 8 h 393"/>
                <a:gd name="T4" fmla="*/ 368 w 376"/>
                <a:gd name="T5" fmla="*/ 393 h 393"/>
                <a:gd name="T6" fmla="*/ 376 w 376"/>
                <a:gd name="T7" fmla="*/ 387 h 393"/>
                <a:gd name="T8" fmla="*/ 7 w 376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6" h="393">
                  <a:moveTo>
                    <a:pt x="7" y="0"/>
                  </a:moveTo>
                  <a:cubicBezTo>
                    <a:pt x="5" y="2"/>
                    <a:pt x="2" y="5"/>
                    <a:pt x="0" y="8"/>
                  </a:cubicBezTo>
                  <a:cubicBezTo>
                    <a:pt x="368" y="393"/>
                    <a:pt x="368" y="393"/>
                    <a:pt x="368" y="393"/>
                  </a:cubicBezTo>
                  <a:cubicBezTo>
                    <a:pt x="371" y="391"/>
                    <a:pt x="374" y="389"/>
                    <a:pt x="376" y="387"/>
                  </a:cubicBezTo>
                  <a:cubicBezTo>
                    <a:pt x="7" y="0"/>
                    <a:pt x="7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6" name="Freeform 28">
              <a:extLst>
                <a:ext uri="{FF2B5EF4-FFF2-40B4-BE49-F238E27FC236}">
                  <a16:creationId xmlns:a16="http://schemas.microsoft.com/office/drawing/2014/main" id="{305B5B7B-5F3D-A1B3-914E-B6B4DD0A04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316288"/>
              <a:ext cx="1081088" cy="1131888"/>
            </a:xfrm>
            <a:custGeom>
              <a:avLst/>
              <a:gdLst>
                <a:gd name="T0" fmla="*/ 1 w 286"/>
                <a:gd name="T1" fmla="*/ 0 h 299"/>
                <a:gd name="T2" fmla="*/ 1 w 286"/>
                <a:gd name="T3" fmla="*/ 8 h 299"/>
                <a:gd name="T4" fmla="*/ 4 w 286"/>
                <a:gd name="T5" fmla="*/ 19 h 299"/>
                <a:gd name="T6" fmla="*/ 268 w 286"/>
                <a:gd name="T7" fmla="*/ 295 h 299"/>
                <a:gd name="T8" fmla="*/ 278 w 286"/>
                <a:gd name="T9" fmla="*/ 299 h 299"/>
                <a:gd name="T10" fmla="*/ 278 w 286"/>
                <a:gd name="T11" fmla="*/ 299 h 299"/>
                <a:gd name="T12" fmla="*/ 286 w 286"/>
                <a:gd name="T13" fmla="*/ 299 h 299"/>
                <a:gd name="T14" fmla="*/ 1 w 286"/>
                <a:gd name="T15" fmla="*/ 0 h 2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6" h="299">
                  <a:moveTo>
                    <a:pt x="1" y="0"/>
                  </a:moveTo>
                  <a:cubicBezTo>
                    <a:pt x="1" y="3"/>
                    <a:pt x="1" y="5"/>
                    <a:pt x="1" y="8"/>
                  </a:cubicBezTo>
                  <a:cubicBezTo>
                    <a:pt x="0" y="12"/>
                    <a:pt x="2" y="16"/>
                    <a:pt x="4" y="19"/>
                  </a:cubicBezTo>
                  <a:cubicBezTo>
                    <a:pt x="268" y="295"/>
                    <a:pt x="268" y="295"/>
                    <a:pt x="268" y="295"/>
                  </a:cubicBezTo>
                  <a:cubicBezTo>
                    <a:pt x="270" y="297"/>
                    <a:pt x="274" y="299"/>
                    <a:pt x="278" y="299"/>
                  </a:cubicBezTo>
                  <a:cubicBezTo>
                    <a:pt x="278" y="299"/>
                    <a:pt x="278" y="299"/>
                    <a:pt x="278" y="299"/>
                  </a:cubicBezTo>
                  <a:cubicBezTo>
                    <a:pt x="281" y="299"/>
                    <a:pt x="283" y="299"/>
                    <a:pt x="286" y="299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7" name="Freeform 29">
              <a:extLst>
                <a:ext uri="{FF2B5EF4-FFF2-40B4-BE49-F238E27FC236}">
                  <a16:creationId xmlns:a16="http://schemas.microsoft.com/office/drawing/2014/main" id="{9A380520-9501-3569-BB34-38CF920F393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29213" y="3762375"/>
              <a:ext cx="585788" cy="612775"/>
            </a:xfrm>
            <a:custGeom>
              <a:avLst/>
              <a:gdLst>
                <a:gd name="T0" fmla="*/ 0 w 155"/>
                <a:gd name="T1" fmla="*/ 0 h 162"/>
                <a:gd name="T2" fmla="*/ 10 w 155"/>
                <a:gd name="T3" fmla="*/ 25 h 162"/>
                <a:gd name="T4" fmla="*/ 13 w 155"/>
                <a:gd name="T5" fmla="*/ 29 h 162"/>
                <a:gd name="T6" fmla="*/ 127 w 155"/>
                <a:gd name="T7" fmla="*/ 148 h 162"/>
                <a:gd name="T8" fmla="*/ 131 w 155"/>
                <a:gd name="T9" fmla="*/ 151 h 162"/>
                <a:gd name="T10" fmla="*/ 155 w 155"/>
                <a:gd name="T11" fmla="*/ 162 h 162"/>
                <a:gd name="T12" fmla="*/ 0 w 155"/>
                <a:gd name="T13" fmla="*/ 0 h 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55" h="162">
                  <a:moveTo>
                    <a:pt x="0" y="0"/>
                  </a:moveTo>
                  <a:cubicBezTo>
                    <a:pt x="3" y="9"/>
                    <a:pt x="7" y="17"/>
                    <a:pt x="10" y="25"/>
                  </a:cubicBezTo>
                  <a:cubicBezTo>
                    <a:pt x="11" y="26"/>
                    <a:pt x="12" y="28"/>
                    <a:pt x="13" y="29"/>
                  </a:cubicBezTo>
                  <a:cubicBezTo>
                    <a:pt x="127" y="148"/>
                    <a:pt x="127" y="148"/>
                    <a:pt x="127" y="148"/>
                  </a:cubicBezTo>
                  <a:cubicBezTo>
                    <a:pt x="128" y="149"/>
                    <a:pt x="129" y="150"/>
                    <a:pt x="131" y="151"/>
                  </a:cubicBezTo>
                  <a:cubicBezTo>
                    <a:pt x="139" y="155"/>
                    <a:pt x="147" y="159"/>
                    <a:pt x="155" y="162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8" name="Freeform 30">
              <a:extLst>
                <a:ext uri="{FF2B5EF4-FFF2-40B4-BE49-F238E27FC236}">
                  <a16:creationId xmlns:a16="http://schemas.microsoft.com/office/drawing/2014/main" id="{01313D5C-86D5-D3D4-7945-45E44AA8162B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2225" y="3152775"/>
              <a:ext cx="1222375" cy="1276350"/>
            </a:xfrm>
            <a:custGeom>
              <a:avLst/>
              <a:gdLst>
                <a:gd name="T0" fmla="*/ 3 w 323"/>
                <a:gd name="T1" fmla="*/ 0 h 337"/>
                <a:gd name="T2" fmla="*/ 1 w 323"/>
                <a:gd name="T3" fmla="*/ 4 h 337"/>
                <a:gd name="T4" fmla="*/ 5 w 323"/>
                <a:gd name="T5" fmla="*/ 18 h 337"/>
                <a:gd name="T6" fmla="*/ 305 w 323"/>
                <a:gd name="T7" fmla="*/ 332 h 337"/>
                <a:gd name="T8" fmla="*/ 315 w 323"/>
                <a:gd name="T9" fmla="*/ 337 h 337"/>
                <a:gd name="T10" fmla="*/ 318 w 323"/>
                <a:gd name="T11" fmla="*/ 336 h 337"/>
                <a:gd name="T12" fmla="*/ 323 w 323"/>
                <a:gd name="T13" fmla="*/ 335 h 337"/>
                <a:gd name="T14" fmla="*/ 3 w 323"/>
                <a:gd name="T15" fmla="*/ 0 h 3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3" h="337">
                  <a:moveTo>
                    <a:pt x="3" y="0"/>
                  </a:moveTo>
                  <a:cubicBezTo>
                    <a:pt x="2" y="1"/>
                    <a:pt x="2" y="3"/>
                    <a:pt x="1" y="4"/>
                  </a:cubicBezTo>
                  <a:cubicBezTo>
                    <a:pt x="0" y="9"/>
                    <a:pt x="2" y="14"/>
                    <a:pt x="5" y="18"/>
                  </a:cubicBezTo>
                  <a:cubicBezTo>
                    <a:pt x="305" y="332"/>
                    <a:pt x="305" y="332"/>
                    <a:pt x="305" y="332"/>
                  </a:cubicBezTo>
                  <a:cubicBezTo>
                    <a:pt x="308" y="335"/>
                    <a:pt x="312" y="337"/>
                    <a:pt x="315" y="337"/>
                  </a:cubicBezTo>
                  <a:cubicBezTo>
                    <a:pt x="316" y="337"/>
                    <a:pt x="317" y="337"/>
                    <a:pt x="318" y="336"/>
                  </a:cubicBezTo>
                  <a:cubicBezTo>
                    <a:pt x="320" y="336"/>
                    <a:pt x="321" y="336"/>
                    <a:pt x="323" y="335"/>
                  </a:cubicBezTo>
                  <a:cubicBezTo>
                    <a:pt x="3" y="0"/>
                    <a:pt x="3" y="0"/>
                    <a:pt x="3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9" name="Freeform 31">
              <a:extLst>
                <a:ext uri="{FF2B5EF4-FFF2-40B4-BE49-F238E27FC236}">
                  <a16:creationId xmlns:a16="http://schemas.microsoft.com/office/drawing/2014/main" id="{166509B2-96AE-1489-D6DA-262BD5BE28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6825" y="3508375"/>
              <a:ext cx="889000" cy="931863"/>
            </a:xfrm>
            <a:custGeom>
              <a:avLst/>
              <a:gdLst>
                <a:gd name="T0" fmla="*/ 0 w 235"/>
                <a:gd name="T1" fmla="*/ 0 h 246"/>
                <a:gd name="T2" fmla="*/ 2 w 235"/>
                <a:gd name="T3" fmla="*/ 13 h 246"/>
                <a:gd name="T4" fmla="*/ 6 w 235"/>
                <a:gd name="T5" fmla="*/ 21 h 246"/>
                <a:gd name="T6" fmla="*/ 214 w 235"/>
                <a:gd name="T7" fmla="*/ 240 h 246"/>
                <a:gd name="T8" fmla="*/ 222 w 235"/>
                <a:gd name="T9" fmla="*/ 244 h 246"/>
                <a:gd name="T10" fmla="*/ 235 w 235"/>
                <a:gd name="T11" fmla="*/ 246 h 246"/>
                <a:gd name="T12" fmla="*/ 0 w 235"/>
                <a:gd name="T13" fmla="*/ 0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5" h="246">
                  <a:moveTo>
                    <a:pt x="0" y="0"/>
                  </a:moveTo>
                  <a:cubicBezTo>
                    <a:pt x="1" y="5"/>
                    <a:pt x="1" y="9"/>
                    <a:pt x="2" y="13"/>
                  </a:cubicBezTo>
                  <a:cubicBezTo>
                    <a:pt x="2" y="16"/>
                    <a:pt x="4" y="19"/>
                    <a:pt x="6" y="21"/>
                  </a:cubicBezTo>
                  <a:cubicBezTo>
                    <a:pt x="214" y="240"/>
                    <a:pt x="214" y="240"/>
                    <a:pt x="214" y="240"/>
                  </a:cubicBezTo>
                  <a:cubicBezTo>
                    <a:pt x="216" y="242"/>
                    <a:pt x="219" y="244"/>
                    <a:pt x="222" y="244"/>
                  </a:cubicBezTo>
                  <a:cubicBezTo>
                    <a:pt x="226" y="245"/>
                    <a:pt x="231" y="246"/>
                    <a:pt x="235" y="246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90" name="Freeform 32">
              <a:extLst>
                <a:ext uri="{FF2B5EF4-FFF2-40B4-BE49-F238E27FC236}">
                  <a16:creationId xmlns:a16="http://schemas.microsoft.com/office/drawing/2014/main" id="{06525F0C-F233-8418-91A4-5D87693AD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5484813" y="2589213"/>
              <a:ext cx="1419225" cy="1487488"/>
            </a:xfrm>
            <a:custGeom>
              <a:avLst/>
              <a:gdLst>
                <a:gd name="T0" fmla="*/ 8 w 375"/>
                <a:gd name="T1" fmla="*/ 0 h 393"/>
                <a:gd name="T2" fmla="*/ 0 w 375"/>
                <a:gd name="T3" fmla="*/ 6 h 393"/>
                <a:gd name="T4" fmla="*/ 369 w 375"/>
                <a:gd name="T5" fmla="*/ 393 h 393"/>
                <a:gd name="T6" fmla="*/ 375 w 375"/>
                <a:gd name="T7" fmla="*/ 385 h 393"/>
                <a:gd name="T8" fmla="*/ 8 w 375"/>
                <a:gd name="T9" fmla="*/ 0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5" h="393">
                  <a:moveTo>
                    <a:pt x="8" y="0"/>
                  </a:moveTo>
                  <a:cubicBezTo>
                    <a:pt x="5" y="2"/>
                    <a:pt x="2" y="4"/>
                    <a:pt x="0" y="6"/>
                  </a:cubicBezTo>
                  <a:cubicBezTo>
                    <a:pt x="369" y="393"/>
                    <a:pt x="369" y="393"/>
                    <a:pt x="369" y="393"/>
                  </a:cubicBezTo>
                  <a:cubicBezTo>
                    <a:pt x="371" y="390"/>
                    <a:pt x="373" y="388"/>
                    <a:pt x="375" y="385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91" name="Freeform 33">
              <a:extLst>
                <a:ext uri="{FF2B5EF4-FFF2-40B4-BE49-F238E27FC236}">
                  <a16:creationId xmlns:a16="http://schemas.microsoft.com/office/drawing/2014/main" id="{7FE8DA45-72B7-226A-D011-741DA6133C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2050" y="2422525"/>
              <a:ext cx="866775" cy="908050"/>
            </a:xfrm>
            <a:custGeom>
              <a:avLst/>
              <a:gdLst>
                <a:gd name="T0" fmla="*/ 0 w 229"/>
                <a:gd name="T1" fmla="*/ 0 h 240"/>
                <a:gd name="T2" fmla="*/ 229 w 229"/>
                <a:gd name="T3" fmla="*/ 240 h 240"/>
                <a:gd name="T4" fmla="*/ 227 w 229"/>
                <a:gd name="T5" fmla="*/ 226 h 240"/>
                <a:gd name="T6" fmla="*/ 223 w 229"/>
                <a:gd name="T7" fmla="*/ 219 h 240"/>
                <a:gd name="T8" fmla="*/ 20 w 229"/>
                <a:gd name="T9" fmla="*/ 6 h 240"/>
                <a:gd name="T10" fmla="*/ 13 w 229"/>
                <a:gd name="T11" fmla="*/ 2 h 240"/>
                <a:gd name="T12" fmla="*/ 0 w 229"/>
                <a:gd name="T13" fmla="*/ 0 h 2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9" h="240">
                  <a:moveTo>
                    <a:pt x="0" y="0"/>
                  </a:moveTo>
                  <a:cubicBezTo>
                    <a:pt x="229" y="240"/>
                    <a:pt x="229" y="240"/>
                    <a:pt x="229" y="240"/>
                  </a:cubicBezTo>
                  <a:cubicBezTo>
                    <a:pt x="228" y="235"/>
                    <a:pt x="228" y="231"/>
                    <a:pt x="227" y="226"/>
                  </a:cubicBezTo>
                  <a:cubicBezTo>
                    <a:pt x="227" y="224"/>
                    <a:pt x="225" y="221"/>
                    <a:pt x="223" y="219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8" y="4"/>
                    <a:pt x="16" y="2"/>
                    <a:pt x="13" y="2"/>
                  </a:cubicBezTo>
                  <a:cubicBezTo>
                    <a:pt x="8" y="1"/>
                    <a:pt x="4" y="0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92" name="Freeform 34">
              <a:extLst>
                <a:ext uri="{FF2B5EF4-FFF2-40B4-BE49-F238E27FC236}">
                  <a16:creationId xmlns:a16="http://schemas.microsoft.com/office/drawing/2014/main" id="{EB026040-4BEF-724A-3742-6527DF1EC3DB}"/>
                </a:ext>
              </a:extLst>
            </p:cNvPr>
            <p:cNvSpPr>
              <a:spLocks/>
            </p:cNvSpPr>
            <p:nvPr/>
          </p:nvSpPr>
          <p:spPr bwMode="auto">
            <a:xfrm>
              <a:off x="6499225" y="2493963"/>
              <a:ext cx="547688" cy="576263"/>
            </a:xfrm>
            <a:custGeom>
              <a:avLst/>
              <a:gdLst>
                <a:gd name="T0" fmla="*/ 0 w 145"/>
                <a:gd name="T1" fmla="*/ 0 h 152"/>
                <a:gd name="T2" fmla="*/ 145 w 145"/>
                <a:gd name="T3" fmla="*/ 152 h 152"/>
                <a:gd name="T4" fmla="*/ 133 w 145"/>
                <a:gd name="T5" fmla="*/ 125 h 152"/>
                <a:gd name="T6" fmla="*/ 130 w 145"/>
                <a:gd name="T7" fmla="*/ 121 h 152"/>
                <a:gd name="T8" fmla="*/ 29 w 145"/>
                <a:gd name="T9" fmla="*/ 16 h 152"/>
                <a:gd name="T10" fmla="*/ 26 w 145"/>
                <a:gd name="T11" fmla="*/ 13 h 152"/>
                <a:gd name="T12" fmla="*/ 0 w 145"/>
                <a:gd name="T13" fmla="*/ 0 h 1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5" h="152">
                  <a:moveTo>
                    <a:pt x="0" y="0"/>
                  </a:moveTo>
                  <a:cubicBezTo>
                    <a:pt x="145" y="152"/>
                    <a:pt x="145" y="152"/>
                    <a:pt x="145" y="152"/>
                  </a:cubicBezTo>
                  <a:cubicBezTo>
                    <a:pt x="141" y="143"/>
                    <a:pt x="137" y="134"/>
                    <a:pt x="133" y="125"/>
                  </a:cubicBezTo>
                  <a:cubicBezTo>
                    <a:pt x="132" y="124"/>
                    <a:pt x="131" y="122"/>
                    <a:pt x="130" y="121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8" y="15"/>
                    <a:pt x="27" y="14"/>
                    <a:pt x="26" y="13"/>
                  </a:cubicBezTo>
                  <a:cubicBezTo>
                    <a:pt x="18" y="8"/>
                    <a:pt x="9" y="4"/>
                    <a:pt x="0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93" name="Freeform 35">
              <a:extLst>
                <a:ext uri="{FF2B5EF4-FFF2-40B4-BE49-F238E27FC236}">
                  <a16:creationId xmlns:a16="http://schemas.microsoft.com/office/drawing/2014/main" id="{7997E48A-6EBD-D3F3-2A94-F883286BBC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45200" y="2411413"/>
              <a:ext cx="1066800" cy="1116013"/>
            </a:xfrm>
            <a:custGeom>
              <a:avLst/>
              <a:gdLst>
                <a:gd name="T0" fmla="*/ 8 w 282"/>
                <a:gd name="T1" fmla="*/ 0 h 295"/>
                <a:gd name="T2" fmla="*/ 8 w 282"/>
                <a:gd name="T3" fmla="*/ 0 h 295"/>
                <a:gd name="T4" fmla="*/ 0 w 282"/>
                <a:gd name="T5" fmla="*/ 0 h 295"/>
                <a:gd name="T6" fmla="*/ 281 w 282"/>
                <a:gd name="T7" fmla="*/ 295 h 295"/>
                <a:gd name="T8" fmla="*/ 281 w 282"/>
                <a:gd name="T9" fmla="*/ 287 h 295"/>
                <a:gd name="T10" fmla="*/ 277 w 282"/>
                <a:gd name="T11" fmla="*/ 276 h 295"/>
                <a:gd name="T12" fmla="*/ 18 w 282"/>
                <a:gd name="T13" fmla="*/ 4 h 295"/>
                <a:gd name="T14" fmla="*/ 8 w 282"/>
                <a:gd name="T15" fmla="*/ 0 h 2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2" h="295">
                  <a:moveTo>
                    <a:pt x="8" y="0"/>
                  </a:moveTo>
                  <a:cubicBezTo>
                    <a:pt x="8" y="0"/>
                    <a:pt x="8" y="0"/>
                    <a:pt x="8" y="0"/>
                  </a:cubicBezTo>
                  <a:cubicBezTo>
                    <a:pt x="5" y="0"/>
                    <a:pt x="2" y="0"/>
                    <a:pt x="0" y="0"/>
                  </a:cubicBezTo>
                  <a:cubicBezTo>
                    <a:pt x="281" y="295"/>
                    <a:pt x="281" y="295"/>
                    <a:pt x="281" y="295"/>
                  </a:cubicBezTo>
                  <a:cubicBezTo>
                    <a:pt x="281" y="292"/>
                    <a:pt x="281" y="289"/>
                    <a:pt x="281" y="287"/>
                  </a:cubicBezTo>
                  <a:cubicBezTo>
                    <a:pt x="282" y="283"/>
                    <a:pt x="280" y="279"/>
                    <a:pt x="277" y="27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6" y="2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94" name="Freeform 36">
              <a:extLst>
                <a:ext uri="{FF2B5EF4-FFF2-40B4-BE49-F238E27FC236}">
                  <a16:creationId xmlns:a16="http://schemas.microsoft.com/office/drawing/2014/main" id="{E9BE70A3-4848-D230-376F-ADD93AE9468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30875" y="2471738"/>
              <a:ext cx="1309688" cy="1366838"/>
            </a:xfrm>
            <a:custGeom>
              <a:avLst/>
              <a:gdLst>
                <a:gd name="T0" fmla="*/ 7 w 346"/>
                <a:gd name="T1" fmla="*/ 0 h 361"/>
                <a:gd name="T2" fmla="*/ 2 w 346"/>
                <a:gd name="T3" fmla="*/ 1 h 361"/>
                <a:gd name="T4" fmla="*/ 0 w 346"/>
                <a:gd name="T5" fmla="*/ 2 h 361"/>
                <a:gd name="T6" fmla="*/ 343 w 346"/>
                <a:gd name="T7" fmla="*/ 361 h 361"/>
                <a:gd name="T8" fmla="*/ 343 w 346"/>
                <a:gd name="T9" fmla="*/ 359 h 361"/>
                <a:gd name="T10" fmla="*/ 341 w 346"/>
                <a:gd name="T11" fmla="*/ 343 h 361"/>
                <a:gd name="T12" fmla="*/ 17 w 346"/>
                <a:gd name="T13" fmla="*/ 4 h 361"/>
                <a:gd name="T14" fmla="*/ 7 w 346"/>
                <a:gd name="T15" fmla="*/ 0 h 3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6" h="361">
                  <a:moveTo>
                    <a:pt x="7" y="0"/>
                  </a:moveTo>
                  <a:cubicBezTo>
                    <a:pt x="5" y="0"/>
                    <a:pt x="3" y="0"/>
                    <a:pt x="2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343" y="361"/>
                    <a:pt x="343" y="361"/>
                    <a:pt x="343" y="361"/>
                  </a:cubicBezTo>
                  <a:cubicBezTo>
                    <a:pt x="343" y="360"/>
                    <a:pt x="343" y="359"/>
                    <a:pt x="343" y="359"/>
                  </a:cubicBezTo>
                  <a:cubicBezTo>
                    <a:pt x="346" y="353"/>
                    <a:pt x="344" y="347"/>
                    <a:pt x="341" y="343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4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95" name="Freeform 37">
              <a:extLst>
                <a:ext uri="{FF2B5EF4-FFF2-40B4-BE49-F238E27FC236}">
                  <a16:creationId xmlns:a16="http://schemas.microsoft.com/office/drawing/2014/main" id="{7614D525-2DB0-8B7F-8460-99CACAFEC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5599113" y="2532063"/>
              <a:ext cx="1373188" cy="1430338"/>
            </a:xfrm>
            <a:custGeom>
              <a:avLst/>
              <a:gdLst>
                <a:gd name="T0" fmla="*/ 7 w 363"/>
                <a:gd name="T1" fmla="*/ 0 h 378"/>
                <a:gd name="T2" fmla="*/ 1 w 363"/>
                <a:gd name="T3" fmla="*/ 1 h 378"/>
                <a:gd name="T4" fmla="*/ 0 w 363"/>
                <a:gd name="T5" fmla="*/ 2 h 378"/>
                <a:gd name="T6" fmla="*/ 360 w 363"/>
                <a:gd name="T7" fmla="*/ 378 h 378"/>
                <a:gd name="T8" fmla="*/ 358 w 363"/>
                <a:gd name="T9" fmla="*/ 361 h 378"/>
                <a:gd name="T10" fmla="*/ 17 w 363"/>
                <a:gd name="T11" fmla="*/ 4 h 378"/>
                <a:gd name="T12" fmla="*/ 7 w 363"/>
                <a:gd name="T13" fmla="*/ 0 h 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3" h="378">
                  <a:moveTo>
                    <a:pt x="7" y="0"/>
                  </a:moveTo>
                  <a:cubicBezTo>
                    <a:pt x="5" y="0"/>
                    <a:pt x="3" y="0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60" y="378"/>
                    <a:pt x="360" y="378"/>
                    <a:pt x="360" y="378"/>
                  </a:cubicBezTo>
                  <a:cubicBezTo>
                    <a:pt x="363" y="373"/>
                    <a:pt x="363" y="366"/>
                    <a:pt x="358" y="361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5" y="1"/>
                    <a:pt x="11" y="0"/>
                    <a:pt x="7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96" name="Freeform 38">
              <a:extLst>
                <a:ext uri="{FF2B5EF4-FFF2-40B4-BE49-F238E27FC236}">
                  <a16:creationId xmlns:a16="http://schemas.microsoft.com/office/drawing/2014/main" id="{B8D61900-4ABA-C5DB-9634-73B8C6AECA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378450" y="2674938"/>
              <a:ext cx="1438275" cy="1500188"/>
            </a:xfrm>
            <a:custGeom>
              <a:avLst/>
              <a:gdLst>
                <a:gd name="T0" fmla="*/ 8 w 380"/>
                <a:gd name="T1" fmla="*/ 0 h 396"/>
                <a:gd name="T2" fmla="*/ 0 w 380"/>
                <a:gd name="T3" fmla="*/ 7 h 396"/>
                <a:gd name="T4" fmla="*/ 372 w 380"/>
                <a:gd name="T5" fmla="*/ 396 h 396"/>
                <a:gd name="T6" fmla="*/ 380 w 380"/>
                <a:gd name="T7" fmla="*/ 389 h 396"/>
                <a:gd name="T8" fmla="*/ 8 w 380"/>
                <a:gd name="T9" fmla="*/ 0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80" h="396">
                  <a:moveTo>
                    <a:pt x="8" y="0"/>
                  </a:moveTo>
                  <a:cubicBezTo>
                    <a:pt x="5" y="2"/>
                    <a:pt x="3" y="4"/>
                    <a:pt x="0" y="7"/>
                  </a:cubicBezTo>
                  <a:cubicBezTo>
                    <a:pt x="372" y="396"/>
                    <a:pt x="372" y="396"/>
                    <a:pt x="372" y="396"/>
                  </a:cubicBezTo>
                  <a:cubicBezTo>
                    <a:pt x="374" y="394"/>
                    <a:pt x="377" y="391"/>
                    <a:pt x="380" y="389"/>
                  </a:cubicBezTo>
                  <a:cubicBezTo>
                    <a:pt x="8" y="0"/>
                    <a:pt x="8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97" name="Freeform 39">
              <a:extLst>
                <a:ext uri="{FF2B5EF4-FFF2-40B4-BE49-F238E27FC236}">
                  <a16:creationId xmlns:a16="http://schemas.microsoft.com/office/drawing/2014/main" id="{8FC127E1-11B1-E5BC-235A-7342290DC58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75338" y="2428875"/>
              <a:ext cx="1209675" cy="1265238"/>
            </a:xfrm>
            <a:custGeom>
              <a:avLst/>
              <a:gdLst>
                <a:gd name="T0" fmla="*/ 8 w 320"/>
                <a:gd name="T1" fmla="*/ 0 h 334"/>
                <a:gd name="T2" fmla="*/ 5 w 320"/>
                <a:gd name="T3" fmla="*/ 0 h 334"/>
                <a:gd name="T4" fmla="*/ 0 w 320"/>
                <a:gd name="T5" fmla="*/ 1 h 334"/>
                <a:gd name="T6" fmla="*/ 318 w 320"/>
                <a:gd name="T7" fmla="*/ 334 h 334"/>
                <a:gd name="T8" fmla="*/ 319 w 320"/>
                <a:gd name="T9" fmla="*/ 329 h 334"/>
                <a:gd name="T10" fmla="*/ 315 w 320"/>
                <a:gd name="T11" fmla="*/ 316 h 334"/>
                <a:gd name="T12" fmla="*/ 18 w 320"/>
                <a:gd name="T13" fmla="*/ 4 h 334"/>
                <a:gd name="T14" fmla="*/ 8 w 320"/>
                <a:gd name="T15" fmla="*/ 0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20" h="334">
                  <a:moveTo>
                    <a:pt x="8" y="0"/>
                  </a:moveTo>
                  <a:cubicBezTo>
                    <a:pt x="7" y="0"/>
                    <a:pt x="6" y="0"/>
                    <a:pt x="5" y="0"/>
                  </a:cubicBezTo>
                  <a:cubicBezTo>
                    <a:pt x="4" y="0"/>
                    <a:pt x="2" y="1"/>
                    <a:pt x="0" y="1"/>
                  </a:cubicBezTo>
                  <a:cubicBezTo>
                    <a:pt x="318" y="334"/>
                    <a:pt x="318" y="334"/>
                    <a:pt x="318" y="334"/>
                  </a:cubicBezTo>
                  <a:cubicBezTo>
                    <a:pt x="318" y="332"/>
                    <a:pt x="319" y="331"/>
                    <a:pt x="319" y="329"/>
                  </a:cubicBezTo>
                  <a:cubicBezTo>
                    <a:pt x="320" y="324"/>
                    <a:pt x="319" y="319"/>
                    <a:pt x="315" y="316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5" y="1"/>
                    <a:pt x="12" y="0"/>
                    <a:pt x="8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98" name="Freeform 19">
            <a:extLst>
              <a:ext uri="{FF2B5EF4-FFF2-40B4-BE49-F238E27FC236}">
                <a16:creationId xmlns:a16="http://schemas.microsoft.com/office/drawing/2014/main" id="{D9C7C624-AE2C-1FA2-9BC4-A4A3387CF686}"/>
              </a:ext>
            </a:extLst>
          </p:cNvPr>
          <p:cNvSpPr>
            <a:spLocks/>
          </p:cNvSpPr>
          <p:nvPr/>
        </p:nvSpPr>
        <p:spPr bwMode="auto">
          <a:xfrm>
            <a:off x="-1224322" y="-646215"/>
            <a:ext cx="3891814" cy="3435135"/>
          </a:xfrm>
          <a:custGeom>
            <a:avLst/>
            <a:gdLst>
              <a:gd name="T0" fmla="*/ 0 w 678"/>
              <a:gd name="T1" fmla="*/ 259 h 598"/>
              <a:gd name="T2" fmla="*/ 339 w 678"/>
              <a:gd name="T3" fmla="*/ 598 h 598"/>
              <a:gd name="T4" fmla="*/ 678 w 678"/>
              <a:gd name="T5" fmla="*/ 259 h 598"/>
              <a:gd name="T6" fmla="*/ 558 w 678"/>
              <a:gd name="T7" fmla="*/ 0 h 598"/>
              <a:gd name="T8" fmla="*/ 539 w 678"/>
              <a:gd name="T9" fmla="*/ 0 h 598"/>
              <a:gd name="T10" fmla="*/ 666 w 678"/>
              <a:gd name="T11" fmla="*/ 259 h 598"/>
              <a:gd name="T12" fmla="*/ 339 w 678"/>
              <a:gd name="T13" fmla="*/ 586 h 598"/>
              <a:gd name="T14" fmla="*/ 12 w 678"/>
              <a:gd name="T15" fmla="*/ 259 h 598"/>
              <a:gd name="T16" fmla="*/ 140 w 678"/>
              <a:gd name="T17" fmla="*/ 0 h 598"/>
              <a:gd name="T18" fmla="*/ 121 w 678"/>
              <a:gd name="T19" fmla="*/ 0 h 598"/>
              <a:gd name="T20" fmla="*/ 0 w 678"/>
              <a:gd name="T21" fmla="*/ 259 h 5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78" h="598">
                <a:moveTo>
                  <a:pt x="0" y="259"/>
                </a:moveTo>
                <a:cubicBezTo>
                  <a:pt x="0" y="446"/>
                  <a:pt x="153" y="598"/>
                  <a:pt x="339" y="598"/>
                </a:cubicBezTo>
                <a:cubicBezTo>
                  <a:pt x="526" y="598"/>
                  <a:pt x="678" y="446"/>
                  <a:pt x="678" y="259"/>
                </a:cubicBezTo>
                <a:cubicBezTo>
                  <a:pt x="678" y="155"/>
                  <a:pt x="632" y="62"/>
                  <a:pt x="558" y="0"/>
                </a:cubicBezTo>
                <a:cubicBezTo>
                  <a:pt x="539" y="0"/>
                  <a:pt x="539" y="0"/>
                  <a:pt x="539" y="0"/>
                </a:cubicBezTo>
                <a:cubicBezTo>
                  <a:pt x="616" y="60"/>
                  <a:pt x="666" y="154"/>
                  <a:pt x="666" y="259"/>
                </a:cubicBezTo>
                <a:cubicBezTo>
                  <a:pt x="666" y="439"/>
                  <a:pt x="520" y="586"/>
                  <a:pt x="339" y="586"/>
                </a:cubicBezTo>
                <a:cubicBezTo>
                  <a:pt x="159" y="586"/>
                  <a:pt x="12" y="439"/>
                  <a:pt x="12" y="259"/>
                </a:cubicBezTo>
                <a:cubicBezTo>
                  <a:pt x="12" y="154"/>
                  <a:pt x="62" y="60"/>
                  <a:pt x="140" y="0"/>
                </a:cubicBezTo>
                <a:cubicBezTo>
                  <a:pt x="121" y="0"/>
                  <a:pt x="121" y="0"/>
                  <a:pt x="121" y="0"/>
                </a:cubicBezTo>
                <a:cubicBezTo>
                  <a:pt x="47" y="62"/>
                  <a:pt x="0" y="155"/>
                  <a:pt x="0" y="259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6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 dirty="0"/>
          </a:p>
        </p:txBody>
      </p:sp>
      <p:sp>
        <p:nvSpPr>
          <p:cNvPr id="99" name="Freeform 31">
            <a:extLst>
              <a:ext uri="{FF2B5EF4-FFF2-40B4-BE49-F238E27FC236}">
                <a16:creationId xmlns:a16="http://schemas.microsoft.com/office/drawing/2014/main" id="{D1EE1051-3C21-1AF8-51FA-1086B6C489C0}"/>
              </a:ext>
            </a:extLst>
          </p:cNvPr>
          <p:cNvSpPr>
            <a:spLocks/>
          </p:cNvSpPr>
          <p:nvPr/>
        </p:nvSpPr>
        <p:spPr bwMode="auto">
          <a:xfrm>
            <a:off x="1963458" y="1627347"/>
            <a:ext cx="647700" cy="650082"/>
          </a:xfrm>
          <a:custGeom>
            <a:avLst/>
            <a:gdLst>
              <a:gd name="T0" fmla="*/ 116 w 126"/>
              <a:gd name="T1" fmla="*/ 54 h 127"/>
              <a:gd name="T2" fmla="*/ 73 w 126"/>
              <a:gd name="T3" fmla="*/ 54 h 127"/>
              <a:gd name="T4" fmla="*/ 73 w 126"/>
              <a:gd name="T5" fmla="*/ 10 h 127"/>
              <a:gd name="T6" fmla="*/ 63 w 126"/>
              <a:gd name="T7" fmla="*/ 0 h 127"/>
              <a:gd name="T8" fmla="*/ 53 w 126"/>
              <a:gd name="T9" fmla="*/ 10 h 127"/>
              <a:gd name="T10" fmla="*/ 53 w 126"/>
              <a:gd name="T11" fmla="*/ 54 h 127"/>
              <a:gd name="T12" fmla="*/ 10 w 126"/>
              <a:gd name="T13" fmla="*/ 54 h 127"/>
              <a:gd name="T14" fmla="*/ 0 w 126"/>
              <a:gd name="T15" fmla="*/ 64 h 127"/>
              <a:gd name="T16" fmla="*/ 10 w 126"/>
              <a:gd name="T17" fmla="*/ 74 h 127"/>
              <a:gd name="T18" fmla="*/ 53 w 126"/>
              <a:gd name="T19" fmla="*/ 74 h 127"/>
              <a:gd name="T20" fmla="*/ 53 w 126"/>
              <a:gd name="T21" fmla="*/ 117 h 127"/>
              <a:gd name="T22" fmla="*/ 63 w 126"/>
              <a:gd name="T23" fmla="*/ 127 h 127"/>
              <a:gd name="T24" fmla="*/ 73 w 126"/>
              <a:gd name="T25" fmla="*/ 117 h 127"/>
              <a:gd name="T26" fmla="*/ 73 w 126"/>
              <a:gd name="T27" fmla="*/ 74 h 127"/>
              <a:gd name="T28" fmla="*/ 116 w 126"/>
              <a:gd name="T29" fmla="*/ 74 h 127"/>
              <a:gd name="T30" fmla="*/ 126 w 126"/>
              <a:gd name="T31" fmla="*/ 64 h 127"/>
              <a:gd name="T32" fmla="*/ 116 w 126"/>
              <a:gd name="T33" fmla="*/ 54 h 12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26" h="127">
                <a:moveTo>
                  <a:pt x="116" y="54"/>
                </a:moveTo>
                <a:cubicBezTo>
                  <a:pt x="73" y="54"/>
                  <a:pt x="73" y="54"/>
                  <a:pt x="73" y="54"/>
                </a:cubicBezTo>
                <a:cubicBezTo>
                  <a:pt x="73" y="10"/>
                  <a:pt x="73" y="10"/>
                  <a:pt x="73" y="10"/>
                </a:cubicBezTo>
                <a:cubicBezTo>
                  <a:pt x="73" y="5"/>
                  <a:pt x="69" y="0"/>
                  <a:pt x="63" y="0"/>
                </a:cubicBezTo>
                <a:cubicBezTo>
                  <a:pt x="58" y="0"/>
                  <a:pt x="53" y="5"/>
                  <a:pt x="53" y="10"/>
                </a:cubicBezTo>
                <a:cubicBezTo>
                  <a:pt x="53" y="54"/>
                  <a:pt x="53" y="54"/>
                  <a:pt x="53" y="54"/>
                </a:cubicBezTo>
                <a:cubicBezTo>
                  <a:pt x="10" y="54"/>
                  <a:pt x="10" y="54"/>
                  <a:pt x="10" y="54"/>
                </a:cubicBezTo>
                <a:cubicBezTo>
                  <a:pt x="4" y="54"/>
                  <a:pt x="0" y="58"/>
                  <a:pt x="0" y="64"/>
                </a:cubicBezTo>
                <a:cubicBezTo>
                  <a:pt x="0" y="69"/>
                  <a:pt x="4" y="74"/>
                  <a:pt x="10" y="74"/>
                </a:cubicBezTo>
                <a:cubicBezTo>
                  <a:pt x="53" y="74"/>
                  <a:pt x="53" y="74"/>
                  <a:pt x="53" y="74"/>
                </a:cubicBezTo>
                <a:cubicBezTo>
                  <a:pt x="53" y="117"/>
                  <a:pt x="53" y="117"/>
                  <a:pt x="53" y="117"/>
                </a:cubicBezTo>
                <a:cubicBezTo>
                  <a:pt x="53" y="123"/>
                  <a:pt x="58" y="127"/>
                  <a:pt x="63" y="127"/>
                </a:cubicBezTo>
                <a:cubicBezTo>
                  <a:pt x="69" y="127"/>
                  <a:pt x="73" y="123"/>
                  <a:pt x="73" y="117"/>
                </a:cubicBezTo>
                <a:cubicBezTo>
                  <a:pt x="73" y="74"/>
                  <a:pt x="73" y="74"/>
                  <a:pt x="73" y="74"/>
                </a:cubicBezTo>
                <a:cubicBezTo>
                  <a:pt x="116" y="74"/>
                  <a:pt x="116" y="74"/>
                  <a:pt x="116" y="74"/>
                </a:cubicBezTo>
                <a:cubicBezTo>
                  <a:pt x="122" y="74"/>
                  <a:pt x="126" y="69"/>
                  <a:pt x="126" y="64"/>
                </a:cubicBezTo>
                <a:cubicBezTo>
                  <a:pt x="126" y="58"/>
                  <a:pt x="122" y="54"/>
                  <a:pt x="116" y="54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8000"/>
            </a:schemeClr>
          </a:solidFill>
          <a:ln>
            <a:noFill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endParaRPr lang="en-US" sz="405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D80DFCC-3FB8-0F36-88F3-E67A5C66E2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20" y="9372599"/>
            <a:ext cx="766775" cy="76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" name="Graphic 2" descr="Scales of justice with solid fill">
            <a:extLst>
              <a:ext uri="{FF2B5EF4-FFF2-40B4-BE49-F238E27FC236}">
                <a16:creationId xmlns:a16="http://schemas.microsoft.com/office/drawing/2014/main" id="{EA86F49C-59AE-E2CD-6CC0-7EDEF53411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854231" y="2904796"/>
            <a:ext cx="1189775" cy="1163499"/>
          </a:xfrm>
          <a:prstGeom prst="rect">
            <a:avLst/>
          </a:prstGeom>
        </p:spPr>
      </p:pic>
      <p:pic>
        <p:nvPicPr>
          <p:cNvPr id="4" name="Graphic 3" descr="Gavel with solid fill">
            <a:extLst>
              <a:ext uri="{FF2B5EF4-FFF2-40B4-BE49-F238E27FC236}">
                <a16:creationId xmlns:a16="http://schemas.microsoft.com/office/drawing/2014/main" id="{472B0AA5-DF9D-2ACC-D0D0-344004B2CD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576595" y="6899049"/>
            <a:ext cx="1177560" cy="1164423"/>
          </a:xfrm>
          <a:prstGeom prst="rect">
            <a:avLst/>
          </a:prstGeom>
        </p:spPr>
      </p:pic>
      <p:pic>
        <p:nvPicPr>
          <p:cNvPr id="5" name="Graphic 4" descr="Judge male with solid fill">
            <a:extLst>
              <a:ext uri="{FF2B5EF4-FFF2-40B4-BE49-F238E27FC236}">
                <a16:creationId xmlns:a16="http://schemas.microsoft.com/office/drawing/2014/main" id="{E41913F3-3FB2-89E7-FFA9-58AF472B29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1271664" y="2899666"/>
            <a:ext cx="1073396" cy="1073396"/>
          </a:xfrm>
          <a:prstGeom prst="rect">
            <a:avLst/>
          </a:prstGeom>
        </p:spPr>
      </p:pic>
      <p:pic>
        <p:nvPicPr>
          <p:cNvPr id="6" name="Graphic 5" descr="Handcuffs with solid fill">
            <a:extLst>
              <a:ext uri="{FF2B5EF4-FFF2-40B4-BE49-F238E27FC236}">
                <a16:creationId xmlns:a16="http://schemas.microsoft.com/office/drawing/2014/main" id="{7D2DC9AA-4AF8-7582-5E2F-DD63031A82D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4009214" y="6982454"/>
            <a:ext cx="1089395" cy="1076257"/>
          </a:xfrm>
          <a:prstGeom prst="rect">
            <a:avLst/>
          </a:prstGeom>
        </p:spPr>
      </p:pic>
      <p:pic>
        <p:nvPicPr>
          <p:cNvPr id="7" name="Graphic 6" descr="Court with solid fill">
            <a:extLst>
              <a:ext uri="{FF2B5EF4-FFF2-40B4-BE49-F238E27FC236}">
                <a16:creationId xmlns:a16="http://schemas.microsoft.com/office/drawing/2014/main" id="{9659BF0A-33E0-2ECB-EAD4-7B5B6B4D5FC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3134679" y="6876580"/>
            <a:ext cx="1163499" cy="1163499"/>
          </a:xfrm>
          <a:prstGeom prst="rect">
            <a:avLst/>
          </a:prstGeom>
        </p:spPr>
      </p:pic>
      <p:sp>
        <p:nvSpPr>
          <p:cNvPr id="10" name="Title 110">
            <a:extLst>
              <a:ext uri="{FF2B5EF4-FFF2-40B4-BE49-F238E27FC236}">
                <a16:creationId xmlns:a16="http://schemas.microsoft.com/office/drawing/2014/main" id="{9552E56E-B8E8-5A05-D509-889261D6A8D8}"/>
              </a:ext>
            </a:extLst>
          </p:cNvPr>
          <p:cNvSpPr txBox="1">
            <a:spLocks/>
          </p:cNvSpPr>
          <p:nvPr/>
        </p:nvSpPr>
        <p:spPr>
          <a:xfrm>
            <a:off x="870859" y="371473"/>
            <a:ext cx="16563975" cy="73501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13716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chemeClr val="bg1"/>
                </a:solidFill>
              </a:rPr>
              <a:t>Your Title Can Be Here</a:t>
            </a:r>
          </a:p>
        </p:txBody>
      </p:sp>
      <p:sp>
        <p:nvSpPr>
          <p:cNvPr id="11" name="Subtitle 6">
            <a:extLst>
              <a:ext uri="{FF2B5EF4-FFF2-40B4-BE49-F238E27FC236}">
                <a16:creationId xmlns:a16="http://schemas.microsoft.com/office/drawing/2014/main" id="{54F742D3-295A-835C-3189-4DBECBBF19CC}"/>
              </a:ext>
            </a:extLst>
          </p:cNvPr>
          <p:cNvSpPr txBox="1">
            <a:spLocks/>
          </p:cNvSpPr>
          <p:nvPr/>
        </p:nvSpPr>
        <p:spPr>
          <a:xfrm>
            <a:off x="4520014" y="7427319"/>
            <a:ext cx="3752105" cy="1344999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</a:t>
            </a:r>
          </a:p>
        </p:txBody>
      </p:sp>
      <p:sp>
        <p:nvSpPr>
          <p:cNvPr id="12" name="Subtitle 6">
            <a:extLst>
              <a:ext uri="{FF2B5EF4-FFF2-40B4-BE49-F238E27FC236}">
                <a16:creationId xmlns:a16="http://schemas.microsoft.com/office/drawing/2014/main" id="{07E01122-F897-0393-B796-3BAD7A813B73}"/>
              </a:ext>
            </a:extLst>
          </p:cNvPr>
          <p:cNvSpPr txBox="1">
            <a:spLocks/>
          </p:cNvSpPr>
          <p:nvPr/>
        </p:nvSpPr>
        <p:spPr>
          <a:xfrm>
            <a:off x="4696624" y="6946864"/>
            <a:ext cx="3411005" cy="475185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Two</a:t>
            </a:r>
          </a:p>
        </p:txBody>
      </p:sp>
      <p:sp>
        <p:nvSpPr>
          <p:cNvPr id="13" name="Subtitle 6">
            <a:extLst>
              <a:ext uri="{FF2B5EF4-FFF2-40B4-BE49-F238E27FC236}">
                <a16:creationId xmlns:a16="http://schemas.microsoft.com/office/drawing/2014/main" id="{FB2C82BB-F7F1-2269-160C-7BB5CBCDA134}"/>
              </a:ext>
            </a:extLst>
          </p:cNvPr>
          <p:cNvSpPr txBox="1">
            <a:spLocks/>
          </p:cNvSpPr>
          <p:nvPr/>
        </p:nvSpPr>
        <p:spPr>
          <a:xfrm>
            <a:off x="7449752" y="3302681"/>
            <a:ext cx="3411005" cy="1344999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</a:t>
            </a:r>
          </a:p>
        </p:txBody>
      </p:sp>
      <p:sp>
        <p:nvSpPr>
          <p:cNvPr id="14" name="Subtitle 6">
            <a:extLst>
              <a:ext uri="{FF2B5EF4-FFF2-40B4-BE49-F238E27FC236}">
                <a16:creationId xmlns:a16="http://schemas.microsoft.com/office/drawing/2014/main" id="{F7237847-1467-9F68-492F-94C1092F4C64}"/>
              </a:ext>
            </a:extLst>
          </p:cNvPr>
          <p:cNvSpPr txBox="1">
            <a:spLocks/>
          </p:cNvSpPr>
          <p:nvPr/>
        </p:nvSpPr>
        <p:spPr>
          <a:xfrm>
            <a:off x="7438500" y="2818217"/>
            <a:ext cx="3411005" cy="475185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Three</a:t>
            </a:r>
          </a:p>
        </p:txBody>
      </p:sp>
      <p:sp>
        <p:nvSpPr>
          <p:cNvPr id="15" name="Subtitle 6">
            <a:extLst>
              <a:ext uri="{FF2B5EF4-FFF2-40B4-BE49-F238E27FC236}">
                <a16:creationId xmlns:a16="http://schemas.microsoft.com/office/drawing/2014/main" id="{4F32CD56-10A2-4349-1F6F-7B4EA66011F1}"/>
              </a:ext>
            </a:extLst>
          </p:cNvPr>
          <p:cNvSpPr txBox="1">
            <a:spLocks/>
          </p:cNvSpPr>
          <p:nvPr/>
        </p:nvSpPr>
        <p:spPr>
          <a:xfrm>
            <a:off x="9949816" y="7427319"/>
            <a:ext cx="3752105" cy="1344999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</a:t>
            </a:r>
          </a:p>
        </p:txBody>
      </p:sp>
      <p:sp>
        <p:nvSpPr>
          <p:cNvPr id="16" name="Subtitle 6">
            <a:extLst>
              <a:ext uri="{FF2B5EF4-FFF2-40B4-BE49-F238E27FC236}">
                <a16:creationId xmlns:a16="http://schemas.microsoft.com/office/drawing/2014/main" id="{9B4C5F09-34F2-6E28-7B82-E0095D15DCE0}"/>
              </a:ext>
            </a:extLst>
          </p:cNvPr>
          <p:cNvSpPr txBox="1">
            <a:spLocks/>
          </p:cNvSpPr>
          <p:nvPr/>
        </p:nvSpPr>
        <p:spPr>
          <a:xfrm>
            <a:off x="10110028" y="6946864"/>
            <a:ext cx="3411005" cy="475185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Four</a:t>
            </a:r>
          </a:p>
        </p:txBody>
      </p:sp>
      <p:sp>
        <p:nvSpPr>
          <p:cNvPr id="17" name="Subtitle 6">
            <a:extLst>
              <a:ext uri="{FF2B5EF4-FFF2-40B4-BE49-F238E27FC236}">
                <a16:creationId xmlns:a16="http://schemas.microsoft.com/office/drawing/2014/main" id="{B97249BD-E81F-7D0E-902F-4CE019060ADB}"/>
              </a:ext>
            </a:extLst>
          </p:cNvPr>
          <p:cNvSpPr txBox="1">
            <a:spLocks/>
          </p:cNvSpPr>
          <p:nvPr/>
        </p:nvSpPr>
        <p:spPr>
          <a:xfrm>
            <a:off x="2023976" y="3302681"/>
            <a:ext cx="3411005" cy="1344999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</a:t>
            </a:r>
          </a:p>
        </p:txBody>
      </p:sp>
      <p:sp>
        <p:nvSpPr>
          <p:cNvPr id="30" name="Subtitle 6">
            <a:extLst>
              <a:ext uri="{FF2B5EF4-FFF2-40B4-BE49-F238E27FC236}">
                <a16:creationId xmlns:a16="http://schemas.microsoft.com/office/drawing/2014/main" id="{D811CB2C-0C4F-2373-7C60-66FF4DCFC002}"/>
              </a:ext>
            </a:extLst>
          </p:cNvPr>
          <p:cNvSpPr txBox="1">
            <a:spLocks/>
          </p:cNvSpPr>
          <p:nvPr/>
        </p:nvSpPr>
        <p:spPr>
          <a:xfrm>
            <a:off x="2023976" y="2818217"/>
            <a:ext cx="3411005" cy="475185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One</a:t>
            </a:r>
          </a:p>
        </p:txBody>
      </p:sp>
      <p:sp>
        <p:nvSpPr>
          <p:cNvPr id="35" name="Subtitle 6">
            <a:extLst>
              <a:ext uri="{FF2B5EF4-FFF2-40B4-BE49-F238E27FC236}">
                <a16:creationId xmlns:a16="http://schemas.microsoft.com/office/drawing/2014/main" id="{D30C939A-4999-24A5-6031-88C3C0C0B939}"/>
              </a:ext>
            </a:extLst>
          </p:cNvPr>
          <p:cNvSpPr txBox="1">
            <a:spLocks/>
          </p:cNvSpPr>
          <p:nvPr/>
        </p:nvSpPr>
        <p:spPr>
          <a:xfrm>
            <a:off x="12853022" y="3302681"/>
            <a:ext cx="3411005" cy="1344999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</a:t>
            </a:r>
          </a:p>
        </p:txBody>
      </p:sp>
      <p:sp>
        <p:nvSpPr>
          <p:cNvPr id="40" name="Subtitle 6">
            <a:extLst>
              <a:ext uri="{FF2B5EF4-FFF2-40B4-BE49-F238E27FC236}">
                <a16:creationId xmlns:a16="http://schemas.microsoft.com/office/drawing/2014/main" id="{F1F938C3-723E-86EC-C4C7-8C60E070B1A1}"/>
              </a:ext>
            </a:extLst>
          </p:cNvPr>
          <p:cNvSpPr txBox="1">
            <a:spLocks/>
          </p:cNvSpPr>
          <p:nvPr/>
        </p:nvSpPr>
        <p:spPr>
          <a:xfrm>
            <a:off x="12841772" y="2818217"/>
            <a:ext cx="3411005" cy="475185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3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Title Five</a:t>
            </a:r>
          </a:p>
        </p:txBody>
      </p:sp>
    </p:spTree>
    <p:extLst>
      <p:ext uri="{BB962C8B-B14F-4D97-AF65-F5344CB8AC3E}">
        <p14:creationId xmlns:p14="http://schemas.microsoft.com/office/powerpoint/2010/main" val="1494126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31" grpId="0" animBg="1"/>
      <p:bldP spid="36" grpId="0" animBg="1"/>
      <p:bldP spid="41" grpId="0" animBg="1"/>
      <p:bldP spid="46" grpId="0" animBg="1"/>
      <p:bldP spid="52" grpId="0"/>
      <p:bldP spid="56" grpId="0"/>
      <p:bldP spid="60" grpId="0"/>
      <p:bldP spid="64" grpId="0"/>
      <p:bldP spid="68" grpId="0"/>
      <p:bldP spid="72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30" grpId="0"/>
      <p:bldP spid="35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, sky, outdoor, cloud&#10;&#10;Description automatically generated">
            <a:extLst>
              <a:ext uri="{FF2B5EF4-FFF2-40B4-BE49-F238E27FC236}">
                <a16:creationId xmlns:a16="http://schemas.microsoft.com/office/drawing/2014/main" id="{582102D4-7A5D-2097-30F0-AF209E9F8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6710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2D506E2-0451-8729-FDBE-522C982B418C}"/>
              </a:ext>
            </a:extLst>
          </p:cNvPr>
          <p:cNvGrpSpPr/>
          <p:nvPr/>
        </p:nvGrpSpPr>
        <p:grpSpPr>
          <a:xfrm>
            <a:off x="4284938" y="2468880"/>
            <a:ext cx="8996722" cy="8377353"/>
            <a:chOff x="-1224322" y="-834967"/>
            <a:chExt cx="3891813" cy="362388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08CD956-2EEC-946B-789F-25055DC4E1EE}"/>
                </a:ext>
              </a:extLst>
            </p:cNvPr>
            <p:cNvGrpSpPr/>
            <p:nvPr/>
          </p:nvGrpSpPr>
          <p:grpSpPr>
            <a:xfrm>
              <a:off x="-626818" y="-588603"/>
              <a:ext cx="2775238" cy="2777405"/>
              <a:chOff x="5076825" y="2411413"/>
              <a:chExt cx="2035175" cy="2036763"/>
            </a:xfrm>
            <a:solidFill>
              <a:schemeClr val="bg1">
                <a:alpha val="6000"/>
              </a:schemeClr>
            </a:solidFill>
          </p:grpSpPr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id="{61457BE7-C6D9-4750-4EE8-8210F1FAB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1438" y="3008313"/>
                <a:ext cx="1317625" cy="1374775"/>
              </a:xfrm>
              <a:custGeom>
                <a:avLst/>
                <a:gdLst>
                  <a:gd name="T0" fmla="*/ 3 w 348"/>
                  <a:gd name="T1" fmla="*/ 0 h 363"/>
                  <a:gd name="T2" fmla="*/ 3 w 348"/>
                  <a:gd name="T3" fmla="*/ 2 h 363"/>
                  <a:gd name="T4" fmla="*/ 5 w 348"/>
                  <a:gd name="T5" fmla="*/ 18 h 363"/>
                  <a:gd name="T6" fmla="*/ 331 w 348"/>
                  <a:gd name="T7" fmla="*/ 359 h 363"/>
                  <a:gd name="T8" fmla="*/ 341 w 348"/>
                  <a:gd name="T9" fmla="*/ 363 h 363"/>
                  <a:gd name="T10" fmla="*/ 346 w 348"/>
                  <a:gd name="T11" fmla="*/ 362 h 363"/>
                  <a:gd name="T12" fmla="*/ 348 w 348"/>
                  <a:gd name="T13" fmla="*/ 361 h 363"/>
                  <a:gd name="T14" fmla="*/ 3 w 348"/>
                  <a:gd name="T15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8" h="363">
                    <a:moveTo>
                      <a:pt x="3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0" y="7"/>
                      <a:pt x="1" y="13"/>
                      <a:pt x="5" y="18"/>
                    </a:cubicBezTo>
                    <a:cubicBezTo>
                      <a:pt x="331" y="359"/>
                      <a:pt x="331" y="359"/>
                      <a:pt x="331" y="359"/>
                    </a:cubicBezTo>
                    <a:cubicBezTo>
                      <a:pt x="334" y="361"/>
                      <a:pt x="337" y="363"/>
                      <a:pt x="341" y="363"/>
                    </a:cubicBezTo>
                    <a:cubicBezTo>
                      <a:pt x="343" y="363"/>
                      <a:pt x="344" y="363"/>
                      <a:pt x="346" y="362"/>
                    </a:cubicBezTo>
                    <a:cubicBezTo>
                      <a:pt x="347" y="362"/>
                      <a:pt x="347" y="362"/>
                      <a:pt x="348" y="36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0" name="Freeform 26">
                <a:extLst>
                  <a:ext uri="{FF2B5EF4-FFF2-40B4-BE49-F238E27FC236}">
                    <a16:creationId xmlns:a16="http://schemas.microsoft.com/office/drawing/2014/main" id="{835C057E-4096-377E-925E-0D9A3D6D4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700" y="2884488"/>
                <a:ext cx="1377950" cy="1438275"/>
              </a:xfrm>
              <a:custGeom>
                <a:avLst/>
                <a:gdLst>
                  <a:gd name="T0" fmla="*/ 3 w 364"/>
                  <a:gd name="T1" fmla="*/ 0 h 380"/>
                  <a:gd name="T2" fmla="*/ 3 w 364"/>
                  <a:gd name="T3" fmla="*/ 0 h 380"/>
                  <a:gd name="T4" fmla="*/ 5 w 364"/>
                  <a:gd name="T5" fmla="*/ 17 h 380"/>
                  <a:gd name="T6" fmla="*/ 347 w 364"/>
                  <a:gd name="T7" fmla="*/ 376 h 380"/>
                  <a:gd name="T8" fmla="*/ 357 w 364"/>
                  <a:gd name="T9" fmla="*/ 380 h 380"/>
                  <a:gd name="T10" fmla="*/ 364 w 364"/>
                  <a:gd name="T11" fmla="*/ 378 h 380"/>
                  <a:gd name="T12" fmla="*/ 364 w 364"/>
                  <a:gd name="T13" fmla="*/ 378 h 380"/>
                  <a:gd name="T14" fmla="*/ 3 w 364"/>
                  <a:gd name="T15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4" h="380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5"/>
                      <a:pt x="1" y="12"/>
                      <a:pt x="5" y="17"/>
                    </a:cubicBezTo>
                    <a:cubicBezTo>
                      <a:pt x="347" y="376"/>
                      <a:pt x="347" y="376"/>
                      <a:pt x="347" y="376"/>
                    </a:cubicBezTo>
                    <a:cubicBezTo>
                      <a:pt x="350" y="378"/>
                      <a:pt x="353" y="380"/>
                      <a:pt x="357" y="380"/>
                    </a:cubicBezTo>
                    <a:cubicBezTo>
                      <a:pt x="359" y="380"/>
                      <a:pt x="362" y="379"/>
                      <a:pt x="364" y="378"/>
                    </a:cubicBezTo>
                    <a:cubicBezTo>
                      <a:pt x="364" y="378"/>
                      <a:pt x="364" y="378"/>
                      <a:pt x="364" y="378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1" name="Freeform 27">
                <a:extLst>
                  <a:ext uri="{FF2B5EF4-FFF2-40B4-BE49-F238E27FC236}">
                    <a16:creationId xmlns:a16="http://schemas.microsoft.com/office/drawing/2014/main" id="{CC48B816-E61D-FCC5-E93A-1864842D1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963" y="2773363"/>
                <a:ext cx="1422400" cy="1489075"/>
              </a:xfrm>
              <a:custGeom>
                <a:avLst/>
                <a:gdLst>
                  <a:gd name="T0" fmla="*/ 7 w 376"/>
                  <a:gd name="T1" fmla="*/ 0 h 393"/>
                  <a:gd name="T2" fmla="*/ 0 w 376"/>
                  <a:gd name="T3" fmla="*/ 8 h 393"/>
                  <a:gd name="T4" fmla="*/ 368 w 376"/>
                  <a:gd name="T5" fmla="*/ 393 h 393"/>
                  <a:gd name="T6" fmla="*/ 376 w 376"/>
                  <a:gd name="T7" fmla="*/ 387 h 393"/>
                  <a:gd name="T8" fmla="*/ 7 w 376"/>
                  <a:gd name="T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6" h="393">
                    <a:moveTo>
                      <a:pt x="7" y="0"/>
                    </a:moveTo>
                    <a:cubicBezTo>
                      <a:pt x="5" y="2"/>
                      <a:pt x="2" y="5"/>
                      <a:pt x="0" y="8"/>
                    </a:cubicBezTo>
                    <a:cubicBezTo>
                      <a:pt x="368" y="393"/>
                      <a:pt x="368" y="393"/>
                      <a:pt x="368" y="393"/>
                    </a:cubicBezTo>
                    <a:cubicBezTo>
                      <a:pt x="371" y="391"/>
                      <a:pt x="374" y="389"/>
                      <a:pt x="376" y="387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2" name="Freeform 28">
                <a:extLst>
                  <a:ext uri="{FF2B5EF4-FFF2-40B4-BE49-F238E27FC236}">
                    <a16:creationId xmlns:a16="http://schemas.microsoft.com/office/drawing/2014/main" id="{B8C5D521-3130-6848-E71A-1048375C5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5" y="3316288"/>
                <a:ext cx="1081088" cy="1131888"/>
              </a:xfrm>
              <a:custGeom>
                <a:avLst/>
                <a:gdLst>
                  <a:gd name="T0" fmla="*/ 1 w 286"/>
                  <a:gd name="T1" fmla="*/ 0 h 299"/>
                  <a:gd name="T2" fmla="*/ 1 w 286"/>
                  <a:gd name="T3" fmla="*/ 8 h 299"/>
                  <a:gd name="T4" fmla="*/ 4 w 286"/>
                  <a:gd name="T5" fmla="*/ 19 h 299"/>
                  <a:gd name="T6" fmla="*/ 268 w 286"/>
                  <a:gd name="T7" fmla="*/ 295 h 299"/>
                  <a:gd name="T8" fmla="*/ 278 w 286"/>
                  <a:gd name="T9" fmla="*/ 299 h 299"/>
                  <a:gd name="T10" fmla="*/ 278 w 286"/>
                  <a:gd name="T11" fmla="*/ 299 h 299"/>
                  <a:gd name="T12" fmla="*/ 286 w 286"/>
                  <a:gd name="T13" fmla="*/ 299 h 299"/>
                  <a:gd name="T14" fmla="*/ 1 w 286"/>
                  <a:gd name="T15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6" h="299">
                    <a:moveTo>
                      <a:pt x="1" y="0"/>
                    </a:moveTo>
                    <a:cubicBezTo>
                      <a:pt x="1" y="3"/>
                      <a:pt x="1" y="5"/>
                      <a:pt x="1" y="8"/>
                    </a:cubicBezTo>
                    <a:cubicBezTo>
                      <a:pt x="0" y="12"/>
                      <a:pt x="2" y="16"/>
                      <a:pt x="4" y="19"/>
                    </a:cubicBezTo>
                    <a:cubicBezTo>
                      <a:pt x="268" y="295"/>
                      <a:pt x="268" y="295"/>
                      <a:pt x="268" y="295"/>
                    </a:cubicBezTo>
                    <a:cubicBezTo>
                      <a:pt x="270" y="297"/>
                      <a:pt x="274" y="299"/>
                      <a:pt x="278" y="299"/>
                    </a:cubicBezTo>
                    <a:cubicBezTo>
                      <a:pt x="278" y="299"/>
                      <a:pt x="278" y="299"/>
                      <a:pt x="278" y="299"/>
                    </a:cubicBezTo>
                    <a:cubicBezTo>
                      <a:pt x="281" y="299"/>
                      <a:pt x="283" y="299"/>
                      <a:pt x="286" y="29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id="{93340DDD-9D1A-D91B-0981-613888E5F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3762375"/>
                <a:ext cx="585788" cy="612775"/>
              </a:xfrm>
              <a:custGeom>
                <a:avLst/>
                <a:gdLst>
                  <a:gd name="T0" fmla="*/ 0 w 155"/>
                  <a:gd name="T1" fmla="*/ 0 h 162"/>
                  <a:gd name="T2" fmla="*/ 10 w 155"/>
                  <a:gd name="T3" fmla="*/ 25 h 162"/>
                  <a:gd name="T4" fmla="*/ 13 w 155"/>
                  <a:gd name="T5" fmla="*/ 29 h 162"/>
                  <a:gd name="T6" fmla="*/ 127 w 155"/>
                  <a:gd name="T7" fmla="*/ 148 h 162"/>
                  <a:gd name="T8" fmla="*/ 131 w 155"/>
                  <a:gd name="T9" fmla="*/ 151 h 162"/>
                  <a:gd name="T10" fmla="*/ 155 w 155"/>
                  <a:gd name="T11" fmla="*/ 162 h 162"/>
                  <a:gd name="T12" fmla="*/ 0 w 155"/>
                  <a:gd name="T1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62">
                    <a:moveTo>
                      <a:pt x="0" y="0"/>
                    </a:moveTo>
                    <a:cubicBezTo>
                      <a:pt x="3" y="9"/>
                      <a:pt x="7" y="17"/>
                      <a:pt x="10" y="25"/>
                    </a:cubicBezTo>
                    <a:cubicBezTo>
                      <a:pt x="11" y="26"/>
                      <a:pt x="12" y="28"/>
                      <a:pt x="13" y="29"/>
                    </a:cubicBezTo>
                    <a:cubicBezTo>
                      <a:pt x="127" y="148"/>
                      <a:pt x="127" y="148"/>
                      <a:pt x="127" y="148"/>
                    </a:cubicBezTo>
                    <a:cubicBezTo>
                      <a:pt x="128" y="149"/>
                      <a:pt x="129" y="150"/>
                      <a:pt x="131" y="151"/>
                    </a:cubicBezTo>
                    <a:cubicBezTo>
                      <a:pt x="139" y="155"/>
                      <a:pt x="147" y="159"/>
                      <a:pt x="155" y="16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4" name="Freeform 30">
                <a:extLst>
                  <a:ext uri="{FF2B5EF4-FFF2-40B4-BE49-F238E27FC236}">
                    <a16:creationId xmlns:a16="http://schemas.microsoft.com/office/drawing/2014/main" id="{F8CF1F85-1A8E-6CAF-E471-9F8E157E6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2225" y="3152775"/>
                <a:ext cx="1222375" cy="1276350"/>
              </a:xfrm>
              <a:custGeom>
                <a:avLst/>
                <a:gdLst>
                  <a:gd name="T0" fmla="*/ 3 w 323"/>
                  <a:gd name="T1" fmla="*/ 0 h 337"/>
                  <a:gd name="T2" fmla="*/ 1 w 323"/>
                  <a:gd name="T3" fmla="*/ 4 h 337"/>
                  <a:gd name="T4" fmla="*/ 5 w 323"/>
                  <a:gd name="T5" fmla="*/ 18 h 337"/>
                  <a:gd name="T6" fmla="*/ 305 w 323"/>
                  <a:gd name="T7" fmla="*/ 332 h 337"/>
                  <a:gd name="T8" fmla="*/ 315 w 323"/>
                  <a:gd name="T9" fmla="*/ 337 h 337"/>
                  <a:gd name="T10" fmla="*/ 318 w 323"/>
                  <a:gd name="T11" fmla="*/ 336 h 337"/>
                  <a:gd name="T12" fmla="*/ 323 w 323"/>
                  <a:gd name="T13" fmla="*/ 335 h 337"/>
                  <a:gd name="T14" fmla="*/ 3 w 323"/>
                  <a:gd name="T15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337">
                    <a:moveTo>
                      <a:pt x="3" y="0"/>
                    </a:moveTo>
                    <a:cubicBezTo>
                      <a:pt x="2" y="1"/>
                      <a:pt x="2" y="3"/>
                      <a:pt x="1" y="4"/>
                    </a:cubicBezTo>
                    <a:cubicBezTo>
                      <a:pt x="0" y="9"/>
                      <a:pt x="2" y="14"/>
                      <a:pt x="5" y="18"/>
                    </a:cubicBezTo>
                    <a:cubicBezTo>
                      <a:pt x="305" y="332"/>
                      <a:pt x="305" y="332"/>
                      <a:pt x="305" y="332"/>
                    </a:cubicBezTo>
                    <a:cubicBezTo>
                      <a:pt x="308" y="335"/>
                      <a:pt x="312" y="337"/>
                      <a:pt x="315" y="337"/>
                    </a:cubicBezTo>
                    <a:cubicBezTo>
                      <a:pt x="316" y="337"/>
                      <a:pt x="317" y="337"/>
                      <a:pt x="318" y="336"/>
                    </a:cubicBezTo>
                    <a:cubicBezTo>
                      <a:pt x="320" y="336"/>
                      <a:pt x="321" y="336"/>
                      <a:pt x="323" y="335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id="{F5C39A0F-FCAC-FDBF-A884-1E3E3E4EB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5" y="3508375"/>
                <a:ext cx="889000" cy="931863"/>
              </a:xfrm>
              <a:custGeom>
                <a:avLst/>
                <a:gdLst>
                  <a:gd name="T0" fmla="*/ 0 w 235"/>
                  <a:gd name="T1" fmla="*/ 0 h 246"/>
                  <a:gd name="T2" fmla="*/ 2 w 235"/>
                  <a:gd name="T3" fmla="*/ 13 h 246"/>
                  <a:gd name="T4" fmla="*/ 6 w 235"/>
                  <a:gd name="T5" fmla="*/ 21 h 246"/>
                  <a:gd name="T6" fmla="*/ 214 w 235"/>
                  <a:gd name="T7" fmla="*/ 240 h 246"/>
                  <a:gd name="T8" fmla="*/ 222 w 235"/>
                  <a:gd name="T9" fmla="*/ 244 h 246"/>
                  <a:gd name="T10" fmla="*/ 235 w 235"/>
                  <a:gd name="T11" fmla="*/ 246 h 246"/>
                  <a:gd name="T12" fmla="*/ 0 w 235"/>
                  <a:gd name="T1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246">
                    <a:moveTo>
                      <a:pt x="0" y="0"/>
                    </a:moveTo>
                    <a:cubicBezTo>
                      <a:pt x="1" y="5"/>
                      <a:pt x="1" y="9"/>
                      <a:pt x="2" y="13"/>
                    </a:cubicBezTo>
                    <a:cubicBezTo>
                      <a:pt x="2" y="16"/>
                      <a:pt x="4" y="19"/>
                      <a:pt x="6" y="21"/>
                    </a:cubicBezTo>
                    <a:cubicBezTo>
                      <a:pt x="214" y="240"/>
                      <a:pt x="214" y="240"/>
                      <a:pt x="214" y="240"/>
                    </a:cubicBezTo>
                    <a:cubicBezTo>
                      <a:pt x="216" y="242"/>
                      <a:pt x="219" y="244"/>
                      <a:pt x="222" y="244"/>
                    </a:cubicBezTo>
                    <a:cubicBezTo>
                      <a:pt x="226" y="245"/>
                      <a:pt x="231" y="246"/>
                      <a:pt x="235" y="24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7" name="Freeform 32">
                <a:extLst>
                  <a:ext uri="{FF2B5EF4-FFF2-40B4-BE49-F238E27FC236}">
                    <a16:creationId xmlns:a16="http://schemas.microsoft.com/office/drawing/2014/main" id="{1DE34538-A8DA-0FDF-CBF2-E3E16667A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813" y="2589213"/>
                <a:ext cx="1419225" cy="1487488"/>
              </a:xfrm>
              <a:custGeom>
                <a:avLst/>
                <a:gdLst>
                  <a:gd name="T0" fmla="*/ 8 w 375"/>
                  <a:gd name="T1" fmla="*/ 0 h 393"/>
                  <a:gd name="T2" fmla="*/ 0 w 375"/>
                  <a:gd name="T3" fmla="*/ 6 h 393"/>
                  <a:gd name="T4" fmla="*/ 369 w 375"/>
                  <a:gd name="T5" fmla="*/ 393 h 393"/>
                  <a:gd name="T6" fmla="*/ 375 w 375"/>
                  <a:gd name="T7" fmla="*/ 385 h 393"/>
                  <a:gd name="T8" fmla="*/ 8 w 375"/>
                  <a:gd name="T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393">
                    <a:moveTo>
                      <a:pt x="8" y="0"/>
                    </a:moveTo>
                    <a:cubicBezTo>
                      <a:pt x="5" y="2"/>
                      <a:pt x="2" y="4"/>
                      <a:pt x="0" y="6"/>
                    </a:cubicBezTo>
                    <a:cubicBezTo>
                      <a:pt x="369" y="393"/>
                      <a:pt x="369" y="393"/>
                      <a:pt x="369" y="393"/>
                    </a:cubicBezTo>
                    <a:cubicBezTo>
                      <a:pt x="371" y="390"/>
                      <a:pt x="373" y="388"/>
                      <a:pt x="375" y="38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8" name="Freeform 33">
                <a:extLst>
                  <a:ext uri="{FF2B5EF4-FFF2-40B4-BE49-F238E27FC236}">
                    <a16:creationId xmlns:a16="http://schemas.microsoft.com/office/drawing/2014/main" id="{A1FEBA88-54C0-9FA3-F425-C608629BC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2050" y="2422525"/>
                <a:ext cx="866775" cy="908050"/>
              </a:xfrm>
              <a:custGeom>
                <a:avLst/>
                <a:gdLst>
                  <a:gd name="T0" fmla="*/ 0 w 229"/>
                  <a:gd name="T1" fmla="*/ 0 h 240"/>
                  <a:gd name="T2" fmla="*/ 229 w 229"/>
                  <a:gd name="T3" fmla="*/ 240 h 240"/>
                  <a:gd name="T4" fmla="*/ 227 w 229"/>
                  <a:gd name="T5" fmla="*/ 226 h 240"/>
                  <a:gd name="T6" fmla="*/ 223 w 229"/>
                  <a:gd name="T7" fmla="*/ 219 h 240"/>
                  <a:gd name="T8" fmla="*/ 20 w 229"/>
                  <a:gd name="T9" fmla="*/ 6 h 240"/>
                  <a:gd name="T10" fmla="*/ 13 w 229"/>
                  <a:gd name="T11" fmla="*/ 2 h 240"/>
                  <a:gd name="T12" fmla="*/ 0 w 229"/>
                  <a:gd name="T1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9" h="240">
                    <a:moveTo>
                      <a:pt x="0" y="0"/>
                    </a:moveTo>
                    <a:cubicBezTo>
                      <a:pt x="229" y="240"/>
                      <a:pt x="229" y="240"/>
                      <a:pt x="229" y="240"/>
                    </a:cubicBezTo>
                    <a:cubicBezTo>
                      <a:pt x="228" y="235"/>
                      <a:pt x="228" y="231"/>
                      <a:pt x="227" y="226"/>
                    </a:cubicBezTo>
                    <a:cubicBezTo>
                      <a:pt x="227" y="224"/>
                      <a:pt x="225" y="221"/>
                      <a:pt x="223" y="219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8" y="4"/>
                      <a:pt x="16" y="2"/>
                      <a:pt x="13" y="2"/>
                    </a:cubicBezTo>
                    <a:cubicBezTo>
                      <a:pt x="8" y="1"/>
                      <a:pt x="4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9" name="Freeform 34">
                <a:extLst>
                  <a:ext uri="{FF2B5EF4-FFF2-40B4-BE49-F238E27FC236}">
                    <a16:creationId xmlns:a16="http://schemas.microsoft.com/office/drawing/2014/main" id="{2BAAC9AB-F0B1-0146-5CEB-2139B96C13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9225" y="2493963"/>
                <a:ext cx="547688" cy="576263"/>
              </a:xfrm>
              <a:custGeom>
                <a:avLst/>
                <a:gdLst>
                  <a:gd name="T0" fmla="*/ 0 w 145"/>
                  <a:gd name="T1" fmla="*/ 0 h 152"/>
                  <a:gd name="T2" fmla="*/ 145 w 145"/>
                  <a:gd name="T3" fmla="*/ 152 h 152"/>
                  <a:gd name="T4" fmla="*/ 133 w 145"/>
                  <a:gd name="T5" fmla="*/ 125 h 152"/>
                  <a:gd name="T6" fmla="*/ 130 w 145"/>
                  <a:gd name="T7" fmla="*/ 121 h 152"/>
                  <a:gd name="T8" fmla="*/ 29 w 145"/>
                  <a:gd name="T9" fmla="*/ 16 h 152"/>
                  <a:gd name="T10" fmla="*/ 26 w 145"/>
                  <a:gd name="T11" fmla="*/ 13 h 152"/>
                  <a:gd name="T12" fmla="*/ 0 w 145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152">
                    <a:moveTo>
                      <a:pt x="0" y="0"/>
                    </a:moveTo>
                    <a:cubicBezTo>
                      <a:pt x="145" y="152"/>
                      <a:pt x="145" y="152"/>
                      <a:pt x="145" y="152"/>
                    </a:cubicBezTo>
                    <a:cubicBezTo>
                      <a:pt x="141" y="143"/>
                      <a:pt x="137" y="134"/>
                      <a:pt x="133" y="125"/>
                    </a:cubicBezTo>
                    <a:cubicBezTo>
                      <a:pt x="132" y="124"/>
                      <a:pt x="131" y="122"/>
                      <a:pt x="130" y="121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5"/>
                      <a:pt x="27" y="14"/>
                      <a:pt x="26" y="13"/>
                    </a:cubicBezTo>
                    <a:cubicBezTo>
                      <a:pt x="18" y="8"/>
                      <a:pt x="9" y="4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60" name="Freeform 35">
                <a:extLst>
                  <a:ext uri="{FF2B5EF4-FFF2-40B4-BE49-F238E27FC236}">
                    <a16:creationId xmlns:a16="http://schemas.microsoft.com/office/drawing/2014/main" id="{121E37FC-C589-200F-B114-1CA54A96F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5200" y="2411413"/>
                <a:ext cx="1066800" cy="1116013"/>
              </a:xfrm>
              <a:custGeom>
                <a:avLst/>
                <a:gdLst>
                  <a:gd name="T0" fmla="*/ 8 w 282"/>
                  <a:gd name="T1" fmla="*/ 0 h 295"/>
                  <a:gd name="T2" fmla="*/ 8 w 282"/>
                  <a:gd name="T3" fmla="*/ 0 h 295"/>
                  <a:gd name="T4" fmla="*/ 0 w 282"/>
                  <a:gd name="T5" fmla="*/ 0 h 295"/>
                  <a:gd name="T6" fmla="*/ 281 w 282"/>
                  <a:gd name="T7" fmla="*/ 295 h 295"/>
                  <a:gd name="T8" fmla="*/ 281 w 282"/>
                  <a:gd name="T9" fmla="*/ 287 h 295"/>
                  <a:gd name="T10" fmla="*/ 277 w 282"/>
                  <a:gd name="T11" fmla="*/ 276 h 295"/>
                  <a:gd name="T12" fmla="*/ 18 w 282"/>
                  <a:gd name="T13" fmla="*/ 4 h 295"/>
                  <a:gd name="T14" fmla="*/ 8 w 282"/>
                  <a:gd name="T1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2" h="295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2" y="0"/>
                      <a:pt x="0" y="0"/>
                    </a:cubicBezTo>
                    <a:cubicBezTo>
                      <a:pt x="281" y="295"/>
                      <a:pt x="281" y="295"/>
                      <a:pt x="281" y="295"/>
                    </a:cubicBezTo>
                    <a:cubicBezTo>
                      <a:pt x="281" y="292"/>
                      <a:pt x="281" y="289"/>
                      <a:pt x="281" y="287"/>
                    </a:cubicBezTo>
                    <a:cubicBezTo>
                      <a:pt x="282" y="283"/>
                      <a:pt x="280" y="279"/>
                      <a:pt x="277" y="27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2"/>
                      <a:pt x="12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61" name="Freeform 36">
                <a:extLst>
                  <a:ext uri="{FF2B5EF4-FFF2-40B4-BE49-F238E27FC236}">
                    <a16:creationId xmlns:a16="http://schemas.microsoft.com/office/drawing/2014/main" id="{660B6F75-3FF8-4BDB-6AC6-AA1E3835F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0875" y="2471738"/>
                <a:ext cx="1309688" cy="1366838"/>
              </a:xfrm>
              <a:custGeom>
                <a:avLst/>
                <a:gdLst>
                  <a:gd name="T0" fmla="*/ 7 w 346"/>
                  <a:gd name="T1" fmla="*/ 0 h 361"/>
                  <a:gd name="T2" fmla="*/ 2 w 346"/>
                  <a:gd name="T3" fmla="*/ 1 h 361"/>
                  <a:gd name="T4" fmla="*/ 0 w 346"/>
                  <a:gd name="T5" fmla="*/ 2 h 361"/>
                  <a:gd name="T6" fmla="*/ 343 w 346"/>
                  <a:gd name="T7" fmla="*/ 361 h 361"/>
                  <a:gd name="T8" fmla="*/ 343 w 346"/>
                  <a:gd name="T9" fmla="*/ 359 h 361"/>
                  <a:gd name="T10" fmla="*/ 341 w 346"/>
                  <a:gd name="T11" fmla="*/ 343 h 361"/>
                  <a:gd name="T12" fmla="*/ 17 w 346"/>
                  <a:gd name="T13" fmla="*/ 4 h 361"/>
                  <a:gd name="T14" fmla="*/ 7 w 346"/>
                  <a:gd name="T15" fmla="*/ 0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6" h="361">
                    <a:moveTo>
                      <a:pt x="7" y="0"/>
                    </a:moveTo>
                    <a:cubicBezTo>
                      <a:pt x="5" y="0"/>
                      <a:pt x="3" y="0"/>
                      <a:pt x="2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343" y="361"/>
                      <a:pt x="343" y="361"/>
                      <a:pt x="343" y="361"/>
                    </a:cubicBezTo>
                    <a:cubicBezTo>
                      <a:pt x="343" y="360"/>
                      <a:pt x="343" y="359"/>
                      <a:pt x="343" y="359"/>
                    </a:cubicBezTo>
                    <a:cubicBezTo>
                      <a:pt x="346" y="353"/>
                      <a:pt x="344" y="347"/>
                      <a:pt x="341" y="34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4" y="1"/>
                      <a:pt x="11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62" name="Freeform 37">
                <a:extLst>
                  <a:ext uri="{FF2B5EF4-FFF2-40B4-BE49-F238E27FC236}">
                    <a16:creationId xmlns:a16="http://schemas.microsoft.com/office/drawing/2014/main" id="{2FAFC2E3-D4E7-46AF-1F08-708DA9A1F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13" y="2532063"/>
                <a:ext cx="1373188" cy="1430338"/>
              </a:xfrm>
              <a:custGeom>
                <a:avLst/>
                <a:gdLst>
                  <a:gd name="T0" fmla="*/ 7 w 363"/>
                  <a:gd name="T1" fmla="*/ 0 h 378"/>
                  <a:gd name="T2" fmla="*/ 1 w 363"/>
                  <a:gd name="T3" fmla="*/ 1 h 378"/>
                  <a:gd name="T4" fmla="*/ 0 w 363"/>
                  <a:gd name="T5" fmla="*/ 2 h 378"/>
                  <a:gd name="T6" fmla="*/ 360 w 363"/>
                  <a:gd name="T7" fmla="*/ 378 h 378"/>
                  <a:gd name="T8" fmla="*/ 358 w 363"/>
                  <a:gd name="T9" fmla="*/ 361 h 378"/>
                  <a:gd name="T10" fmla="*/ 17 w 363"/>
                  <a:gd name="T11" fmla="*/ 4 h 378"/>
                  <a:gd name="T12" fmla="*/ 7 w 363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378">
                    <a:moveTo>
                      <a:pt x="7" y="0"/>
                    </a:moveTo>
                    <a:cubicBezTo>
                      <a:pt x="5" y="0"/>
                      <a:pt x="3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60" y="378"/>
                      <a:pt x="360" y="378"/>
                      <a:pt x="360" y="378"/>
                    </a:cubicBezTo>
                    <a:cubicBezTo>
                      <a:pt x="363" y="373"/>
                      <a:pt x="363" y="366"/>
                      <a:pt x="358" y="361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1"/>
                      <a:pt x="11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66" name="Freeform 38">
                <a:extLst>
                  <a:ext uri="{FF2B5EF4-FFF2-40B4-BE49-F238E27FC236}">
                    <a16:creationId xmlns:a16="http://schemas.microsoft.com/office/drawing/2014/main" id="{77CD51B8-B364-BBE2-2C4A-D5FE673EA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450" y="2674938"/>
                <a:ext cx="1438275" cy="1500188"/>
              </a:xfrm>
              <a:custGeom>
                <a:avLst/>
                <a:gdLst>
                  <a:gd name="T0" fmla="*/ 8 w 380"/>
                  <a:gd name="T1" fmla="*/ 0 h 396"/>
                  <a:gd name="T2" fmla="*/ 0 w 380"/>
                  <a:gd name="T3" fmla="*/ 7 h 396"/>
                  <a:gd name="T4" fmla="*/ 372 w 380"/>
                  <a:gd name="T5" fmla="*/ 396 h 396"/>
                  <a:gd name="T6" fmla="*/ 380 w 380"/>
                  <a:gd name="T7" fmla="*/ 389 h 396"/>
                  <a:gd name="T8" fmla="*/ 8 w 380"/>
                  <a:gd name="T9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0" h="396">
                    <a:moveTo>
                      <a:pt x="8" y="0"/>
                    </a:moveTo>
                    <a:cubicBezTo>
                      <a:pt x="5" y="2"/>
                      <a:pt x="3" y="4"/>
                      <a:pt x="0" y="7"/>
                    </a:cubicBezTo>
                    <a:cubicBezTo>
                      <a:pt x="372" y="396"/>
                      <a:pt x="372" y="396"/>
                      <a:pt x="372" y="396"/>
                    </a:cubicBezTo>
                    <a:cubicBezTo>
                      <a:pt x="374" y="394"/>
                      <a:pt x="377" y="391"/>
                      <a:pt x="380" y="389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71" name="Freeform 39">
                <a:extLst>
                  <a:ext uri="{FF2B5EF4-FFF2-40B4-BE49-F238E27FC236}">
                    <a16:creationId xmlns:a16="http://schemas.microsoft.com/office/drawing/2014/main" id="{2B020D45-CBA6-6F31-0240-F95FF109C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338" y="2428875"/>
                <a:ext cx="1209675" cy="1265238"/>
              </a:xfrm>
              <a:custGeom>
                <a:avLst/>
                <a:gdLst>
                  <a:gd name="T0" fmla="*/ 8 w 320"/>
                  <a:gd name="T1" fmla="*/ 0 h 334"/>
                  <a:gd name="T2" fmla="*/ 5 w 320"/>
                  <a:gd name="T3" fmla="*/ 0 h 334"/>
                  <a:gd name="T4" fmla="*/ 0 w 320"/>
                  <a:gd name="T5" fmla="*/ 1 h 334"/>
                  <a:gd name="T6" fmla="*/ 318 w 320"/>
                  <a:gd name="T7" fmla="*/ 334 h 334"/>
                  <a:gd name="T8" fmla="*/ 319 w 320"/>
                  <a:gd name="T9" fmla="*/ 329 h 334"/>
                  <a:gd name="T10" fmla="*/ 315 w 320"/>
                  <a:gd name="T11" fmla="*/ 316 h 334"/>
                  <a:gd name="T12" fmla="*/ 18 w 320"/>
                  <a:gd name="T13" fmla="*/ 4 h 334"/>
                  <a:gd name="T14" fmla="*/ 8 w 320"/>
                  <a:gd name="T15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0" h="334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318" y="334"/>
                      <a:pt x="318" y="334"/>
                      <a:pt x="318" y="334"/>
                    </a:cubicBezTo>
                    <a:cubicBezTo>
                      <a:pt x="318" y="332"/>
                      <a:pt x="319" y="331"/>
                      <a:pt x="319" y="329"/>
                    </a:cubicBezTo>
                    <a:cubicBezTo>
                      <a:pt x="320" y="324"/>
                      <a:pt x="319" y="319"/>
                      <a:pt x="315" y="31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1"/>
                      <a:pt x="12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</p:grp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2DADDD1B-C1B6-EABC-4F5C-7949CAD4F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24322" y="-646215"/>
              <a:ext cx="3891813" cy="3435135"/>
            </a:xfrm>
            <a:custGeom>
              <a:avLst/>
              <a:gdLst>
                <a:gd name="T0" fmla="*/ 0 w 678"/>
                <a:gd name="T1" fmla="*/ 259 h 598"/>
                <a:gd name="T2" fmla="*/ 339 w 678"/>
                <a:gd name="T3" fmla="*/ 598 h 598"/>
                <a:gd name="T4" fmla="*/ 678 w 678"/>
                <a:gd name="T5" fmla="*/ 259 h 598"/>
                <a:gd name="T6" fmla="*/ 558 w 678"/>
                <a:gd name="T7" fmla="*/ 0 h 598"/>
                <a:gd name="T8" fmla="*/ 539 w 678"/>
                <a:gd name="T9" fmla="*/ 0 h 598"/>
                <a:gd name="T10" fmla="*/ 666 w 678"/>
                <a:gd name="T11" fmla="*/ 259 h 598"/>
                <a:gd name="T12" fmla="*/ 339 w 678"/>
                <a:gd name="T13" fmla="*/ 586 h 598"/>
                <a:gd name="T14" fmla="*/ 12 w 678"/>
                <a:gd name="T15" fmla="*/ 259 h 598"/>
                <a:gd name="T16" fmla="*/ 140 w 678"/>
                <a:gd name="T17" fmla="*/ 0 h 598"/>
                <a:gd name="T18" fmla="*/ 121 w 678"/>
                <a:gd name="T19" fmla="*/ 0 h 598"/>
                <a:gd name="T20" fmla="*/ 0 w 678"/>
                <a:gd name="T21" fmla="*/ 25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8" h="598">
                  <a:moveTo>
                    <a:pt x="0" y="259"/>
                  </a:moveTo>
                  <a:cubicBezTo>
                    <a:pt x="0" y="446"/>
                    <a:pt x="153" y="598"/>
                    <a:pt x="339" y="598"/>
                  </a:cubicBezTo>
                  <a:cubicBezTo>
                    <a:pt x="526" y="598"/>
                    <a:pt x="678" y="446"/>
                    <a:pt x="678" y="259"/>
                  </a:cubicBezTo>
                  <a:cubicBezTo>
                    <a:pt x="678" y="155"/>
                    <a:pt x="632" y="62"/>
                    <a:pt x="558" y="0"/>
                  </a:cubicBezTo>
                  <a:cubicBezTo>
                    <a:pt x="539" y="0"/>
                    <a:pt x="539" y="0"/>
                    <a:pt x="539" y="0"/>
                  </a:cubicBezTo>
                  <a:cubicBezTo>
                    <a:pt x="616" y="60"/>
                    <a:pt x="666" y="154"/>
                    <a:pt x="666" y="259"/>
                  </a:cubicBezTo>
                  <a:cubicBezTo>
                    <a:pt x="666" y="439"/>
                    <a:pt x="520" y="586"/>
                    <a:pt x="339" y="586"/>
                  </a:cubicBezTo>
                  <a:cubicBezTo>
                    <a:pt x="159" y="586"/>
                    <a:pt x="12" y="439"/>
                    <a:pt x="12" y="259"/>
                  </a:cubicBezTo>
                  <a:cubicBezTo>
                    <a:pt x="12" y="154"/>
                    <a:pt x="62" y="60"/>
                    <a:pt x="14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47" y="62"/>
                    <a:pt x="0" y="155"/>
                    <a:pt x="0" y="25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/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2321C847-BDF6-A988-6DE8-AA7887F15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905" y="-834967"/>
              <a:ext cx="647700" cy="650082"/>
            </a:xfrm>
            <a:custGeom>
              <a:avLst/>
              <a:gdLst>
                <a:gd name="T0" fmla="*/ 116 w 126"/>
                <a:gd name="T1" fmla="*/ 54 h 127"/>
                <a:gd name="T2" fmla="*/ 73 w 126"/>
                <a:gd name="T3" fmla="*/ 54 h 127"/>
                <a:gd name="T4" fmla="*/ 73 w 126"/>
                <a:gd name="T5" fmla="*/ 10 h 127"/>
                <a:gd name="T6" fmla="*/ 63 w 126"/>
                <a:gd name="T7" fmla="*/ 0 h 127"/>
                <a:gd name="T8" fmla="*/ 53 w 126"/>
                <a:gd name="T9" fmla="*/ 10 h 127"/>
                <a:gd name="T10" fmla="*/ 53 w 126"/>
                <a:gd name="T11" fmla="*/ 54 h 127"/>
                <a:gd name="T12" fmla="*/ 10 w 126"/>
                <a:gd name="T13" fmla="*/ 54 h 127"/>
                <a:gd name="T14" fmla="*/ 0 w 126"/>
                <a:gd name="T15" fmla="*/ 64 h 127"/>
                <a:gd name="T16" fmla="*/ 10 w 126"/>
                <a:gd name="T17" fmla="*/ 74 h 127"/>
                <a:gd name="T18" fmla="*/ 53 w 126"/>
                <a:gd name="T19" fmla="*/ 74 h 127"/>
                <a:gd name="T20" fmla="*/ 53 w 126"/>
                <a:gd name="T21" fmla="*/ 117 h 127"/>
                <a:gd name="T22" fmla="*/ 63 w 126"/>
                <a:gd name="T23" fmla="*/ 127 h 127"/>
                <a:gd name="T24" fmla="*/ 73 w 126"/>
                <a:gd name="T25" fmla="*/ 117 h 127"/>
                <a:gd name="T26" fmla="*/ 73 w 126"/>
                <a:gd name="T27" fmla="*/ 74 h 127"/>
                <a:gd name="T28" fmla="*/ 116 w 126"/>
                <a:gd name="T29" fmla="*/ 74 h 127"/>
                <a:gd name="T30" fmla="*/ 126 w 126"/>
                <a:gd name="T31" fmla="*/ 64 h 127"/>
                <a:gd name="T32" fmla="*/ 116 w 126"/>
                <a:gd name="T33" fmla="*/ 5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127">
                  <a:moveTo>
                    <a:pt x="116" y="54"/>
                  </a:moveTo>
                  <a:cubicBezTo>
                    <a:pt x="73" y="54"/>
                    <a:pt x="73" y="54"/>
                    <a:pt x="73" y="54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5"/>
                    <a:pt x="69" y="0"/>
                    <a:pt x="63" y="0"/>
                  </a:cubicBezTo>
                  <a:cubicBezTo>
                    <a:pt x="58" y="0"/>
                    <a:pt x="53" y="5"/>
                    <a:pt x="53" y="10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0" y="58"/>
                    <a:pt x="0" y="64"/>
                  </a:cubicBezTo>
                  <a:cubicBezTo>
                    <a:pt x="0" y="69"/>
                    <a:pt x="4" y="74"/>
                    <a:pt x="10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53" y="123"/>
                    <a:pt x="58" y="127"/>
                    <a:pt x="63" y="127"/>
                  </a:cubicBezTo>
                  <a:cubicBezTo>
                    <a:pt x="69" y="127"/>
                    <a:pt x="73" y="123"/>
                    <a:pt x="73" y="11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116" y="74"/>
                    <a:pt x="116" y="74"/>
                    <a:pt x="116" y="74"/>
                  </a:cubicBezTo>
                  <a:cubicBezTo>
                    <a:pt x="122" y="74"/>
                    <a:pt x="126" y="69"/>
                    <a:pt x="126" y="64"/>
                  </a:cubicBezTo>
                  <a:cubicBezTo>
                    <a:pt x="126" y="58"/>
                    <a:pt x="122" y="54"/>
                    <a:pt x="116" y="5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E7425-1360-5F23-645A-7EB4240EF125}"/>
              </a:ext>
            </a:extLst>
          </p:cNvPr>
          <p:cNvSpPr/>
          <p:nvPr/>
        </p:nvSpPr>
        <p:spPr>
          <a:xfrm rot="16200000">
            <a:off x="5514535" y="-2486467"/>
            <a:ext cx="7258929" cy="1828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0"/>
                </a:schemeClr>
              </a:gs>
              <a:gs pos="15000">
                <a:schemeClr val="tx2">
                  <a:lumMod val="2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itle 110">
            <a:extLst>
              <a:ext uri="{FF2B5EF4-FFF2-40B4-BE49-F238E27FC236}">
                <a16:creationId xmlns:a16="http://schemas.microsoft.com/office/drawing/2014/main" id="{D25BEEA7-8A8B-407A-AA92-F10E26E54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3783" y="382365"/>
            <a:ext cx="16563975" cy="73501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Your Title Can Be Here</a:t>
            </a:r>
          </a:p>
        </p:txBody>
      </p:sp>
      <p:sp>
        <p:nvSpPr>
          <p:cNvPr id="102" name="Subtitle 6">
            <a:extLst>
              <a:ext uri="{FF2B5EF4-FFF2-40B4-BE49-F238E27FC236}">
                <a16:creationId xmlns:a16="http://schemas.microsoft.com/office/drawing/2014/main" id="{A372EE87-AF55-40B8-B0CF-755E3101EE16}"/>
              </a:ext>
            </a:extLst>
          </p:cNvPr>
          <p:cNvSpPr txBox="1">
            <a:spLocks/>
          </p:cNvSpPr>
          <p:nvPr/>
        </p:nvSpPr>
        <p:spPr>
          <a:xfrm>
            <a:off x="1497127" y="1014212"/>
            <a:ext cx="15293753" cy="483932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104" name="Oval 170">
            <a:extLst>
              <a:ext uri="{FF2B5EF4-FFF2-40B4-BE49-F238E27FC236}">
                <a16:creationId xmlns:a16="http://schemas.microsoft.com/office/drawing/2014/main" id="{24559A02-EE77-464E-BE5F-7A52B25C7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954" y="1871932"/>
            <a:ext cx="217011" cy="217008"/>
          </a:xfrm>
          <a:prstGeom prst="diamond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05" name="Oval 171">
            <a:extLst>
              <a:ext uri="{FF2B5EF4-FFF2-40B4-BE49-F238E27FC236}">
                <a16:creationId xmlns:a16="http://schemas.microsoft.com/office/drawing/2014/main" id="{03B2911F-67BF-4BA0-81E1-0FA7792E9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0293" y="1871932"/>
            <a:ext cx="223213" cy="217008"/>
          </a:xfrm>
          <a:prstGeom prst="diamond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  <p:sp>
        <p:nvSpPr>
          <p:cNvPr id="106" name="Oval 172">
            <a:extLst>
              <a:ext uri="{FF2B5EF4-FFF2-40B4-BE49-F238E27FC236}">
                <a16:creationId xmlns:a16="http://schemas.microsoft.com/office/drawing/2014/main" id="{FC3BE9F7-5CB6-4D5F-8E4A-7E69566AE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47" y="1871932"/>
            <a:ext cx="217011" cy="217008"/>
          </a:xfrm>
          <a:prstGeom prst="diamond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07" name="Oval 173">
            <a:extLst>
              <a:ext uri="{FF2B5EF4-FFF2-40B4-BE49-F238E27FC236}">
                <a16:creationId xmlns:a16="http://schemas.microsoft.com/office/drawing/2014/main" id="{D11D9203-5821-4590-8925-6E6E46AF6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9038" y="1871932"/>
            <a:ext cx="217011" cy="217008"/>
          </a:xfrm>
          <a:prstGeom prst="diamond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53E33CCA-1768-42FB-8615-383304D2AF23}"/>
              </a:ext>
            </a:extLst>
          </p:cNvPr>
          <p:cNvGrpSpPr/>
          <p:nvPr/>
        </p:nvGrpSpPr>
        <p:grpSpPr>
          <a:xfrm>
            <a:off x="6247836" y="3562525"/>
            <a:ext cx="5098251" cy="5279427"/>
            <a:chOff x="665808" y="2306637"/>
            <a:chExt cx="2233613" cy="2312989"/>
          </a:xfrm>
          <a:effectLst>
            <a:outerShdw blurRad="279400" dir="13500000" sy="23000" kx="1200000" algn="br" rotWithShape="0">
              <a:prstClr val="black">
                <a:alpha val="30000"/>
              </a:prstClr>
            </a:outerShdw>
          </a:effectLst>
        </p:grpSpPr>
        <p:sp>
          <p:nvSpPr>
            <p:cNvPr id="64" name="Freeform 80">
              <a:extLst>
                <a:ext uri="{FF2B5EF4-FFF2-40B4-BE49-F238E27FC236}">
                  <a16:creationId xmlns:a16="http://schemas.microsoft.com/office/drawing/2014/main" id="{A03196B5-40CA-4C69-8078-31B437DD2EE4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808" y="2306638"/>
              <a:ext cx="2192338" cy="2312988"/>
            </a:xfrm>
            <a:custGeom>
              <a:avLst/>
              <a:gdLst>
                <a:gd name="T0" fmla="*/ 535 w 580"/>
                <a:gd name="T1" fmla="*/ 242 h 611"/>
                <a:gd name="T2" fmla="*/ 207 w 580"/>
                <a:gd name="T3" fmla="*/ 27 h 611"/>
                <a:gd name="T4" fmla="*/ 138 w 580"/>
                <a:gd name="T5" fmla="*/ 58 h 611"/>
                <a:gd name="T6" fmla="*/ 139 w 580"/>
                <a:gd name="T7" fmla="*/ 57 h 611"/>
                <a:gd name="T8" fmla="*/ 137 w 580"/>
                <a:gd name="T9" fmla="*/ 58 h 611"/>
                <a:gd name="T10" fmla="*/ 135 w 580"/>
                <a:gd name="T11" fmla="*/ 60 h 611"/>
                <a:gd name="T12" fmla="*/ 82 w 580"/>
                <a:gd name="T13" fmla="*/ 100 h 611"/>
                <a:gd name="T14" fmla="*/ 41 w 580"/>
                <a:gd name="T15" fmla="*/ 369 h 611"/>
                <a:gd name="T16" fmla="*/ 369 w 580"/>
                <a:gd name="T17" fmla="*/ 584 h 611"/>
                <a:gd name="T18" fmla="*/ 438 w 580"/>
                <a:gd name="T19" fmla="*/ 554 h 611"/>
                <a:gd name="T20" fmla="*/ 480 w 580"/>
                <a:gd name="T21" fmla="*/ 523 h 611"/>
                <a:gd name="T22" fmla="*/ 479 w 580"/>
                <a:gd name="T23" fmla="*/ 524 h 611"/>
                <a:gd name="T24" fmla="*/ 535 w 580"/>
                <a:gd name="T25" fmla="*/ 242 h 6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80" h="611">
                  <a:moveTo>
                    <a:pt x="535" y="242"/>
                  </a:moveTo>
                  <a:cubicBezTo>
                    <a:pt x="478" y="97"/>
                    <a:pt x="332" y="0"/>
                    <a:pt x="207" y="27"/>
                  </a:cubicBezTo>
                  <a:cubicBezTo>
                    <a:pt x="181" y="32"/>
                    <a:pt x="158" y="43"/>
                    <a:pt x="138" y="58"/>
                  </a:cubicBezTo>
                  <a:cubicBezTo>
                    <a:pt x="138" y="57"/>
                    <a:pt x="138" y="57"/>
                    <a:pt x="139" y="57"/>
                  </a:cubicBezTo>
                  <a:cubicBezTo>
                    <a:pt x="137" y="58"/>
                    <a:pt x="137" y="58"/>
                    <a:pt x="137" y="58"/>
                  </a:cubicBezTo>
                  <a:cubicBezTo>
                    <a:pt x="136" y="59"/>
                    <a:pt x="136" y="59"/>
                    <a:pt x="135" y="60"/>
                  </a:cubicBezTo>
                  <a:cubicBezTo>
                    <a:pt x="82" y="100"/>
                    <a:pt x="82" y="100"/>
                    <a:pt x="82" y="100"/>
                  </a:cubicBezTo>
                  <a:cubicBezTo>
                    <a:pt x="19" y="157"/>
                    <a:pt x="0" y="262"/>
                    <a:pt x="41" y="369"/>
                  </a:cubicBezTo>
                  <a:cubicBezTo>
                    <a:pt x="98" y="514"/>
                    <a:pt x="245" y="611"/>
                    <a:pt x="369" y="584"/>
                  </a:cubicBezTo>
                  <a:cubicBezTo>
                    <a:pt x="395" y="579"/>
                    <a:pt x="418" y="568"/>
                    <a:pt x="438" y="554"/>
                  </a:cubicBezTo>
                  <a:cubicBezTo>
                    <a:pt x="480" y="523"/>
                    <a:pt x="480" y="523"/>
                    <a:pt x="480" y="523"/>
                  </a:cubicBezTo>
                  <a:cubicBezTo>
                    <a:pt x="480" y="523"/>
                    <a:pt x="479" y="524"/>
                    <a:pt x="479" y="524"/>
                  </a:cubicBezTo>
                  <a:cubicBezTo>
                    <a:pt x="554" y="469"/>
                    <a:pt x="580" y="358"/>
                    <a:pt x="535" y="242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/>
            </a:p>
          </p:txBody>
        </p:sp>
        <p:sp>
          <p:nvSpPr>
            <p:cNvPr id="65" name="Freeform 84">
              <a:extLst>
                <a:ext uri="{FF2B5EF4-FFF2-40B4-BE49-F238E27FC236}">
                  <a16:creationId xmlns:a16="http://schemas.microsoft.com/office/drawing/2014/main" id="{B1B623F1-476C-4ACC-96BB-469315C631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808" y="2522537"/>
              <a:ext cx="1814513" cy="2097088"/>
            </a:xfrm>
            <a:custGeom>
              <a:avLst/>
              <a:gdLst>
                <a:gd name="T0" fmla="*/ 369 w 480"/>
                <a:gd name="T1" fmla="*/ 527 h 554"/>
                <a:gd name="T2" fmla="*/ 438 w 480"/>
                <a:gd name="T3" fmla="*/ 497 h 554"/>
                <a:gd name="T4" fmla="*/ 480 w 480"/>
                <a:gd name="T5" fmla="*/ 466 h 554"/>
                <a:gd name="T6" fmla="*/ 411 w 480"/>
                <a:gd name="T7" fmla="*/ 497 h 554"/>
                <a:gd name="T8" fmla="*/ 84 w 480"/>
                <a:gd name="T9" fmla="*/ 281 h 554"/>
                <a:gd name="T10" fmla="*/ 139 w 480"/>
                <a:gd name="T11" fmla="*/ 0 h 554"/>
                <a:gd name="T12" fmla="*/ 82 w 480"/>
                <a:gd name="T13" fmla="*/ 43 h 554"/>
                <a:gd name="T14" fmla="*/ 41 w 480"/>
                <a:gd name="T15" fmla="*/ 312 h 554"/>
                <a:gd name="T16" fmla="*/ 369 w 480"/>
                <a:gd name="T17" fmla="*/ 527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0" h="554">
                  <a:moveTo>
                    <a:pt x="369" y="527"/>
                  </a:moveTo>
                  <a:cubicBezTo>
                    <a:pt x="395" y="522"/>
                    <a:pt x="418" y="511"/>
                    <a:pt x="438" y="497"/>
                  </a:cubicBezTo>
                  <a:cubicBezTo>
                    <a:pt x="480" y="466"/>
                    <a:pt x="480" y="466"/>
                    <a:pt x="480" y="466"/>
                  </a:cubicBezTo>
                  <a:cubicBezTo>
                    <a:pt x="460" y="481"/>
                    <a:pt x="437" y="491"/>
                    <a:pt x="411" y="497"/>
                  </a:cubicBezTo>
                  <a:cubicBezTo>
                    <a:pt x="287" y="523"/>
                    <a:pt x="140" y="427"/>
                    <a:pt x="84" y="281"/>
                  </a:cubicBezTo>
                  <a:cubicBezTo>
                    <a:pt x="39" y="166"/>
                    <a:pt x="64" y="55"/>
                    <a:pt x="139" y="0"/>
                  </a:cubicBezTo>
                  <a:cubicBezTo>
                    <a:pt x="82" y="43"/>
                    <a:pt x="82" y="43"/>
                    <a:pt x="82" y="43"/>
                  </a:cubicBezTo>
                  <a:cubicBezTo>
                    <a:pt x="19" y="100"/>
                    <a:pt x="0" y="205"/>
                    <a:pt x="41" y="312"/>
                  </a:cubicBezTo>
                  <a:cubicBezTo>
                    <a:pt x="98" y="457"/>
                    <a:pt x="245" y="554"/>
                    <a:pt x="369" y="527"/>
                  </a:cubicBez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7" name="Freeform 81">
              <a:extLst>
                <a:ext uri="{FF2B5EF4-FFF2-40B4-BE49-F238E27FC236}">
                  <a16:creationId xmlns:a16="http://schemas.microsoft.com/office/drawing/2014/main" id="{E112A745-6BA1-4F20-A0E0-6ACB00B3DB5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9808" y="2465387"/>
              <a:ext cx="1820863" cy="1882775"/>
            </a:xfrm>
            <a:custGeom>
              <a:avLst/>
              <a:gdLst>
                <a:gd name="T0" fmla="*/ 155 w 482"/>
                <a:gd name="T1" fmla="*/ 22 h 497"/>
                <a:gd name="T2" fmla="*/ 433 w 482"/>
                <a:gd name="T3" fmla="*/ 207 h 497"/>
                <a:gd name="T4" fmla="*/ 330 w 482"/>
                <a:gd name="T5" fmla="*/ 474 h 497"/>
                <a:gd name="T6" fmla="*/ 49 w 482"/>
                <a:gd name="T7" fmla="*/ 289 h 497"/>
                <a:gd name="T8" fmla="*/ 155 w 482"/>
                <a:gd name="T9" fmla="*/ 22 h 497"/>
                <a:gd name="T10" fmla="*/ 314 w 482"/>
                <a:gd name="T11" fmla="*/ 434 h 497"/>
                <a:gd name="T12" fmla="*/ 399 w 482"/>
                <a:gd name="T13" fmla="*/ 214 h 497"/>
                <a:gd name="T14" fmla="*/ 170 w 482"/>
                <a:gd name="T15" fmla="*/ 62 h 497"/>
                <a:gd name="T16" fmla="*/ 83 w 482"/>
                <a:gd name="T17" fmla="*/ 282 h 497"/>
                <a:gd name="T18" fmla="*/ 314 w 482"/>
                <a:gd name="T19" fmla="*/ 434 h 4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82" h="497">
                  <a:moveTo>
                    <a:pt x="155" y="22"/>
                  </a:moveTo>
                  <a:cubicBezTo>
                    <a:pt x="261" y="0"/>
                    <a:pt x="385" y="82"/>
                    <a:pt x="433" y="207"/>
                  </a:cubicBezTo>
                  <a:cubicBezTo>
                    <a:pt x="482" y="332"/>
                    <a:pt x="437" y="451"/>
                    <a:pt x="330" y="474"/>
                  </a:cubicBezTo>
                  <a:cubicBezTo>
                    <a:pt x="223" y="497"/>
                    <a:pt x="97" y="414"/>
                    <a:pt x="49" y="289"/>
                  </a:cubicBezTo>
                  <a:cubicBezTo>
                    <a:pt x="0" y="165"/>
                    <a:pt x="48" y="45"/>
                    <a:pt x="155" y="22"/>
                  </a:cubicBezTo>
                  <a:close/>
                  <a:moveTo>
                    <a:pt x="314" y="434"/>
                  </a:moveTo>
                  <a:cubicBezTo>
                    <a:pt x="402" y="416"/>
                    <a:pt x="439" y="317"/>
                    <a:pt x="399" y="214"/>
                  </a:cubicBezTo>
                  <a:cubicBezTo>
                    <a:pt x="359" y="112"/>
                    <a:pt x="258" y="43"/>
                    <a:pt x="170" y="62"/>
                  </a:cubicBezTo>
                  <a:cubicBezTo>
                    <a:pt x="82" y="81"/>
                    <a:pt x="43" y="180"/>
                    <a:pt x="83" y="282"/>
                  </a:cubicBezTo>
                  <a:cubicBezTo>
                    <a:pt x="123" y="385"/>
                    <a:pt x="227" y="453"/>
                    <a:pt x="314" y="43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  <a:p>
              <a:endParaRPr lang="en-US" sz="4050" dirty="0"/>
            </a:p>
          </p:txBody>
        </p:sp>
        <p:sp>
          <p:nvSpPr>
            <p:cNvPr id="68" name="Freeform 82">
              <a:extLst>
                <a:ext uri="{FF2B5EF4-FFF2-40B4-BE49-F238E27FC236}">
                  <a16:creationId xmlns:a16="http://schemas.microsoft.com/office/drawing/2014/main" id="{6F14B3BD-8A1A-4BC6-BCE8-E96E1FE7859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225058" y="2780456"/>
              <a:ext cx="1210362" cy="1246395"/>
            </a:xfrm>
            <a:custGeom>
              <a:avLst/>
              <a:gdLst>
                <a:gd name="T0" fmla="*/ 99 w 310"/>
                <a:gd name="T1" fmla="*/ 15 h 319"/>
                <a:gd name="T2" fmla="*/ 279 w 310"/>
                <a:gd name="T3" fmla="*/ 132 h 319"/>
                <a:gd name="T4" fmla="*/ 213 w 310"/>
                <a:gd name="T5" fmla="*/ 304 h 319"/>
                <a:gd name="T6" fmla="*/ 31 w 310"/>
                <a:gd name="T7" fmla="*/ 185 h 319"/>
                <a:gd name="T8" fmla="*/ 99 w 310"/>
                <a:gd name="T9" fmla="*/ 15 h 319"/>
                <a:gd name="T10" fmla="*/ 198 w 310"/>
                <a:gd name="T11" fmla="*/ 265 h 319"/>
                <a:gd name="T12" fmla="*/ 245 w 310"/>
                <a:gd name="T13" fmla="*/ 139 h 319"/>
                <a:gd name="T14" fmla="*/ 115 w 310"/>
                <a:gd name="T15" fmla="*/ 52 h 319"/>
                <a:gd name="T16" fmla="*/ 65 w 310"/>
                <a:gd name="T17" fmla="*/ 178 h 319"/>
                <a:gd name="T18" fmla="*/ 198 w 310"/>
                <a:gd name="T19" fmla="*/ 265 h 3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0" h="319">
                  <a:moveTo>
                    <a:pt x="99" y="15"/>
                  </a:moveTo>
                  <a:cubicBezTo>
                    <a:pt x="169" y="0"/>
                    <a:pt x="248" y="51"/>
                    <a:pt x="279" y="132"/>
                  </a:cubicBezTo>
                  <a:cubicBezTo>
                    <a:pt x="310" y="212"/>
                    <a:pt x="282" y="290"/>
                    <a:pt x="213" y="304"/>
                  </a:cubicBezTo>
                  <a:cubicBezTo>
                    <a:pt x="144" y="319"/>
                    <a:pt x="62" y="265"/>
                    <a:pt x="31" y="185"/>
                  </a:cubicBezTo>
                  <a:cubicBezTo>
                    <a:pt x="0" y="104"/>
                    <a:pt x="30" y="29"/>
                    <a:pt x="99" y="15"/>
                  </a:cubicBezTo>
                  <a:close/>
                  <a:moveTo>
                    <a:pt x="198" y="265"/>
                  </a:moveTo>
                  <a:cubicBezTo>
                    <a:pt x="248" y="254"/>
                    <a:pt x="267" y="197"/>
                    <a:pt x="245" y="139"/>
                  </a:cubicBezTo>
                  <a:cubicBezTo>
                    <a:pt x="222" y="80"/>
                    <a:pt x="165" y="41"/>
                    <a:pt x="115" y="52"/>
                  </a:cubicBezTo>
                  <a:cubicBezTo>
                    <a:pt x="65" y="63"/>
                    <a:pt x="42" y="119"/>
                    <a:pt x="65" y="178"/>
                  </a:cubicBezTo>
                  <a:cubicBezTo>
                    <a:pt x="88" y="236"/>
                    <a:pt x="147" y="275"/>
                    <a:pt x="198" y="265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69" name="Freeform 83">
              <a:extLst>
                <a:ext uri="{FF2B5EF4-FFF2-40B4-BE49-F238E27FC236}">
                  <a16:creationId xmlns:a16="http://schemas.microsoft.com/office/drawing/2014/main" id="{8A41FEBA-1609-451D-A1AA-1C1990BBD0A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565920" y="3140074"/>
              <a:ext cx="528638" cy="541338"/>
            </a:xfrm>
            <a:custGeom>
              <a:avLst/>
              <a:gdLst>
                <a:gd name="T0" fmla="*/ 45 w 140"/>
                <a:gd name="T1" fmla="*/ 7 h 143"/>
                <a:gd name="T2" fmla="*/ 14 w 140"/>
                <a:gd name="T3" fmla="*/ 82 h 143"/>
                <a:gd name="T4" fmla="*/ 97 w 140"/>
                <a:gd name="T5" fmla="*/ 137 h 143"/>
                <a:gd name="T6" fmla="*/ 125 w 140"/>
                <a:gd name="T7" fmla="*/ 58 h 143"/>
                <a:gd name="T8" fmla="*/ 45 w 140"/>
                <a:gd name="T9" fmla="*/ 7 h 143"/>
                <a:gd name="T10" fmla="*/ 85 w 140"/>
                <a:gd name="T11" fmla="*/ 107 h 143"/>
                <a:gd name="T12" fmla="*/ 40 w 140"/>
                <a:gd name="T13" fmla="*/ 77 h 143"/>
                <a:gd name="T14" fmla="*/ 57 w 140"/>
                <a:gd name="T15" fmla="*/ 34 h 143"/>
                <a:gd name="T16" fmla="*/ 103 w 140"/>
                <a:gd name="T17" fmla="*/ 64 h 143"/>
                <a:gd name="T18" fmla="*/ 85 w 140"/>
                <a:gd name="T19" fmla="*/ 107 h 1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0" h="143">
                  <a:moveTo>
                    <a:pt x="45" y="7"/>
                  </a:moveTo>
                  <a:cubicBezTo>
                    <a:pt x="14" y="13"/>
                    <a:pt x="0" y="46"/>
                    <a:pt x="14" y="82"/>
                  </a:cubicBezTo>
                  <a:cubicBezTo>
                    <a:pt x="29" y="119"/>
                    <a:pt x="66" y="143"/>
                    <a:pt x="97" y="137"/>
                  </a:cubicBezTo>
                  <a:cubicBezTo>
                    <a:pt x="128" y="130"/>
                    <a:pt x="140" y="95"/>
                    <a:pt x="125" y="58"/>
                  </a:cubicBezTo>
                  <a:cubicBezTo>
                    <a:pt x="111" y="21"/>
                    <a:pt x="77" y="0"/>
                    <a:pt x="45" y="7"/>
                  </a:cubicBezTo>
                  <a:close/>
                  <a:moveTo>
                    <a:pt x="85" y="107"/>
                  </a:moveTo>
                  <a:cubicBezTo>
                    <a:pt x="68" y="110"/>
                    <a:pt x="48" y="97"/>
                    <a:pt x="40" y="77"/>
                  </a:cubicBezTo>
                  <a:cubicBezTo>
                    <a:pt x="32" y="57"/>
                    <a:pt x="40" y="37"/>
                    <a:pt x="57" y="34"/>
                  </a:cubicBezTo>
                  <a:cubicBezTo>
                    <a:pt x="74" y="30"/>
                    <a:pt x="95" y="43"/>
                    <a:pt x="103" y="64"/>
                  </a:cubicBezTo>
                  <a:cubicBezTo>
                    <a:pt x="110" y="84"/>
                    <a:pt x="103" y="103"/>
                    <a:pt x="85" y="10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0" name="Freeform 85">
              <a:extLst>
                <a:ext uri="{FF2B5EF4-FFF2-40B4-BE49-F238E27FC236}">
                  <a16:creationId xmlns:a16="http://schemas.microsoft.com/office/drawing/2014/main" id="{E8B90FF7-E8BC-48E1-95D2-89C3325C538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73270" y="2619324"/>
              <a:ext cx="1512721" cy="1569512"/>
            </a:xfrm>
            <a:custGeom>
              <a:avLst/>
              <a:gdLst>
                <a:gd name="T0" fmla="*/ 127 w 393"/>
                <a:gd name="T1" fmla="*/ 19 h 410"/>
                <a:gd name="T2" fmla="*/ 353 w 393"/>
                <a:gd name="T3" fmla="*/ 171 h 410"/>
                <a:gd name="T4" fmla="*/ 272 w 393"/>
                <a:gd name="T5" fmla="*/ 391 h 410"/>
                <a:gd name="T6" fmla="*/ 40 w 393"/>
                <a:gd name="T7" fmla="*/ 239 h 410"/>
                <a:gd name="T8" fmla="*/ 127 w 393"/>
                <a:gd name="T9" fmla="*/ 19 h 410"/>
                <a:gd name="T10" fmla="*/ 256 w 393"/>
                <a:gd name="T11" fmla="*/ 351 h 410"/>
                <a:gd name="T12" fmla="*/ 319 w 393"/>
                <a:gd name="T13" fmla="*/ 179 h 410"/>
                <a:gd name="T14" fmla="*/ 142 w 393"/>
                <a:gd name="T15" fmla="*/ 59 h 410"/>
                <a:gd name="T16" fmla="*/ 74 w 393"/>
                <a:gd name="T17" fmla="*/ 232 h 410"/>
                <a:gd name="T18" fmla="*/ 256 w 393"/>
                <a:gd name="T19" fmla="*/ 351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93" h="410">
                  <a:moveTo>
                    <a:pt x="127" y="19"/>
                  </a:moveTo>
                  <a:cubicBezTo>
                    <a:pt x="215" y="0"/>
                    <a:pt x="313" y="69"/>
                    <a:pt x="353" y="171"/>
                  </a:cubicBezTo>
                  <a:cubicBezTo>
                    <a:pt x="393" y="274"/>
                    <a:pt x="359" y="373"/>
                    <a:pt x="272" y="391"/>
                  </a:cubicBezTo>
                  <a:cubicBezTo>
                    <a:pt x="184" y="410"/>
                    <a:pt x="80" y="342"/>
                    <a:pt x="40" y="239"/>
                  </a:cubicBezTo>
                  <a:cubicBezTo>
                    <a:pt x="0" y="137"/>
                    <a:pt x="39" y="38"/>
                    <a:pt x="127" y="19"/>
                  </a:cubicBezTo>
                  <a:close/>
                  <a:moveTo>
                    <a:pt x="256" y="351"/>
                  </a:moveTo>
                  <a:cubicBezTo>
                    <a:pt x="325" y="337"/>
                    <a:pt x="350" y="259"/>
                    <a:pt x="319" y="179"/>
                  </a:cubicBezTo>
                  <a:cubicBezTo>
                    <a:pt x="288" y="98"/>
                    <a:pt x="212" y="44"/>
                    <a:pt x="142" y="59"/>
                  </a:cubicBezTo>
                  <a:cubicBezTo>
                    <a:pt x="73" y="74"/>
                    <a:pt x="43" y="151"/>
                    <a:pt x="74" y="232"/>
                  </a:cubicBezTo>
                  <a:cubicBezTo>
                    <a:pt x="105" y="312"/>
                    <a:pt x="187" y="366"/>
                    <a:pt x="256" y="35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/>
            </a:p>
          </p:txBody>
        </p:sp>
        <p:sp>
          <p:nvSpPr>
            <p:cNvPr id="75" name="Freeform 86">
              <a:extLst>
                <a:ext uri="{FF2B5EF4-FFF2-40B4-BE49-F238E27FC236}">
                  <a16:creationId xmlns:a16="http://schemas.microsoft.com/office/drawing/2014/main" id="{36D367A0-0058-4F59-B1BC-09727FBC4E7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7408" y="2306637"/>
              <a:ext cx="2132013" cy="2195513"/>
            </a:xfrm>
            <a:custGeom>
              <a:avLst/>
              <a:gdLst>
                <a:gd name="T0" fmla="*/ 180 w 564"/>
                <a:gd name="T1" fmla="*/ 27 h 580"/>
                <a:gd name="T2" fmla="*/ 508 w 564"/>
                <a:gd name="T3" fmla="*/ 242 h 580"/>
                <a:gd name="T4" fmla="*/ 384 w 564"/>
                <a:gd name="T5" fmla="*/ 554 h 580"/>
                <a:gd name="T6" fmla="*/ 57 w 564"/>
                <a:gd name="T7" fmla="*/ 338 h 580"/>
                <a:gd name="T8" fmla="*/ 180 w 564"/>
                <a:gd name="T9" fmla="*/ 27 h 580"/>
                <a:gd name="T10" fmla="*/ 370 w 564"/>
                <a:gd name="T11" fmla="*/ 516 h 580"/>
                <a:gd name="T12" fmla="*/ 473 w 564"/>
                <a:gd name="T13" fmla="*/ 249 h 580"/>
                <a:gd name="T14" fmla="*/ 195 w 564"/>
                <a:gd name="T15" fmla="*/ 67 h 580"/>
                <a:gd name="T16" fmla="*/ 89 w 564"/>
                <a:gd name="T17" fmla="*/ 331 h 580"/>
                <a:gd name="T18" fmla="*/ 370 w 564"/>
                <a:gd name="T19" fmla="*/ 516 h 5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64" h="580">
                  <a:moveTo>
                    <a:pt x="180" y="27"/>
                  </a:moveTo>
                  <a:cubicBezTo>
                    <a:pt x="305" y="0"/>
                    <a:pt x="451" y="97"/>
                    <a:pt x="508" y="242"/>
                  </a:cubicBezTo>
                  <a:cubicBezTo>
                    <a:pt x="564" y="388"/>
                    <a:pt x="509" y="527"/>
                    <a:pt x="384" y="554"/>
                  </a:cubicBezTo>
                  <a:cubicBezTo>
                    <a:pt x="260" y="580"/>
                    <a:pt x="113" y="484"/>
                    <a:pt x="57" y="338"/>
                  </a:cubicBezTo>
                  <a:cubicBezTo>
                    <a:pt x="0" y="193"/>
                    <a:pt x="55" y="53"/>
                    <a:pt x="180" y="27"/>
                  </a:cubicBezTo>
                  <a:close/>
                  <a:moveTo>
                    <a:pt x="370" y="516"/>
                  </a:moveTo>
                  <a:cubicBezTo>
                    <a:pt x="477" y="493"/>
                    <a:pt x="522" y="374"/>
                    <a:pt x="473" y="249"/>
                  </a:cubicBezTo>
                  <a:cubicBezTo>
                    <a:pt x="425" y="124"/>
                    <a:pt x="301" y="44"/>
                    <a:pt x="195" y="67"/>
                  </a:cubicBezTo>
                  <a:cubicBezTo>
                    <a:pt x="88" y="90"/>
                    <a:pt x="40" y="207"/>
                    <a:pt x="89" y="331"/>
                  </a:cubicBezTo>
                  <a:cubicBezTo>
                    <a:pt x="137" y="456"/>
                    <a:pt x="263" y="539"/>
                    <a:pt x="370" y="51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76" name="Freeform 87">
              <a:extLst>
                <a:ext uri="{FF2B5EF4-FFF2-40B4-BE49-F238E27FC236}">
                  <a16:creationId xmlns:a16="http://schemas.microsoft.com/office/drawing/2014/main" id="{41114D10-8EF2-4BF0-9183-CFCCECAC7516}"/>
                </a:ext>
              </a:extLst>
            </p:cNvPr>
            <p:cNvSpPr>
              <a:spLocks/>
            </p:cNvSpPr>
            <p:nvPr/>
          </p:nvSpPr>
          <p:spPr bwMode="auto">
            <a:xfrm>
              <a:off x="1686570" y="3252787"/>
              <a:ext cx="295275" cy="303213"/>
            </a:xfrm>
            <a:custGeom>
              <a:avLst/>
              <a:gdLst>
                <a:gd name="T0" fmla="*/ 25 w 78"/>
                <a:gd name="T1" fmla="*/ 4 h 80"/>
                <a:gd name="T2" fmla="*/ 71 w 78"/>
                <a:gd name="T3" fmla="*/ 34 h 80"/>
                <a:gd name="T4" fmla="*/ 53 w 78"/>
                <a:gd name="T5" fmla="*/ 77 h 80"/>
                <a:gd name="T6" fmla="*/ 8 w 78"/>
                <a:gd name="T7" fmla="*/ 47 h 80"/>
                <a:gd name="T8" fmla="*/ 25 w 78"/>
                <a:gd name="T9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8" h="80">
                  <a:moveTo>
                    <a:pt x="25" y="4"/>
                  </a:moveTo>
                  <a:cubicBezTo>
                    <a:pt x="42" y="0"/>
                    <a:pt x="63" y="13"/>
                    <a:pt x="71" y="34"/>
                  </a:cubicBezTo>
                  <a:cubicBezTo>
                    <a:pt x="78" y="54"/>
                    <a:pt x="71" y="73"/>
                    <a:pt x="53" y="77"/>
                  </a:cubicBezTo>
                  <a:cubicBezTo>
                    <a:pt x="36" y="80"/>
                    <a:pt x="16" y="67"/>
                    <a:pt x="8" y="47"/>
                  </a:cubicBezTo>
                  <a:cubicBezTo>
                    <a:pt x="0" y="27"/>
                    <a:pt x="8" y="7"/>
                    <a:pt x="25" y="4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7478AC6-28C9-4A20-ADF0-1DA32625355C}"/>
              </a:ext>
            </a:extLst>
          </p:cNvPr>
          <p:cNvGrpSpPr/>
          <p:nvPr/>
        </p:nvGrpSpPr>
        <p:grpSpPr>
          <a:xfrm rot="900000">
            <a:off x="9208744" y="3166262"/>
            <a:ext cx="3474354" cy="3475020"/>
            <a:chOff x="2754838" y="1618205"/>
            <a:chExt cx="2451457" cy="2451926"/>
          </a:xfrm>
        </p:grpSpPr>
        <p:sp>
          <p:nvSpPr>
            <p:cNvPr id="78" name="Shape 14">
              <a:extLst>
                <a:ext uri="{FF2B5EF4-FFF2-40B4-BE49-F238E27FC236}">
                  <a16:creationId xmlns:a16="http://schemas.microsoft.com/office/drawing/2014/main" id="{9EB17AA7-FFD5-4DF2-81F3-C8C409A86343}"/>
                </a:ext>
              </a:extLst>
            </p:cNvPr>
            <p:cNvSpPr/>
            <p:nvPr/>
          </p:nvSpPr>
          <p:spPr>
            <a:xfrm>
              <a:off x="2754838" y="1618205"/>
              <a:ext cx="2451457" cy="245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8372" y="7845"/>
                  </a:moveTo>
                  <a:lnTo>
                    <a:pt x="21600" y="4612"/>
                  </a:lnTo>
                  <a:lnTo>
                    <a:pt x="17962" y="3640"/>
                  </a:lnTo>
                  <a:lnTo>
                    <a:pt x="16992" y="0"/>
                  </a:lnTo>
                  <a:lnTo>
                    <a:pt x="13760" y="3233"/>
                  </a:lnTo>
                  <a:lnTo>
                    <a:pt x="14548" y="6180"/>
                  </a:lnTo>
                  <a:lnTo>
                    <a:pt x="3582" y="17152"/>
                  </a:lnTo>
                  <a:lnTo>
                    <a:pt x="2027" y="14044"/>
                  </a:lnTo>
                  <a:lnTo>
                    <a:pt x="1014" y="17822"/>
                  </a:lnTo>
                  <a:lnTo>
                    <a:pt x="0" y="21600"/>
                  </a:lnTo>
                  <a:lnTo>
                    <a:pt x="3779" y="20586"/>
                  </a:lnTo>
                  <a:lnTo>
                    <a:pt x="7556" y="19577"/>
                  </a:lnTo>
                  <a:lnTo>
                    <a:pt x="4452" y="18018"/>
                  </a:lnTo>
                  <a:lnTo>
                    <a:pt x="15420" y="7054"/>
                  </a:lnTo>
                  <a:cubicBezTo>
                    <a:pt x="15420" y="7054"/>
                    <a:pt x="18372" y="7845"/>
                    <a:pt x="18372" y="7845"/>
                  </a:cubicBezTo>
                  <a:close/>
                </a:path>
              </a:pathLst>
            </a:custGeom>
            <a:solidFill>
              <a:schemeClr val="accent5"/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500" dirty="0"/>
            </a:p>
          </p:txBody>
        </p:sp>
        <p:sp>
          <p:nvSpPr>
            <p:cNvPr id="79" name="Shape 15">
              <a:extLst>
                <a:ext uri="{FF2B5EF4-FFF2-40B4-BE49-F238E27FC236}">
                  <a16:creationId xmlns:a16="http://schemas.microsoft.com/office/drawing/2014/main" id="{239DF4B3-B714-42E6-9954-157FCB5FE437}"/>
                </a:ext>
              </a:extLst>
            </p:cNvPr>
            <p:cNvSpPr/>
            <p:nvPr/>
          </p:nvSpPr>
          <p:spPr>
            <a:xfrm>
              <a:off x="2754838" y="1618205"/>
              <a:ext cx="2038571" cy="24519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600" y="3640"/>
                  </a:moveTo>
                  <a:lnTo>
                    <a:pt x="20433" y="0"/>
                  </a:lnTo>
                  <a:lnTo>
                    <a:pt x="16546" y="3233"/>
                  </a:lnTo>
                  <a:lnTo>
                    <a:pt x="17500" y="6180"/>
                  </a:lnTo>
                  <a:lnTo>
                    <a:pt x="4302" y="17152"/>
                  </a:lnTo>
                  <a:lnTo>
                    <a:pt x="2438" y="14044"/>
                  </a:lnTo>
                  <a:lnTo>
                    <a:pt x="1219" y="17822"/>
                  </a:lnTo>
                  <a:lnTo>
                    <a:pt x="0" y="21600"/>
                  </a:lnTo>
                  <a:cubicBezTo>
                    <a:pt x="0" y="21600"/>
                    <a:pt x="21600" y="3640"/>
                    <a:pt x="21600" y="3640"/>
                  </a:cubicBezTo>
                  <a:close/>
                </a:path>
              </a:pathLst>
            </a:custGeom>
            <a:solidFill>
              <a:schemeClr val="accent5">
                <a:lumMod val="75000"/>
              </a:schemeClr>
            </a:solidFill>
            <a:ln w="12700">
              <a:miter lim="400000"/>
            </a:ln>
          </p:spPr>
          <p:txBody>
            <a:bodyPr lIns="0" tIns="0" rIns="0" bIns="0" anchor="ctr"/>
            <a:lstStyle/>
            <a:p>
              <a:pPr lvl="0">
                <a:defRPr sz="3000">
                  <a:solidFill>
                    <a:srgbClr val="FFFFFF"/>
                  </a:solidFill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4500" dirty="0"/>
            </a:p>
          </p:txBody>
        </p:sp>
      </p:grpSp>
      <p:sp>
        <p:nvSpPr>
          <p:cNvPr id="119" name="Oval 118">
            <a:extLst>
              <a:ext uri="{FF2B5EF4-FFF2-40B4-BE49-F238E27FC236}">
                <a16:creationId xmlns:a16="http://schemas.microsoft.com/office/drawing/2014/main" id="{2569D818-F38C-4A58-920C-30C052640006}"/>
              </a:ext>
            </a:extLst>
          </p:cNvPr>
          <p:cNvSpPr/>
          <p:nvPr/>
        </p:nvSpPr>
        <p:spPr>
          <a:xfrm>
            <a:off x="1372291" y="5753360"/>
            <a:ext cx="1228830" cy="122883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313AA492-C56C-4016-9CBF-CA240BCD1325}"/>
              </a:ext>
            </a:extLst>
          </p:cNvPr>
          <p:cNvSpPr/>
          <p:nvPr/>
        </p:nvSpPr>
        <p:spPr>
          <a:xfrm>
            <a:off x="13359322" y="5753360"/>
            <a:ext cx="1228830" cy="122883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436032B7-4640-4882-A25C-D3C803E0B902}"/>
              </a:ext>
            </a:extLst>
          </p:cNvPr>
          <p:cNvSpPr/>
          <p:nvPr/>
        </p:nvSpPr>
        <p:spPr>
          <a:xfrm>
            <a:off x="13359322" y="2233049"/>
            <a:ext cx="1228830" cy="122883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A2D8236D-C43E-4862-B70C-94C8D1B07979}"/>
              </a:ext>
            </a:extLst>
          </p:cNvPr>
          <p:cNvSpPr/>
          <p:nvPr/>
        </p:nvSpPr>
        <p:spPr>
          <a:xfrm>
            <a:off x="1372291" y="2233049"/>
            <a:ext cx="1228830" cy="122883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BACD18-060F-1298-3B74-CA7AD2CF20B6}"/>
              </a:ext>
            </a:extLst>
          </p:cNvPr>
          <p:cNvSpPr/>
          <p:nvPr/>
        </p:nvSpPr>
        <p:spPr>
          <a:xfrm>
            <a:off x="0" y="9344025"/>
            <a:ext cx="18288000" cy="94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7B05DF-64CF-C3A0-0D74-65DA888ABD18}"/>
              </a:ext>
            </a:extLst>
          </p:cNvPr>
          <p:cNvGrpSpPr/>
          <p:nvPr/>
        </p:nvGrpSpPr>
        <p:grpSpPr>
          <a:xfrm>
            <a:off x="4120901" y="9509572"/>
            <a:ext cx="3818172" cy="601937"/>
            <a:chOff x="2933701" y="6153020"/>
            <a:chExt cx="2545448" cy="40129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95A4A8F-C9A0-11CE-50A2-9087B7D1F3F6}"/>
                </a:ext>
              </a:extLst>
            </p:cNvPr>
            <p:cNvSpPr/>
            <p:nvPr userDrawn="1"/>
          </p:nvSpPr>
          <p:spPr>
            <a:xfrm>
              <a:off x="2933701" y="6153020"/>
              <a:ext cx="2545448" cy="40129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9E1B01-38E2-B55E-F826-D98805DDF509}"/>
                </a:ext>
              </a:extLst>
            </p:cNvPr>
            <p:cNvSpPr txBox="1"/>
            <p:nvPr userDrawn="1"/>
          </p:nvSpPr>
          <p:spPr>
            <a:xfrm>
              <a:off x="3035811" y="6183805"/>
              <a:ext cx="2314044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spc="-150" baseline="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Animated Template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E591102-DD07-D341-D853-D7A5E3BF5DDF}"/>
              </a:ext>
            </a:extLst>
          </p:cNvPr>
          <p:cNvSpPr txBox="1"/>
          <p:nvPr/>
        </p:nvSpPr>
        <p:spPr>
          <a:xfrm>
            <a:off x="1653770" y="9465178"/>
            <a:ext cx="241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300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7C30C-9D21-6DF5-C09F-F99528987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5907" y="9619174"/>
            <a:ext cx="5311930" cy="4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r">
              <a:lnSpc>
                <a:spcPts val="3000"/>
              </a:lnSpc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www.thelawtemplate.com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F9FB26-9BDC-D245-1A88-E8796FDA20D3}"/>
              </a:ext>
            </a:extLst>
          </p:cNvPr>
          <p:cNvGrpSpPr/>
          <p:nvPr/>
        </p:nvGrpSpPr>
        <p:grpSpPr>
          <a:xfrm rot="10800000">
            <a:off x="13071898" y="9607930"/>
            <a:ext cx="689822" cy="483148"/>
            <a:chOff x="5829301" y="-285750"/>
            <a:chExt cx="1600197" cy="1120775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6F13753-0A25-18A8-9A7D-8707313C0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6" y="-285750"/>
              <a:ext cx="1179512" cy="919163"/>
            </a:xfrm>
            <a:custGeom>
              <a:avLst/>
              <a:gdLst>
                <a:gd name="T0" fmla="*/ 292 w 311"/>
                <a:gd name="T1" fmla="*/ 242 h 242"/>
                <a:gd name="T2" fmla="*/ 292 w 311"/>
                <a:gd name="T3" fmla="*/ 242 h 242"/>
                <a:gd name="T4" fmla="*/ 20 w 311"/>
                <a:gd name="T5" fmla="*/ 242 h 242"/>
                <a:gd name="T6" fmla="*/ 3 w 311"/>
                <a:gd name="T7" fmla="*/ 232 h 242"/>
                <a:gd name="T8" fmla="*/ 4 w 311"/>
                <a:gd name="T9" fmla="*/ 213 h 242"/>
                <a:gd name="T10" fmla="*/ 140 w 311"/>
                <a:gd name="T11" fmla="*/ 8 h 242"/>
                <a:gd name="T12" fmla="*/ 156 w 311"/>
                <a:gd name="T13" fmla="*/ 0 h 242"/>
                <a:gd name="T14" fmla="*/ 172 w 311"/>
                <a:gd name="T15" fmla="*/ 8 h 242"/>
                <a:gd name="T16" fmla="*/ 307 w 311"/>
                <a:gd name="T17" fmla="*/ 212 h 242"/>
                <a:gd name="T18" fmla="*/ 311 w 311"/>
                <a:gd name="T19" fmla="*/ 223 h 242"/>
                <a:gd name="T20" fmla="*/ 292 w 311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242">
                  <a:moveTo>
                    <a:pt x="292" y="242"/>
                  </a:moveTo>
                  <a:cubicBezTo>
                    <a:pt x="292" y="242"/>
                    <a:pt x="292" y="242"/>
                    <a:pt x="292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13" y="242"/>
                    <a:pt x="6" y="238"/>
                    <a:pt x="3" y="232"/>
                  </a:cubicBezTo>
                  <a:cubicBezTo>
                    <a:pt x="0" y="226"/>
                    <a:pt x="0" y="219"/>
                    <a:pt x="4" y="213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4" y="3"/>
                    <a:pt x="150" y="0"/>
                    <a:pt x="156" y="0"/>
                  </a:cubicBezTo>
                  <a:cubicBezTo>
                    <a:pt x="162" y="0"/>
                    <a:pt x="168" y="3"/>
                    <a:pt x="172" y="8"/>
                  </a:cubicBezTo>
                  <a:cubicBezTo>
                    <a:pt x="307" y="212"/>
                    <a:pt x="307" y="212"/>
                    <a:pt x="307" y="212"/>
                  </a:cubicBezTo>
                  <a:cubicBezTo>
                    <a:pt x="310" y="215"/>
                    <a:pt x="311" y="219"/>
                    <a:pt x="311" y="223"/>
                  </a:cubicBezTo>
                  <a:cubicBezTo>
                    <a:pt x="311" y="234"/>
                    <a:pt x="303" y="242"/>
                    <a:pt x="292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D8B292CB-B098-A484-F57D-09675BB33B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9301" y="-225425"/>
              <a:ext cx="1365250" cy="1060450"/>
            </a:xfrm>
            <a:custGeom>
              <a:avLst/>
              <a:gdLst>
                <a:gd name="T0" fmla="*/ 340 w 360"/>
                <a:gd name="T1" fmla="*/ 279 h 279"/>
                <a:gd name="T2" fmla="*/ 340 w 360"/>
                <a:gd name="T3" fmla="*/ 279 h 279"/>
                <a:gd name="T4" fmla="*/ 21 w 360"/>
                <a:gd name="T5" fmla="*/ 279 h 279"/>
                <a:gd name="T6" fmla="*/ 3 w 360"/>
                <a:gd name="T7" fmla="*/ 268 h 279"/>
                <a:gd name="T8" fmla="*/ 4 w 360"/>
                <a:gd name="T9" fmla="*/ 248 h 279"/>
                <a:gd name="T10" fmla="*/ 164 w 360"/>
                <a:gd name="T11" fmla="*/ 8 h 279"/>
                <a:gd name="T12" fmla="*/ 180 w 360"/>
                <a:gd name="T13" fmla="*/ 0 h 279"/>
                <a:gd name="T14" fmla="*/ 197 w 360"/>
                <a:gd name="T15" fmla="*/ 8 h 279"/>
                <a:gd name="T16" fmla="*/ 355 w 360"/>
                <a:gd name="T17" fmla="*/ 246 h 279"/>
                <a:gd name="T18" fmla="*/ 360 w 360"/>
                <a:gd name="T19" fmla="*/ 259 h 279"/>
                <a:gd name="T20" fmla="*/ 340 w 360"/>
                <a:gd name="T21" fmla="*/ 279 h 279"/>
                <a:gd name="T22" fmla="*/ 58 w 360"/>
                <a:gd name="T23" fmla="*/ 239 h 279"/>
                <a:gd name="T24" fmla="*/ 302 w 360"/>
                <a:gd name="T25" fmla="*/ 239 h 279"/>
                <a:gd name="T26" fmla="*/ 180 w 360"/>
                <a:gd name="T27" fmla="*/ 56 h 279"/>
                <a:gd name="T28" fmla="*/ 58 w 360"/>
                <a:gd name="T29" fmla="*/ 2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0" h="279">
                  <a:moveTo>
                    <a:pt x="340" y="279"/>
                  </a:moveTo>
                  <a:cubicBezTo>
                    <a:pt x="340" y="279"/>
                    <a:pt x="340" y="279"/>
                    <a:pt x="340" y="279"/>
                  </a:cubicBezTo>
                  <a:cubicBezTo>
                    <a:pt x="21" y="279"/>
                    <a:pt x="21" y="279"/>
                    <a:pt x="21" y="279"/>
                  </a:cubicBezTo>
                  <a:cubicBezTo>
                    <a:pt x="14" y="279"/>
                    <a:pt x="7" y="275"/>
                    <a:pt x="3" y="268"/>
                  </a:cubicBezTo>
                  <a:cubicBezTo>
                    <a:pt x="0" y="262"/>
                    <a:pt x="0" y="254"/>
                    <a:pt x="4" y="24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7" y="3"/>
                    <a:pt x="174" y="0"/>
                    <a:pt x="180" y="0"/>
                  </a:cubicBezTo>
                  <a:cubicBezTo>
                    <a:pt x="187" y="0"/>
                    <a:pt x="193" y="3"/>
                    <a:pt x="197" y="8"/>
                  </a:cubicBezTo>
                  <a:cubicBezTo>
                    <a:pt x="355" y="246"/>
                    <a:pt x="355" y="246"/>
                    <a:pt x="355" y="246"/>
                  </a:cubicBezTo>
                  <a:cubicBezTo>
                    <a:pt x="358" y="250"/>
                    <a:pt x="360" y="254"/>
                    <a:pt x="360" y="259"/>
                  </a:cubicBezTo>
                  <a:cubicBezTo>
                    <a:pt x="360" y="270"/>
                    <a:pt x="351" y="279"/>
                    <a:pt x="340" y="279"/>
                  </a:cubicBezTo>
                  <a:close/>
                  <a:moveTo>
                    <a:pt x="58" y="239"/>
                  </a:moveTo>
                  <a:cubicBezTo>
                    <a:pt x="302" y="239"/>
                    <a:pt x="302" y="239"/>
                    <a:pt x="302" y="239"/>
                  </a:cubicBezTo>
                  <a:cubicBezTo>
                    <a:pt x="180" y="56"/>
                    <a:pt x="180" y="56"/>
                    <a:pt x="180" y="56"/>
                  </a:cubicBezTo>
                  <a:lnTo>
                    <a:pt x="58" y="23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A661F3-A62C-2436-9DDB-316B292BC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20" y="9372599"/>
            <a:ext cx="766775" cy="76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Scales of justice with solid fill">
            <a:extLst>
              <a:ext uri="{FF2B5EF4-FFF2-40B4-BE49-F238E27FC236}">
                <a16:creationId xmlns:a16="http://schemas.microsoft.com/office/drawing/2014/main" id="{3103015A-AD7B-1D34-783F-6EAE4CED9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4017" y="2306409"/>
            <a:ext cx="1071983" cy="1048309"/>
          </a:xfrm>
          <a:prstGeom prst="rect">
            <a:avLst/>
          </a:prstGeom>
        </p:spPr>
      </p:pic>
      <p:pic>
        <p:nvPicPr>
          <p:cNvPr id="11" name="Graphic 10" descr="Gavel with solid fill">
            <a:extLst>
              <a:ext uri="{FF2B5EF4-FFF2-40B4-BE49-F238E27FC236}">
                <a16:creationId xmlns:a16="http://schemas.microsoft.com/office/drawing/2014/main" id="{7E3B041A-FC18-E17E-52B3-FF8563FA99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67658" y="2311329"/>
            <a:ext cx="1060977" cy="1049140"/>
          </a:xfrm>
          <a:prstGeom prst="rect">
            <a:avLst/>
          </a:prstGeom>
        </p:spPr>
      </p:pic>
      <p:pic>
        <p:nvPicPr>
          <p:cNvPr id="27" name="Graphic 26" descr="Handcuffs with solid fill">
            <a:extLst>
              <a:ext uri="{FF2B5EF4-FFF2-40B4-BE49-F238E27FC236}">
                <a16:creationId xmlns:a16="http://schemas.microsoft.com/office/drawing/2014/main" id="{E381A548-3E98-24F3-18C6-4B9EE9B09B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496460" y="5876565"/>
            <a:ext cx="981541" cy="969703"/>
          </a:xfrm>
          <a:prstGeom prst="rect">
            <a:avLst/>
          </a:prstGeom>
        </p:spPr>
      </p:pic>
      <p:pic>
        <p:nvPicPr>
          <p:cNvPr id="29" name="Graphic 28" descr="Court with solid fill">
            <a:extLst>
              <a:ext uri="{FF2B5EF4-FFF2-40B4-BE49-F238E27FC236}">
                <a16:creationId xmlns:a16="http://schemas.microsoft.com/office/drawing/2014/main" id="{3E698140-F767-473A-99D8-6DDD278295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26749" y="5788339"/>
            <a:ext cx="1048308" cy="1048308"/>
          </a:xfrm>
          <a:prstGeom prst="rect">
            <a:avLst/>
          </a:prstGeom>
        </p:spPr>
      </p:pic>
      <p:sp>
        <p:nvSpPr>
          <p:cNvPr id="6" name="Shape 1155">
            <a:extLst>
              <a:ext uri="{FF2B5EF4-FFF2-40B4-BE49-F238E27FC236}">
                <a16:creationId xmlns:a16="http://schemas.microsoft.com/office/drawing/2014/main" id="{F74DF3F3-C8FC-EB28-67D1-55441BF65BDA}"/>
              </a:ext>
            </a:extLst>
          </p:cNvPr>
          <p:cNvSpPr/>
          <p:nvPr/>
        </p:nvSpPr>
        <p:spPr>
          <a:xfrm>
            <a:off x="1346839" y="4102568"/>
            <a:ext cx="3598178" cy="130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9" name="Shape 1155">
            <a:extLst>
              <a:ext uri="{FF2B5EF4-FFF2-40B4-BE49-F238E27FC236}">
                <a16:creationId xmlns:a16="http://schemas.microsoft.com/office/drawing/2014/main" id="{4A81F752-A899-9B97-AC8C-4362E5A29176}"/>
              </a:ext>
            </a:extLst>
          </p:cNvPr>
          <p:cNvSpPr/>
          <p:nvPr/>
        </p:nvSpPr>
        <p:spPr>
          <a:xfrm>
            <a:off x="1349368" y="3626141"/>
            <a:ext cx="3595649" cy="53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Text #01</a:t>
            </a:r>
          </a:p>
        </p:txBody>
      </p:sp>
      <p:sp>
        <p:nvSpPr>
          <p:cNvPr id="30" name="Shape 1155">
            <a:extLst>
              <a:ext uri="{FF2B5EF4-FFF2-40B4-BE49-F238E27FC236}">
                <a16:creationId xmlns:a16="http://schemas.microsoft.com/office/drawing/2014/main" id="{CA0CDF59-ED6A-C56C-B860-F61753F0273A}"/>
              </a:ext>
            </a:extLst>
          </p:cNvPr>
          <p:cNvSpPr/>
          <p:nvPr/>
        </p:nvSpPr>
        <p:spPr>
          <a:xfrm>
            <a:off x="1346839" y="7533373"/>
            <a:ext cx="3598178" cy="131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31" name="Shape 1155">
            <a:extLst>
              <a:ext uri="{FF2B5EF4-FFF2-40B4-BE49-F238E27FC236}">
                <a16:creationId xmlns:a16="http://schemas.microsoft.com/office/drawing/2014/main" id="{2448EFB1-7D50-5A92-F59B-8310954C113B}"/>
              </a:ext>
            </a:extLst>
          </p:cNvPr>
          <p:cNvSpPr/>
          <p:nvPr/>
        </p:nvSpPr>
        <p:spPr>
          <a:xfrm>
            <a:off x="1349368" y="7059097"/>
            <a:ext cx="3595649" cy="53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Text #02</a:t>
            </a:r>
          </a:p>
        </p:txBody>
      </p:sp>
      <p:sp>
        <p:nvSpPr>
          <p:cNvPr id="32" name="Shape 1155">
            <a:extLst>
              <a:ext uri="{FF2B5EF4-FFF2-40B4-BE49-F238E27FC236}">
                <a16:creationId xmlns:a16="http://schemas.microsoft.com/office/drawing/2014/main" id="{583B61F3-C30C-FB9E-9ED6-E02923D3309D}"/>
              </a:ext>
            </a:extLst>
          </p:cNvPr>
          <p:cNvSpPr/>
          <p:nvPr/>
        </p:nvSpPr>
        <p:spPr>
          <a:xfrm>
            <a:off x="13396732" y="4015468"/>
            <a:ext cx="3598178" cy="131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33" name="Shape 1155">
            <a:extLst>
              <a:ext uri="{FF2B5EF4-FFF2-40B4-BE49-F238E27FC236}">
                <a16:creationId xmlns:a16="http://schemas.microsoft.com/office/drawing/2014/main" id="{8CF9FE69-073D-332D-E267-4B0A35BCDC3B}"/>
              </a:ext>
            </a:extLst>
          </p:cNvPr>
          <p:cNvSpPr/>
          <p:nvPr/>
        </p:nvSpPr>
        <p:spPr>
          <a:xfrm>
            <a:off x="13399261" y="3541192"/>
            <a:ext cx="3595649" cy="53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Text #03</a:t>
            </a:r>
          </a:p>
        </p:txBody>
      </p:sp>
      <p:sp>
        <p:nvSpPr>
          <p:cNvPr id="34" name="Shape 1155">
            <a:extLst>
              <a:ext uri="{FF2B5EF4-FFF2-40B4-BE49-F238E27FC236}">
                <a16:creationId xmlns:a16="http://schemas.microsoft.com/office/drawing/2014/main" id="{59A94420-5B35-13EC-6506-1FAD43A46051}"/>
              </a:ext>
            </a:extLst>
          </p:cNvPr>
          <p:cNvSpPr/>
          <p:nvPr/>
        </p:nvSpPr>
        <p:spPr>
          <a:xfrm>
            <a:off x="13396732" y="7533373"/>
            <a:ext cx="3598178" cy="131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35" name="Shape 1155">
            <a:extLst>
              <a:ext uri="{FF2B5EF4-FFF2-40B4-BE49-F238E27FC236}">
                <a16:creationId xmlns:a16="http://schemas.microsoft.com/office/drawing/2014/main" id="{2E110078-3B27-C7FC-588E-7FFC5F685B6F}"/>
              </a:ext>
            </a:extLst>
          </p:cNvPr>
          <p:cNvSpPr/>
          <p:nvPr/>
        </p:nvSpPr>
        <p:spPr>
          <a:xfrm>
            <a:off x="13399261" y="7059097"/>
            <a:ext cx="3595649" cy="53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Text #04</a:t>
            </a:r>
          </a:p>
        </p:txBody>
      </p:sp>
    </p:spTree>
    <p:extLst>
      <p:ext uri="{BB962C8B-B14F-4D97-AF65-F5344CB8AC3E}">
        <p14:creationId xmlns:p14="http://schemas.microsoft.com/office/powerpoint/2010/main" val="2258985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5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3" fill="hold" nodeType="withEffect" p14:presetBounceEnd="20000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0000">
                                          <p:cBhvr additive="base">
                                            <p:cTn id="2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0000">
                                          <p:cBhvr additive="base"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1" grpId="0"/>
          <p:bldP spid="102" grpId="0"/>
          <p:bldP spid="104" grpId="0" animBg="1"/>
          <p:bldP spid="105" grpId="0" animBg="1"/>
          <p:bldP spid="106" grpId="0" animBg="1"/>
          <p:bldP spid="107" grpId="0" animBg="1"/>
          <p:bldP spid="119" grpId="0" animBg="1"/>
          <p:bldP spid="120" grpId="0" animBg="1"/>
          <p:bldP spid="121" grpId="0" animBg="1"/>
          <p:bldP spid="80" grpId="0" animBg="1"/>
          <p:bldP spid="6" grpId="0" animBg="1"/>
          <p:bldP spid="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decel="58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50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15" presetClass="entr" presetSubtype="0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2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" presetClass="entr" presetSubtype="3" fill="hold" nodeType="withEffect">
                                      <p:stCondLst>
                                        <p:cond delay="330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500" fill="hold"/>
                                            <p:tgtEl>
                                              <p:spTgt spid="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6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8" dur="500"/>
                                            <p:tgtEl>
                                              <p:spTgt spid="8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3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2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10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2" fill="hold">
                          <p:stCondLst>
                            <p:cond delay="indefinite"/>
                          </p:stCondLst>
                          <p:childTnLst>
                            <p:par>
                              <p:cTn id="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6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7" dur="500" fill="hold"/>
                                            <p:tgtEl>
                                              <p:spTgt spid="1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8" dur="500"/>
                                            <p:tgtEl>
                                              <p:spTgt spid="11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2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5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8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1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2" fill="hold">
                          <p:stCondLst>
                            <p:cond delay="indefinite"/>
                          </p:stCondLst>
                          <p:childTnLst>
                            <p:par>
                              <p:cTn id="6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6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7" dur="500" fill="hold"/>
                                            <p:tgtEl>
                                              <p:spTgt spid="12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1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7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2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5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8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7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1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86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7" dur="500" fill="hold"/>
                                            <p:tgtEl>
                                              <p:spTgt spid="12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0" presetID="10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2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3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5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1" dur="50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1" grpId="0"/>
          <p:bldP spid="102" grpId="0"/>
          <p:bldP spid="104" grpId="0" animBg="1"/>
          <p:bldP spid="105" grpId="0" animBg="1"/>
          <p:bldP spid="106" grpId="0" animBg="1"/>
          <p:bldP spid="107" grpId="0" animBg="1"/>
          <p:bldP spid="119" grpId="0" animBg="1"/>
          <p:bldP spid="120" grpId="0" animBg="1"/>
          <p:bldP spid="121" grpId="0" animBg="1"/>
          <p:bldP spid="80" grpId="0" animBg="1"/>
          <p:bldP spid="6" grpId="0" animBg="1"/>
          <p:bldP spid="9" grpId="0" animBg="1"/>
          <p:bldP spid="30" grpId="0" animBg="1"/>
          <p:bldP spid="31" grpId="0" animBg="1"/>
          <p:bldP spid="32" grpId="0" animBg="1"/>
          <p:bldP spid="33" grpId="0" animBg="1"/>
          <p:bldP spid="34" grpId="0" animBg="1"/>
          <p:bldP spid="35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95000"/>
            <a:lumOff val="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building, sky, outdoor, cloud&#10;&#10;Description automatically generated">
            <a:extLst>
              <a:ext uri="{FF2B5EF4-FFF2-40B4-BE49-F238E27FC236}">
                <a16:creationId xmlns:a16="http://schemas.microsoft.com/office/drawing/2014/main" id="{582102D4-7A5D-2097-30F0-AF209E9F8B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3000"/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8288000" cy="10267103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02D506E2-0451-8729-FDBE-522C982B418C}"/>
              </a:ext>
            </a:extLst>
          </p:cNvPr>
          <p:cNvGrpSpPr/>
          <p:nvPr/>
        </p:nvGrpSpPr>
        <p:grpSpPr>
          <a:xfrm>
            <a:off x="4284938" y="2468880"/>
            <a:ext cx="8996722" cy="8377353"/>
            <a:chOff x="-1224322" y="-834967"/>
            <a:chExt cx="3891813" cy="3623887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608CD956-2EEC-946B-789F-25055DC4E1EE}"/>
                </a:ext>
              </a:extLst>
            </p:cNvPr>
            <p:cNvGrpSpPr/>
            <p:nvPr/>
          </p:nvGrpSpPr>
          <p:grpSpPr>
            <a:xfrm>
              <a:off x="-626818" y="-588603"/>
              <a:ext cx="2775238" cy="2777405"/>
              <a:chOff x="5076825" y="2411413"/>
              <a:chExt cx="2035175" cy="2036763"/>
            </a:xfrm>
            <a:solidFill>
              <a:schemeClr val="bg1">
                <a:alpha val="6000"/>
              </a:schemeClr>
            </a:solidFill>
          </p:grpSpPr>
          <p:sp>
            <p:nvSpPr>
              <p:cNvPr id="49" name="Freeform 25">
                <a:extLst>
                  <a:ext uri="{FF2B5EF4-FFF2-40B4-BE49-F238E27FC236}">
                    <a16:creationId xmlns:a16="http://schemas.microsoft.com/office/drawing/2014/main" id="{61457BE7-C6D9-4750-4EE8-8210F1FAB5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51438" y="3008313"/>
                <a:ext cx="1317625" cy="1374775"/>
              </a:xfrm>
              <a:custGeom>
                <a:avLst/>
                <a:gdLst>
                  <a:gd name="T0" fmla="*/ 3 w 348"/>
                  <a:gd name="T1" fmla="*/ 0 h 363"/>
                  <a:gd name="T2" fmla="*/ 3 w 348"/>
                  <a:gd name="T3" fmla="*/ 2 h 363"/>
                  <a:gd name="T4" fmla="*/ 5 w 348"/>
                  <a:gd name="T5" fmla="*/ 18 h 363"/>
                  <a:gd name="T6" fmla="*/ 331 w 348"/>
                  <a:gd name="T7" fmla="*/ 359 h 363"/>
                  <a:gd name="T8" fmla="*/ 341 w 348"/>
                  <a:gd name="T9" fmla="*/ 363 h 363"/>
                  <a:gd name="T10" fmla="*/ 346 w 348"/>
                  <a:gd name="T11" fmla="*/ 362 h 363"/>
                  <a:gd name="T12" fmla="*/ 348 w 348"/>
                  <a:gd name="T13" fmla="*/ 361 h 363"/>
                  <a:gd name="T14" fmla="*/ 3 w 348"/>
                  <a:gd name="T15" fmla="*/ 0 h 3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8" h="363">
                    <a:moveTo>
                      <a:pt x="3" y="0"/>
                    </a:moveTo>
                    <a:cubicBezTo>
                      <a:pt x="3" y="1"/>
                      <a:pt x="3" y="1"/>
                      <a:pt x="3" y="2"/>
                    </a:cubicBezTo>
                    <a:cubicBezTo>
                      <a:pt x="0" y="7"/>
                      <a:pt x="1" y="13"/>
                      <a:pt x="5" y="18"/>
                    </a:cubicBezTo>
                    <a:cubicBezTo>
                      <a:pt x="331" y="359"/>
                      <a:pt x="331" y="359"/>
                      <a:pt x="331" y="359"/>
                    </a:cubicBezTo>
                    <a:cubicBezTo>
                      <a:pt x="334" y="361"/>
                      <a:pt x="337" y="363"/>
                      <a:pt x="341" y="363"/>
                    </a:cubicBezTo>
                    <a:cubicBezTo>
                      <a:pt x="343" y="363"/>
                      <a:pt x="344" y="363"/>
                      <a:pt x="346" y="362"/>
                    </a:cubicBezTo>
                    <a:cubicBezTo>
                      <a:pt x="347" y="362"/>
                      <a:pt x="347" y="362"/>
                      <a:pt x="348" y="361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0" name="Freeform 26">
                <a:extLst>
                  <a:ext uri="{FF2B5EF4-FFF2-40B4-BE49-F238E27FC236}">
                    <a16:creationId xmlns:a16="http://schemas.microsoft.com/office/drawing/2014/main" id="{835C057E-4096-377E-925E-0D9A3D6D40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19700" y="2884488"/>
                <a:ext cx="1377950" cy="1438275"/>
              </a:xfrm>
              <a:custGeom>
                <a:avLst/>
                <a:gdLst>
                  <a:gd name="T0" fmla="*/ 3 w 364"/>
                  <a:gd name="T1" fmla="*/ 0 h 380"/>
                  <a:gd name="T2" fmla="*/ 3 w 364"/>
                  <a:gd name="T3" fmla="*/ 0 h 380"/>
                  <a:gd name="T4" fmla="*/ 5 w 364"/>
                  <a:gd name="T5" fmla="*/ 17 h 380"/>
                  <a:gd name="T6" fmla="*/ 347 w 364"/>
                  <a:gd name="T7" fmla="*/ 376 h 380"/>
                  <a:gd name="T8" fmla="*/ 357 w 364"/>
                  <a:gd name="T9" fmla="*/ 380 h 380"/>
                  <a:gd name="T10" fmla="*/ 364 w 364"/>
                  <a:gd name="T11" fmla="*/ 378 h 380"/>
                  <a:gd name="T12" fmla="*/ 364 w 364"/>
                  <a:gd name="T13" fmla="*/ 378 h 380"/>
                  <a:gd name="T14" fmla="*/ 3 w 364"/>
                  <a:gd name="T15" fmla="*/ 0 h 3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64" h="380">
                    <a:moveTo>
                      <a:pt x="3" y="0"/>
                    </a:moveTo>
                    <a:cubicBezTo>
                      <a:pt x="3" y="0"/>
                      <a:pt x="3" y="0"/>
                      <a:pt x="3" y="0"/>
                    </a:cubicBezTo>
                    <a:cubicBezTo>
                      <a:pt x="0" y="5"/>
                      <a:pt x="1" y="12"/>
                      <a:pt x="5" y="17"/>
                    </a:cubicBezTo>
                    <a:cubicBezTo>
                      <a:pt x="347" y="376"/>
                      <a:pt x="347" y="376"/>
                      <a:pt x="347" y="376"/>
                    </a:cubicBezTo>
                    <a:cubicBezTo>
                      <a:pt x="350" y="378"/>
                      <a:pt x="353" y="380"/>
                      <a:pt x="357" y="380"/>
                    </a:cubicBezTo>
                    <a:cubicBezTo>
                      <a:pt x="359" y="380"/>
                      <a:pt x="362" y="379"/>
                      <a:pt x="364" y="378"/>
                    </a:cubicBezTo>
                    <a:cubicBezTo>
                      <a:pt x="364" y="378"/>
                      <a:pt x="364" y="378"/>
                      <a:pt x="364" y="378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1" name="Freeform 27">
                <a:extLst>
                  <a:ext uri="{FF2B5EF4-FFF2-40B4-BE49-F238E27FC236}">
                    <a16:creationId xmlns:a16="http://schemas.microsoft.com/office/drawing/2014/main" id="{CC48B816-E61D-FCC5-E93A-1864842D1BB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7963" y="2773363"/>
                <a:ext cx="1422400" cy="1489075"/>
              </a:xfrm>
              <a:custGeom>
                <a:avLst/>
                <a:gdLst>
                  <a:gd name="T0" fmla="*/ 7 w 376"/>
                  <a:gd name="T1" fmla="*/ 0 h 393"/>
                  <a:gd name="T2" fmla="*/ 0 w 376"/>
                  <a:gd name="T3" fmla="*/ 8 h 393"/>
                  <a:gd name="T4" fmla="*/ 368 w 376"/>
                  <a:gd name="T5" fmla="*/ 393 h 393"/>
                  <a:gd name="T6" fmla="*/ 376 w 376"/>
                  <a:gd name="T7" fmla="*/ 387 h 393"/>
                  <a:gd name="T8" fmla="*/ 7 w 376"/>
                  <a:gd name="T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6" h="393">
                    <a:moveTo>
                      <a:pt x="7" y="0"/>
                    </a:moveTo>
                    <a:cubicBezTo>
                      <a:pt x="5" y="2"/>
                      <a:pt x="2" y="5"/>
                      <a:pt x="0" y="8"/>
                    </a:cubicBezTo>
                    <a:cubicBezTo>
                      <a:pt x="368" y="393"/>
                      <a:pt x="368" y="393"/>
                      <a:pt x="368" y="393"/>
                    </a:cubicBezTo>
                    <a:cubicBezTo>
                      <a:pt x="371" y="391"/>
                      <a:pt x="374" y="389"/>
                      <a:pt x="376" y="387"/>
                    </a:cubicBezTo>
                    <a:cubicBezTo>
                      <a:pt x="7" y="0"/>
                      <a:pt x="7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2" name="Freeform 28">
                <a:extLst>
                  <a:ext uri="{FF2B5EF4-FFF2-40B4-BE49-F238E27FC236}">
                    <a16:creationId xmlns:a16="http://schemas.microsoft.com/office/drawing/2014/main" id="{B8C5D521-3130-6848-E71A-1048375C51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5" y="3316288"/>
                <a:ext cx="1081088" cy="1131888"/>
              </a:xfrm>
              <a:custGeom>
                <a:avLst/>
                <a:gdLst>
                  <a:gd name="T0" fmla="*/ 1 w 286"/>
                  <a:gd name="T1" fmla="*/ 0 h 299"/>
                  <a:gd name="T2" fmla="*/ 1 w 286"/>
                  <a:gd name="T3" fmla="*/ 8 h 299"/>
                  <a:gd name="T4" fmla="*/ 4 w 286"/>
                  <a:gd name="T5" fmla="*/ 19 h 299"/>
                  <a:gd name="T6" fmla="*/ 268 w 286"/>
                  <a:gd name="T7" fmla="*/ 295 h 299"/>
                  <a:gd name="T8" fmla="*/ 278 w 286"/>
                  <a:gd name="T9" fmla="*/ 299 h 299"/>
                  <a:gd name="T10" fmla="*/ 278 w 286"/>
                  <a:gd name="T11" fmla="*/ 299 h 299"/>
                  <a:gd name="T12" fmla="*/ 286 w 286"/>
                  <a:gd name="T13" fmla="*/ 299 h 299"/>
                  <a:gd name="T14" fmla="*/ 1 w 286"/>
                  <a:gd name="T15" fmla="*/ 0 h 29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6" h="299">
                    <a:moveTo>
                      <a:pt x="1" y="0"/>
                    </a:moveTo>
                    <a:cubicBezTo>
                      <a:pt x="1" y="3"/>
                      <a:pt x="1" y="5"/>
                      <a:pt x="1" y="8"/>
                    </a:cubicBezTo>
                    <a:cubicBezTo>
                      <a:pt x="0" y="12"/>
                      <a:pt x="2" y="16"/>
                      <a:pt x="4" y="19"/>
                    </a:cubicBezTo>
                    <a:cubicBezTo>
                      <a:pt x="268" y="295"/>
                      <a:pt x="268" y="295"/>
                      <a:pt x="268" y="295"/>
                    </a:cubicBezTo>
                    <a:cubicBezTo>
                      <a:pt x="270" y="297"/>
                      <a:pt x="274" y="299"/>
                      <a:pt x="278" y="299"/>
                    </a:cubicBezTo>
                    <a:cubicBezTo>
                      <a:pt x="278" y="299"/>
                      <a:pt x="278" y="299"/>
                      <a:pt x="278" y="299"/>
                    </a:cubicBezTo>
                    <a:cubicBezTo>
                      <a:pt x="281" y="299"/>
                      <a:pt x="283" y="299"/>
                      <a:pt x="286" y="299"/>
                    </a:cubicBezTo>
                    <a:cubicBezTo>
                      <a:pt x="1" y="0"/>
                      <a:pt x="1" y="0"/>
                      <a:pt x="1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3" name="Freeform 29">
                <a:extLst>
                  <a:ext uri="{FF2B5EF4-FFF2-40B4-BE49-F238E27FC236}">
                    <a16:creationId xmlns:a16="http://schemas.microsoft.com/office/drawing/2014/main" id="{93340DDD-9D1A-D91B-0981-613888E5F2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29213" y="3762375"/>
                <a:ext cx="585788" cy="612775"/>
              </a:xfrm>
              <a:custGeom>
                <a:avLst/>
                <a:gdLst>
                  <a:gd name="T0" fmla="*/ 0 w 155"/>
                  <a:gd name="T1" fmla="*/ 0 h 162"/>
                  <a:gd name="T2" fmla="*/ 10 w 155"/>
                  <a:gd name="T3" fmla="*/ 25 h 162"/>
                  <a:gd name="T4" fmla="*/ 13 w 155"/>
                  <a:gd name="T5" fmla="*/ 29 h 162"/>
                  <a:gd name="T6" fmla="*/ 127 w 155"/>
                  <a:gd name="T7" fmla="*/ 148 h 162"/>
                  <a:gd name="T8" fmla="*/ 131 w 155"/>
                  <a:gd name="T9" fmla="*/ 151 h 162"/>
                  <a:gd name="T10" fmla="*/ 155 w 155"/>
                  <a:gd name="T11" fmla="*/ 162 h 162"/>
                  <a:gd name="T12" fmla="*/ 0 w 155"/>
                  <a:gd name="T13" fmla="*/ 0 h 1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5" h="162">
                    <a:moveTo>
                      <a:pt x="0" y="0"/>
                    </a:moveTo>
                    <a:cubicBezTo>
                      <a:pt x="3" y="9"/>
                      <a:pt x="7" y="17"/>
                      <a:pt x="10" y="25"/>
                    </a:cubicBezTo>
                    <a:cubicBezTo>
                      <a:pt x="11" y="26"/>
                      <a:pt x="12" y="28"/>
                      <a:pt x="13" y="29"/>
                    </a:cubicBezTo>
                    <a:cubicBezTo>
                      <a:pt x="127" y="148"/>
                      <a:pt x="127" y="148"/>
                      <a:pt x="127" y="148"/>
                    </a:cubicBezTo>
                    <a:cubicBezTo>
                      <a:pt x="128" y="149"/>
                      <a:pt x="129" y="150"/>
                      <a:pt x="131" y="151"/>
                    </a:cubicBezTo>
                    <a:cubicBezTo>
                      <a:pt x="139" y="155"/>
                      <a:pt x="147" y="159"/>
                      <a:pt x="155" y="162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4" name="Freeform 30">
                <a:extLst>
                  <a:ext uri="{FF2B5EF4-FFF2-40B4-BE49-F238E27FC236}">
                    <a16:creationId xmlns:a16="http://schemas.microsoft.com/office/drawing/2014/main" id="{F8CF1F85-1A8E-6CAF-E471-9F8E157E652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02225" y="3152775"/>
                <a:ext cx="1222375" cy="1276350"/>
              </a:xfrm>
              <a:custGeom>
                <a:avLst/>
                <a:gdLst>
                  <a:gd name="T0" fmla="*/ 3 w 323"/>
                  <a:gd name="T1" fmla="*/ 0 h 337"/>
                  <a:gd name="T2" fmla="*/ 1 w 323"/>
                  <a:gd name="T3" fmla="*/ 4 h 337"/>
                  <a:gd name="T4" fmla="*/ 5 w 323"/>
                  <a:gd name="T5" fmla="*/ 18 h 337"/>
                  <a:gd name="T6" fmla="*/ 305 w 323"/>
                  <a:gd name="T7" fmla="*/ 332 h 337"/>
                  <a:gd name="T8" fmla="*/ 315 w 323"/>
                  <a:gd name="T9" fmla="*/ 337 h 337"/>
                  <a:gd name="T10" fmla="*/ 318 w 323"/>
                  <a:gd name="T11" fmla="*/ 336 h 337"/>
                  <a:gd name="T12" fmla="*/ 323 w 323"/>
                  <a:gd name="T13" fmla="*/ 335 h 337"/>
                  <a:gd name="T14" fmla="*/ 3 w 323"/>
                  <a:gd name="T15" fmla="*/ 0 h 3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3" h="337">
                    <a:moveTo>
                      <a:pt x="3" y="0"/>
                    </a:moveTo>
                    <a:cubicBezTo>
                      <a:pt x="2" y="1"/>
                      <a:pt x="2" y="3"/>
                      <a:pt x="1" y="4"/>
                    </a:cubicBezTo>
                    <a:cubicBezTo>
                      <a:pt x="0" y="9"/>
                      <a:pt x="2" y="14"/>
                      <a:pt x="5" y="18"/>
                    </a:cubicBezTo>
                    <a:cubicBezTo>
                      <a:pt x="305" y="332"/>
                      <a:pt x="305" y="332"/>
                      <a:pt x="305" y="332"/>
                    </a:cubicBezTo>
                    <a:cubicBezTo>
                      <a:pt x="308" y="335"/>
                      <a:pt x="312" y="337"/>
                      <a:pt x="315" y="337"/>
                    </a:cubicBezTo>
                    <a:cubicBezTo>
                      <a:pt x="316" y="337"/>
                      <a:pt x="317" y="337"/>
                      <a:pt x="318" y="336"/>
                    </a:cubicBezTo>
                    <a:cubicBezTo>
                      <a:pt x="320" y="336"/>
                      <a:pt x="321" y="336"/>
                      <a:pt x="323" y="335"/>
                    </a:cubicBezTo>
                    <a:cubicBezTo>
                      <a:pt x="3" y="0"/>
                      <a:pt x="3" y="0"/>
                      <a:pt x="3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6" name="Freeform 31">
                <a:extLst>
                  <a:ext uri="{FF2B5EF4-FFF2-40B4-BE49-F238E27FC236}">
                    <a16:creationId xmlns:a16="http://schemas.microsoft.com/office/drawing/2014/main" id="{F5C39A0F-FCAC-FDBF-A884-1E3E3E4EB38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076825" y="3508375"/>
                <a:ext cx="889000" cy="931863"/>
              </a:xfrm>
              <a:custGeom>
                <a:avLst/>
                <a:gdLst>
                  <a:gd name="T0" fmla="*/ 0 w 235"/>
                  <a:gd name="T1" fmla="*/ 0 h 246"/>
                  <a:gd name="T2" fmla="*/ 2 w 235"/>
                  <a:gd name="T3" fmla="*/ 13 h 246"/>
                  <a:gd name="T4" fmla="*/ 6 w 235"/>
                  <a:gd name="T5" fmla="*/ 21 h 246"/>
                  <a:gd name="T6" fmla="*/ 214 w 235"/>
                  <a:gd name="T7" fmla="*/ 240 h 246"/>
                  <a:gd name="T8" fmla="*/ 222 w 235"/>
                  <a:gd name="T9" fmla="*/ 244 h 246"/>
                  <a:gd name="T10" fmla="*/ 235 w 235"/>
                  <a:gd name="T11" fmla="*/ 246 h 246"/>
                  <a:gd name="T12" fmla="*/ 0 w 235"/>
                  <a:gd name="T13" fmla="*/ 0 h 2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5" h="246">
                    <a:moveTo>
                      <a:pt x="0" y="0"/>
                    </a:moveTo>
                    <a:cubicBezTo>
                      <a:pt x="1" y="5"/>
                      <a:pt x="1" y="9"/>
                      <a:pt x="2" y="13"/>
                    </a:cubicBezTo>
                    <a:cubicBezTo>
                      <a:pt x="2" y="16"/>
                      <a:pt x="4" y="19"/>
                      <a:pt x="6" y="21"/>
                    </a:cubicBezTo>
                    <a:cubicBezTo>
                      <a:pt x="214" y="240"/>
                      <a:pt x="214" y="240"/>
                      <a:pt x="214" y="240"/>
                    </a:cubicBezTo>
                    <a:cubicBezTo>
                      <a:pt x="216" y="242"/>
                      <a:pt x="219" y="244"/>
                      <a:pt x="222" y="244"/>
                    </a:cubicBezTo>
                    <a:cubicBezTo>
                      <a:pt x="226" y="245"/>
                      <a:pt x="231" y="246"/>
                      <a:pt x="235" y="246"/>
                    </a:cubicBezTo>
                    <a:cubicBezTo>
                      <a:pt x="0" y="0"/>
                      <a:pt x="0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7" name="Freeform 32">
                <a:extLst>
                  <a:ext uri="{FF2B5EF4-FFF2-40B4-BE49-F238E27FC236}">
                    <a16:creationId xmlns:a16="http://schemas.microsoft.com/office/drawing/2014/main" id="{1DE34538-A8DA-0FDF-CBF2-E3E16667ABD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84813" y="2589213"/>
                <a:ext cx="1419225" cy="1487488"/>
              </a:xfrm>
              <a:custGeom>
                <a:avLst/>
                <a:gdLst>
                  <a:gd name="T0" fmla="*/ 8 w 375"/>
                  <a:gd name="T1" fmla="*/ 0 h 393"/>
                  <a:gd name="T2" fmla="*/ 0 w 375"/>
                  <a:gd name="T3" fmla="*/ 6 h 393"/>
                  <a:gd name="T4" fmla="*/ 369 w 375"/>
                  <a:gd name="T5" fmla="*/ 393 h 393"/>
                  <a:gd name="T6" fmla="*/ 375 w 375"/>
                  <a:gd name="T7" fmla="*/ 385 h 393"/>
                  <a:gd name="T8" fmla="*/ 8 w 375"/>
                  <a:gd name="T9" fmla="*/ 0 h 39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5" h="393">
                    <a:moveTo>
                      <a:pt x="8" y="0"/>
                    </a:moveTo>
                    <a:cubicBezTo>
                      <a:pt x="5" y="2"/>
                      <a:pt x="2" y="4"/>
                      <a:pt x="0" y="6"/>
                    </a:cubicBezTo>
                    <a:cubicBezTo>
                      <a:pt x="369" y="393"/>
                      <a:pt x="369" y="393"/>
                      <a:pt x="369" y="393"/>
                    </a:cubicBezTo>
                    <a:cubicBezTo>
                      <a:pt x="371" y="390"/>
                      <a:pt x="373" y="388"/>
                      <a:pt x="375" y="385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8" name="Freeform 33">
                <a:extLst>
                  <a:ext uri="{FF2B5EF4-FFF2-40B4-BE49-F238E27FC236}">
                    <a16:creationId xmlns:a16="http://schemas.microsoft.com/office/drawing/2014/main" id="{A1FEBA88-54C0-9FA3-F425-C608629BC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2050" y="2422525"/>
                <a:ext cx="866775" cy="908050"/>
              </a:xfrm>
              <a:custGeom>
                <a:avLst/>
                <a:gdLst>
                  <a:gd name="T0" fmla="*/ 0 w 229"/>
                  <a:gd name="T1" fmla="*/ 0 h 240"/>
                  <a:gd name="T2" fmla="*/ 229 w 229"/>
                  <a:gd name="T3" fmla="*/ 240 h 240"/>
                  <a:gd name="T4" fmla="*/ 227 w 229"/>
                  <a:gd name="T5" fmla="*/ 226 h 240"/>
                  <a:gd name="T6" fmla="*/ 223 w 229"/>
                  <a:gd name="T7" fmla="*/ 219 h 240"/>
                  <a:gd name="T8" fmla="*/ 20 w 229"/>
                  <a:gd name="T9" fmla="*/ 6 h 240"/>
                  <a:gd name="T10" fmla="*/ 13 w 229"/>
                  <a:gd name="T11" fmla="*/ 2 h 240"/>
                  <a:gd name="T12" fmla="*/ 0 w 229"/>
                  <a:gd name="T13" fmla="*/ 0 h 2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9" h="240">
                    <a:moveTo>
                      <a:pt x="0" y="0"/>
                    </a:moveTo>
                    <a:cubicBezTo>
                      <a:pt x="229" y="240"/>
                      <a:pt x="229" y="240"/>
                      <a:pt x="229" y="240"/>
                    </a:cubicBezTo>
                    <a:cubicBezTo>
                      <a:pt x="228" y="235"/>
                      <a:pt x="228" y="231"/>
                      <a:pt x="227" y="226"/>
                    </a:cubicBezTo>
                    <a:cubicBezTo>
                      <a:pt x="227" y="224"/>
                      <a:pt x="225" y="221"/>
                      <a:pt x="223" y="219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18" y="4"/>
                      <a:pt x="16" y="2"/>
                      <a:pt x="13" y="2"/>
                    </a:cubicBezTo>
                    <a:cubicBezTo>
                      <a:pt x="8" y="1"/>
                      <a:pt x="4" y="0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59" name="Freeform 34">
                <a:extLst>
                  <a:ext uri="{FF2B5EF4-FFF2-40B4-BE49-F238E27FC236}">
                    <a16:creationId xmlns:a16="http://schemas.microsoft.com/office/drawing/2014/main" id="{2BAAC9AB-F0B1-0146-5CEB-2139B96C13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99225" y="2493963"/>
                <a:ext cx="547688" cy="576263"/>
              </a:xfrm>
              <a:custGeom>
                <a:avLst/>
                <a:gdLst>
                  <a:gd name="T0" fmla="*/ 0 w 145"/>
                  <a:gd name="T1" fmla="*/ 0 h 152"/>
                  <a:gd name="T2" fmla="*/ 145 w 145"/>
                  <a:gd name="T3" fmla="*/ 152 h 152"/>
                  <a:gd name="T4" fmla="*/ 133 w 145"/>
                  <a:gd name="T5" fmla="*/ 125 h 152"/>
                  <a:gd name="T6" fmla="*/ 130 w 145"/>
                  <a:gd name="T7" fmla="*/ 121 h 152"/>
                  <a:gd name="T8" fmla="*/ 29 w 145"/>
                  <a:gd name="T9" fmla="*/ 16 h 152"/>
                  <a:gd name="T10" fmla="*/ 26 w 145"/>
                  <a:gd name="T11" fmla="*/ 13 h 152"/>
                  <a:gd name="T12" fmla="*/ 0 w 145"/>
                  <a:gd name="T13" fmla="*/ 0 h 1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5" h="152">
                    <a:moveTo>
                      <a:pt x="0" y="0"/>
                    </a:moveTo>
                    <a:cubicBezTo>
                      <a:pt x="145" y="152"/>
                      <a:pt x="145" y="152"/>
                      <a:pt x="145" y="152"/>
                    </a:cubicBezTo>
                    <a:cubicBezTo>
                      <a:pt x="141" y="143"/>
                      <a:pt x="137" y="134"/>
                      <a:pt x="133" y="125"/>
                    </a:cubicBezTo>
                    <a:cubicBezTo>
                      <a:pt x="132" y="124"/>
                      <a:pt x="131" y="122"/>
                      <a:pt x="130" y="121"/>
                    </a:cubicBezTo>
                    <a:cubicBezTo>
                      <a:pt x="29" y="16"/>
                      <a:pt x="29" y="16"/>
                      <a:pt x="29" y="16"/>
                    </a:cubicBezTo>
                    <a:cubicBezTo>
                      <a:pt x="28" y="15"/>
                      <a:pt x="27" y="14"/>
                      <a:pt x="26" y="13"/>
                    </a:cubicBezTo>
                    <a:cubicBezTo>
                      <a:pt x="18" y="8"/>
                      <a:pt x="9" y="4"/>
                      <a:pt x="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60" name="Freeform 35">
                <a:extLst>
                  <a:ext uri="{FF2B5EF4-FFF2-40B4-BE49-F238E27FC236}">
                    <a16:creationId xmlns:a16="http://schemas.microsoft.com/office/drawing/2014/main" id="{121E37FC-C589-200F-B114-1CA54A96FE1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5200" y="2411413"/>
                <a:ext cx="1066800" cy="1116013"/>
              </a:xfrm>
              <a:custGeom>
                <a:avLst/>
                <a:gdLst>
                  <a:gd name="T0" fmla="*/ 8 w 282"/>
                  <a:gd name="T1" fmla="*/ 0 h 295"/>
                  <a:gd name="T2" fmla="*/ 8 w 282"/>
                  <a:gd name="T3" fmla="*/ 0 h 295"/>
                  <a:gd name="T4" fmla="*/ 0 w 282"/>
                  <a:gd name="T5" fmla="*/ 0 h 295"/>
                  <a:gd name="T6" fmla="*/ 281 w 282"/>
                  <a:gd name="T7" fmla="*/ 295 h 295"/>
                  <a:gd name="T8" fmla="*/ 281 w 282"/>
                  <a:gd name="T9" fmla="*/ 287 h 295"/>
                  <a:gd name="T10" fmla="*/ 277 w 282"/>
                  <a:gd name="T11" fmla="*/ 276 h 295"/>
                  <a:gd name="T12" fmla="*/ 18 w 282"/>
                  <a:gd name="T13" fmla="*/ 4 h 295"/>
                  <a:gd name="T14" fmla="*/ 8 w 282"/>
                  <a:gd name="T15" fmla="*/ 0 h 2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2" h="295">
                    <a:moveTo>
                      <a:pt x="8" y="0"/>
                    </a:moveTo>
                    <a:cubicBezTo>
                      <a:pt x="8" y="0"/>
                      <a:pt x="8" y="0"/>
                      <a:pt x="8" y="0"/>
                    </a:cubicBezTo>
                    <a:cubicBezTo>
                      <a:pt x="5" y="0"/>
                      <a:pt x="2" y="0"/>
                      <a:pt x="0" y="0"/>
                    </a:cubicBezTo>
                    <a:cubicBezTo>
                      <a:pt x="281" y="295"/>
                      <a:pt x="281" y="295"/>
                      <a:pt x="281" y="295"/>
                    </a:cubicBezTo>
                    <a:cubicBezTo>
                      <a:pt x="281" y="292"/>
                      <a:pt x="281" y="289"/>
                      <a:pt x="281" y="287"/>
                    </a:cubicBezTo>
                    <a:cubicBezTo>
                      <a:pt x="282" y="283"/>
                      <a:pt x="280" y="279"/>
                      <a:pt x="277" y="27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2"/>
                      <a:pt x="12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61" name="Freeform 36">
                <a:extLst>
                  <a:ext uri="{FF2B5EF4-FFF2-40B4-BE49-F238E27FC236}">
                    <a16:creationId xmlns:a16="http://schemas.microsoft.com/office/drawing/2014/main" id="{660B6F75-3FF8-4BDB-6AC6-AA1E3835F4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30875" y="2471738"/>
                <a:ext cx="1309688" cy="1366838"/>
              </a:xfrm>
              <a:custGeom>
                <a:avLst/>
                <a:gdLst>
                  <a:gd name="T0" fmla="*/ 7 w 346"/>
                  <a:gd name="T1" fmla="*/ 0 h 361"/>
                  <a:gd name="T2" fmla="*/ 2 w 346"/>
                  <a:gd name="T3" fmla="*/ 1 h 361"/>
                  <a:gd name="T4" fmla="*/ 0 w 346"/>
                  <a:gd name="T5" fmla="*/ 2 h 361"/>
                  <a:gd name="T6" fmla="*/ 343 w 346"/>
                  <a:gd name="T7" fmla="*/ 361 h 361"/>
                  <a:gd name="T8" fmla="*/ 343 w 346"/>
                  <a:gd name="T9" fmla="*/ 359 h 361"/>
                  <a:gd name="T10" fmla="*/ 341 w 346"/>
                  <a:gd name="T11" fmla="*/ 343 h 361"/>
                  <a:gd name="T12" fmla="*/ 17 w 346"/>
                  <a:gd name="T13" fmla="*/ 4 h 361"/>
                  <a:gd name="T14" fmla="*/ 7 w 346"/>
                  <a:gd name="T15" fmla="*/ 0 h 3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46" h="361">
                    <a:moveTo>
                      <a:pt x="7" y="0"/>
                    </a:moveTo>
                    <a:cubicBezTo>
                      <a:pt x="5" y="0"/>
                      <a:pt x="3" y="0"/>
                      <a:pt x="2" y="1"/>
                    </a:cubicBezTo>
                    <a:cubicBezTo>
                      <a:pt x="1" y="1"/>
                      <a:pt x="0" y="1"/>
                      <a:pt x="0" y="2"/>
                    </a:cubicBezTo>
                    <a:cubicBezTo>
                      <a:pt x="343" y="361"/>
                      <a:pt x="343" y="361"/>
                      <a:pt x="343" y="361"/>
                    </a:cubicBezTo>
                    <a:cubicBezTo>
                      <a:pt x="343" y="360"/>
                      <a:pt x="343" y="359"/>
                      <a:pt x="343" y="359"/>
                    </a:cubicBezTo>
                    <a:cubicBezTo>
                      <a:pt x="346" y="353"/>
                      <a:pt x="344" y="347"/>
                      <a:pt x="341" y="343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4" y="1"/>
                      <a:pt x="11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62" name="Freeform 37">
                <a:extLst>
                  <a:ext uri="{FF2B5EF4-FFF2-40B4-BE49-F238E27FC236}">
                    <a16:creationId xmlns:a16="http://schemas.microsoft.com/office/drawing/2014/main" id="{2FAFC2E3-D4E7-46AF-1F08-708DA9A1F3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599113" y="2532063"/>
                <a:ext cx="1373188" cy="1430338"/>
              </a:xfrm>
              <a:custGeom>
                <a:avLst/>
                <a:gdLst>
                  <a:gd name="T0" fmla="*/ 7 w 363"/>
                  <a:gd name="T1" fmla="*/ 0 h 378"/>
                  <a:gd name="T2" fmla="*/ 1 w 363"/>
                  <a:gd name="T3" fmla="*/ 1 h 378"/>
                  <a:gd name="T4" fmla="*/ 0 w 363"/>
                  <a:gd name="T5" fmla="*/ 2 h 378"/>
                  <a:gd name="T6" fmla="*/ 360 w 363"/>
                  <a:gd name="T7" fmla="*/ 378 h 378"/>
                  <a:gd name="T8" fmla="*/ 358 w 363"/>
                  <a:gd name="T9" fmla="*/ 361 h 378"/>
                  <a:gd name="T10" fmla="*/ 17 w 363"/>
                  <a:gd name="T11" fmla="*/ 4 h 378"/>
                  <a:gd name="T12" fmla="*/ 7 w 363"/>
                  <a:gd name="T13" fmla="*/ 0 h 3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63" h="378">
                    <a:moveTo>
                      <a:pt x="7" y="0"/>
                    </a:moveTo>
                    <a:cubicBezTo>
                      <a:pt x="5" y="0"/>
                      <a:pt x="3" y="0"/>
                      <a:pt x="1" y="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360" y="378"/>
                      <a:pt x="360" y="378"/>
                      <a:pt x="360" y="378"/>
                    </a:cubicBezTo>
                    <a:cubicBezTo>
                      <a:pt x="363" y="373"/>
                      <a:pt x="363" y="366"/>
                      <a:pt x="358" y="361"/>
                    </a:cubicBezTo>
                    <a:cubicBezTo>
                      <a:pt x="17" y="4"/>
                      <a:pt x="17" y="4"/>
                      <a:pt x="17" y="4"/>
                    </a:cubicBezTo>
                    <a:cubicBezTo>
                      <a:pt x="15" y="1"/>
                      <a:pt x="11" y="0"/>
                      <a:pt x="7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66" name="Freeform 38">
                <a:extLst>
                  <a:ext uri="{FF2B5EF4-FFF2-40B4-BE49-F238E27FC236}">
                    <a16:creationId xmlns:a16="http://schemas.microsoft.com/office/drawing/2014/main" id="{77CD51B8-B364-BBE2-2C4A-D5FE673EAF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450" y="2674938"/>
                <a:ext cx="1438275" cy="1500188"/>
              </a:xfrm>
              <a:custGeom>
                <a:avLst/>
                <a:gdLst>
                  <a:gd name="T0" fmla="*/ 8 w 380"/>
                  <a:gd name="T1" fmla="*/ 0 h 396"/>
                  <a:gd name="T2" fmla="*/ 0 w 380"/>
                  <a:gd name="T3" fmla="*/ 7 h 396"/>
                  <a:gd name="T4" fmla="*/ 372 w 380"/>
                  <a:gd name="T5" fmla="*/ 396 h 396"/>
                  <a:gd name="T6" fmla="*/ 380 w 380"/>
                  <a:gd name="T7" fmla="*/ 389 h 396"/>
                  <a:gd name="T8" fmla="*/ 8 w 380"/>
                  <a:gd name="T9" fmla="*/ 0 h 3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0" h="396">
                    <a:moveTo>
                      <a:pt x="8" y="0"/>
                    </a:moveTo>
                    <a:cubicBezTo>
                      <a:pt x="5" y="2"/>
                      <a:pt x="3" y="4"/>
                      <a:pt x="0" y="7"/>
                    </a:cubicBezTo>
                    <a:cubicBezTo>
                      <a:pt x="372" y="396"/>
                      <a:pt x="372" y="396"/>
                      <a:pt x="372" y="396"/>
                    </a:cubicBezTo>
                    <a:cubicBezTo>
                      <a:pt x="374" y="394"/>
                      <a:pt x="377" y="391"/>
                      <a:pt x="380" y="389"/>
                    </a:cubicBezTo>
                    <a:cubicBezTo>
                      <a:pt x="8" y="0"/>
                      <a:pt x="8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  <p:sp>
            <p:nvSpPr>
              <p:cNvPr id="71" name="Freeform 39">
                <a:extLst>
                  <a:ext uri="{FF2B5EF4-FFF2-40B4-BE49-F238E27FC236}">
                    <a16:creationId xmlns:a16="http://schemas.microsoft.com/office/drawing/2014/main" id="{2B020D45-CBA6-6F31-0240-F95FF109C24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75338" y="2428875"/>
                <a:ext cx="1209675" cy="1265238"/>
              </a:xfrm>
              <a:custGeom>
                <a:avLst/>
                <a:gdLst>
                  <a:gd name="T0" fmla="*/ 8 w 320"/>
                  <a:gd name="T1" fmla="*/ 0 h 334"/>
                  <a:gd name="T2" fmla="*/ 5 w 320"/>
                  <a:gd name="T3" fmla="*/ 0 h 334"/>
                  <a:gd name="T4" fmla="*/ 0 w 320"/>
                  <a:gd name="T5" fmla="*/ 1 h 334"/>
                  <a:gd name="T6" fmla="*/ 318 w 320"/>
                  <a:gd name="T7" fmla="*/ 334 h 334"/>
                  <a:gd name="T8" fmla="*/ 319 w 320"/>
                  <a:gd name="T9" fmla="*/ 329 h 334"/>
                  <a:gd name="T10" fmla="*/ 315 w 320"/>
                  <a:gd name="T11" fmla="*/ 316 h 334"/>
                  <a:gd name="T12" fmla="*/ 18 w 320"/>
                  <a:gd name="T13" fmla="*/ 4 h 334"/>
                  <a:gd name="T14" fmla="*/ 8 w 320"/>
                  <a:gd name="T15" fmla="*/ 0 h 3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20" h="334">
                    <a:moveTo>
                      <a:pt x="8" y="0"/>
                    </a:moveTo>
                    <a:cubicBezTo>
                      <a:pt x="7" y="0"/>
                      <a:pt x="6" y="0"/>
                      <a:pt x="5" y="0"/>
                    </a:cubicBezTo>
                    <a:cubicBezTo>
                      <a:pt x="4" y="0"/>
                      <a:pt x="2" y="1"/>
                      <a:pt x="0" y="1"/>
                    </a:cubicBezTo>
                    <a:cubicBezTo>
                      <a:pt x="318" y="334"/>
                      <a:pt x="318" y="334"/>
                      <a:pt x="318" y="334"/>
                    </a:cubicBezTo>
                    <a:cubicBezTo>
                      <a:pt x="318" y="332"/>
                      <a:pt x="319" y="331"/>
                      <a:pt x="319" y="329"/>
                    </a:cubicBezTo>
                    <a:cubicBezTo>
                      <a:pt x="320" y="324"/>
                      <a:pt x="319" y="319"/>
                      <a:pt x="315" y="31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5" y="1"/>
                      <a:pt x="12" y="0"/>
                      <a:pt x="8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137160" tIns="68580" rIns="137160" bIns="6858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4050"/>
              </a:p>
            </p:txBody>
          </p:sp>
        </p:grpSp>
        <p:sp>
          <p:nvSpPr>
            <p:cNvPr id="47" name="Freeform 19">
              <a:extLst>
                <a:ext uri="{FF2B5EF4-FFF2-40B4-BE49-F238E27FC236}">
                  <a16:creationId xmlns:a16="http://schemas.microsoft.com/office/drawing/2014/main" id="{2DADDD1B-C1B6-EABC-4F5C-7949CAD4FF25}"/>
                </a:ext>
              </a:extLst>
            </p:cNvPr>
            <p:cNvSpPr>
              <a:spLocks/>
            </p:cNvSpPr>
            <p:nvPr/>
          </p:nvSpPr>
          <p:spPr bwMode="auto">
            <a:xfrm>
              <a:off x="-1224322" y="-646215"/>
              <a:ext cx="3891813" cy="3435135"/>
            </a:xfrm>
            <a:custGeom>
              <a:avLst/>
              <a:gdLst>
                <a:gd name="T0" fmla="*/ 0 w 678"/>
                <a:gd name="T1" fmla="*/ 259 h 598"/>
                <a:gd name="T2" fmla="*/ 339 w 678"/>
                <a:gd name="T3" fmla="*/ 598 h 598"/>
                <a:gd name="T4" fmla="*/ 678 w 678"/>
                <a:gd name="T5" fmla="*/ 259 h 598"/>
                <a:gd name="T6" fmla="*/ 558 w 678"/>
                <a:gd name="T7" fmla="*/ 0 h 598"/>
                <a:gd name="T8" fmla="*/ 539 w 678"/>
                <a:gd name="T9" fmla="*/ 0 h 598"/>
                <a:gd name="T10" fmla="*/ 666 w 678"/>
                <a:gd name="T11" fmla="*/ 259 h 598"/>
                <a:gd name="T12" fmla="*/ 339 w 678"/>
                <a:gd name="T13" fmla="*/ 586 h 598"/>
                <a:gd name="T14" fmla="*/ 12 w 678"/>
                <a:gd name="T15" fmla="*/ 259 h 598"/>
                <a:gd name="T16" fmla="*/ 140 w 678"/>
                <a:gd name="T17" fmla="*/ 0 h 598"/>
                <a:gd name="T18" fmla="*/ 121 w 678"/>
                <a:gd name="T19" fmla="*/ 0 h 598"/>
                <a:gd name="T20" fmla="*/ 0 w 678"/>
                <a:gd name="T21" fmla="*/ 259 h 5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78" h="598">
                  <a:moveTo>
                    <a:pt x="0" y="259"/>
                  </a:moveTo>
                  <a:cubicBezTo>
                    <a:pt x="0" y="446"/>
                    <a:pt x="153" y="598"/>
                    <a:pt x="339" y="598"/>
                  </a:cubicBezTo>
                  <a:cubicBezTo>
                    <a:pt x="526" y="598"/>
                    <a:pt x="678" y="446"/>
                    <a:pt x="678" y="259"/>
                  </a:cubicBezTo>
                  <a:cubicBezTo>
                    <a:pt x="678" y="155"/>
                    <a:pt x="632" y="62"/>
                    <a:pt x="558" y="0"/>
                  </a:cubicBezTo>
                  <a:cubicBezTo>
                    <a:pt x="539" y="0"/>
                    <a:pt x="539" y="0"/>
                    <a:pt x="539" y="0"/>
                  </a:cubicBezTo>
                  <a:cubicBezTo>
                    <a:pt x="616" y="60"/>
                    <a:pt x="666" y="154"/>
                    <a:pt x="666" y="259"/>
                  </a:cubicBezTo>
                  <a:cubicBezTo>
                    <a:pt x="666" y="439"/>
                    <a:pt x="520" y="586"/>
                    <a:pt x="339" y="586"/>
                  </a:cubicBezTo>
                  <a:cubicBezTo>
                    <a:pt x="159" y="586"/>
                    <a:pt x="12" y="439"/>
                    <a:pt x="12" y="259"/>
                  </a:cubicBezTo>
                  <a:cubicBezTo>
                    <a:pt x="12" y="154"/>
                    <a:pt x="62" y="60"/>
                    <a:pt x="140" y="0"/>
                  </a:cubicBezTo>
                  <a:cubicBezTo>
                    <a:pt x="121" y="0"/>
                    <a:pt x="121" y="0"/>
                    <a:pt x="121" y="0"/>
                  </a:cubicBezTo>
                  <a:cubicBezTo>
                    <a:pt x="47" y="62"/>
                    <a:pt x="0" y="155"/>
                    <a:pt x="0" y="259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6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 dirty="0"/>
            </a:p>
          </p:txBody>
        </p:sp>
        <p:sp>
          <p:nvSpPr>
            <p:cNvPr id="48" name="Freeform 31">
              <a:extLst>
                <a:ext uri="{FF2B5EF4-FFF2-40B4-BE49-F238E27FC236}">
                  <a16:creationId xmlns:a16="http://schemas.microsoft.com/office/drawing/2014/main" id="{2321C847-BDF6-A988-6DE8-AA7887F15B0F}"/>
                </a:ext>
              </a:extLst>
            </p:cNvPr>
            <p:cNvSpPr>
              <a:spLocks/>
            </p:cNvSpPr>
            <p:nvPr/>
          </p:nvSpPr>
          <p:spPr bwMode="auto">
            <a:xfrm>
              <a:off x="1745905" y="-834967"/>
              <a:ext cx="647700" cy="650082"/>
            </a:xfrm>
            <a:custGeom>
              <a:avLst/>
              <a:gdLst>
                <a:gd name="T0" fmla="*/ 116 w 126"/>
                <a:gd name="T1" fmla="*/ 54 h 127"/>
                <a:gd name="T2" fmla="*/ 73 w 126"/>
                <a:gd name="T3" fmla="*/ 54 h 127"/>
                <a:gd name="T4" fmla="*/ 73 w 126"/>
                <a:gd name="T5" fmla="*/ 10 h 127"/>
                <a:gd name="T6" fmla="*/ 63 w 126"/>
                <a:gd name="T7" fmla="*/ 0 h 127"/>
                <a:gd name="T8" fmla="*/ 53 w 126"/>
                <a:gd name="T9" fmla="*/ 10 h 127"/>
                <a:gd name="T10" fmla="*/ 53 w 126"/>
                <a:gd name="T11" fmla="*/ 54 h 127"/>
                <a:gd name="T12" fmla="*/ 10 w 126"/>
                <a:gd name="T13" fmla="*/ 54 h 127"/>
                <a:gd name="T14" fmla="*/ 0 w 126"/>
                <a:gd name="T15" fmla="*/ 64 h 127"/>
                <a:gd name="T16" fmla="*/ 10 w 126"/>
                <a:gd name="T17" fmla="*/ 74 h 127"/>
                <a:gd name="T18" fmla="*/ 53 w 126"/>
                <a:gd name="T19" fmla="*/ 74 h 127"/>
                <a:gd name="T20" fmla="*/ 53 w 126"/>
                <a:gd name="T21" fmla="*/ 117 h 127"/>
                <a:gd name="T22" fmla="*/ 63 w 126"/>
                <a:gd name="T23" fmla="*/ 127 h 127"/>
                <a:gd name="T24" fmla="*/ 73 w 126"/>
                <a:gd name="T25" fmla="*/ 117 h 127"/>
                <a:gd name="T26" fmla="*/ 73 w 126"/>
                <a:gd name="T27" fmla="*/ 74 h 127"/>
                <a:gd name="T28" fmla="*/ 116 w 126"/>
                <a:gd name="T29" fmla="*/ 74 h 127"/>
                <a:gd name="T30" fmla="*/ 126 w 126"/>
                <a:gd name="T31" fmla="*/ 64 h 127"/>
                <a:gd name="T32" fmla="*/ 116 w 126"/>
                <a:gd name="T33" fmla="*/ 54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6" h="127">
                  <a:moveTo>
                    <a:pt x="116" y="54"/>
                  </a:moveTo>
                  <a:cubicBezTo>
                    <a:pt x="73" y="54"/>
                    <a:pt x="73" y="54"/>
                    <a:pt x="73" y="54"/>
                  </a:cubicBezTo>
                  <a:cubicBezTo>
                    <a:pt x="73" y="10"/>
                    <a:pt x="73" y="10"/>
                    <a:pt x="73" y="10"/>
                  </a:cubicBezTo>
                  <a:cubicBezTo>
                    <a:pt x="73" y="5"/>
                    <a:pt x="69" y="0"/>
                    <a:pt x="63" y="0"/>
                  </a:cubicBezTo>
                  <a:cubicBezTo>
                    <a:pt x="58" y="0"/>
                    <a:pt x="53" y="5"/>
                    <a:pt x="53" y="10"/>
                  </a:cubicBezTo>
                  <a:cubicBezTo>
                    <a:pt x="53" y="54"/>
                    <a:pt x="53" y="54"/>
                    <a:pt x="53" y="54"/>
                  </a:cubicBezTo>
                  <a:cubicBezTo>
                    <a:pt x="10" y="54"/>
                    <a:pt x="10" y="54"/>
                    <a:pt x="10" y="54"/>
                  </a:cubicBezTo>
                  <a:cubicBezTo>
                    <a:pt x="4" y="54"/>
                    <a:pt x="0" y="58"/>
                    <a:pt x="0" y="64"/>
                  </a:cubicBezTo>
                  <a:cubicBezTo>
                    <a:pt x="0" y="69"/>
                    <a:pt x="4" y="74"/>
                    <a:pt x="10" y="74"/>
                  </a:cubicBezTo>
                  <a:cubicBezTo>
                    <a:pt x="53" y="74"/>
                    <a:pt x="53" y="74"/>
                    <a:pt x="53" y="74"/>
                  </a:cubicBezTo>
                  <a:cubicBezTo>
                    <a:pt x="53" y="117"/>
                    <a:pt x="53" y="117"/>
                    <a:pt x="53" y="117"/>
                  </a:cubicBezTo>
                  <a:cubicBezTo>
                    <a:pt x="53" y="123"/>
                    <a:pt x="58" y="127"/>
                    <a:pt x="63" y="127"/>
                  </a:cubicBezTo>
                  <a:cubicBezTo>
                    <a:pt x="69" y="127"/>
                    <a:pt x="73" y="123"/>
                    <a:pt x="73" y="117"/>
                  </a:cubicBezTo>
                  <a:cubicBezTo>
                    <a:pt x="73" y="74"/>
                    <a:pt x="73" y="74"/>
                    <a:pt x="73" y="74"/>
                  </a:cubicBezTo>
                  <a:cubicBezTo>
                    <a:pt x="116" y="74"/>
                    <a:pt x="116" y="74"/>
                    <a:pt x="116" y="74"/>
                  </a:cubicBezTo>
                  <a:cubicBezTo>
                    <a:pt x="122" y="74"/>
                    <a:pt x="126" y="69"/>
                    <a:pt x="126" y="64"/>
                  </a:cubicBezTo>
                  <a:cubicBezTo>
                    <a:pt x="126" y="58"/>
                    <a:pt x="122" y="54"/>
                    <a:pt x="116" y="54"/>
                  </a:cubicBezTo>
                  <a:close/>
                </a:path>
              </a:pathLst>
            </a:custGeom>
            <a:solidFill>
              <a:schemeClr val="tx1">
                <a:lumMod val="50000"/>
                <a:lumOff val="50000"/>
                <a:alpha val="8000"/>
              </a:schemeClr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765E7425-1360-5F23-645A-7EB4240EF125}"/>
              </a:ext>
            </a:extLst>
          </p:cNvPr>
          <p:cNvSpPr/>
          <p:nvPr/>
        </p:nvSpPr>
        <p:spPr>
          <a:xfrm rot="16200000">
            <a:off x="5514535" y="-2486467"/>
            <a:ext cx="7258929" cy="18288000"/>
          </a:xfrm>
          <a:prstGeom prst="rect">
            <a:avLst/>
          </a:prstGeom>
          <a:gradFill flip="none" rotWithShape="1">
            <a:gsLst>
              <a:gs pos="100000">
                <a:schemeClr val="tx2">
                  <a:alpha val="0"/>
                </a:schemeClr>
              </a:gs>
              <a:gs pos="15000">
                <a:schemeClr val="tx2">
                  <a:lumMod val="29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1" name="Title 110">
            <a:extLst>
              <a:ext uri="{FF2B5EF4-FFF2-40B4-BE49-F238E27FC236}">
                <a16:creationId xmlns:a16="http://schemas.microsoft.com/office/drawing/2014/main" id="{D25BEEA7-8A8B-407A-AA92-F10E26E54CD0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883783" y="382365"/>
            <a:ext cx="16563975" cy="735013"/>
          </a:xfrm>
        </p:spPr>
        <p:txBody>
          <a:bodyPr>
            <a:noAutofit/>
          </a:bodyPr>
          <a:lstStyle/>
          <a:p>
            <a:pPr algn="ctr"/>
            <a:r>
              <a:rPr lang="en-US" sz="6000" b="1" dirty="0">
                <a:solidFill>
                  <a:schemeClr val="bg1"/>
                </a:solidFill>
              </a:rPr>
              <a:t>Your Title Can Be Here</a:t>
            </a:r>
          </a:p>
        </p:txBody>
      </p:sp>
      <p:sp>
        <p:nvSpPr>
          <p:cNvPr id="102" name="Subtitle 6">
            <a:extLst>
              <a:ext uri="{FF2B5EF4-FFF2-40B4-BE49-F238E27FC236}">
                <a16:creationId xmlns:a16="http://schemas.microsoft.com/office/drawing/2014/main" id="{A372EE87-AF55-40B8-B0CF-755E3101EE16}"/>
              </a:ext>
            </a:extLst>
          </p:cNvPr>
          <p:cNvSpPr txBox="1">
            <a:spLocks/>
          </p:cNvSpPr>
          <p:nvPr/>
        </p:nvSpPr>
        <p:spPr>
          <a:xfrm>
            <a:off x="1497127" y="1014212"/>
            <a:ext cx="15293753" cy="483932"/>
          </a:xfrm>
          <a:prstGeom prst="rect">
            <a:avLst/>
          </a:prstGeom>
        </p:spPr>
        <p:txBody>
          <a:bodyPr vert="horz" lIns="137160" tIns="68580" rIns="137160" bIns="68580" numCol="1" spcCol="365760" rtlCol="0" anchor="t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None/>
              <a:defRPr sz="1200" b="0" i="0" kern="1200">
                <a:solidFill>
                  <a:schemeClr val="accent1"/>
                </a:solidFill>
                <a:latin typeface="Montserrat Light" charset="0"/>
                <a:ea typeface="Montserrat Light" charset="0"/>
                <a:cs typeface="Montserrat Light" charset="0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20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8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b="0" i="0" kern="1200">
                <a:solidFill>
                  <a:schemeClr val="tx1"/>
                </a:solidFill>
                <a:latin typeface="Montserrat Light" charset="0"/>
                <a:ea typeface="Montserrat Light" charset="0"/>
                <a:cs typeface="Montserrat Light" charset="0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3300"/>
              </a:lnSpc>
              <a:spcBef>
                <a:spcPts val="0"/>
              </a:spcBef>
            </a:pPr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104" name="Oval 170">
            <a:extLst>
              <a:ext uri="{FF2B5EF4-FFF2-40B4-BE49-F238E27FC236}">
                <a16:creationId xmlns:a16="http://schemas.microsoft.com/office/drawing/2014/main" id="{24559A02-EE77-464E-BE5F-7A52B25C7D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11954" y="1871932"/>
            <a:ext cx="217011" cy="217008"/>
          </a:xfrm>
          <a:prstGeom prst="diamond">
            <a:avLst/>
          </a:prstGeom>
          <a:solidFill>
            <a:schemeClr val="accent1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05" name="Oval 171">
            <a:extLst>
              <a:ext uri="{FF2B5EF4-FFF2-40B4-BE49-F238E27FC236}">
                <a16:creationId xmlns:a16="http://schemas.microsoft.com/office/drawing/2014/main" id="{03B2911F-67BF-4BA0-81E1-0FA7792E9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60293" y="1871932"/>
            <a:ext cx="223213" cy="217008"/>
          </a:xfrm>
          <a:prstGeom prst="diamond">
            <a:avLst/>
          </a:prstGeom>
          <a:solidFill>
            <a:schemeClr val="accent2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 dirty="0"/>
          </a:p>
        </p:txBody>
      </p:sp>
      <p:sp>
        <p:nvSpPr>
          <p:cNvPr id="106" name="Oval 172">
            <a:extLst>
              <a:ext uri="{FF2B5EF4-FFF2-40B4-BE49-F238E27FC236}">
                <a16:creationId xmlns:a16="http://schemas.microsoft.com/office/drawing/2014/main" id="{FC3BE9F7-5CB6-4D5F-8E4A-7E69566AED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09047" y="1871932"/>
            <a:ext cx="217011" cy="217008"/>
          </a:xfrm>
          <a:prstGeom prst="diamond">
            <a:avLst/>
          </a:prstGeom>
          <a:solidFill>
            <a:schemeClr val="accent3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07" name="Oval 173">
            <a:extLst>
              <a:ext uri="{FF2B5EF4-FFF2-40B4-BE49-F238E27FC236}">
                <a16:creationId xmlns:a16="http://schemas.microsoft.com/office/drawing/2014/main" id="{D11D9203-5821-4590-8925-6E6E46AF61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59038" y="1871932"/>
            <a:ext cx="217011" cy="217008"/>
          </a:xfrm>
          <a:prstGeom prst="diamond">
            <a:avLst/>
          </a:prstGeom>
          <a:solidFill>
            <a:schemeClr val="accent4"/>
          </a:solidFill>
          <a:ln w="9525">
            <a:noFill/>
            <a:round/>
            <a:headEnd/>
            <a:tailEnd/>
          </a:ln>
        </p:spPr>
        <p:txBody>
          <a:bodyPr vert="horz" wrap="square" lIns="137160" tIns="68580" rIns="137160" bIns="68580" numCol="1" anchor="t" anchorCtr="0" compatLnSpc="1">
            <a:prstTxWarp prst="textNoShape">
              <a:avLst/>
            </a:prstTxWarp>
          </a:bodyPr>
          <a:lstStyle/>
          <a:p>
            <a:pPr algn="ctr"/>
            <a:endParaRPr lang="en-US" sz="4050"/>
          </a:p>
        </p:txBody>
      </p:sp>
      <p:sp>
        <p:nvSpPr>
          <p:cNvPr id="119" name="Rectangle: Rounded Corners 118">
            <a:extLst>
              <a:ext uri="{FF2B5EF4-FFF2-40B4-BE49-F238E27FC236}">
                <a16:creationId xmlns:a16="http://schemas.microsoft.com/office/drawing/2014/main" id="{2569D818-F38C-4A58-920C-30C052640006}"/>
              </a:ext>
            </a:extLst>
          </p:cNvPr>
          <p:cNvSpPr/>
          <p:nvPr/>
        </p:nvSpPr>
        <p:spPr>
          <a:xfrm>
            <a:off x="1372291" y="5753360"/>
            <a:ext cx="1228830" cy="1228830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0" name="Rectangle: Rounded Corners 119">
            <a:extLst>
              <a:ext uri="{FF2B5EF4-FFF2-40B4-BE49-F238E27FC236}">
                <a16:creationId xmlns:a16="http://schemas.microsoft.com/office/drawing/2014/main" id="{313AA492-C56C-4016-9CBF-CA240BCD1325}"/>
              </a:ext>
            </a:extLst>
          </p:cNvPr>
          <p:cNvSpPr/>
          <p:nvPr/>
        </p:nvSpPr>
        <p:spPr>
          <a:xfrm>
            <a:off x="13359322" y="5753360"/>
            <a:ext cx="1228830" cy="1228830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121" name="Rectangle: Rounded Corners 120">
            <a:extLst>
              <a:ext uri="{FF2B5EF4-FFF2-40B4-BE49-F238E27FC236}">
                <a16:creationId xmlns:a16="http://schemas.microsoft.com/office/drawing/2014/main" id="{436032B7-4640-4882-A25C-D3C803E0B902}"/>
              </a:ext>
            </a:extLst>
          </p:cNvPr>
          <p:cNvSpPr/>
          <p:nvPr/>
        </p:nvSpPr>
        <p:spPr>
          <a:xfrm>
            <a:off x="13359322" y="2233049"/>
            <a:ext cx="1228830" cy="1228830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/>
          </a:p>
        </p:txBody>
      </p:sp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A2D8236D-C43E-4862-B70C-94C8D1B07979}"/>
              </a:ext>
            </a:extLst>
          </p:cNvPr>
          <p:cNvSpPr/>
          <p:nvPr/>
        </p:nvSpPr>
        <p:spPr>
          <a:xfrm>
            <a:off x="1372291" y="2233049"/>
            <a:ext cx="1228830" cy="1228830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4050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6BACD18-060F-1298-3B74-CA7AD2CF20B6}"/>
              </a:ext>
            </a:extLst>
          </p:cNvPr>
          <p:cNvSpPr/>
          <p:nvPr/>
        </p:nvSpPr>
        <p:spPr>
          <a:xfrm>
            <a:off x="0" y="9344025"/>
            <a:ext cx="18288000" cy="942975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607B05DF-64CF-C3A0-0D74-65DA888ABD18}"/>
              </a:ext>
            </a:extLst>
          </p:cNvPr>
          <p:cNvGrpSpPr/>
          <p:nvPr/>
        </p:nvGrpSpPr>
        <p:grpSpPr>
          <a:xfrm>
            <a:off x="4120901" y="9509572"/>
            <a:ext cx="3818172" cy="601937"/>
            <a:chOff x="2933701" y="6153020"/>
            <a:chExt cx="2545448" cy="401291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795A4A8F-C9A0-11CE-50A2-9087B7D1F3F6}"/>
                </a:ext>
              </a:extLst>
            </p:cNvPr>
            <p:cNvSpPr/>
            <p:nvPr userDrawn="1"/>
          </p:nvSpPr>
          <p:spPr>
            <a:xfrm>
              <a:off x="2933701" y="6153020"/>
              <a:ext cx="2545448" cy="401291"/>
            </a:xfrm>
            <a:prstGeom prst="roundRect">
              <a:avLst>
                <a:gd name="adj" fmla="val 50000"/>
              </a:avLst>
            </a:prstGeom>
            <a:solidFill>
              <a:schemeClr val="accent3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050">
                <a:solidFill>
                  <a:schemeClr val="tx2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89E1B01-38E2-B55E-F826-D98805DDF509}"/>
                </a:ext>
              </a:extLst>
            </p:cNvPr>
            <p:cNvSpPr txBox="1"/>
            <p:nvPr userDrawn="1"/>
          </p:nvSpPr>
          <p:spPr>
            <a:xfrm>
              <a:off x="3035811" y="6183805"/>
              <a:ext cx="2314044" cy="338554"/>
            </a:xfrm>
            <a:prstGeom prst="rect">
              <a:avLst/>
            </a:prstGeom>
            <a:noFill/>
            <a:effectLst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700" b="1" spc="-150" baseline="0" dirty="0">
                  <a:solidFill>
                    <a:schemeClr val="tx2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Animated Template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FE591102-DD07-D341-D853-D7A5E3BF5DDF}"/>
              </a:ext>
            </a:extLst>
          </p:cNvPr>
          <p:cNvSpPr txBox="1"/>
          <p:nvPr/>
        </p:nvSpPr>
        <p:spPr>
          <a:xfrm>
            <a:off x="1653770" y="9465178"/>
            <a:ext cx="241817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-300" baseline="0" dirty="0">
                <a:solidFill>
                  <a:schemeClr val="bg1"/>
                </a:solidFill>
                <a:effectLst/>
                <a:latin typeface="Arial Black" panose="020B0A04020102020204" pitchFamily="34" charset="0"/>
                <a:cs typeface="Arial" panose="020B0604020202020204" pitchFamily="34" charset="0"/>
              </a:rPr>
              <a:t>The Law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177C30C-9D21-6DF5-C09F-F995289878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675907" y="9619174"/>
            <a:ext cx="5311930" cy="4421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Lato Light" panose="020F0302020204030203" pitchFamily="34" charset="0"/>
              </a:defRPr>
            </a:lvl9pPr>
          </a:lstStyle>
          <a:p>
            <a:pPr algn="r">
              <a:lnSpc>
                <a:spcPts val="3000"/>
              </a:lnSpc>
            </a:pPr>
            <a:r>
              <a:rPr lang="en-US" sz="2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www.thelawtemplate.com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BF9FB26-9BDC-D245-1A88-E8796FDA20D3}"/>
              </a:ext>
            </a:extLst>
          </p:cNvPr>
          <p:cNvGrpSpPr/>
          <p:nvPr/>
        </p:nvGrpSpPr>
        <p:grpSpPr>
          <a:xfrm rot="10800000">
            <a:off x="13071898" y="9607930"/>
            <a:ext cx="689822" cy="483148"/>
            <a:chOff x="5829301" y="-285750"/>
            <a:chExt cx="1600197" cy="1120775"/>
          </a:xfrm>
        </p:grpSpPr>
        <p:sp>
          <p:nvSpPr>
            <p:cNvPr id="24" name="Freeform 5">
              <a:extLst>
                <a:ext uri="{FF2B5EF4-FFF2-40B4-BE49-F238E27FC236}">
                  <a16:creationId xmlns:a16="http://schemas.microsoft.com/office/drawing/2014/main" id="{E6F13753-0A25-18A8-9A7D-8707313C0CF1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9986" y="-285750"/>
              <a:ext cx="1179512" cy="919163"/>
            </a:xfrm>
            <a:custGeom>
              <a:avLst/>
              <a:gdLst>
                <a:gd name="T0" fmla="*/ 292 w 311"/>
                <a:gd name="T1" fmla="*/ 242 h 242"/>
                <a:gd name="T2" fmla="*/ 292 w 311"/>
                <a:gd name="T3" fmla="*/ 242 h 242"/>
                <a:gd name="T4" fmla="*/ 20 w 311"/>
                <a:gd name="T5" fmla="*/ 242 h 242"/>
                <a:gd name="T6" fmla="*/ 3 w 311"/>
                <a:gd name="T7" fmla="*/ 232 h 242"/>
                <a:gd name="T8" fmla="*/ 4 w 311"/>
                <a:gd name="T9" fmla="*/ 213 h 242"/>
                <a:gd name="T10" fmla="*/ 140 w 311"/>
                <a:gd name="T11" fmla="*/ 8 h 242"/>
                <a:gd name="T12" fmla="*/ 156 w 311"/>
                <a:gd name="T13" fmla="*/ 0 h 242"/>
                <a:gd name="T14" fmla="*/ 172 w 311"/>
                <a:gd name="T15" fmla="*/ 8 h 242"/>
                <a:gd name="T16" fmla="*/ 307 w 311"/>
                <a:gd name="T17" fmla="*/ 212 h 242"/>
                <a:gd name="T18" fmla="*/ 311 w 311"/>
                <a:gd name="T19" fmla="*/ 223 h 242"/>
                <a:gd name="T20" fmla="*/ 292 w 311"/>
                <a:gd name="T21" fmla="*/ 242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11" h="242">
                  <a:moveTo>
                    <a:pt x="292" y="242"/>
                  </a:moveTo>
                  <a:cubicBezTo>
                    <a:pt x="292" y="242"/>
                    <a:pt x="292" y="242"/>
                    <a:pt x="292" y="242"/>
                  </a:cubicBezTo>
                  <a:cubicBezTo>
                    <a:pt x="20" y="242"/>
                    <a:pt x="20" y="242"/>
                    <a:pt x="20" y="242"/>
                  </a:cubicBezTo>
                  <a:cubicBezTo>
                    <a:pt x="13" y="242"/>
                    <a:pt x="6" y="238"/>
                    <a:pt x="3" y="232"/>
                  </a:cubicBezTo>
                  <a:cubicBezTo>
                    <a:pt x="0" y="226"/>
                    <a:pt x="0" y="219"/>
                    <a:pt x="4" y="213"/>
                  </a:cubicBezTo>
                  <a:cubicBezTo>
                    <a:pt x="140" y="8"/>
                    <a:pt x="140" y="8"/>
                    <a:pt x="140" y="8"/>
                  </a:cubicBezTo>
                  <a:cubicBezTo>
                    <a:pt x="144" y="3"/>
                    <a:pt x="150" y="0"/>
                    <a:pt x="156" y="0"/>
                  </a:cubicBezTo>
                  <a:cubicBezTo>
                    <a:pt x="162" y="0"/>
                    <a:pt x="168" y="3"/>
                    <a:pt x="172" y="8"/>
                  </a:cubicBezTo>
                  <a:cubicBezTo>
                    <a:pt x="307" y="212"/>
                    <a:pt x="307" y="212"/>
                    <a:pt x="307" y="212"/>
                  </a:cubicBezTo>
                  <a:cubicBezTo>
                    <a:pt x="310" y="215"/>
                    <a:pt x="311" y="219"/>
                    <a:pt x="311" y="223"/>
                  </a:cubicBezTo>
                  <a:cubicBezTo>
                    <a:pt x="311" y="234"/>
                    <a:pt x="303" y="242"/>
                    <a:pt x="292" y="242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25" name="Freeform 6">
              <a:extLst>
                <a:ext uri="{FF2B5EF4-FFF2-40B4-BE49-F238E27FC236}">
                  <a16:creationId xmlns:a16="http://schemas.microsoft.com/office/drawing/2014/main" id="{D8B292CB-B098-A484-F57D-09675BB33BE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29301" y="-225425"/>
              <a:ext cx="1365250" cy="1060450"/>
            </a:xfrm>
            <a:custGeom>
              <a:avLst/>
              <a:gdLst>
                <a:gd name="T0" fmla="*/ 340 w 360"/>
                <a:gd name="T1" fmla="*/ 279 h 279"/>
                <a:gd name="T2" fmla="*/ 340 w 360"/>
                <a:gd name="T3" fmla="*/ 279 h 279"/>
                <a:gd name="T4" fmla="*/ 21 w 360"/>
                <a:gd name="T5" fmla="*/ 279 h 279"/>
                <a:gd name="T6" fmla="*/ 3 w 360"/>
                <a:gd name="T7" fmla="*/ 268 h 279"/>
                <a:gd name="T8" fmla="*/ 4 w 360"/>
                <a:gd name="T9" fmla="*/ 248 h 279"/>
                <a:gd name="T10" fmla="*/ 164 w 360"/>
                <a:gd name="T11" fmla="*/ 8 h 279"/>
                <a:gd name="T12" fmla="*/ 180 w 360"/>
                <a:gd name="T13" fmla="*/ 0 h 279"/>
                <a:gd name="T14" fmla="*/ 197 w 360"/>
                <a:gd name="T15" fmla="*/ 8 h 279"/>
                <a:gd name="T16" fmla="*/ 355 w 360"/>
                <a:gd name="T17" fmla="*/ 246 h 279"/>
                <a:gd name="T18" fmla="*/ 360 w 360"/>
                <a:gd name="T19" fmla="*/ 259 h 279"/>
                <a:gd name="T20" fmla="*/ 340 w 360"/>
                <a:gd name="T21" fmla="*/ 279 h 279"/>
                <a:gd name="T22" fmla="*/ 58 w 360"/>
                <a:gd name="T23" fmla="*/ 239 h 279"/>
                <a:gd name="T24" fmla="*/ 302 w 360"/>
                <a:gd name="T25" fmla="*/ 239 h 279"/>
                <a:gd name="T26" fmla="*/ 180 w 360"/>
                <a:gd name="T27" fmla="*/ 56 h 279"/>
                <a:gd name="T28" fmla="*/ 58 w 360"/>
                <a:gd name="T29" fmla="*/ 239 h 2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60" h="279">
                  <a:moveTo>
                    <a:pt x="340" y="279"/>
                  </a:moveTo>
                  <a:cubicBezTo>
                    <a:pt x="340" y="279"/>
                    <a:pt x="340" y="279"/>
                    <a:pt x="340" y="279"/>
                  </a:cubicBezTo>
                  <a:cubicBezTo>
                    <a:pt x="21" y="279"/>
                    <a:pt x="21" y="279"/>
                    <a:pt x="21" y="279"/>
                  </a:cubicBezTo>
                  <a:cubicBezTo>
                    <a:pt x="14" y="279"/>
                    <a:pt x="7" y="275"/>
                    <a:pt x="3" y="268"/>
                  </a:cubicBezTo>
                  <a:cubicBezTo>
                    <a:pt x="0" y="262"/>
                    <a:pt x="0" y="254"/>
                    <a:pt x="4" y="248"/>
                  </a:cubicBezTo>
                  <a:cubicBezTo>
                    <a:pt x="164" y="8"/>
                    <a:pt x="164" y="8"/>
                    <a:pt x="164" y="8"/>
                  </a:cubicBezTo>
                  <a:cubicBezTo>
                    <a:pt x="167" y="3"/>
                    <a:pt x="174" y="0"/>
                    <a:pt x="180" y="0"/>
                  </a:cubicBezTo>
                  <a:cubicBezTo>
                    <a:pt x="187" y="0"/>
                    <a:pt x="193" y="3"/>
                    <a:pt x="197" y="8"/>
                  </a:cubicBezTo>
                  <a:cubicBezTo>
                    <a:pt x="355" y="246"/>
                    <a:pt x="355" y="246"/>
                    <a:pt x="355" y="246"/>
                  </a:cubicBezTo>
                  <a:cubicBezTo>
                    <a:pt x="358" y="250"/>
                    <a:pt x="360" y="254"/>
                    <a:pt x="360" y="259"/>
                  </a:cubicBezTo>
                  <a:cubicBezTo>
                    <a:pt x="360" y="270"/>
                    <a:pt x="351" y="279"/>
                    <a:pt x="340" y="279"/>
                  </a:cubicBezTo>
                  <a:close/>
                  <a:moveTo>
                    <a:pt x="58" y="239"/>
                  </a:moveTo>
                  <a:cubicBezTo>
                    <a:pt x="302" y="239"/>
                    <a:pt x="302" y="239"/>
                    <a:pt x="302" y="239"/>
                  </a:cubicBezTo>
                  <a:cubicBezTo>
                    <a:pt x="180" y="56"/>
                    <a:pt x="180" y="56"/>
                    <a:pt x="180" y="56"/>
                  </a:cubicBezTo>
                  <a:lnTo>
                    <a:pt x="58" y="239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5A661F3-A62C-2436-9DDB-316B292BC6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1320" y="9372599"/>
            <a:ext cx="766775" cy="76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Graphic 6" descr="Scales of justice with solid fill">
            <a:extLst>
              <a:ext uri="{FF2B5EF4-FFF2-40B4-BE49-F238E27FC236}">
                <a16:creationId xmlns:a16="http://schemas.microsoft.com/office/drawing/2014/main" id="{3103015A-AD7B-1D34-783F-6EAE4CED90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444017" y="2306409"/>
            <a:ext cx="1071983" cy="1048309"/>
          </a:xfrm>
          <a:prstGeom prst="rect">
            <a:avLst/>
          </a:prstGeom>
        </p:spPr>
      </p:pic>
      <p:pic>
        <p:nvPicPr>
          <p:cNvPr id="11" name="Graphic 10" descr="Gavel with solid fill">
            <a:extLst>
              <a:ext uri="{FF2B5EF4-FFF2-40B4-BE49-F238E27FC236}">
                <a16:creationId xmlns:a16="http://schemas.microsoft.com/office/drawing/2014/main" id="{7E3B041A-FC18-E17E-52B3-FF8563FA993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3467658" y="2311329"/>
            <a:ext cx="1060977" cy="1049140"/>
          </a:xfrm>
          <a:prstGeom prst="rect">
            <a:avLst/>
          </a:prstGeom>
        </p:spPr>
      </p:pic>
      <p:pic>
        <p:nvPicPr>
          <p:cNvPr id="27" name="Graphic 26" descr="Handcuffs with solid fill">
            <a:extLst>
              <a:ext uri="{FF2B5EF4-FFF2-40B4-BE49-F238E27FC236}">
                <a16:creationId xmlns:a16="http://schemas.microsoft.com/office/drawing/2014/main" id="{E381A548-3E98-24F3-18C6-4B9EE9B09B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13496460" y="5876565"/>
            <a:ext cx="981541" cy="969703"/>
          </a:xfrm>
          <a:prstGeom prst="rect">
            <a:avLst/>
          </a:prstGeom>
        </p:spPr>
      </p:pic>
      <p:pic>
        <p:nvPicPr>
          <p:cNvPr id="29" name="Graphic 28" descr="Court with solid fill">
            <a:extLst>
              <a:ext uri="{FF2B5EF4-FFF2-40B4-BE49-F238E27FC236}">
                <a16:creationId xmlns:a16="http://schemas.microsoft.com/office/drawing/2014/main" id="{3E698140-F767-473A-99D8-6DDD2782957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448520" y="5788339"/>
            <a:ext cx="1048308" cy="1048308"/>
          </a:xfrm>
          <a:prstGeom prst="rect">
            <a:avLst/>
          </a:prstGeom>
        </p:spPr>
      </p:pic>
      <p:sp>
        <p:nvSpPr>
          <p:cNvPr id="6" name="Shape 1155">
            <a:extLst>
              <a:ext uri="{FF2B5EF4-FFF2-40B4-BE49-F238E27FC236}">
                <a16:creationId xmlns:a16="http://schemas.microsoft.com/office/drawing/2014/main" id="{F74DF3F3-C8FC-EB28-67D1-55441BF65BDA}"/>
              </a:ext>
            </a:extLst>
          </p:cNvPr>
          <p:cNvSpPr/>
          <p:nvPr/>
        </p:nvSpPr>
        <p:spPr>
          <a:xfrm>
            <a:off x="1346839" y="4102568"/>
            <a:ext cx="3598178" cy="13064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9" name="Shape 1155">
            <a:extLst>
              <a:ext uri="{FF2B5EF4-FFF2-40B4-BE49-F238E27FC236}">
                <a16:creationId xmlns:a16="http://schemas.microsoft.com/office/drawing/2014/main" id="{4A81F752-A899-9B97-AC8C-4362E5A29176}"/>
              </a:ext>
            </a:extLst>
          </p:cNvPr>
          <p:cNvSpPr/>
          <p:nvPr/>
        </p:nvSpPr>
        <p:spPr>
          <a:xfrm>
            <a:off x="1349368" y="3626141"/>
            <a:ext cx="3595649" cy="53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Text #01</a:t>
            </a:r>
          </a:p>
        </p:txBody>
      </p:sp>
      <p:sp>
        <p:nvSpPr>
          <p:cNvPr id="30" name="Shape 1155">
            <a:extLst>
              <a:ext uri="{FF2B5EF4-FFF2-40B4-BE49-F238E27FC236}">
                <a16:creationId xmlns:a16="http://schemas.microsoft.com/office/drawing/2014/main" id="{CA0CDF59-ED6A-C56C-B860-F61753F0273A}"/>
              </a:ext>
            </a:extLst>
          </p:cNvPr>
          <p:cNvSpPr/>
          <p:nvPr/>
        </p:nvSpPr>
        <p:spPr>
          <a:xfrm>
            <a:off x="1346839" y="7533373"/>
            <a:ext cx="3598178" cy="131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31" name="Shape 1155">
            <a:extLst>
              <a:ext uri="{FF2B5EF4-FFF2-40B4-BE49-F238E27FC236}">
                <a16:creationId xmlns:a16="http://schemas.microsoft.com/office/drawing/2014/main" id="{2448EFB1-7D50-5A92-F59B-8310954C113B}"/>
              </a:ext>
            </a:extLst>
          </p:cNvPr>
          <p:cNvSpPr/>
          <p:nvPr/>
        </p:nvSpPr>
        <p:spPr>
          <a:xfrm>
            <a:off x="1349368" y="7059097"/>
            <a:ext cx="3595649" cy="53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Text #02</a:t>
            </a:r>
          </a:p>
        </p:txBody>
      </p:sp>
      <p:sp>
        <p:nvSpPr>
          <p:cNvPr id="32" name="Shape 1155">
            <a:extLst>
              <a:ext uri="{FF2B5EF4-FFF2-40B4-BE49-F238E27FC236}">
                <a16:creationId xmlns:a16="http://schemas.microsoft.com/office/drawing/2014/main" id="{583B61F3-C30C-FB9E-9ED6-E02923D3309D}"/>
              </a:ext>
            </a:extLst>
          </p:cNvPr>
          <p:cNvSpPr/>
          <p:nvPr/>
        </p:nvSpPr>
        <p:spPr>
          <a:xfrm>
            <a:off x="13396732" y="4015468"/>
            <a:ext cx="3598178" cy="131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33" name="Shape 1155">
            <a:extLst>
              <a:ext uri="{FF2B5EF4-FFF2-40B4-BE49-F238E27FC236}">
                <a16:creationId xmlns:a16="http://schemas.microsoft.com/office/drawing/2014/main" id="{8CF9FE69-073D-332D-E267-4B0A35BCDC3B}"/>
              </a:ext>
            </a:extLst>
          </p:cNvPr>
          <p:cNvSpPr/>
          <p:nvPr/>
        </p:nvSpPr>
        <p:spPr>
          <a:xfrm>
            <a:off x="13399261" y="3541192"/>
            <a:ext cx="3595649" cy="53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3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Text #03</a:t>
            </a:r>
          </a:p>
        </p:txBody>
      </p:sp>
      <p:sp>
        <p:nvSpPr>
          <p:cNvPr id="34" name="Shape 1155">
            <a:extLst>
              <a:ext uri="{FF2B5EF4-FFF2-40B4-BE49-F238E27FC236}">
                <a16:creationId xmlns:a16="http://schemas.microsoft.com/office/drawing/2014/main" id="{59A94420-5B35-13EC-6506-1FAD43A46051}"/>
              </a:ext>
            </a:extLst>
          </p:cNvPr>
          <p:cNvSpPr/>
          <p:nvPr/>
        </p:nvSpPr>
        <p:spPr>
          <a:xfrm>
            <a:off x="13396732" y="7533373"/>
            <a:ext cx="3598178" cy="13107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 algn="l">
              <a:lnSpc>
                <a:spcPts val="3300"/>
              </a:lnSpc>
              <a:spcBef>
                <a:spcPts val="0"/>
              </a:spcBef>
            </a:pPr>
            <a:r>
              <a:rPr lang="en-US" sz="2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This is the sample dummy text insert your desired text.</a:t>
            </a:r>
          </a:p>
        </p:txBody>
      </p:sp>
      <p:sp>
        <p:nvSpPr>
          <p:cNvPr id="35" name="Shape 1155">
            <a:extLst>
              <a:ext uri="{FF2B5EF4-FFF2-40B4-BE49-F238E27FC236}">
                <a16:creationId xmlns:a16="http://schemas.microsoft.com/office/drawing/2014/main" id="{2E110078-3B27-C7FC-588E-7FFC5F685B6F}"/>
              </a:ext>
            </a:extLst>
          </p:cNvPr>
          <p:cNvSpPr/>
          <p:nvPr/>
        </p:nvSpPr>
        <p:spPr>
          <a:xfrm>
            <a:off x="13399261" y="7059097"/>
            <a:ext cx="3595649" cy="5386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>
              <a:lnSpc>
                <a:spcPct val="120000"/>
              </a:lnSpc>
              <a:defRPr sz="3000" b="0">
                <a:solidFill>
                  <a:srgbClr val="CDCFD2"/>
                </a:solidFill>
              </a:defRPr>
            </a:lvl1pPr>
          </a:lstStyle>
          <a:p>
            <a:pPr>
              <a:lnSpc>
                <a:spcPct val="100000"/>
              </a:lnSpc>
            </a:pPr>
            <a:r>
              <a:rPr lang="en-US" b="1" dirty="0">
                <a:solidFill>
                  <a:schemeClr val="accent4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Subtitle Text #04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F70C7A6-9F6A-A1F4-E0B5-F8B25085D2CD}"/>
              </a:ext>
            </a:extLst>
          </p:cNvPr>
          <p:cNvGrpSpPr/>
          <p:nvPr/>
        </p:nvGrpSpPr>
        <p:grpSpPr>
          <a:xfrm>
            <a:off x="5879665" y="6139247"/>
            <a:ext cx="6528674" cy="2869313"/>
            <a:chOff x="3919775" y="4178387"/>
            <a:chExt cx="4352449" cy="1912875"/>
          </a:xfrm>
        </p:grpSpPr>
        <p:sp>
          <p:nvSpPr>
            <p:cNvPr id="4" name="Freeform 10">
              <a:extLst>
                <a:ext uri="{FF2B5EF4-FFF2-40B4-BE49-F238E27FC236}">
                  <a16:creationId xmlns:a16="http://schemas.microsoft.com/office/drawing/2014/main" id="{7E1BF713-331B-D65E-B0E1-7C2748453CED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898" y="4740349"/>
              <a:ext cx="2177326" cy="1350913"/>
            </a:xfrm>
            <a:custGeom>
              <a:avLst/>
              <a:gdLst>
                <a:gd name="T0" fmla="*/ 0 w 988"/>
                <a:gd name="T1" fmla="*/ 613 h 613"/>
                <a:gd name="T2" fmla="*/ 988 w 988"/>
                <a:gd name="T3" fmla="*/ 290 h 613"/>
                <a:gd name="T4" fmla="*/ 816 w 988"/>
                <a:gd name="T5" fmla="*/ 0 h 613"/>
                <a:gd name="T6" fmla="*/ 0 w 988"/>
                <a:gd name="T7" fmla="*/ 247 h 613"/>
                <a:gd name="T8" fmla="*/ 0 w 988"/>
                <a:gd name="T9" fmla="*/ 613 h 6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8" h="613">
                  <a:moveTo>
                    <a:pt x="0" y="613"/>
                  </a:moveTo>
                  <a:lnTo>
                    <a:pt x="988" y="290"/>
                  </a:lnTo>
                  <a:lnTo>
                    <a:pt x="816" y="0"/>
                  </a:lnTo>
                  <a:lnTo>
                    <a:pt x="0" y="247"/>
                  </a:lnTo>
                  <a:lnTo>
                    <a:pt x="0" y="61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5" name="Freeform 11">
              <a:extLst>
                <a:ext uri="{FF2B5EF4-FFF2-40B4-BE49-F238E27FC236}">
                  <a16:creationId xmlns:a16="http://schemas.microsoft.com/office/drawing/2014/main" id="{50243A47-3362-3F3F-B014-E12C19BBAE2B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9775" y="4729330"/>
              <a:ext cx="2175123" cy="1361931"/>
            </a:xfrm>
            <a:custGeom>
              <a:avLst/>
              <a:gdLst>
                <a:gd name="T0" fmla="*/ 987 w 987"/>
                <a:gd name="T1" fmla="*/ 618 h 618"/>
                <a:gd name="T2" fmla="*/ 0 w 987"/>
                <a:gd name="T3" fmla="*/ 295 h 618"/>
                <a:gd name="T4" fmla="*/ 176 w 987"/>
                <a:gd name="T5" fmla="*/ 0 h 618"/>
                <a:gd name="T6" fmla="*/ 987 w 987"/>
                <a:gd name="T7" fmla="*/ 252 h 618"/>
                <a:gd name="T8" fmla="*/ 987 w 987"/>
                <a:gd name="T9" fmla="*/ 618 h 6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87" h="618">
                  <a:moveTo>
                    <a:pt x="987" y="618"/>
                  </a:moveTo>
                  <a:lnTo>
                    <a:pt x="0" y="295"/>
                  </a:lnTo>
                  <a:lnTo>
                    <a:pt x="176" y="0"/>
                  </a:lnTo>
                  <a:lnTo>
                    <a:pt x="987" y="252"/>
                  </a:lnTo>
                  <a:lnTo>
                    <a:pt x="987" y="618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8" name="Freeform 12">
              <a:extLst>
                <a:ext uri="{FF2B5EF4-FFF2-40B4-BE49-F238E27FC236}">
                  <a16:creationId xmlns:a16="http://schemas.microsoft.com/office/drawing/2014/main" id="{6772A002-C671-0E85-D0B8-F5729B3D279F}"/>
                </a:ext>
              </a:extLst>
            </p:cNvPr>
            <p:cNvSpPr>
              <a:spLocks/>
            </p:cNvSpPr>
            <p:nvPr/>
          </p:nvSpPr>
          <p:spPr bwMode="auto">
            <a:xfrm>
              <a:off x="4307639" y="4178387"/>
              <a:ext cx="3585537" cy="1106294"/>
            </a:xfrm>
            <a:custGeom>
              <a:avLst/>
              <a:gdLst>
                <a:gd name="T0" fmla="*/ 811 w 1627"/>
                <a:gd name="T1" fmla="*/ 502 h 502"/>
                <a:gd name="T2" fmla="*/ 0 w 1627"/>
                <a:gd name="T3" fmla="*/ 250 h 502"/>
                <a:gd name="T4" fmla="*/ 814 w 1627"/>
                <a:gd name="T5" fmla="*/ 0 h 502"/>
                <a:gd name="T6" fmla="*/ 1627 w 1627"/>
                <a:gd name="T7" fmla="*/ 255 h 502"/>
                <a:gd name="T8" fmla="*/ 811 w 1627"/>
                <a:gd name="T9" fmla="*/ 502 h 5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27" h="502">
                  <a:moveTo>
                    <a:pt x="811" y="502"/>
                  </a:moveTo>
                  <a:lnTo>
                    <a:pt x="0" y="250"/>
                  </a:lnTo>
                  <a:lnTo>
                    <a:pt x="814" y="0"/>
                  </a:lnTo>
                  <a:lnTo>
                    <a:pt x="1627" y="255"/>
                  </a:lnTo>
                  <a:lnTo>
                    <a:pt x="811" y="50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EFA250D-9BA3-0DFB-D0A9-92116E1F1BC5}"/>
              </a:ext>
            </a:extLst>
          </p:cNvPr>
          <p:cNvGrpSpPr/>
          <p:nvPr/>
        </p:nvGrpSpPr>
        <p:grpSpPr>
          <a:xfrm>
            <a:off x="6752359" y="4736696"/>
            <a:ext cx="4789898" cy="2463668"/>
            <a:chOff x="4501571" y="3243353"/>
            <a:chExt cx="3193265" cy="1642445"/>
          </a:xfrm>
        </p:grpSpPr>
        <p:sp>
          <p:nvSpPr>
            <p:cNvPr id="13" name="Freeform 13">
              <a:extLst>
                <a:ext uri="{FF2B5EF4-FFF2-40B4-BE49-F238E27FC236}">
                  <a16:creationId xmlns:a16="http://schemas.microsoft.com/office/drawing/2014/main" id="{505AA67A-009A-D550-1505-88777C0B835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1571" y="3726614"/>
              <a:ext cx="1593327" cy="1159184"/>
            </a:xfrm>
            <a:custGeom>
              <a:avLst/>
              <a:gdLst>
                <a:gd name="T0" fmla="*/ 723 w 723"/>
                <a:gd name="T1" fmla="*/ 526 h 526"/>
                <a:gd name="T2" fmla="*/ 0 w 723"/>
                <a:gd name="T3" fmla="*/ 307 h 526"/>
                <a:gd name="T4" fmla="*/ 181 w 723"/>
                <a:gd name="T5" fmla="*/ 0 h 526"/>
                <a:gd name="T6" fmla="*/ 723 w 723"/>
                <a:gd name="T7" fmla="*/ 181 h 526"/>
                <a:gd name="T8" fmla="*/ 723 w 723"/>
                <a:gd name="T9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3" h="526">
                  <a:moveTo>
                    <a:pt x="723" y="526"/>
                  </a:moveTo>
                  <a:lnTo>
                    <a:pt x="0" y="307"/>
                  </a:lnTo>
                  <a:lnTo>
                    <a:pt x="181" y="0"/>
                  </a:lnTo>
                  <a:lnTo>
                    <a:pt x="723" y="181"/>
                  </a:lnTo>
                  <a:lnTo>
                    <a:pt x="723" y="526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4" name="Freeform 14">
              <a:extLst>
                <a:ext uri="{FF2B5EF4-FFF2-40B4-BE49-F238E27FC236}">
                  <a16:creationId xmlns:a16="http://schemas.microsoft.com/office/drawing/2014/main" id="{28630971-4710-0401-592C-F071D33A8E80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898" y="3726614"/>
              <a:ext cx="1599938" cy="1159184"/>
            </a:xfrm>
            <a:custGeom>
              <a:avLst/>
              <a:gdLst>
                <a:gd name="T0" fmla="*/ 0 w 726"/>
                <a:gd name="T1" fmla="*/ 526 h 526"/>
                <a:gd name="T2" fmla="*/ 726 w 726"/>
                <a:gd name="T3" fmla="*/ 307 h 526"/>
                <a:gd name="T4" fmla="*/ 543 w 726"/>
                <a:gd name="T5" fmla="*/ 0 h 526"/>
                <a:gd name="T6" fmla="*/ 0 w 726"/>
                <a:gd name="T7" fmla="*/ 181 h 526"/>
                <a:gd name="T8" fmla="*/ 0 w 726"/>
                <a:gd name="T9" fmla="*/ 526 h 5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6" h="526">
                  <a:moveTo>
                    <a:pt x="0" y="526"/>
                  </a:moveTo>
                  <a:lnTo>
                    <a:pt x="726" y="307"/>
                  </a:lnTo>
                  <a:lnTo>
                    <a:pt x="543" y="0"/>
                  </a:lnTo>
                  <a:lnTo>
                    <a:pt x="0" y="181"/>
                  </a:lnTo>
                  <a:lnTo>
                    <a:pt x="0" y="52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15" name="Freeform 15">
              <a:extLst>
                <a:ext uri="{FF2B5EF4-FFF2-40B4-BE49-F238E27FC236}">
                  <a16:creationId xmlns:a16="http://schemas.microsoft.com/office/drawing/2014/main" id="{9C697B15-509C-7EC6-E596-8DCB4D7CD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0454" y="3243353"/>
              <a:ext cx="2391093" cy="882144"/>
            </a:xfrm>
            <a:custGeom>
              <a:avLst/>
              <a:gdLst>
                <a:gd name="T0" fmla="*/ 542 w 1085"/>
                <a:gd name="T1" fmla="*/ 504 h 504"/>
                <a:gd name="T2" fmla="*/ 0 w 1085"/>
                <a:gd name="T3" fmla="*/ 323 h 504"/>
                <a:gd name="T4" fmla="*/ 542 w 1085"/>
                <a:gd name="T5" fmla="*/ 0 h 504"/>
                <a:gd name="T6" fmla="*/ 1085 w 1085"/>
                <a:gd name="T7" fmla="*/ 323 h 504"/>
                <a:gd name="T8" fmla="*/ 542 w 1085"/>
                <a:gd name="T9" fmla="*/ 504 h 504"/>
                <a:gd name="connsiteX0" fmla="*/ 4995 w 10000"/>
                <a:gd name="connsiteY0" fmla="*/ 8811 h 8811"/>
                <a:gd name="connsiteX1" fmla="*/ 0 w 10000"/>
                <a:gd name="connsiteY1" fmla="*/ 5220 h 8811"/>
                <a:gd name="connsiteX2" fmla="*/ 5006 w 10000"/>
                <a:gd name="connsiteY2" fmla="*/ 0 h 8811"/>
                <a:gd name="connsiteX3" fmla="*/ 10000 w 10000"/>
                <a:gd name="connsiteY3" fmla="*/ 5220 h 8811"/>
                <a:gd name="connsiteX4" fmla="*/ 4995 w 10000"/>
                <a:gd name="connsiteY4" fmla="*/ 8811 h 8811"/>
                <a:gd name="connsiteX0" fmla="*/ 4995 w 10000"/>
                <a:gd name="connsiteY0" fmla="*/ 9014 h 9014"/>
                <a:gd name="connsiteX1" fmla="*/ 0 w 10000"/>
                <a:gd name="connsiteY1" fmla="*/ 4938 h 9014"/>
                <a:gd name="connsiteX2" fmla="*/ 5006 w 10000"/>
                <a:gd name="connsiteY2" fmla="*/ 0 h 9014"/>
                <a:gd name="connsiteX3" fmla="*/ 10000 w 10000"/>
                <a:gd name="connsiteY3" fmla="*/ 4938 h 9014"/>
                <a:gd name="connsiteX4" fmla="*/ 4995 w 10000"/>
                <a:gd name="connsiteY4" fmla="*/ 9014 h 90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000" h="9014">
                  <a:moveTo>
                    <a:pt x="4995" y="9014"/>
                  </a:moveTo>
                  <a:lnTo>
                    <a:pt x="0" y="4938"/>
                  </a:lnTo>
                  <a:lnTo>
                    <a:pt x="5006" y="0"/>
                  </a:lnTo>
                  <a:lnTo>
                    <a:pt x="10000" y="4938"/>
                  </a:lnTo>
                  <a:lnTo>
                    <a:pt x="4995" y="9014"/>
                  </a:ln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A549E51-5432-D5EB-1B92-14012D112732}"/>
              </a:ext>
            </a:extLst>
          </p:cNvPr>
          <p:cNvGrpSpPr/>
          <p:nvPr/>
        </p:nvGrpSpPr>
        <p:grpSpPr>
          <a:xfrm>
            <a:off x="7585383" y="3676531"/>
            <a:ext cx="3113931" cy="1943727"/>
            <a:chOff x="5056921" y="2536577"/>
            <a:chExt cx="2075954" cy="1295818"/>
          </a:xfrm>
        </p:grpSpPr>
        <p:sp>
          <p:nvSpPr>
            <p:cNvPr id="28" name="Freeform 5">
              <a:extLst>
                <a:ext uri="{FF2B5EF4-FFF2-40B4-BE49-F238E27FC236}">
                  <a16:creationId xmlns:a16="http://schemas.microsoft.com/office/drawing/2014/main" id="{9DCBEA5C-F6F9-1783-8825-FC3D825F341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71230" y="2536577"/>
              <a:ext cx="1253947" cy="456181"/>
            </a:xfrm>
            <a:custGeom>
              <a:avLst/>
              <a:gdLst>
                <a:gd name="T0" fmla="*/ 283 w 569"/>
                <a:gd name="T1" fmla="*/ 207 h 207"/>
                <a:gd name="T2" fmla="*/ 0 w 569"/>
                <a:gd name="T3" fmla="*/ 103 h 207"/>
                <a:gd name="T4" fmla="*/ 283 w 569"/>
                <a:gd name="T5" fmla="*/ 0 h 207"/>
                <a:gd name="T6" fmla="*/ 569 w 569"/>
                <a:gd name="T7" fmla="*/ 103 h 207"/>
                <a:gd name="T8" fmla="*/ 283 w 569"/>
                <a:gd name="T9" fmla="*/ 207 h 2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69" h="207">
                  <a:moveTo>
                    <a:pt x="283" y="207"/>
                  </a:moveTo>
                  <a:lnTo>
                    <a:pt x="0" y="103"/>
                  </a:lnTo>
                  <a:lnTo>
                    <a:pt x="283" y="0"/>
                  </a:lnTo>
                  <a:lnTo>
                    <a:pt x="569" y="103"/>
                  </a:lnTo>
                  <a:lnTo>
                    <a:pt x="283" y="207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6" name="Freeform 16">
              <a:extLst>
                <a:ext uri="{FF2B5EF4-FFF2-40B4-BE49-F238E27FC236}">
                  <a16:creationId xmlns:a16="http://schemas.microsoft.com/office/drawing/2014/main" id="{2510D87C-CEFF-0FCA-90CD-90DDD458F6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056921" y="2763565"/>
              <a:ext cx="1037977" cy="1068830"/>
            </a:xfrm>
            <a:custGeom>
              <a:avLst/>
              <a:gdLst>
                <a:gd name="T0" fmla="*/ 471 w 471"/>
                <a:gd name="T1" fmla="*/ 485 h 485"/>
                <a:gd name="T2" fmla="*/ 0 w 471"/>
                <a:gd name="T3" fmla="*/ 319 h 485"/>
                <a:gd name="T4" fmla="*/ 188 w 471"/>
                <a:gd name="T5" fmla="*/ 0 h 485"/>
                <a:gd name="T6" fmla="*/ 471 w 471"/>
                <a:gd name="T7" fmla="*/ 104 h 485"/>
                <a:gd name="T8" fmla="*/ 471 w 471"/>
                <a:gd name="T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485">
                  <a:moveTo>
                    <a:pt x="471" y="485"/>
                  </a:moveTo>
                  <a:lnTo>
                    <a:pt x="0" y="319"/>
                  </a:lnTo>
                  <a:lnTo>
                    <a:pt x="188" y="0"/>
                  </a:lnTo>
                  <a:lnTo>
                    <a:pt x="471" y="104"/>
                  </a:lnTo>
                  <a:lnTo>
                    <a:pt x="471" y="485"/>
                  </a:lnTo>
                  <a:close/>
                </a:path>
              </a:pathLst>
            </a:custGeom>
            <a:solidFill>
              <a:schemeClr val="accent3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37" name="Freeform 17">
              <a:extLst>
                <a:ext uri="{FF2B5EF4-FFF2-40B4-BE49-F238E27FC236}">
                  <a16:creationId xmlns:a16="http://schemas.microsoft.com/office/drawing/2014/main" id="{E9520C10-BF3E-4E59-4F48-7C3AB3D21F36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898" y="2763565"/>
              <a:ext cx="1037977" cy="1068830"/>
            </a:xfrm>
            <a:custGeom>
              <a:avLst/>
              <a:gdLst>
                <a:gd name="T0" fmla="*/ 0 w 471"/>
                <a:gd name="T1" fmla="*/ 485 h 485"/>
                <a:gd name="T2" fmla="*/ 471 w 471"/>
                <a:gd name="T3" fmla="*/ 319 h 485"/>
                <a:gd name="T4" fmla="*/ 283 w 471"/>
                <a:gd name="T5" fmla="*/ 0 h 485"/>
                <a:gd name="T6" fmla="*/ 0 w 471"/>
                <a:gd name="T7" fmla="*/ 104 h 485"/>
                <a:gd name="T8" fmla="*/ 0 w 471"/>
                <a:gd name="T9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485">
                  <a:moveTo>
                    <a:pt x="0" y="485"/>
                  </a:moveTo>
                  <a:lnTo>
                    <a:pt x="471" y="319"/>
                  </a:lnTo>
                  <a:lnTo>
                    <a:pt x="283" y="0"/>
                  </a:lnTo>
                  <a:lnTo>
                    <a:pt x="0" y="104"/>
                  </a:lnTo>
                  <a:lnTo>
                    <a:pt x="0" y="485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5016FDA7-C929-FB04-0D57-75F8CBD07F77}"/>
              </a:ext>
            </a:extLst>
          </p:cNvPr>
          <p:cNvGrpSpPr/>
          <p:nvPr/>
        </p:nvGrpSpPr>
        <p:grpSpPr>
          <a:xfrm>
            <a:off x="8438801" y="2436907"/>
            <a:ext cx="1426762" cy="1523910"/>
            <a:chOff x="5625862" y="1710162"/>
            <a:chExt cx="951174" cy="1015940"/>
          </a:xfrm>
        </p:grpSpPr>
        <p:sp>
          <p:nvSpPr>
            <p:cNvPr id="39" name="Freeform 6">
              <a:extLst>
                <a:ext uri="{FF2B5EF4-FFF2-40B4-BE49-F238E27FC236}">
                  <a16:creationId xmlns:a16="http://schemas.microsoft.com/office/drawing/2014/main" id="{EF4033C5-A536-A644-20B0-02287620DA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094898" y="1710162"/>
              <a:ext cx="482138" cy="1015940"/>
            </a:xfrm>
            <a:custGeom>
              <a:avLst/>
              <a:gdLst>
                <a:gd name="T0" fmla="*/ 0 w 207"/>
                <a:gd name="T1" fmla="*/ 0 h 461"/>
                <a:gd name="T2" fmla="*/ 207 w 207"/>
                <a:gd name="T3" fmla="*/ 347 h 461"/>
                <a:gd name="T4" fmla="*/ 0 w 207"/>
                <a:gd name="T5" fmla="*/ 461 h 461"/>
                <a:gd name="T6" fmla="*/ 0 w 207"/>
                <a:gd name="T7" fmla="*/ 0 h 461"/>
                <a:gd name="connsiteX0" fmla="*/ 0 w 10569"/>
                <a:gd name="connsiteY0" fmla="*/ 0 h 10000"/>
                <a:gd name="connsiteX1" fmla="*/ 10569 w 10569"/>
                <a:gd name="connsiteY1" fmla="*/ 7910 h 10000"/>
                <a:gd name="connsiteX2" fmla="*/ 0 w 10569"/>
                <a:gd name="connsiteY2" fmla="*/ 10000 h 10000"/>
                <a:gd name="connsiteX3" fmla="*/ 0 w 10569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569" h="10000">
                  <a:moveTo>
                    <a:pt x="0" y="0"/>
                  </a:moveTo>
                  <a:lnTo>
                    <a:pt x="10569" y="7910"/>
                  </a:lnTo>
                  <a:lnTo>
                    <a:pt x="0" y="10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  <p:sp>
          <p:nvSpPr>
            <p:cNvPr id="40" name="Freeform 7">
              <a:extLst>
                <a:ext uri="{FF2B5EF4-FFF2-40B4-BE49-F238E27FC236}">
                  <a16:creationId xmlns:a16="http://schemas.microsoft.com/office/drawing/2014/main" id="{F167E5CA-1775-74B7-D6B1-0DE7003F88A5}"/>
                </a:ext>
              </a:extLst>
            </p:cNvPr>
            <p:cNvSpPr>
              <a:spLocks/>
            </p:cNvSpPr>
            <p:nvPr/>
          </p:nvSpPr>
          <p:spPr bwMode="auto">
            <a:xfrm>
              <a:off x="5625862" y="1710162"/>
              <a:ext cx="469036" cy="1015940"/>
            </a:xfrm>
            <a:custGeom>
              <a:avLst/>
              <a:gdLst>
                <a:gd name="T0" fmla="*/ 204 w 204"/>
                <a:gd name="T1" fmla="*/ 0 h 461"/>
                <a:gd name="T2" fmla="*/ 0 w 204"/>
                <a:gd name="T3" fmla="*/ 347 h 461"/>
                <a:gd name="T4" fmla="*/ 204 w 204"/>
                <a:gd name="T5" fmla="*/ 461 h 461"/>
                <a:gd name="T6" fmla="*/ 204 w 204"/>
                <a:gd name="T7" fmla="*/ 0 h 461"/>
                <a:gd name="connsiteX0" fmla="*/ 10433 w 10433"/>
                <a:gd name="connsiteY0" fmla="*/ 0 h 10000"/>
                <a:gd name="connsiteX1" fmla="*/ 0 w 10433"/>
                <a:gd name="connsiteY1" fmla="*/ 7878 h 10000"/>
                <a:gd name="connsiteX2" fmla="*/ 10433 w 10433"/>
                <a:gd name="connsiteY2" fmla="*/ 10000 h 10000"/>
                <a:gd name="connsiteX3" fmla="*/ 10433 w 10433"/>
                <a:gd name="connsiteY3" fmla="*/ 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0433" h="10000">
                  <a:moveTo>
                    <a:pt x="10433" y="0"/>
                  </a:moveTo>
                  <a:lnTo>
                    <a:pt x="0" y="7878"/>
                  </a:lnTo>
                  <a:lnTo>
                    <a:pt x="10433" y="10000"/>
                  </a:lnTo>
                  <a:lnTo>
                    <a:pt x="10433" y="0"/>
                  </a:lnTo>
                  <a:close/>
                </a:path>
              </a:pathLst>
            </a:custGeom>
            <a:solidFill>
              <a:schemeClr val="accent4">
                <a:lumMod val="7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37160" tIns="68580" rIns="137160" bIns="68580" numCol="1" anchor="t" anchorCtr="0" compatLnSpc="1">
              <a:prstTxWarp prst="textNoShape">
                <a:avLst/>
              </a:prstTxWarp>
            </a:bodyPr>
            <a:lstStyle/>
            <a:p>
              <a:endParaRPr lang="en-US" sz="4050"/>
            </a:p>
          </p:txBody>
        </p:sp>
      </p:grpSp>
    </p:spTree>
    <p:extLst>
      <p:ext uri="{BB962C8B-B14F-4D97-AF65-F5344CB8AC3E}">
        <p14:creationId xmlns:p14="http://schemas.microsoft.com/office/powerpoint/2010/main" val="300371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58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000"/>
                            </p:stCondLst>
                            <p:childTnLst>
                              <p:par>
                                <p:cTn id="8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1" grpId="0"/>
      <p:bldP spid="102" grpId="0"/>
      <p:bldP spid="104" grpId="0" animBg="1"/>
      <p:bldP spid="105" grpId="0" animBg="1"/>
      <p:bldP spid="106" grpId="0" animBg="1"/>
      <p:bldP spid="107" grpId="0" animBg="1"/>
      <p:bldP spid="119" grpId="0" animBg="1"/>
      <p:bldP spid="120" grpId="0" animBg="1"/>
      <p:bldP spid="121" grpId="0" animBg="1"/>
      <p:bldP spid="80" grpId="0" animBg="1"/>
      <p:bldP spid="6" grpId="0" animBg="1"/>
      <p:bldP spid="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he law">
      <a:dk1>
        <a:sysClr val="windowText" lastClr="000000"/>
      </a:dk1>
      <a:lt1>
        <a:srgbClr val="FFFFFF"/>
      </a:lt1>
      <a:dk2>
        <a:srgbClr val="000000"/>
      </a:dk2>
      <a:lt2>
        <a:srgbClr val="DBF5F9"/>
      </a:lt2>
      <a:accent1>
        <a:srgbClr val="1D81C5"/>
      </a:accent1>
      <a:accent2>
        <a:srgbClr val="009DD9"/>
      </a:accent2>
      <a:accent3>
        <a:srgbClr val="0BD0D9"/>
      </a:accent3>
      <a:accent4>
        <a:srgbClr val="10CF9B"/>
      </a:accent4>
      <a:accent5>
        <a:srgbClr val="FFC000"/>
      </a:accent5>
      <a:accent6>
        <a:srgbClr val="FFC000"/>
      </a:accent6>
      <a:hlink>
        <a:srgbClr val="F49100"/>
      </a:hlink>
      <a:folHlink>
        <a:srgbClr val="85DFD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Industry 4.0">
      <a:dk1>
        <a:sysClr val="windowText" lastClr="000000"/>
      </a:dk1>
      <a:lt1>
        <a:srgbClr val="FFFFFF"/>
      </a:lt1>
      <a:dk2>
        <a:srgbClr val="44546A"/>
      </a:dk2>
      <a:lt2>
        <a:srgbClr val="E7E6E6"/>
      </a:lt2>
      <a:accent1>
        <a:srgbClr val="00ADF1"/>
      </a:accent1>
      <a:accent2>
        <a:srgbClr val="EB191C"/>
      </a:accent2>
      <a:accent3>
        <a:srgbClr val="FFCA09"/>
      </a:accent3>
      <a:accent4>
        <a:srgbClr val="8DC73D"/>
      </a:accent4>
      <a:accent5>
        <a:srgbClr val="326581"/>
      </a:accent5>
      <a:accent6>
        <a:srgbClr val="BFBFBF"/>
      </a:accent6>
      <a:hlink>
        <a:srgbClr val="3F3F3F"/>
      </a:hlink>
      <a:folHlink>
        <a:srgbClr val="7F7F7F"/>
      </a:folHlink>
    </a:clrScheme>
    <a:fontScheme name="Custom 33">
      <a:majorFont>
        <a:latin typeface="Roboto"/>
        <a:ea typeface=""/>
        <a:cs typeface=""/>
      </a:majorFont>
      <a:minorFont>
        <a:latin typeface="Robot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C0C0C0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5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B1BC7AEE-216F-472F-9365-C390BAFD2AF5}">
  <we:reference id="wa200003891" version="1.0.0.1" store="en-US" storeType="OMEX"/>
  <we:alternateReferences>
    <we:reference id="WA200003891" version="1.0.0.1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4388</TotalTime>
  <Words>1256</Words>
  <Application>Microsoft Office PowerPoint</Application>
  <PresentationFormat>Custom</PresentationFormat>
  <Paragraphs>237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27" baseType="lpstr">
      <vt:lpstr>Arial</vt:lpstr>
      <vt:lpstr>Arial Black</vt:lpstr>
      <vt:lpstr>Arial Bold</vt:lpstr>
      <vt:lpstr>Calibri</vt:lpstr>
      <vt:lpstr>Calibri Light</vt:lpstr>
      <vt:lpstr>Roboto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Your Title Can Be Here</vt:lpstr>
      <vt:lpstr>Your Title Can Be Here</vt:lpstr>
      <vt:lpstr>PowerPoint Presentation</vt:lpstr>
      <vt:lpstr>Replacing the Icons in this Template</vt:lpstr>
      <vt:lpstr>Replacing Pictures in the Template</vt:lpstr>
      <vt:lpstr>Add / Remove Film Grain Effect on Pictures</vt:lpstr>
      <vt:lpstr>Changing theme Colors in PowerPoint 2013 and newer</vt:lpstr>
      <vt:lpstr>Changing theme Colors in PowerPoint 2010</vt:lpstr>
      <vt:lpstr>PowerPoint Presentation</vt:lpstr>
      <vt:lpstr>PowerPoint Presentation</vt:lpstr>
      <vt:lpstr>Remove Animation from any slide</vt:lpstr>
      <vt:lpstr>Questions?        More Information?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Judd Albrecht</cp:lastModifiedBy>
  <cp:revision>777</cp:revision>
  <dcterms:created xsi:type="dcterms:W3CDTF">2020-10-26T08:35:43Z</dcterms:created>
  <dcterms:modified xsi:type="dcterms:W3CDTF">2023-04-17T21:31:59Z</dcterms:modified>
</cp:coreProperties>
</file>