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684" r:id="rId3"/>
  </p:sldMasterIdLst>
  <p:sldIdLst>
    <p:sldId id="262" r:id="rId4"/>
    <p:sldId id="256" r:id="rId5"/>
    <p:sldId id="258" r:id="rId6"/>
    <p:sldId id="259" r:id="rId7"/>
    <p:sldId id="260" r:id="rId8"/>
    <p:sldId id="261" r:id="rId9"/>
    <p:sldId id="276" r:id="rId10"/>
    <p:sldId id="277" r:id="rId11"/>
    <p:sldId id="279" r:id="rId12"/>
    <p:sldId id="280" r:id="rId13"/>
    <p:sldId id="299"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E2F4F"/>
    <a:srgbClr val="6A5186"/>
    <a:srgbClr val="BE2626"/>
    <a:srgbClr val="731717"/>
    <a:srgbClr val="BC4A28"/>
    <a:srgbClr val="CC760C"/>
    <a:srgbClr val="F0F0F0"/>
    <a:srgbClr val="FBC22C"/>
    <a:srgbClr val="FBCE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120" y="11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B555-996B-C7C9-BBB0-FFC6653D1F2A}"/>
              </a:ext>
            </a:extLst>
          </p:cNvPr>
          <p:cNvSpPr>
            <a:spLocks noGrp="1"/>
          </p:cNvSpPr>
          <p:nvPr>
            <p:ph type="ctrTitle"/>
          </p:nvPr>
        </p:nvSpPr>
        <p:spPr>
          <a:xfrm>
            <a:off x="1524000" y="-1862668"/>
            <a:ext cx="9144000" cy="936097"/>
          </a:xfrm>
        </p:spPr>
        <p:txBody>
          <a:bodyPr anchor="b">
            <a:normAutofit/>
          </a:bodyPr>
          <a:lstStyle>
            <a:lvl1pPr algn="ctr">
              <a:defRPr sz="2800"/>
            </a:lvl1pPr>
          </a:lstStyle>
          <a:p>
            <a:r>
              <a:rPr lang="en-US"/>
              <a:t>Click to edit Master title style</a:t>
            </a:r>
          </a:p>
        </p:txBody>
      </p:sp>
      <p:sp>
        <p:nvSpPr>
          <p:cNvPr id="3" name="Subtitle 2">
            <a:extLst>
              <a:ext uri="{FF2B5EF4-FFF2-40B4-BE49-F238E27FC236}">
                <a16:creationId xmlns:a16="http://schemas.microsoft.com/office/drawing/2014/main" id="{7D67DCAE-0203-2465-27AC-9FD05022F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7BFE74-5858-BDCA-B88E-EB0F8B7FF628}"/>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5" name="Footer Placeholder 4">
            <a:extLst>
              <a:ext uri="{FF2B5EF4-FFF2-40B4-BE49-F238E27FC236}">
                <a16:creationId xmlns:a16="http://schemas.microsoft.com/office/drawing/2014/main" id="{486C41B6-2BC4-D9C1-E7E2-C23334BCB7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576A8B8-29F5-3E9E-F4A8-1A147453EEC4}"/>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200026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8E04-4034-A744-CDDF-BC57EFBAC2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EB1235-2269-FCA2-E55B-A2FC7F8B6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E7DBF-1741-04B5-1BB5-CE75AF5855AB}"/>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5" name="Footer Placeholder 4">
            <a:extLst>
              <a:ext uri="{FF2B5EF4-FFF2-40B4-BE49-F238E27FC236}">
                <a16:creationId xmlns:a16="http://schemas.microsoft.com/office/drawing/2014/main" id="{DEF2E1D2-1112-27C9-1D1B-BADA66059C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DBE3ED-24EB-463C-1A07-C92902390747}"/>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2624956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F5F5D-E9FC-A113-8CAA-412DE9215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370AF9-00C6-E609-69AB-113791619F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8C9D0-D4E5-7997-DBD0-4ABB6AC93785}"/>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5" name="Footer Placeholder 4">
            <a:extLst>
              <a:ext uri="{FF2B5EF4-FFF2-40B4-BE49-F238E27FC236}">
                <a16:creationId xmlns:a16="http://schemas.microsoft.com/office/drawing/2014/main" id="{7ECCC371-C2D7-61B3-3E24-B477DAF42F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1C5C27-141E-7673-FFB6-9B62A6F81BDE}"/>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519003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055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2489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9586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1268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6925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971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70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grpSp>
        <p:nvGrpSpPr>
          <p:cNvPr id="6" name="Group 22">
            <a:extLst>
              <a:ext uri="{FF2B5EF4-FFF2-40B4-BE49-F238E27FC236}">
                <a16:creationId xmlns:a16="http://schemas.microsoft.com/office/drawing/2014/main" id="{10F8214D-E934-4C3C-9BBD-17E287FB8CE2}"/>
              </a:ext>
            </a:extLst>
          </p:cNvPr>
          <p:cNvGrpSpPr>
            <a:grpSpLocks noChangeAspect="1"/>
          </p:cNvGrpSpPr>
          <p:nvPr userDrawn="1"/>
        </p:nvGrpSpPr>
        <p:grpSpPr bwMode="auto">
          <a:xfrm>
            <a:off x="0" y="637330"/>
            <a:ext cx="12192000" cy="6220669"/>
            <a:chOff x="3" y="-1"/>
            <a:chExt cx="4896" cy="2405"/>
          </a:xfrm>
          <a:solidFill>
            <a:schemeClr val="tx1">
              <a:lumMod val="85000"/>
              <a:lumOff val="15000"/>
            </a:schemeClr>
          </a:solidFill>
        </p:grpSpPr>
        <p:sp>
          <p:nvSpPr>
            <p:cNvPr id="7" name="Freeform 23">
              <a:extLst>
                <a:ext uri="{FF2B5EF4-FFF2-40B4-BE49-F238E27FC236}">
                  <a16:creationId xmlns:a16="http://schemas.microsoft.com/office/drawing/2014/main" id="{07456655-A8F8-4283-B78D-852FB8E42387}"/>
                </a:ext>
              </a:extLst>
            </p:cNvPr>
            <p:cNvSpPr>
              <a:spLocks noEditPoints="1"/>
            </p:cNvSpPr>
            <p:nvPr/>
          </p:nvSpPr>
          <p:spPr bwMode="auto">
            <a:xfrm>
              <a:off x="3" y="-1"/>
              <a:ext cx="4896" cy="2405"/>
            </a:xfrm>
            <a:custGeom>
              <a:avLst/>
              <a:gdLst>
                <a:gd name="T0" fmla="*/ 974 w 2604"/>
                <a:gd name="T1" fmla="*/ 519 h 1279"/>
                <a:gd name="T2" fmla="*/ 391 w 2604"/>
                <a:gd name="T3" fmla="*/ 15 h 1279"/>
                <a:gd name="T4" fmla="*/ 480 w 2604"/>
                <a:gd name="T5" fmla="*/ 710 h 1279"/>
                <a:gd name="T6" fmla="*/ 275 w 2604"/>
                <a:gd name="T7" fmla="*/ 605 h 1279"/>
                <a:gd name="T8" fmla="*/ 0 w 2604"/>
                <a:gd name="T9" fmla="*/ 791 h 1279"/>
                <a:gd name="T10" fmla="*/ 457 w 2604"/>
                <a:gd name="T11" fmla="*/ 813 h 1279"/>
                <a:gd name="T12" fmla="*/ 551 w 2604"/>
                <a:gd name="T13" fmla="*/ 706 h 1279"/>
                <a:gd name="T14" fmla="*/ 744 w 2604"/>
                <a:gd name="T15" fmla="*/ 665 h 1279"/>
                <a:gd name="T16" fmla="*/ 1197 w 2604"/>
                <a:gd name="T17" fmla="*/ 1257 h 1279"/>
                <a:gd name="T18" fmla="*/ 1057 w 2604"/>
                <a:gd name="T19" fmla="*/ 653 h 1279"/>
                <a:gd name="T20" fmla="*/ 1085 w 2604"/>
                <a:gd name="T21" fmla="*/ 565 h 1279"/>
                <a:gd name="T22" fmla="*/ 1554 w 2604"/>
                <a:gd name="T23" fmla="*/ 428 h 1279"/>
                <a:gd name="T24" fmla="*/ 1695 w 2604"/>
                <a:gd name="T25" fmla="*/ 601 h 1279"/>
                <a:gd name="T26" fmla="*/ 1543 w 2604"/>
                <a:gd name="T27" fmla="*/ 171 h 1279"/>
                <a:gd name="T28" fmla="*/ 2056 w 2604"/>
                <a:gd name="T29" fmla="*/ 920 h 1279"/>
                <a:gd name="T30" fmla="*/ 2107 w 2604"/>
                <a:gd name="T31" fmla="*/ 960 h 1279"/>
                <a:gd name="T32" fmla="*/ 2083 w 2604"/>
                <a:gd name="T33" fmla="*/ 873 h 1279"/>
                <a:gd name="T34" fmla="*/ 1911 w 2604"/>
                <a:gd name="T35" fmla="*/ 491 h 1279"/>
                <a:gd name="T36" fmla="*/ 1909 w 2604"/>
                <a:gd name="T37" fmla="*/ 434 h 1279"/>
                <a:gd name="T38" fmla="*/ 2116 w 2604"/>
                <a:gd name="T39" fmla="*/ 354 h 1279"/>
                <a:gd name="T40" fmla="*/ 2227 w 2604"/>
                <a:gd name="T41" fmla="*/ 483 h 1279"/>
                <a:gd name="T42" fmla="*/ 2066 w 2604"/>
                <a:gd name="T43" fmla="*/ 163 h 1279"/>
                <a:gd name="T44" fmla="*/ 2491 w 2604"/>
                <a:gd name="T45" fmla="*/ 723 h 1279"/>
                <a:gd name="T46" fmla="*/ 2527 w 2604"/>
                <a:gd name="T47" fmla="*/ 754 h 1279"/>
                <a:gd name="T48" fmla="*/ 2501 w 2604"/>
                <a:gd name="T49" fmla="*/ 692 h 1279"/>
                <a:gd name="T50" fmla="*/ 2341 w 2604"/>
                <a:gd name="T51" fmla="*/ 410 h 1279"/>
                <a:gd name="T52" fmla="*/ 2332 w 2604"/>
                <a:gd name="T53" fmla="*/ 367 h 1279"/>
                <a:gd name="T54" fmla="*/ 2467 w 2604"/>
                <a:gd name="T55" fmla="*/ 308 h 1279"/>
                <a:gd name="T56" fmla="*/ 2557 w 2604"/>
                <a:gd name="T57" fmla="*/ 409 h 1279"/>
                <a:gd name="T58" fmla="*/ 2406 w 2604"/>
                <a:gd name="T59" fmla="*/ 157 h 1279"/>
                <a:gd name="T60" fmla="*/ 2604 w 2604"/>
                <a:gd name="T61" fmla="*/ 384 h 1279"/>
                <a:gd name="T62" fmla="*/ 2364 w 2604"/>
                <a:gd name="T63" fmla="*/ 87 h 1279"/>
                <a:gd name="T64" fmla="*/ 2350 w 2604"/>
                <a:gd name="T65" fmla="*/ 91 h 1279"/>
                <a:gd name="T66" fmla="*/ 2524 w 2604"/>
                <a:gd name="T67" fmla="*/ 365 h 1279"/>
                <a:gd name="T68" fmla="*/ 2468 w 2604"/>
                <a:gd name="T69" fmla="*/ 328 h 1279"/>
                <a:gd name="T70" fmla="*/ 2321 w 2604"/>
                <a:gd name="T71" fmla="*/ 371 h 1279"/>
                <a:gd name="T72" fmla="*/ 2280 w 2604"/>
                <a:gd name="T73" fmla="*/ 327 h 1279"/>
                <a:gd name="T74" fmla="*/ 2282 w 2604"/>
                <a:gd name="T75" fmla="*/ 359 h 1279"/>
                <a:gd name="T76" fmla="*/ 2087 w 2604"/>
                <a:gd name="T77" fmla="*/ 159 h 1279"/>
                <a:gd name="T78" fmla="*/ 2002 w 2604"/>
                <a:gd name="T79" fmla="*/ 63 h 1279"/>
                <a:gd name="T80" fmla="*/ 2000 w 2604"/>
                <a:gd name="T81" fmla="*/ 81 h 1279"/>
                <a:gd name="T82" fmla="*/ 2189 w 2604"/>
                <a:gd name="T83" fmla="*/ 426 h 1279"/>
                <a:gd name="T84" fmla="*/ 2113 w 2604"/>
                <a:gd name="T85" fmla="*/ 380 h 1279"/>
                <a:gd name="T86" fmla="*/ 1891 w 2604"/>
                <a:gd name="T87" fmla="*/ 441 h 1279"/>
                <a:gd name="T88" fmla="*/ 1838 w 2604"/>
                <a:gd name="T89" fmla="*/ 383 h 1279"/>
                <a:gd name="T90" fmla="*/ 1831 w 2604"/>
                <a:gd name="T91" fmla="*/ 426 h 1279"/>
                <a:gd name="T92" fmla="*/ 1580 w 2604"/>
                <a:gd name="T93" fmla="*/ 167 h 1279"/>
                <a:gd name="T94" fmla="*/ 1473 w 2604"/>
                <a:gd name="T95" fmla="*/ 41 h 1279"/>
                <a:gd name="T96" fmla="*/ 1463 w 2604"/>
                <a:gd name="T97" fmla="*/ 65 h 1279"/>
                <a:gd name="T98" fmla="*/ 1652 w 2604"/>
                <a:gd name="T99" fmla="*/ 524 h 1279"/>
                <a:gd name="T100" fmla="*/ 1537 w 2604"/>
                <a:gd name="T101" fmla="*/ 464 h 1279"/>
                <a:gd name="T102" fmla="*/ 1075 w 2604"/>
                <a:gd name="T103" fmla="*/ 531 h 1279"/>
                <a:gd name="T104" fmla="*/ 987 w 2604"/>
                <a:gd name="T105" fmla="*/ 508 h 1279"/>
                <a:gd name="T106" fmla="*/ 923 w 2604"/>
                <a:gd name="T107" fmla="*/ 506 h 1279"/>
                <a:gd name="T108" fmla="*/ 825 w 2604"/>
                <a:gd name="T109" fmla="*/ 643 h 1279"/>
                <a:gd name="T110" fmla="*/ 454 w 2604"/>
                <a:gd name="T111" fmla="*/ 7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04" h="1279">
                  <a:moveTo>
                    <a:pt x="974" y="519"/>
                  </a:moveTo>
                  <a:cubicBezTo>
                    <a:pt x="974" y="518"/>
                    <a:pt x="974" y="518"/>
                    <a:pt x="974" y="518"/>
                  </a:cubicBezTo>
                  <a:cubicBezTo>
                    <a:pt x="975" y="517"/>
                    <a:pt x="976" y="517"/>
                    <a:pt x="976" y="517"/>
                  </a:cubicBezTo>
                  <a:cubicBezTo>
                    <a:pt x="976" y="517"/>
                    <a:pt x="976" y="518"/>
                    <a:pt x="974" y="519"/>
                  </a:cubicBezTo>
                  <a:moveTo>
                    <a:pt x="426" y="0"/>
                  </a:moveTo>
                  <a:cubicBezTo>
                    <a:pt x="414" y="0"/>
                    <a:pt x="404" y="3"/>
                    <a:pt x="398" y="7"/>
                  </a:cubicBezTo>
                  <a:cubicBezTo>
                    <a:pt x="391" y="11"/>
                    <a:pt x="388" y="15"/>
                    <a:pt x="390" y="15"/>
                  </a:cubicBezTo>
                  <a:cubicBezTo>
                    <a:pt x="391" y="15"/>
                    <a:pt x="391" y="15"/>
                    <a:pt x="391" y="15"/>
                  </a:cubicBezTo>
                  <a:cubicBezTo>
                    <a:pt x="387" y="25"/>
                    <a:pt x="389" y="27"/>
                    <a:pt x="388" y="33"/>
                  </a:cubicBezTo>
                  <a:cubicBezTo>
                    <a:pt x="389" y="43"/>
                    <a:pt x="390" y="51"/>
                    <a:pt x="391" y="60"/>
                  </a:cubicBezTo>
                  <a:cubicBezTo>
                    <a:pt x="400" y="127"/>
                    <a:pt x="409" y="196"/>
                    <a:pt x="418" y="265"/>
                  </a:cubicBezTo>
                  <a:cubicBezTo>
                    <a:pt x="438" y="412"/>
                    <a:pt x="459" y="561"/>
                    <a:pt x="480" y="710"/>
                  </a:cubicBezTo>
                  <a:cubicBezTo>
                    <a:pt x="481" y="719"/>
                    <a:pt x="482" y="728"/>
                    <a:pt x="483" y="737"/>
                  </a:cubicBezTo>
                  <a:cubicBezTo>
                    <a:pt x="463" y="706"/>
                    <a:pt x="444" y="675"/>
                    <a:pt x="425" y="645"/>
                  </a:cubicBezTo>
                  <a:cubicBezTo>
                    <a:pt x="392" y="614"/>
                    <a:pt x="416" y="586"/>
                    <a:pt x="331" y="549"/>
                  </a:cubicBezTo>
                  <a:cubicBezTo>
                    <a:pt x="259" y="566"/>
                    <a:pt x="287" y="591"/>
                    <a:pt x="275" y="605"/>
                  </a:cubicBezTo>
                  <a:cubicBezTo>
                    <a:pt x="271" y="620"/>
                    <a:pt x="271" y="639"/>
                    <a:pt x="264" y="651"/>
                  </a:cubicBezTo>
                  <a:cubicBezTo>
                    <a:pt x="258" y="678"/>
                    <a:pt x="226" y="701"/>
                    <a:pt x="194" y="718"/>
                  </a:cubicBezTo>
                  <a:cubicBezTo>
                    <a:pt x="144" y="739"/>
                    <a:pt x="70" y="749"/>
                    <a:pt x="0" y="761"/>
                  </a:cubicBezTo>
                  <a:cubicBezTo>
                    <a:pt x="0" y="791"/>
                    <a:pt x="0" y="791"/>
                    <a:pt x="0" y="791"/>
                  </a:cubicBezTo>
                  <a:cubicBezTo>
                    <a:pt x="71" y="781"/>
                    <a:pt x="141" y="775"/>
                    <a:pt x="221" y="746"/>
                  </a:cubicBezTo>
                  <a:cubicBezTo>
                    <a:pt x="310" y="717"/>
                    <a:pt x="335" y="610"/>
                    <a:pt x="330" y="589"/>
                  </a:cubicBezTo>
                  <a:cubicBezTo>
                    <a:pt x="343" y="616"/>
                    <a:pt x="395" y="703"/>
                    <a:pt x="427" y="761"/>
                  </a:cubicBezTo>
                  <a:cubicBezTo>
                    <a:pt x="437" y="778"/>
                    <a:pt x="447" y="796"/>
                    <a:pt x="457" y="813"/>
                  </a:cubicBezTo>
                  <a:cubicBezTo>
                    <a:pt x="463" y="822"/>
                    <a:pt x="468" y="832"/>
                    <a:pt x="478" y="843"/>
                  </a:cubicBezTo>
                  <a:cubicBezTo>
                    <a:pt x="490" y="847"/>
                    <a:pt x="475" y="858"/>
                    <a:pt x="526" y="862"/>
                  </a:cubicBezTo>
                  <a:cubicBezTo>
                    <a:pt x="571" y="844"/>
                    <a:pt x="556" y="831"/>
                    <a:pt x="562" y="826"/>
                  </a:cubicBezTo>
                  <a:cubicBezTo>
                    <a:pt x="562" y="777"/>
                    <a:pt x="554" y="746"/>
                    <a:pt x="551" y="706"/>
                  </a:cubicBezTo>
                  <a:cubicBezTo>
                    <a:pt x="533" y="559"/>
                    <a:pt x="516" y="413"/>
                    <a:pt x="499" y="270"/>
                  </a:cubicBezTo>
                  <a:cubicBezTo>
                    <a:pt x="495" y="243"/>
                    <a:pt x="492" y="216"/>
                    <a:pt x="488" y="189"/>
                  </a:cubicBezTo>
                  <a:cubicBezTo>
                    <a:pt x="489" y="190"/>
                    <a:pt x="489" y="190"/>
                    <a:pt x="489" y="190"/>
                  </a:cubicBezTo>
                  <a:cubicBezTo>
                    <a:pt x="567" y="337"/>
                    <a:pt x="652" y="496"/>
                    <a:pt x="744" y="665"/>
                  </a:cubicBezTo>
                  <a:cubicBezTo>
                    <a:pt x="839" y="842"/>
                    <a:pt x="938" y="1023"/>
                    <a:pt x="1037" y="1205"/>
                  </a:cubicBezTo>
                  <a:cubicBezTo>
                    <a:pt x="1051" y="1230"/>
                    <a:pt x="1064" y="1254"/>
                    <a:pt x="1078" y="1279"/>
                  </a:cubicBezTo>
                  <a:cubicBezTo>
                    <a:pt x="1203" y="1279"/>
                    <a:pt x="1203" y="1279"/>
                    <a:pt x="1203" y="1279"/>
                  </a:cubicBezTo>
                  <a:cubicBezTo>
                    <a:pt x="1201" y="1272"/>
                    <a:pt x="1199" y="1264"/>
                    <a:pt x="1197" y="1257"/>
                  </a:cubicBezTo>
                  <a:cubicBezTo>
                    <a:pt x="1168" y="1162"/>
                    <a:pt x="1142" y="1072"/>
                    <a:pt x="1116" y="988"/>
                  </a:cubicBezTo>
                  <a:cubicBezTo>
                    <a:pt x="1072" y="841"/>
                    <a:pt x="1032" y="709"/>
                    <a:pt x="995" y="591"/>
                  </a:cubicBezTo>
                  <a:cubicBezTo>
                    <a:pt x="1004" y="603"/>
                    <a:pt x="1013" y="615"/>
                    <a:pt x="1023" y="628"/>
                  </a:cubicBezTo>
                  <a:cubicBezTo>
                    <a:pt x="1031" y="635"/>
                    <a:pt x="1033" y="643"/>
                    <a:pt x="1057" y="653"/>
                  </a:cubicBezTo>
                  <a:cubicBezTo>
                    <a:pt x="1057" y="653"/>
                    <a:pt x="1058" y="653"/>
                    <a:pt x="1058" y="653"/>
                  </a:cubicBezTo>
                  <a:cubicBezTo>
                    <a:pt x="1103" y="653"/>
                    <a:pt x="1088" y="627"/>
                    <a:pt x="1092" y="623"/>
                  </a:cubicBezTo>
                  <a:cubicBezTo>
                    <a:pt x="1090" y="606"/>
                    <a:pt x="1086" y="592"/>
                    <a:pt x="1084" y="581"/>
                  </a:cubicBezTo>
                  <a:cubicBezTo>
                    <a:pt x="1082" y="576"/>
                    <a:pt x="1084" y="570"/>
                    <a:pt x="1085" y="565"/>
                  </a:cubicBezTo>
                  <a:cubicBezTo>
                    <a:pt x="1095" y="570"/>
                    <a:pt x="1112" y="577"/>
                    <a:pt x="1119" y="577"/>
                  </a:cubicBezTo>
                  <a:cubicBezTo>
                    <a:pt x="1120" y="577"/>
                    <a:pt x="1121" y="577"/>
                    <a:pt x="1121" y="577"/>
                  </a:cubicBezTo>
                  <a:cubicBezTo>
                    <a:pt x="1218" y="565"/>
                    <a:pt x="1499" y="539"/>
                    <a:pt x="1537" y="520"/>
                  </a:cubicBezTo>
                  <a:cubicBezTo>
                    <a:pt x="1570" y="506"/>
                    <a:pt x="1560" y="441"/>
                    <a:pt x="1554" y="428"/>
                  </a:cubicBezTo>
                  <a:cubicBezTo>
                    <a:pt x="1565" y="446"/>
                    <a:pt x="1605" y="501"/>
                    <a:pt x="1631" y="537"/>
                  </a:cubicBezTo>
                  <a:cubicBezTo>
                    <a:pt x="1639" y="548"/>
                    <a:pt x="1647" y="559"/>
                    <a:pt x="1655" y="569"/>
                  </a:cubicBezTo>
                  <a:cubicBezTo>
                    <a:pt x="1659" y="575"/>
                    <a:pt x="1663" y="581"/>
                    <a:pt x="1670" y="588"/>
                  </a:cubicBezTo>
                  <a:cubicBezTo>
                    <a:pt x="1676" y="591"/>
                    <a:pt x="1671" y="597"/>
                    <a:pt x="1695" y="601"/>
                  </a:cubicBezTo>
                  <a:cubicBezTo>
                    <a:pt x="1712" y="593"/>
                    <a:pt x="1703" y="584"/>
                    <a:pt x="1704" y="581"/>
                  </a:cubicBezTo>
                  <a:cubicBezTo>
                    <a:pt x="1695" y="552"/>
                    <a:pt x="1686" y="532"/>
                    <a:pt x="1677" y="507"/>
                  </a:cubicBezTo>
                  <a:cubicBezTo>
                    <a:pt x="1640" y="415"/>
                    <a:pt x="1603" y="321"/>
                    <a:pt x="1565" y="226"/>
                  </a:cubicBezTo>
                  <a:cubicBezTo>
                    <a:pt x="1558" y="208"/>
                    <a:pt x="1550" y="190"/>
                    <a:pt x="1543" y="171"/>
                  </a:cubicBezTo>
                  <a:cubicBezTo>
                    <a:pt x="1543" y="172"/>
                    <a:pt x="1543" y="172"/>
                    <a:pt x="1543" y="172"/>
                  </a:cubicBezTo>
                  <a:cubicBezTo>
                    <a:pt x="1611" y="271"/>
                    <a:pt x="1683" y="377"/>
                    <a:pt x="1759" y="488"/>
                  </a:cubicBezTo>
                  <a:cubicBezTo>
                    <a:pt x="1838" y="603"/>
                    <a:pt x="1917" y="718"/>
                    <a:pt x="1996" y="833"/>
                  </a:cubicBezTo>
                  <a:cubicBezTo>
                    <a:pt x="2016" y="861"/>
                    <a:pt x="2036" y="890"/>
                    <a:pt x="2056" y="920"/>
                  </a:cubicBezTo>
                  <a:cubicBezTo>
                    <a:pt x="2061" y="927"/>
                    <a:pt x="2066" y="934"/>
                    <a:pt x="2074" y="944"/>
                  </a:cubicBezTo>
                  <a:cubicBezTo>
                    <a:pt x="2075" y="946"/>
                    <a:pt x="2079" y="950"/>
                    <a:pt x="2083" y="954"/>
                  </a:cubicBezTo>
                  <a:cubicBezTo>
                    <a:pt x="2081" y="954"/>
                    <a:pt x="2094" y="962"/>
                    <a:pt x="2102" y="962"/>
                  </a:cubicBezTo>
                  <a:cubicBezTo>
                    <a:pt x="2104" y="962"/>
                    <a:pt x="2106" y="961"/>
                    <a:pt x="2107" y="960"/>
                  </a:cubicBezTo>
                  <a:cubicBezTo>
                    <a:pt x="2115" y="957"/>
                    <a:pt x="2114" y="938"/>
                    <a:pt x="2113" y="938"/>
                  </a:cubicBezTo>
                  <a:cubicBezTo>
                    <a:pt x="2113" y="938"/>
                    <a:pt x="2113" y="938"/>
                    <a:pt x="2113" y="939"/>
                  </a:cubicBezTo>
                  <a:cubicBezTo>
                    <a:pt x="2110" y="928"/>
                    <a:pt x="2108" y="925"/>
                    <a:pt x="2106" y="919"/>
                  </a:cubicBezTo>
                  <a:cubicBezTo>
                    <a:pt x="2097" y="902"/>
                    <a:pt x="2091" y="889"/>
                    <a:pt x="2083" y="873"/>
                  </a:cubicBezTo>
                  <a:cubicBezTo>
                    <a:pt x="2054" y="815"/>
                    <a:pt x="2026" y="759"/>
                    <a:pt x="1999" y="706"/>
                  </a:cubicBezTo>
                  <a:cubicBezTo>
                    <a:pt x="1952" y="613"/>
                    <a:pt x="1908" y="526"/>
                    <a:pt x="1869" y="448"/>
                  </a:cubicBezTo>
                  <a:cubicBezTo>
                    <a:pt x="1875" y="456"/>
                    <a:pt x="1882" y="465"/>
                    <a:pt x="1889" y="473"/>
                  </a:cubicBezTo>
                  <a:cubicBezTo>
                    <a:pt x="1894" y="478"/>
                    <a:pt x="1897" y="484"/>
                    <a:pt x="1911" y="491"/>
                  </a:cubicBezTo>
                  <a:cubicBezTo>
                    <a:pt x="1912" y="491"/>
                    <a:pt x="1913" y="491"/>
                    <a:pt x="1914" y="491"/>
                  </a:cubicBezTo>
                  <a:cubicBezTo>
                    <a:pt x="1934" y="491"/>
                    <a:pt x="1922" y="475"/>
                    <a:pt x="1923" y="472"/>
                  </a:cubicBezTo>
                  <a:cubicBezTo>
                    <a:pt x="1920" y="461"/>
                    <a:pt x="1915" y="452"/>
                    <a:pt x="1912" y="444"/>
                  </a:cubicBezTo>
                  <a:cubicBezTo>
                    <a:pt x="1910" y="441"/>
                    <a:pt x="1910" y="437"/>
                    <a:pt x="1909" y="434"/>
                  </a:cubicBezTo>
                  <a:cubicBezTo>
                    <a:pt x="1916" y="438"/>
                    <a:pt x="1926" y="443"/>
                    <a:pt x="1930" y="443"/>
                  </a:cubicBezTo>
                  <a:cubicBezTo>
                    <a:pt x="1930" y="443"/>
                    <a:pt x="1930" y="443"/>
                    <a:pt x="1930" y="443"/>
                  </a:cubicBezTo>
                  <a:cubicBezTo>
                    <a:pt x="1968" y="439"/>
                    <a:pt x="2100" y="430"/>
                    <a:pt x="2118" y="418"/>
                  </a:cubicBezTo>
                  <a:cubicBezTo>
                    <a:pt x="2135" y="409"/>
                    <a:pt x="2122" y="363"/>
                    <a:pt x="2116" y="354"/>
                  </a:cubicBezTo>
                  <a:cubicBezTo>
                    <a:pt x="2125" y="367"/>
                    <a:pt x="2158" y="408"/>
                    <a:pt x="2179" y="435"/>
                  </a:cubicBezTo>
                  <a:cubicBezTo>
                    <a:pt x="2185" y="443"/>
                    <a:pt x="2192" y="451"/>
                    <a:pt x="2198" y="459"/>
                  </a:cubicBezTo>
                  <a:cubicBezTo>
                    <a:pt x="2201" y="463"/>
                    <a:pt x="2205" y="467"/>
                    <a:pt x="2210" y="473"/>
                  </a:cubicBezTo>
                  <a:cubicBezTo>
                    <a:pt x="2214" y="475"/>
                    <a:pt x="2212" y="479"/>
                    <a:pt x="2227" y="483"/>
                  </a:cubicBezTo>
                  <a:cubicBezTo>
                    <a:pt x="2236" y="477"/>
                    <a:pt x="2229" y="471"/>
                    <a:pt x="2229" y="469"/>
                  </a:cubicBezTo>
                  <a:cubicBezTo>
                    <a:pt x="2219" y="447"/>
                    <a:pt x="2211" y="433"/>
                    <a:pt x="2201" y="415"/>
                  </a:cubicBezTo>
                  <a:cubicBezTo>
                    <a:pt x="2165" y="346"/>
                    <a:pt x="2127" y="276"/>
                    <a:pt x="2089" y="204"/>
                  </a:cubicBezTo>
                  <a:cubicBezTo>
                    <a:pt x="2081" y="191"/>
                    <a:pt x="2074" y="177"/>
                    <a:pt x="2066" y="163"/>
                  </a:cubicBezTo>
                  <a:cubicBezTo>
                    <a:pt x="2067" y="163"/>
                    <a:pt x="2067" y="163"/>
                    <a:pt x="2067" y="163"/>
                  </a:cubicBezTo>
                  <a:cubicBezTo>
                    <a:pt x="2124" y="239"/>
                    <a:pt x="2184" y="319"/>
                    <a:pt x="2248" y="403"/>
                  </a:cubicBezTo>
                  <a:cubicBezTo>
                    <a:pt x="2313" y="489"/>
                    <a:pt x="2378" y="575"/>
                    <a:pt x="2442" y="659"/>
                  </a:cubicBezTo>
                  <a:cubicBezTo>
                    <a:pt x="2458" y="680"/>
                    <a:pt x="2474" y="702"/>
                    <a:pt x="2491" y="723"/>
                  </a:cubicBezTo>
                  <a:cubicBezTo>
                    <a:pt x="2495" y="728"/>
                    <a:pt x="2499" y="734"/>
                    <a:pt x="2505" y="741"/>
                  </a:cubicBezTo>
                  <a:cubicBezTo>
                    <a:pt x="2505" y="741"/>
                    <a:pt x="2509" y="746"/>
                    <a:pt x="2511" y="748"/>
                  </a:cubicBezTo>
                  <a:cubicBezTo>
                    <a:pt x="2510" y="748"/>
                    <a:pt x="2521" y="755"/>
                    <a:pt x="2525" y="755"/>
                  </a:cubicBezTo>
                  <a:cubicBezTo>
                    <a:pt x="2526" y="755"/>
                    <a:pt x="2527" y="755"/>
                    <a:pt x="2527" y="754"/>
                  </a:cubicBezTo>
                  <a:cubicBezTo>
                    <a:pt x="2532" y="753"/>
                    <a:pt x="2529" y="739"/>
                    <a:pt x="2528" y="739"/>
                  </a:cubicBezTo>
                  <a:cubicBezTo>
                    <a:pt x="2528" y="739"/>
                    <a:pt x="2528" y="739"/>
                    <a:pt x="2528" y="740"/>
                  </a:cubicBezTo>
                  <a:cubicBezTo>
                    <a:pt x="2525" y="732"/>
                    <a:pt x="2524" y="730"/>
                    <a:pt x="2522" y="726"/>
                  </a:cubicBezTo>
                  <a:cubicBezTo>
                    <a:pt x="2514" y="713"/>
                    <a:pt x="2508" y="703"/>
                    <a:pt x="2501" y="692"/>
                  </a:cubicBezTo>
                  <a:cubicBezTo>
                    <a:pt x="2476" y="650"/>
                    <a:pt x="2451" y="609"/>
                    <a:pt x="2427" y="570"/>
                  </a:cubicBezTo>
                  <a:cubicBezTo>
                    <a:pt x="2384" y="500"/>
                    <a:pt x="2345" y="436"/>
                    <a:pt x="2309" y="376"/>
                  </a:cubicBezTo>
                  <a:cubicBezTo>
                    <a:pt x="2314" y="383"/>
                    <a:pt x="2319" y="389"/>
                    <a:pt x="2325" y="396"/>
                  </a:cubicBezTo>
                  <a:cubicBezTo>
                    <a:pt x="2329" y="399"/>
                    <a:pt x="2332" y="404"/>
                    <a:pt x="2341" y="410"/>
                  </a:cubicBezTo>
                  <a:cubicBezTo>
                    <a:pt x="2342" y="410"/>
                    <a:pt x="2343" y="410"/>
                    <a:pt x="2344" y="410"/>
                  </a:cubicBezTo>
                  <a:cubicBezTo>
                    <a:pt x="2355" y="410"/>
                    <a:pt x="2346" y="397"/>
                    <a:pt x="2346" y="396"/>
                  </a:cubicBezTo>
                  <a:cubicBezTo>
                    <a:pt x="2342" y="387"/>
                    <a:pt x="2338" y="380"/>
                    <a:pt x="2335" y="374"/>
                  </a:cubicBezTo>
                  <a:cubicBezTo>
                    <a:pt x="2333" y="372"/>
                    <a:pt x="2332" y="369"/>
                    <a:pt x="2332" y="367"/>
                  </a:cubicBezTo>
                  <a:cubicBezTo>
                    <a:pt x="2336" y="370"/>
                    <a:pt x="2344" y="374"/>
                    <a:pt x="2346" y="374"/>
                  </a:cubicBezTo>
                  <a:cubicBezTo>
                    <a:pt x="2346" y="374"/>
                    <a:pt x="2346" y="374"/>
                    <a:pt x="2346" y="374"/>
                  </a:cubicBezTo>
                  <a:cubicBezTo>
                    <a:pt x="2376" y="371"/>
                    <a:pt x="2470" y="368"/>
                    <a:pt x="2480" y="359"/>
                  </a:cubicBezTo>
                  <a:cubicBezTo>
                    <a:pt x="2490" y="352"/>
                    <a:pt x="2472" y="316"/>
                    <a:pt x="2467" y="308"/>
                  </a:cubicBezTo>
                  <a:cubicBezTo>
                    <a:pt x="2475" y="318"/>
                    <a:pt x="2502" y="350"/>
                    <a:pt x="2519" y="371"/>
                  </a:cubicBezTo>
                  <a:cubicBezTo>
                    <a:pt x="2524" y="378"/>
                    <a:pt x="2530" y="384"/>
                    <a:pt x="2535" y="390"/>
                  </a:cubicBezTo>
                  <a:cubicBezTo>
                    <a:pt x="2538" y="393"/>
                    <a:pt x="2540" y="397"/>
                    <a:pt x="2544" y="401"/>
                  </a:cubicBezTo>
                  <a:cubicBezTo>
                    <a:pt x="2547" y="403"/>
                    <a:pt x="2547" y="406"/>
                    <a:pt x="2557" y="409"/>
                  </a:cubicBezTo>
                  <a:cubicBezTo>
                    <a:pt x="2562" y="405"/>
                    <a:pt x="2557" y="400"/>
                    <a:pt x="2556" y="399"/>
                  </a:cubicBezTo>
                  <a:cubicBezTo>
                    <a:pt x="2547" y="382"/>
                    <a:pt x="2539" y="371"/>
                    <a:pt x="2531" y="357"/>
                  </a:cubicBezTo>
                  <a:cubicBezTo>
                    <a:pt x="2497" y="303"/>
                    <a:pt x="2463" y="247"/>
                    <a:pt x="2427" y="190"/>
                  </a:cubicBezTo>
                  <a:cubicBezTo>
                    <a:pt x="2420" y="179"/>
                    <a:pt x="2413" y="168"/>
                    <a:pt x="2406" y="157"/>
                  </a:cubicBezTo>
                  <a:cubicBezTo>
                    <a:pt x="2406" y="157"/>
                    <a:pt x="2406" y="157"/>
                    <a:pt x="2406" y="157"/>
                  </a:cubicBezTo>
                  <a:cubicBezTo>
                    <a:pt x="2455" y="218"/>
                    <a:pt x="2506" y="282"/>
                    <a:pt x="2560" y="349"/>
                  </a:cubicBezTo>
                  <a:cubicBezTo>
                    <a:pt x="2574" y="367"/>
                    <a:pt x="2589" y="386"/>
                    <a:pt x="2604" y="404"/>
                  </a:cubicBezTo>
                  <a:cubicBezTo>
                    <a:pt x="2604" y="384"/>
                    <a:pt x="2604" y="384"/>
                    <a:pt x="2604" y="384"/>
                  </a:cubicBezTo>
                  <a:cubicBezTo>
                    <a:pt x="2593" y="370"/>
                    <a:pt x="2583" y="357"/>
                    <a:pt x="2572" y="344"/>
                  </a:cubicBezTo>
                  <a:cubicBezTo>
                    <a:pt x="2519" y="278"/>
                    <a:pt x="2468" y="215"/>
                    <a:pt x="2419" y="155"/>
                  </a:cubicBezTo>
                  <a:cubicBezTo>
                    <a:pt x="2407" y="140"/>
                    <a:pt x="2395" y="125"/>
                    <a:pt x="2383" y="111"/>
                  </a:cubicBezTo>
                  <a:cubicBezTo>
                    <a:pt x="2377" y="103"/>
                    <a:pt x="2373" y="97"/>
                    <a:pt x="2364" y="87"/>
                  </a:cubicBezTo>
                  <a:cubicBezTo>
                    <a:pt x="2361" y="84"/>
                    <a:pt x="2363" y="85"/>
                    <a:pt x="2355" y="79"/>
                  </a:cubicBezTo>
                  <a:cubicBezTo>
                    <a:pt x="2352" y="77"/>
                    <a:pt x="2350" y="76"/>
                    <a:pt x="2348" y="76"/>
                  </a:cubicBezTo>
                  <a:cubicBezTo>
                    <a:pt x="2344" y="76"/>
                    <a:pt x="2346" y="83"/>
                    <a:pt x="2346" y="83"/>
                  </a:cubicBezTo>
                  <a:cubicBezTo>
                    <a:pt x="2348" y="88"/>
                    <a:pt x="2349" y="89"/>
                    <a:pt x="2350" y="91"/>
                  </a:cubicBezTo>
                  <a:cubicBezTo>
                    <a:pt x="2353" y="96"/>
                    <a:pt x="2355" y="99"/>
                    <a:pt x="2357" y="103"/>
                  </a:cubicBezTo>
                  <a:cubicBezTo>
                    <a:pt x="2375" y="131"/>
                    <a:pt x="2394" y="160"/>
                    <a:pt x="2411" y="188"/>
                  </a:cubicBezTo>
                  <a:cubicBezTo>
                    <a:pt x="2448" y="245"/>
                    <a:pt x="2484" y="302"/>
                    <a:pt x="2518" y="356"/>
                  </a:cubicBezTo>
                  <a:cubicBezTo>
                    <a:pt x="2520" y="359"/>
                    <a:pt x="2522" y="362"/>
                    <a:pt x="2524" y="365"/>
                  </a:cubicBezTo>
                  <a:cubicBezTo>
                    <a:pt x="2515" y="353"/>
                    <a:pt x="2505" y="342"/>
                    <a:pt x="2495" y="331"/>
                  </a:cubicBezTo>
                  <a:cubicBezTo>
                    <a:pt x="2483" y="319"/>
                    <a:pt x="2481" y="309"/>
                    <a:pt x="2459" y="294"/>
                  </a:cubicBezTo>
                  <a:cubicBezTo>
                    <a:pt x="2450" y="298"/>
                    <a:pt x="2460" y="308"/>
                    <a:pt x="2461" y="312"/>
                  </a:cubicBezTo>
                  <a:cubicBezTo>
                    <a:pt x="2463" y="317"/>
                    <a:pt x="2467" y="324"/>
                    <a:pt x="2468" y="328"/>
                  </a:cubicBezTo>
                  <a:cubicBezTo>
                    <a:pt x="2473" y="337"/>
                    <a:pt x="2473" y="348"/>
                    <a:pt x="2471" y="353"/>
                  </a:cubicBezTo>
                  <a:cubicBezTo>
                    <a:pt x="2466" y="360"/>
                    <a:pt x="2386" y="362"/>
                    <a:pt x="2347" y="364"/>
                  </a:cubicBezTo>
                  <a:cubicBezTo>
                    <a:pt x="2339" y="361"/>
                    <a:pt x="2328" y="349"/>
                    <a:pt x="2321" y="349"/>
                  </a:cubicBezTo>
                  <a:cubicBezTo>
                    <a:pt x="2309" y="353"/>
                    <a:pt x="2320" y="365"/>
                    <a:pt x="2321" y="371"/>
                  </a:cubicBezTo>
                  <a:cubicBezTo>
                    <a:pt x="2322" y="374"/>
                    <a:pt x="2323" y="376"/>
                    <a:pt x="2325" y="378"/>
                  </a:cubicBezTo>
                  <a:cubicBezTo>
                    <a:pt x="2316" y="368"/>
                    <a:pt x="2307" y="357"/>
                    <a:pt x="2298" y="347"/>
                  </a:cubicBezTo>
                  <a:cubicBezTo>
                    <a:pt x="2295" y="343"/>
                    <a:pt x="2292" y="339"/>
                    <a:pt x="2288" y="335"/>
                  </a:cubicBezTo>
                  <a:cubicBezTo>
                    <a:pt x="2286" y="333"/>
                    <a:pt x="2284" y="330"/>
                    <a:pt x="2280" y="327"/>
                  </a:cubicBezTo>
                  <a:cubicBezTo>
                    <a:pt x="2280" y="327"/>
                    <a:pt x="2273" y="323"/>
                    <a:pt x="2269" y="323"/>
                  </a:cubicBezTo>
                  <a:cubicBezTo>
                    <a:pt x="2268" y="323"/>
                    <a:pt x="2268" y="323"/>
                    <a:pt x="2268" y="324"/>
                  </a:cubicBezTo>
                  <a:cubicBezTo>
                    <a:pt x="2265" y="329"/>
                    <a:pt x="2267" y="330"/>
                    <a:pt x="2268" y="332"/>
                  </a:cubicBezTo>
                  <a:cubicBezTo>
                    <a:pt x="2273" y="344"/>
                    <a:pt x="2278" y="350"/>
                    <a:pt x="2282" y="359"/>
                  </a:cubicBezTo>
                  <a:cubicBezTo>
                    <a:pt x="2320" y="423"/>
                    <a:pt x="2362" y="494"/>
                    <a:pt x="2408" y="572"/>
                  </a:cubicBezTo>
                  <a:cubicBezTo>
                    <a:pt x="2416" y="586"/>
                    <a:pt x="2424" y="600"/>
                    <a:pt x="2433" y="614"/>
                  </a:cubicBezTo>
                  <a:cubicBezTo>
                    <a:pt x="2378" y="542"/>
                    <a:pt x="2323" y="469"/>
                    <a:pt x="2267" y="396"/>
                  </a:cubicBezTo>
                  <a:cubicBezTo>
                    <a:pt x="2204" y="313"/>
                    <a:pt x="2144" y="234"/>
                    <a:pt x="2087" y="159"/>
                  </a:cubicBezTo>
                  <a:cubicBezTo>
                    <a:pt x="2073" y="141"/>
                    <a:pt x="2059" y="123"/>
                    <a:pt x="2046" y="105"/>
                  </a:cubicBezTo>
                  <a:cubicBezTo>
                    <a:pt x="2038" y="96"/>
                    <a:pt x="2033" y="88"/>
                    <a:pt x="2023" y="76"/>
                  </a:cubicBezTo>
                  <a:cubicBezTo>
                    <a:pt x="2019" y="73"/>
                    <a:pt x="2022" y="74"/>
                    <a:pt x="2011" y="66"/>
                  </a:cubicBezTo>
                  <a:cubicBezTo>
                    <a:pt x="2007" y="63"/>
                    <a:pt x="2004" y="63"/>
                    <a:pt x="2002" y="63"/>
                  </a:cubicBezTo>
                  <a:cubicBezTo>
                    <a:pt x="1998" y="63"/>
                    <a:pt x="1997" y="65"/>
                    <a:pt x="1996" y="67"/>
                  </a:cubicBezTo>
                  <a:cubicBezTo>
                    <a:pt x="1995" y="69"/>
                    <a:pt x="1995" y="71"/>
                    <a:pt x="1996" y="71"/>
                  </a:cubicBezTo>
                  <a:cubicBezTo>
                    <a:pt x="1996" y="71"/>
                    <a:pt x="1996" y="71"/>
                    <a:pt x="1996" y="71"/>
                  </a:cubicBezTo>
                  <a:cubicBezTo>
                    <a:pt x="1997" y="77"/>
                    <a:pt x="1999" y="78"/>
                    <a:pt x="2000" y="81"/>
                  </a:cubicBezTo>
                  <a:cubicBezTo>
                    <a:pt x="2003" y="86"/>
                    <a:pt x="2005" y="90"/>
                    <a:pt x="2007" y="95"/>
                  </a:cubicBezTo>
                  <a:cubicBezTo>
                    <a:pt x="2027" y="131"/>
                    <a:pt x="2046" y="166"/>
                    <a:pt x="2066" y="201"/>
                  </a:cubicBezTo>
                  <a:cubicBezTo>
                    <a:pt x="2105" y="274"/>
                    <a:pt x="2144" y="345"/>
                    <a:pt x="2183" y="414"/>
                  </a:cubicBezTo>
                  <a:cubicBezTo>
                    <a:pt x="2185" y="418"/>
                    <a:pt x="2187" y="422"/>
                    <a:pt x="2189" y="426"/>
                  </a:cubicBezTo>
                  <a:cubicBezTo>
                    <a:pt x="2177" y="411"/>
                    <a:pt x="2165" y="397"/>
                    <a:pt x="2154" y="383"/>
                  </a:cubicBezTo>
                  <a:cubicBezTo>
                    <a:pt x="2138" y="368"/>
                    <a:pt x="2116" y="337"/>
                    <a:pt x="2108" y="336"/>
                  </a:cubicBezTo>
                  <a:cubicBezTo>
                    <a:pt x="2093" y="342"/>
                    <a:pt x="2105" y="354"/>
                    <a:pt x="2105" y="360"/>
                  </a:cubicBezTo>
                  <a:cubicBezTo>
                    <a:pt x="2108" y="367"/>
                    <a:pt x="2112" y="375"/>
                    <a:pt x="2113" y="380"/>
                  </a:cubicBezTo>
                  <a:cubicBezTo>
                    <a:pt x="2117" y="392"/>
                    <a:pt x="2114" y="401"/>
                    <a:pt x="2109" y="407"/>
                  </a:cubicBezTo>
                  <a:cubicBezTo>
                    <a:pt x="2104" y="412"/>
                    <a:pt x="1992" y="426"/>
                    <a:pt x="1929" y="430"/>
                  </a:cubicBezTo>
                  <a:cubicBezTo>
                    <a:pt x="1916" y="426"/>
                    <a:pt x="1912" y="411"/>
                    <a:pt x="1898" y="411"/>
                  </a:cubicBezTo>
                  <a:cubicBezTo>
                    <a:pt x="1877" y="417"/>
                    <a:pt x="1891" y="432"/>
                    <a:pt x="1891" y="441"/>
                  </a:cubicBezTo>
                  <a:cubicBezTo>
                    <a:pt x="1892" y="444"/>
                    <a:pt x="1893" y="447"/>
                    <a:pt x="1894" y="450"/>
                  </a:cubicBezTo>
                  <a:cubicBezTo>
                    <a:pt x="1884" y="437"/>
                    <a:pt x="1872" y="422"/>
                    <a:pt x="1862" y="409"/>
                  </a:cubicBezTo>
                  <a:cubicBezTo>
                    <a:pt x="1858" y="404"/>
                    <a:pt x="1854" y="399"/>
                    <a:pt x="1849" y="393"/>
                  </a:cubicBezTo>
                  <a:cubicBezTo>
                    <a:pt x="1846" y="391"/>
                    <a:pt x="1844" y="388"/>
                    <a:pt x="1838" y="383"/>
                  </a:cubicBezTo>
                  <a:cubicBezTo>
                    <a:pt x="1837" y="382"/>
                    <a:pt x="1829" y="378"/>
                    <a:pt x="1824" y="378"/>
                  </a:cubicBezTo>
                  <a:cubicBezTo>
                    <a:pt x="1822" y="378"/>
                    <a:pt x="1820" y="378"/>
                    <a:pt x="1819" y="380"/>
                  </a:cubicBezTo>
                  <a:cubicBezTo>
                    <a:pt x="1814" y="386"/>
                    <a:pt x="1817" y="388"/>
                    <a:pt x="1817" y="390"/>
                  </a:cubicBezTo>
                  <a:cubicBezTo>
                    <a:pt x="1821" y="407"/>
                    <a:pt x="1827" y="415"/>
                    <a:pt x="1831" y="426"/>
                  </a:cubicBezTo>
                  <a:cubicBezTo>
                    <a:pt x="1872" y="511"/>
                    <a:pt x="1917" y="606"/>
                    <a:pt x="1967" y="711"/>
                  </a:cubicBezTo>
                  <a:cubicBezTo>
                    <a:pt x="1976" y="730"/>
                    <a:pt x="1986" y="749"/>
                    <a:pt x="1995" y="769"/>
                  </a:cubicBezTo>
                  <a:cubicBezTo>
                    <a:pt x="1928" y="671"/>
                    <a:pt x="1861" y="574"/>
                    <a:pt x="1794" y="477"/>
                  </a:cubicBezTo>
                  <a:cubicBezTo>
                    <a:pt x="1719" y="368"/>
                    <a:pt x="1647" y="264"/>
                    <a:pt x="1580" y="167"/>
                  </a:cubicBezTo>
                  <a:cubicBezTo>
                    <a:pt x="1563" y="143"/>
                    <a:pt x="1547" y="120"/>
                    <a:pt x="1530" y="96"/>
                  </a:cubicBezTo>
                  <a:cubicBezTo>
                    <a:pt x="1522" y="84"/>
                    <a:pt x="1516" y="75"/>
                    <a:pt x="1503" y="59"/>
                  </a:cubicBezTo>
                  <a:cubicBezTo>
                    <a:pt x="1498" y="55"/>
                    <a:pt x="1503" y="56"/>
                    <a:pt x="1487" y="46"/>
                  </a:cubicBezTo>
                  <a:cubicBezTo>
                    <a:pt x="1482" y="43"/>
                    <a:pt x="1477" y="41"/>
                    <a:pt x="1473" y="41"/>
                  </a:cubicBezTo>
                  <a:cubicBezTo>
                    <a:pt x="1467" y="41"/>
                    <a:pt x="1464" y="44"/>
                    <a:pt x="1461" y="47"/>
                  </a:cubicBezTo>
                  <a:cubicBezTo>
                    <a:pt x="1459" y="49"/>
                    <a:pt x="1459" y="52"/>
                    <a:pt x="1460" y="52"/>
                  </a:cubicBezTo>
                  <a:cubicBezTo>
                    <a:pt x="1460" y="52"/>
                    <a:pt x="1460" y="52"/>
                    <a:pt x="1460" y="52"/>
                  </a:cubicBezTo>
                  <a:cubicBezTo>
                    <a:pt x="1460" y="59"/>
                    <a:pt x="1462" y="61"/>
                    <a:pt x="1463" y="65"/>
                  </a:cubicBezTo>
                  <a:cubicBezTo>
                    <a:pt x="1465" y="72"/>
                    <a:pt x="1468" y="77"/>
                    <a:pt x="1470" y="83"/>
                  </a:cubicBezTo>
                  <a:cubicBezTo>
                    <a:pt x="1489" y="129"/>
                    <a:pt x="1508" y="176"/>
                    <a:pt x="1527" y="222"/>
                  </a:cubicBezTo>
                  <a:cubicBezTo>
                    <a:pt x="1566" y="318"/>
                    <a:pt x="1606" y="414"/>
                    <a:pt x="1645" y="508"/>
                  </a:cubicBezTo>
                  <a:cubicBezTo>
                    <a:pt x="1647" y="513"/>
                    <a:pt x="1649" y="518"/>
                    <a:pt x="1652" y="524"/>
                  </a:cubicBezTo>
                  <a:cubicBezTo>
                    <a:pt x="1637" y="504"/>
                    <a:pt x="1622" y="485"/>
                    <a:pt x="1607" y="466"/>
                  </a:cubicBezTo>
                  <a:cubicBezTo>
                    <a:pt x="1587" y="446"/>
                    <a:pt x="1592" y="429"/>
                    <a:pt x="1546" y="403"/>
                  </a:cubicBezTo>
                  <a:cubicBezTo>
                    <a:pt x="1518" y="412"/>
                    <a:pt x="1535" y="428"/>
                    <a:pt x="1533" y="437"/>
                  </a:cubicBezTo>
                  <a:cubicBezTo>
                    <a:pt x="1534" y="446"/>
                    <a:pt x="1538" y="457"/>
                    <a:pt x="1537" y="464"/>
                  </a:cubicBezTo>
                  <a:cubicBezTo>
                    <a:pt x="1540" y="481"/>
                    <a:pt x="1528" y="502"/>
                    <a:pt x="1518" y="511"/>
                  </a:cubicBezTo>
                  <a:cubicBezTo>
                    <a:pt x="1497" y="524"/>
                    <a:pt x="1261" y="545"/>
                    <a:pt x="1138" y="557"/>
                  </a:cubicBezTo>
                  <a:cubicBezTo>
                    <a:pt x="1116" y="551"/>
                    <a:pt x="1098" y="531"/>
                    <a:pt x="1076" y="531"/>
                  </a:cubicBezTo>
                  <a:cubicBezTo>
                    <a:pt x="1076" y="531"/>
                    <a:pt x="1075" y="531"/>
                    <a:pt x="1075" y="531"/>
                  </a:cubicBezTo>
                  <a:cubicBezTo>
                    <a:pt x="1029" y="542"/>
                    <a:pt x="1049" y="564"/>
                    <a:pt x="1044" y="577"/>
                  </a:cubicBezTo>
                  <a:cubicBezTo>
                    <a:pt x="1044" y="582"/>
                    <a:pt x="1045" y="587"/>
                    <a:pt x="1046" y="591"/>
                  </a:cubicBezTo>
                  <a:cubicBezTo>
                    <a:pt x="1032" y="571"/>
                    <a:pt x="1018" y="551"/>
                    <a:pt x="1003" y="531"/>
                  </a:cubicBezTo>
                  <a:cubicBezTo>
                    <a:pt x="999" y="524"/>
                    <a:pt x="994" y="517"/>
                    <a:pt x="987" y="508"/>
                  </a:cubicBezTo>
                  <a:cubicBezTo>
                    <a:pt x="983" y="504"/>
                    <a:pt x="980" y="500"/>
                    <a:pt x="970" y="494"/>
                  </a:cubicBezTo>
                  <a:cubicBezTo>
                    <a:pt x="970" y="492"/>
                    <a:pt x="956" y="487"/>
                    <a:pt x="945" y="487"/>
                  </a:cubicBezTo>
                  <a:cubicBezTo>
                    <a:pt x="941" y="487"/>
                    <a:pt x="937" y="488"/>
                    <a:pt x="934" y="490"/>
                  </a:cubicBezTo>
                  <a:cubicBezTo>
                    <a:pt x="921" y="500"/>
                    <a:pt x="925" y="503"/>
                    <a:pt x="923" y="506"/>
                  </a:cubicBezTo>
                  <a:cubicBezTo>
                    <a:pt x="922" y="531"/>
                    <a:pt x="929" y="543"/>
                    <a:pt x="932" y="559"/>
                  </a:cubicBezTo>
                  <a:cubicBezTo>
                    <a:pt x="966" y="689"/>
                    <a:pt x="1005" y="836"/>
                    <a:pt x="1048" y="1002"/>
                  </a:cubicBezTo>
                  <a:cubicBezTo>
                    <a:pt x="1056" y="1032"/>
                    <a:pt x="1064" y="1063"/>
                    <a:pt x="1073" y="1095"/>
                  </a:cubicBezTo>
                  <a:cubicBezTo>
                    <a:pt x="990" y="942"/>
                    <a:pt x="907" y="791"/>
                    <a:pt x="825" y="643"/>
                  </a:cubicBezTo>
                  <a:cubicBezTo>
                    <a:pt x="735" y="479"/>
                    <a:pt x="649" y="325"/>
                    <a:pt x="569" y="182"/>
                  </a:cubicBezTo>
                  <a:cubicBezTo>
                    <a:pt x="550" y="148"/>
                    <a:pt x="530" y="113"/>
                    <a:pt x="511" y="79"/>
                  </a:cubicBezTo>
                  <a:cubicBezTo>
                    <a:pt x="501" y="62"/>
                    <a:pt x="496" y="49"/>
                    <a:pt x="479" y="25"/>
                  </a:cubicBezTo>
                  <a:cubicBezTo>
                    <a:pt x="471" y="19"/>
                    <a:pt x="480" y="21"/>
                    <a:pt x="454" y="7"/>
                  </a:cubicBezTo>
                  <a:cubicBezTo>
                    <a:pt x="444" y="1"/>
                    <a:pt x="434" y="0"/>
                    <a:pt x="4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8" name="Freeform 24">
              <a:extLst>
                <a:ext uri="{FF2B5EF4-FFF2-40B4-BE49-F238E27FC236}">
                  <a16:creationId xmlns:a16="http://schemas.microsoft.com/office/drawing/2014/main" id="{56483A4E-13B0-43BF-BABE-7ED954FF926C}"/>
                </a:ext>
              </a:extLst>
            </p:cNvPr>
            <p:cNvSpPr>
              <a:spLocks/>
            </p:cNvSpPr>
            <p:nvPr/>
          </p:nvSpPr>
          <p:spPr bwMode="auto">
            <a:xfrm>
              <a:off x="4818" y="537"/>
              <a:ext cx="81" cy="132"/>
            </a:xfrm>
            <a:custGeom>
              <a:avLst/>
              <a:gdLst>
                <a:gd name="T0" fmla="*/ 2 w 43"/>
                <a:gd name="T1" fmla="*/ 0 h 70"/>
                <a:gd name="T2" fmla="*/ 1 w 43"/>
                <a:gd name="T3" fmla="*/ 1 h 70"/>
                <a:gd name="T4" fmla="*/ 2 w 43"/>
                <a:gd name="T5" fmla="*/ 8 h 70"/>
                <a:gd name="T6" fmla="*/ 15 w 43"/>
                <a:gd name="T7" fmla="*/ 29 h 70"/>
                <a:gd name="T8" fmla="*/ 43 w 43"/>
                <a:gd name="T9" fmla="*/ 70 h 70"/>
                <a:gd name="T10" fmla="*/ 43 w 43"/>
                <a:gd name="T11" fmla="*/ 54 h 70"/>
                <a:gd name="T12" fmla="*/ 36 w 43"/>
                <a:gd name="T13" fmla="*/ 43 h 70"/>
                <a:gd name="T14" fmla="*/ 43 w 43"/>
                <a:gd name="T15" fmla="*/ 52 h 70"/>
                <a:gd name="T16" fmla="*/ 43 w 43"/>
                <a:gd name="T17" fmla="*/ 41 h 70"/>
                <a:gd name="T18" fmla="*/ 25 w 43"/>
                <a:gd name="T19" fmla="*/ 20 h 70"/>
                <a:gd name="T20" fmla="*/ 16 w 43"/>
                <a:gd name="T21" fmla="*/ 10 h 70"/>
                <a:gd name="T22" fmla="*/ 9 w 43"/>
                <a:gd name="T23" fmla="*/ 4 h 70"/>
                <a:gd name="T24" fmla="*/ 2 w 43"/>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70">
                  <a:moveTo>
                    <a:pt x="2" y="0"/>
                  </a:moveTo>
                  <a:cubicBezTo>
                    <a:pt x="1" y="0"/>
                    <a:pt x="1" y="1"/>
                    <a:pt x="1" y="1"/>
                  </a:cubicBezTo>
                  <a:cubicBezTo>
                    <a:pt x="0" y="5"/>
                    <a:pt x="2" y="6"/>
                    <a:pt x="2" y="8"/>
                  </a:cubicBezTo>
                  <a:cubicBezTo>
                    <a:pt x="7" y="18"/>
                    <a:pt x="11" y="22"/>
                    <a:pt x="15" y="29"/>
                  </a:cubicBezTo>
                  <a:cubicBezTo>
                    <a:pt x="24" y="42"/>
                    <a:pt x="34" y="56"/>
                    <a:pt x="43" y="70"/>
                  </a:cubicBezTo>
                  <a:cubicBezTo>
                    <a:pt x="43" y="54"/>
                    <a:pt x="43" y="54"/>
                    <a:pt x="43" y="54"/>
                  </a:cubicBezTo>
                  <a:cubicBezTo>
                    <a:pt x="41" y="51"/>
                    <a:pt x="38" y="47"/>
                    <a:pt x="36" y="43"/>
                  </a:cubicBezTo>
                  <a:cubicBezTo>
                    <a:pt x="38" y="46"/>
                    <a:pt x="41" y="49"/>
                    <a:pt x="43" y="52"/>
                  </a:cubicBezTo>
                  <a:cubicBezTo>
                    <a:pt x="43" y="41"/>
                    <a:pt x="43" y="41"/>
                    <a:pt x="43" y="41"/>
                  </a:cubicBezTo>
                  <a:cubicBezTo>
                    <a:pt x="37" y="34"/>
                    <a:pt x="31" y="27"/>
                    <a:pt x="25" y="20"/>
                  </a:cubicBezTo>
                  <a:cubicBezTo>
                    <a:pt x="22" y="17"/>
                    <a:pt x="19" y="14"/>
                    <a:pt x="16" y="10"/>
                  </a:cubicBezTo>
                  <a:cubicBezTo>
                    <a:pt x="15" y="8"/>
                    <a:pt x="13" y="7"/>
                    <a:pt x="9" y="4"/>
                  </a:cubicBezTo>
                  <a:cubicBezTo>
                    <a:pt x="9" y="4"/>
                    <a:pt x="4"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 name="Freeform 25">
              <a:extLst>
                <a:ext uri="{FF2B5EF4-FFF2-40B4-BE49-F238E27FC236}">
                  <a16:creationId xmlns:a16="http://schemas.microsoft.com/office/drawing/2014/main" id="{13C277D4-07EB-44DA-A5A7-9A69A39CA079}"/>
                </a:ext>
              </a:extLst>
            </p:cNvPr>
            <p:cNvSpPr>
              <a:spLocks/>
            </p:cNvSpPr>
            <p:nvPr/>
          </p:nvSpPr>
          <p:spPr bwMode="auto">
            <a:xfrm>
              <a:off x="4888" y="588"/>
              <a:ext cx="11" cy="22"/>
            </a:xfrm>
            <a:custGeom>
              <a:avLst/>
              <a:gdLst>
                <a:gd name="T0" fmla="*/ 0 w 6"/>
                <a:gd name="T1" fmla="*/ 0 h 12"/>
                <a:gd name="T2" fmla="*/ 6 w 6"/>
                <a:gd name="T3" fmla="*/ 12 h 12"/>
                <a:gd name="T4" fmla="*/ 6 w 6"/>
                <a:gd name="T5" fmla="*/ 7 h 12"/>
                <a:gd name="T6" fmla="*/ 0 w 6"/>
                <a:gd name="T7" fmla="*/ 0 h 12"/>
              </a:gdLst>
              <a:ahLst/>
              <a:cxnLst>
                <a:cxn ang="0">
                  <a:pos x="T0" y="T1"/>
                </a:cxn>
                <a:cxn ang="0">
                  <a:pos x="T2" y="T3"/>
                </a:cxn>
                <a:cxn ang="0">
                  <a:pos x="T4" y="T5"/>
                </a:cxn>
                <a:cxn ang="0">
                  <a:pos x="T6" y="T7"/>
                </a:cxn>
              </a:cxnLst>
              <a:rect l="0" t="0" r="r" b="b"/>
              <a:pathLst>
                <a:path w="6" h="12">
                  <a:moveTo>
                    <a:pt x="0" y="0"/>
                  </a:moveTo>
                  <a:cubicBezTo>
                    <a:pt x="1" y="3"/>
                    <a:pt x="5" y="8"/>
                    <a:pt x="6" y="12"/>
                  </a:cubicBezTo>
                  <a:cubicBezTo>
                    <a:pt x="6" y="7"/>
                    <a:pt x="6" y="7"/>
                    <a:pt x="6" y="7"/>
                  </a:cubicBezTo>
                  <a:cubicBezTo>
                    <a:pt x="4" y="4"/>
                    <a:pt x="2" y="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grpSp>
      <p:sp>
        <p:nvSpPr>
          <p:cNvPr id="10" name="Rectangle 9">
            <a:extLst>
              <a:ext uri="{FF2B5EF4-FFF2-40B4-BE49-F238E27FC236}">
                <a16:creationId xmlns:a16="http://schemas.microsoft.com/office/drawing/2014/main" id="{64377D5B-F955-4413-AADA-089FD3068DC3}"/>
              </a:ext>
            </a:extLst>
          </p:cNvPr>
          <p:cNvSpPr/>
          <p:nvPr userDrawn="1"/>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FFFFFF"/>
              </a:solidFill>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092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CD429-111D-4DEC-1D77-110BB2B797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69110-DF4E-29CD-8EB6-FC438F04F2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5FA90-E477-1C14-E669-A614F8A8AB67}"/>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5" name="Footer Placeholder 4">
            <a:extLst>
              <a:ext uri="{FF2B5EF4-FFF2-40B4-BE49-F238E27FC236}">
                <a16:creationId xmlns:a16="http://schemas.microsoft.com/office/drawing/2014/main" id="{8E5E2F87-7412-284F-92DB-376FE529A7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0E4176-EFB5-1833-AD5C-27D9A8199109}"/>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1074474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2515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7" name="Picture 6">
              <a:extLst>
                <a:ext uri="{FF2B5EF4-FFF2-40B4-BE49-F238E27FC236}">
                  <a16:creationId xmlns:a16="http://schemas.microsoft.com/office/drawing/2014/main" id="{2B4203A3-E26F-4520-9780-D93C649F03D5}"/>
                </a:ext>
              </a:extLst>
            </p:cNvPr>
            <p:cNvPicPr>
              <a:picLocks noChangeAspect="1"/>
            </p:cNvPicPr>
            <p:nvPr/>
          </p:nvPicPr>
          <p:blipFill>
            <a:blip r:embed="rId2"/>
            <a:stretch>
              <a:fillRect/>
            </a:stretch>
          </p:blipFill>
          <p:spPr>
            <a:xfrm>
              <a:off x="2806923" y="316426"/>
              <a:ext cx="6578154" cy="6541575"/>
            </a:xfrm>
            <a:prstGeom prst="rect">
              <a:avLst/>
            </a:prstGeom>
          </p:spPr>
        </p:pic>
        <p:sp>
          <p:nvSpPr>
            <p:cNvPr id="8" name="Rectangle 7">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FFFFFF"/>
                </a:solidFill>
              </a:endParaRPr>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152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dirty="0">
              <a:solidFill>
                <a:prstClr val="black"/>
              </a:solidFill>
            </a:endParaRPr>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rgbClr val="FFFFFF"/>
              </a:solidFill>
            </a:endParaRPr>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8141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1"/>
            <a:ext cx="4368800" cy="31242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9" name="Content Placeholder 2"/>
          <p:cNvSpPr>
            <a:spLocks noGrp="1"/>
          </p:cNvSpPr>
          <p:nvPr>
            <p:ph sz="half" idx="14"/>
          </p:nvPr>
        </p:nvSpPr>
        <p:spPr>
          <a:xfrm>
            <a:off x="1219200" y="3429003"/>
            <a:ext cx="4368800" cy="30480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10" name="Content Placeholder 3"/>
          <p:cNvSpPr>
            <a:spLocks noGrp="1"/>
          </p:cNvSpPr>
          <p:nvPr>
            <p:ph sz="half" idx="15"/>
          </p:nvPr>
        </p:nvSpPr>
        <p:spPr>
          <a:xfrm>
            <a:off x="5588000" y="3429003"/>
            <a:ext cx="6197600" cy="3048000"/>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4903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5616-B5A0-4155-942A-0184B64BE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66D65DC-4981-4FCE-B315-0CF7772E5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35068F-3537-4CC9-ABDB-373398CD7C07}"/>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03FCD3B4-7C09-4084-A70B-F194E35C65A5}"/>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98544188-9871-4915-AAB4-7D615C33D887}"/>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78973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nimated - Right Slide Elemen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D5ABBC-9BCA-4AA2-8AF9-0AC4A9504EC4}"/>
              </a:ext>
            </a:extLst>
          </p:cNvPr>
          <p:cNvSpPr>
            <a:spLocks noGrp="1"/>
          </p:cNvSpPr>
          <p:nvPr>
            <p:ph type="pic" sz="quarter" idx="10" hasCustomPrompt="1"/>
          </p:nvPr>
        </p:nvSpPr>
        <p:spPr>
          <a:xfrm>
            <a:off x="2700906" y="-35542"/>
            <a:ext cx="9538278" cy="6911830"/>
          </a:xfrm>
          <a:custGeom>
            <a:avLst/>
            <a:gdLst>
              <a:gd name="connsiteX0" fmla="*/ 0 w 6858004"/>
              <a:gd name="connsiteY0" fmla="*/ 5854829 h 5854829"/>
              <a:gd name="connsiteX1" fmla="*/ 3429002 w 6858004"/>
              <a:gd name="connsiteY1" fmla="*/ 0 h 5854829"/>
              <a:gd name="connsiteX2" fmla="*/ 6858004 w 6858004"/>
              <a:gd name="connsiteY2" fmla="*/ 5854829 h 5854829"/>
              <a:gd name="connsiteX3" fmla="*/ 0 w 6858004"/>
              <a:gd name="connsiteY3" fmla="*/ 5854829 h 5854829"/>
              <a:gd name="connsiteX0" fmla="*/ 0 w 6858004"/>
              <a:gd name="connsiteY0" fmla="*/ 6845429 h 6845429"/>
              <a:gd name="connsiteX1" fmla="*/ 6858002 w 6858004"/>
              <a:gd name="connsiteY1" fmla="*/ 0 h 6845429"/>
              <a:gd name="connsiteX2" fmla="*/ 6858004 w 6858004"/>
              <a:gd name="connsiteY2" fmla="*/ 6845429 h 6845429"/>
              <a:gd name="connsiteX3" fmla="*/ 0 w 6858004"/>
              <a:gd name="connsiteY3" fmla="*/ 6845429 h 6845429"/>
              <a:gd name="connsiteX0" fmla="*/ 0 w 5895979"/>
              <a:gd name="connsiteY0" fmla="*/ 3340229 h 6845429"/>
              <a:gd name="connsiteX1" fmla="*/ 5895977 w 5895979"/>
              <a:gd name="connsiteY1" fmla="*/ 0 h 6845429"/>
              <a:gd name="connsiteX2" fmla="*/ 5895979 w 5895979"/>
              <a:gd name="connsiteY2" fmla="*/ 6845429 h 6845429"/>
              <a:gd name="connsiteX3" fmla="*/ 0 w 5895979"/>
              <a:gd name="connsiteY3" fmla="*/ 3340229 h 6845429"/>
              <a:gd name="connsiteX0" fmla="*/ 0 w 12230104"/>
              <a:gd name="connsiteY0" fmla="*/ 6826379 h 6845429"/>
              <a:gd name="connsiteX1" fmla="*/ 12230102 w 12230104"/>
              <a:gd name="connsiteY1" fmla="*/ 0 h 6845429"/>
              <a:gd name="connsiteX2" fmla="*/ 12230104 w 12230104"/>
              <a:gd name="connsiteY2" fmla="*/ 6845429 h 6845429"/>
              <a:gd name="connsiteX3" fmla="*/ 0 w 12230104"/>
              <a:gd name="connsiteY3" fmla="*/ 6826379 h 6845429"/>
              <a:gd name="connsiteX0" fmla="*/ 0 w 12201529"/>
              <a:gd name="connsiteY0" fmla="*/ 6835904 h 6845429"/>
              <a:gd name="connsiteX1" fmla="*/ 12201527 w 12201529"/>
              <a:gd name="connsiteY1" fmla="*/ 0 h 6845429"/>
              <a:gd name="connsiteX2" fmla="*/ 12201529 w 12201529"/>
              <a:gd name="connsiteY2" fmla="*/ 6845429 h 6845429"/>
              <a:gd name="connsiteX3" fmla="*/ 0 w 12201529"/>
              <a:gd name="connsiteY3" fmla="*/ 6835904 h 6845429"/>
              <a:gd name="connsiteX0" fmla="*/ 0 w 9363079"/>
              <a:gd name="connsiteY0" fmla="*/ 6835904 h 6845429"/>
              <a:gd name="connsiteX1" fmla="*/ 9363077 w 9363079"/>
              <a:gd name="connsiteY1" fmla="*/ 0 h 6845429"/>
              <a:gd name="connsiteX2" fmla="*/ 9363079 w 9363079"/>
              <a:gd name="connsiteY2" fmla="*/ 6845429 h 6845429"/>
              <a:gd name="connsiteX3" fmla="*/ 0 w 9363079"/>
              <a:gd name="connsiteY3" fmla="*/ 6835904 h 6845429"/>
              <a:gd name="connsiteX0" fmla="*/ 0 w 9564247"/>
              <a:gd name="connsiteY0" fmla="*/ 6835904 h 6863717"/>
              <a:gd name="connsiteX1" fmla="*/ 9363077 w 9564247"/>
              <a:gd name="connsiteY1" fmla="*/ 0 h 6863717"/>
              <a:gd name="connsiteX2" fmla="*/ 9564247 w 9564247"/>
              <a:gd name="connsiteY2" fmla="*/ 6863717 h 6863717"/>
              <a:gd name="connsiteX3" fmla="*/ 0 w 9564247"/>
              <a:gd name="connsiteY3" fmla="*/ 6835904 h 6863717"/>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836158 h 6863971"/>
              <a:gd name="connsiteX1" fmla="*/ 9363077 w 10234618"/>
              <a:gd name="connsiteY1" fmla="*/ 254 h 6863971"/>
              <a:gd name="connsiteX2" fmla="*/ 9424039 w 10234618"/>
              <a:gd name="connsiteY2" fmla="*/ 2639443 h 6863971"/>
              <a:gd name="connsiteX3" fmla="*/ 9564247 w 10234618"/>
              <a:gd name="connsiteY3" fmla="*/ 6863971 h 6863971"/>
              <a:gd name="connsiteX4" fmla="*/ 0 w 10234618"/>
              <a:gd name="connsiteY4" fmla="*/ 6836158 h 6863971"/>
              <a:gd name="connsiteX0" fmla="*/ 0 w 10301763"/>
              <a:gd name="connsiteY0" fmla="*/ 7345226 h 7373039"/>
              <a:gd name="connsiteX1" fmla="*/ 9363077 w 10301763"/>
              <a:gd name="connsiteY1" fmla="*/ 509322 h 7373039"/>
              <a:gd name="connsiteX2" fmla="*/ 9680071 w 10301763"/>
              <a:gd name="connsiteY2" fmla="*/ 515039 h 7373039"/>
              <a:gd name="connsiteX3" fmla="*/ 9564247 w 10301763"/>
              <a:gd name="connsiteY3" fmla="*/ 7373039 h 7373039"/>
              <a:gd name="connsiteX4" fmla="*/ 0 w 10301763"/>
              <a:gd name="connsiteY4" fmla="*/ 7345226 h 7373039"/>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9683273"/>
              <a:gd name="connsiteY0" fmla="*/ 6845264 h 6873077"/>
              <a:gd name="connsiteX1" fmla="*/ 9363077 w 9683273"/>
              <a:gd name="connsiteY1" fmla="*/ 9360 h 6873077"/>
              <a:gd name="connsiteX2" fmla="*/ 9680071 w 9683273"/>
              <a:gd name="connsiteY2" fmla="*/ 15077 h 6873077"/>
              <a:gd name="connsiteX3" fmla="*/ 9564247 w 9683273"/>
              <a:gd name="connsiteY3" fmla="*/ 6873077 h 6873077"/>
              <a:gd name="connsiteX4" fmla="*/ 0 w 9683273"/>
              <a:gd name="connsiteY4" fmla="*/ 6845264 h 6873077"/>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7400"/>
              <a:gd name="connsiteY0" fmla="*/ 6867209 h 6895022"/>
              <a:gd name="connsiteX1" fmla="*/ 9363077 w 9567400"/>
              <a:gd name="connsiteY1" fmla="*/ 31305 h 6895022"/>
              <a:gd name="connsiteX2" fmla="*/ 9552055 w 9567400"/>
              <a:gd name="connsiteY2" fmla="*/ 446 h 6895022"/>
              <a:gd name="connsiteX3" fmla="*/ 9564247 w 9567400"/>
              <a:gd name="connsiteY3" fmla="*/ 6895022 h 6895022"/>
              <a:gd name="connsiteX4" fmla="*/ 0 w 9567400"/>
              <a:gd name="connsiteY4" fmla="*/ 6867209 h 6895022"/>
              <a:gd name="connsiteX0" fmla="*/ 0 w 9560497"/>
              <a:gd name="connsiteY0" fmla="*/ 6867209 h 6895022"/>
              <a:gd name="connsiteX1" fmla="*/ 9363077 w 9560497"/>
              <a:gd name="connsiteY1" fmla="*/ 31305 h 6895022"/>
              <a:gd name="connsiteX2" fmla="*/ 9552055 w 9560497"/>
              <a:gd name="connsiteY2" fmla="*/ 446 h 6895022"/>
              <a:gd name="connsiteX3" fmla="*/ 9520002 w 9560497"/>
              <a:gd name="connsiteY3" fmla="*/ 6895022 h 6895022"/>
              <a:gd name="connsiteX4" fmla="*/ 0 w 9560497"/>
              <a:gd name="connsiteY4" fmla="*/ 6867209 h 6895022"/>
              <a:gd name="connsiteX0" fmla="*/ 0 w 9560497"/>
              <a:gd name="connsiteY0" fmla="*/ 6882069 h 6909882"/>
              <a:gd name="connsiteX1" fmla="*/ 9392574 w 9560497"/>
              <a:gd name="connsiteY1" fmla="*/ 9294 h 6909882"/>
              <a:gd name="connsiteX2" fmla="*/ 9552055 w 9560497"/>
              <a:gd name="connsiteY2" fmla="*/ 15306 h 6909882"/>
              <a:gd name="connsiteX3" fmla="*/ 9520002 w 9560497"/>
              <a:gd name="connsiteY3" fmla="*/ 6909882 h 6909882"/>
              <a:gd name="connsiteX4" fmla="*/ 0 w 9560497"/>
              <a:gd name="connsiteY4" fmla="*/ 6882069 h 6909882"/>
              <a:gd name="connsiteX0" fmla="*/ 0 w 9560497"/>
              <a:gd name="connsiteY0" fmla="*/ 6882097 h 6909910"/>
              <a:gd name="connsiteX1" fmla="*/ 9392574 w 9560497"/>
              <a:gd name="connsiteY1" fmla="*/ 9322 h 6909910"/>
              <a:gd name="connsiteX2" fmla="*/ 9552055 w 9560497"/>
              <a:gd name="connsiteY2" fmla="*/ 15334 h 6909910"/>
              <a:gd name="connsiteX3" fmla="*/ 9520002 w 9560497"/>
              <a:gd name="connsiteY3" fmla="*/ 6909910 h 6909910"/>
              <a:gd name="connsiteX4" fmla="*/ 0 w 9560497"/>
              <a:gd name="connsiteY4" fmla="*/ 6882097 h 6909910"/>
              <a:gd name="connsiteX0" fmla="*/ 0 w 9552388"/>
              <a:gd name="connsiteY0" fmla="*/ 6882097 h 6909910"/>
              <a:gd name="connsiteX1" fmla="*/ 9392574 w 9552388"/>
              <a:gd name="connsiteY1" fmla="*/ 9322 h 6909910"/>
              <a:gd name="connsiteX2" fmla="*/ 9552055 w 9552388"/>
              <a:gd name="connsiteY2" fmla="*/ 15334 h 6909910"/>
              <a:gd name="connsiteX3" fmla="*/ 9520002 w 9552388"/>
              <a:gd name="connsiteY3" fmla="*/ 6909910 h 6909910"/>
              <a:gd name="connsiteX4" fmla="*/ 0 w 9552388"/>
              <a:gd name="connsiteY4" fmla="*/ 6882097 h 6909910"/>
              <a:gd name="connsiteX0" fmla="*/ 0 w 9549330"/>
              <a:gd name="connsiteY0" fmla="*/ 6878271 h 6906084"/>
              <a:gd name="connsiteX1" fmla="*/ 9392574 w 9549330"/>
              <a:gd name="connsiteY1" fmla="*/ 5496 h 6906084"/>
              <a:gd name="connsiteX2" fmla="*/ 9544681 w 9549330"/>
              <a:gd name="connsiteY2" fmla="*/ 41005 h 6906084"/>
              <a:gd name="connsiteX3" fmla="*/ 9520002 w 9549330"/>
              <a:gd name="connsiteY3" fmla="*/ 6906084 h 6906084"/>
              <a:gd name="connsiteX4" fmla="*/ 0 w 9549330"/>
              <a:gd name="connsiteY4" fmla="*/ 6878271 h 6906084"/>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278" h="6911830">
                <a:moveTo>
                  <a:pt x="0" y="6884017"/>
                </a:moveTo>
                <a:lnTo>
                  <a:pt x="9392574" y="11242"/>
                </a:lnTo>
                <a:cubicBezTo>
                  <a:pt x="9683087" y="-11554"/>
                  <a:pt x="9435444" y="6874"/>
                  <a:pt x="9515185" y="9880"/>
                </a:cubicBezTo>
                <a:cubicBezTo>
                  <a:pt x="9497094" y="1175956"/>
                  <a:pt x="9507583" y="6171967"/>
                  <a:pt x="9520002" y="6911830"/>
                </a:cubicBezTo>
                <a:lnTo>
                  <a:pt x="0" y="6884017"/>
                </a:lnTo>
                <a:close/>
              </a:path>
            </a:pathLst>
          </a:custGeom>
          <a:solidFill>
            <a:schemeClr val="bg1">
              <a:alpha val="0"/>
            </a:schemeClr>
          </a:solidFill>
        </p:spPr>
        <p:txBody>
          <a:bodyPr/>
          <a:lstStyle>
            <a:lvl1pPr marL="0" indent="0">
              <a:buNone/>
              <a:defRPr/>
            </a:lvl1pPr>
          </a:lstStyle>
          <a:p>
            <a:r>
              <a:rPr lang="en-GB" dirty="0"/>
              <a:t> </a:t>
            </a:r>
          </a:p>
        </p:txBody>
      </p:sp>
    </p:spTree>
    <p:extLst>
      <p:ext uri="{BB962C8B-B14F-4D97-AF65-F5344CB8AC3E}">
        <p14:creationId xmlns:p14="http://schemas.microsoft.com/office/powerpoint/2010/main" val="3110348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nimated - Left Slide Element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D5ABBC-9BCA-4AA2-8AF9-0AC4A9504EC4}"/>
              </a:ext>
            </a:extLst>
          </p:cNvPr>
          <p:cNvSpPr>
            <a:spLocks noGrp="1"/>
          </p:cNvSpPr>
          <p:nvPr>
            <p:ph type="pic" sz="quarter" idx="10" hasCustomPrompt="1"/>
          </p:nvPr>
        </p:nvSpPr>
        <p:spPr>
          <a:xfrm flipH="1">
            <a:off x="-7127" y="-110854"/>
            <a:ext cx="6839218" cy="6987141"/>
          </a:xfrm>
          <a:custGeom>
            <a:avLst/>
            <a:gdLst>
              <a:gd name="connsiteX0" fmla="*/ 0 w 6858004"/>
              <a:gd name="connsiteY0" fmla="*/ 5854829 h 5854829"/>
              <a:gd name="connsiteX1" fmla="*/ 3429002 w 6858004"/>
              <a:gd name="connsiteY1" fmla="*/ 0 h 5854829"/>
              <a:gd name="connsiteX2" fmla="*/ 6858004 w 6858004"/>
              <a:gd name="connsiteY2" fmla="*/ 5854829 h 5854829"/>
              <a:gd name="connsiteX3" fmla="*/ 0 w 6858004"/>
              <a:gd name="connsiteY3" fmla="*/ 5854829 h 5854829"/>
              <a:gd name="connsiteX0" fmla="*/ 0 w 6858004"/>
              <a:gd name="connsiteY0" fmla="*/ 6845429 h 6845429"/>
              <a:gd name="connsiteX1" fmla="*/ 6858002 w 6858004"/>
              <a:gd name="connsiteY1" fmla="*/ 0 h 6845429"/>
              <a:gd name="connsiteX2" fmla="*/ 6858004 w 6858004"/>
              <a:gd name="connsiteY2" fmla="*/ 6845429 h 6845429"/>
              <a:gd name="connsiteX3" fmla="*/ 0 w 6858004"/>
              <a:gd name="connsiteY3" fmla="*/ 6845429 h 6845429"/>
              <a:gd name="connsiteX0" fmla="*/ 0 w 5895979"/>
              <a:gd name="connsiteY0" fmla="*/ 3340229 h 6845429"/>
              <a:gd name="connsiteX1" fmla="*/ 5895977 w 5895979"/>
              <a:gd name="connsiteY1" fmla="*/ 0 h 6845429"/>
              <a:gd name="connsiteX2" fmla="*/ 5895979 w 5895979"/>
              <a:gd name="connsiteY2" fmla="*/ 6845429 h 6845429"/>
              <a:gd name="connsiteX3" fmla="*/ 0 w 5895979"/>
              <a:gd name="connsiteY3" fmla="*/ 3340229 h 6845429"/>
              <a:gd name="connsiteX0" fmla="*/ 0 w 12230104"/>
              <a:gd name="connsiteY0" fmla="*/ 6826379 h 6845429"/>
              <a:gd name="connsiteX1" fmla="*/ 12230102 w 12230104"/>
              <a:gd name="connsiteY1" fmla="*/ 0 h 6845429"/>
              <a:gd name="connsiteX2" fmla="*/ 12230104 w 12230104"/>
              <a:gd name="connsiteY2" fmla="*/ 6845429 h 6845429"/>
              <a:gd name="connsiteX3" fmla="*/ 0 w 12230104"/>
              <a:gd name="connsiteY3" fmla="*/ 6826379 h 6845429"/>
              <a:gd name="connsiteX0" fmla="*/ 0 w 12201529"/>
              <a:gd name="connsiteY0" fmla="*/ 6835904 h 6845429"/>
              <a:gd name="connsiteX1" fmla="*/ 12201527 w 12201529"/>
              <a:gd name="connsiteY1" fmla="*/ 0 h 6845429"/>
              <a:gd name="connsiteX2" fmla="*/ 12201529 w 12201529"/>
              <a:gd name="connsiteY2" fmla="*/ 6845429 h 6845429"/>
              <a:gd name="connsiteX3" fmla="*/ 0 w 12201529"/>
              <a:gd name="connsiteY3" fmla="*/ 6835904 h 6845429"/>
              <a:gd name="connsiteX0" fmla="*/ 0 w 9363079"/>
              <a:gd name="connsiteY0" fmla="*/ 6835904 h 6845429"/>
              <a:gd name="connsiteX1" fmla="*/ 9363077 w 9363079"/>
              <a:gd name="connsiteY1" fmla="*/ 0 h 6845429"/>
              <a:gd name="connsiteX2" fmla="*/ 9363079 w 9363079"/>
              <a:gd name="connsiteY2" fmla="*/ 6845429 h 6845429"/>
              <a:gd name="connsiteX3" fmla="*/ 0 w 9363079"/>
              <a:gd name="connsiteY3" fmla="*/ 6835904 h 6845429"/>
              <a:gd name="connsiteX0" fmla="*/ 0 w 9564247"/>
              <a:gd name="connsiteY0" fmla="*/ 6835904 h 6863717"/>
              <a:gd name="connsiteX1" fmla="*/ 9363077 w 9564247"/>
              <a:gd name="connsiteY1" fmla="*/ 0 h 6863717"/>
              <a:gd name="connsiteX2" fmla="*/ 9564247 w 9564247"/>
              <a:gd name="connsiteY2" fmla="*/ 6863717 h 6863717"/>
              <a:gd name="connsiteX3" fmla="*/ 0 w 9564247"/>
              <a:gd name="connsiteY3" fmla="*/ 6835904 h 6863717"/>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970682 h 6998495"/>
              <a:gd name="connsiteX1" fmla="*/ 9363077 w 10234618"/>
              <a:gd name="connsiteY1" fmla="*/ 134778 h 6998495"/>
              <a:gd name="connsiteX2" fmla="*/ 9424039 w 10234618"/>
              <a:gd name="connsiteY2" fmla="*/ 2773967 h 6998495"/>
              <a:gd name="connsiteX3" fmla="*/ 9564247 w 10234618"/>
              <a:gd name="connsiteY3" fmla="*/ 6998495 h 6998495"/>
              <a:gd name="connsiteX4" fmla="*/ 0 w 10234618"/>
              <a:gd name="connsiteY4" fmla="*/ 6970682 h 6998495"/>
              <a:gd name="connsiteX0" fmla="*/ 0 w 10234618"/>
              <a:gd name="connsiteY0" fmla="*/ 6836158 h 6863971"/>
              <a:gd name="connsiteX1" fmla="*/ 9363077 w 10234618"/>
              <a:gd name="connsiteY1" fmla="*/ 254 h 6863971"/>
              <a:gd name="connsiteX2" fmla="*/ 9424039 w 10234618"/>
              <a:gd name="connsiteY2" fmla="*/ 2639443 h 6863971"/>
              <a:gd name="connsiteX3" fmla="*/ 9564247 w 10234618"/>
              <a:gd name="connsiteY3" fmla="*/ 6863971 h 6863971"/>
              <a:gd name="connsiteX4" fmla="*/ 0 w 10234618"/>
              <a:gd name="connsiteY4" fmla="*/ 6836158 h 6863971"/>
              <a:gd name="connsiteX0" fmla="*/ 0 w 10301763"/>
              <a:gd name="connsiteY0" fmla="*/ 7345226 h 7373039"/>
              <a:gd name="connsiteX1" fmla="*/ 9363077 w 10301763"/>
              <a:gd name="connsiteY1" fmla="*/ 509322 h 7373039"/>
              <a:gd name="connsiteX2" fmla="*/ 9680071 w 10301763"/>
              <a:gd name="connsiteY2" fmla="*/ 515039 h 7373039"/>
              <a:gd name="connsiteX3" fmla="*/ 9564247 w 10301763"/>
              <a:gd name="connsiteY3" fmla="*/ 7373039 h 7373039"/>
              <a:gd name="connsiteX4" fmla="*/ 0 w 10301763"/>
              <a:gd name="connsiteY4" fmla="*/ 7345226 h 7373039"/>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10301763"/>
              <a:gd name="connsiteY0" fmla="*/ 6845264 h 6873077"/>
              <a:gd name="connsiteX1" fmla="*/ 9363077 w 10301763"/>
              <a:gd name="connsiteY1" fmla="*/ 9360 h 6873077"/>
              <a:gd name="connsiteX2" fmla="*/ 9680071 w 10301763"/>
              <a:gd name="connsiteY2" fmla="*/ 15077 h 6873077"/>
              <a:gd name="connsiteX3" fmla="*/ 9564247 w 10301763"/>
              <a:gd name="connsiteY3" fmla="*/ 6873077 h 6873077"/>
              <a:gd name="connsiteX4" fmla="*/ 0 w 10301763"/>
              <a:gd name="connsiteY4" fmla="*/ 6845264 h 6873077"/>
              <a:gd name="connsiteX0" fmla="*/ 0 w 9683273"/>
              <a:gd name="connsiteY0" fmla="*/ 6845264 h 6873077"/>
              <a:gd name="connsiteX1" fmla="*/ 9363077 w 9683273"/>
              <a:gd name="connsiteY1" fmla="*/ 9360 h 6873077"/>
              <a:gd name="connsiteX2" fmla="*/ 9680071 w 9683273"/>
              <a:gd name="connsiteY2" fmla="*/ 15077 h 6873077"/>
              <a:gd name="connsiteX3" fmla="*/ 9564247 w 9683273"/>
              <a:gd name="connsiteY3" fmla="*/ 6873077 h 6873077"/>
              <a:gd name="connsiteX4" fmla="*/ 0 w 9683273"/>
              <a:gd name="connsiteY4" fmla="*/ 6845264 h 6873077"/>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4247"/>
              <a:gd name="connsiteY0" fmla="*/ 6867209 h 6895022"/>
              <a:gd name="connsiteX1" fmla="*/ 9363077 w 9564247"/>
              <a:gd name="connsiteY1" fmla="*/ 31305 h 6895022"/>
              <a:gd name="connsiteX2" fmla="*/ 9552055 w 9564247"/>
              <a:gd name="connsiteY2" fmla="*/ 446 h 6895022"/>
              <a:gd name="connsiteX3" fmla="*/ 9564247 w 9564247"/>
              <a:gd name="connsiteY3" fmla="*/ 6895022 h 6895022"/>
              <a:gd name="connsiteX4" fmla="*/ 0 w 9564247"/>
              <a:gd name="connsiteY4" fmla="*/ 6867209 h 6895022"/>
              <a:gd name="connsiteX0" fmla="*/ 0 w 9567400"/>
              <a:gd name="connsiteY0" fmla="*/ 6867209 h 6895022"/>
              <a:gd name="connsiteX1" fmla="*/ 9363077 w 9567400"/>
              <a:gd name="connsiteY1" fmla="*/ 31305 h 6895022"/>
              <a:gd name="connsiteX2" fmla="*/ 9552055 w 9567400"/>
              <a:gd name="connsiteY2" fmla="*/ 446 h 6895022"/>
              <a:gd name="connsiteX3" fmla="*/ 9564247 w 9567400"/>
              <a:gd name="connsiteY3" fmla="*/ 6895022 h 6895022"/>
              <a:gd name="connsiteX4" fmla="*/ 0 w 9567400"/>
              <a:gd name="connsiteY4" fmla="*/ 6867209 h 6895022"/>
              <a:gd name="connsiteX0" fmla="*/ 0 w 9560497"/>
              <a:gd name="connsiteY0" fmla="*/ 6867209 h 6895022"/>
              <a:gd name="connsiteX1" fmla="*/ 9363077 w 9560497"/>
              <a:gd name="connsiteY1" fmla="*/ 31305 h 6895022"/>
              <a:gd name="connsiteX2" fmla="*/ 9552055 w 9560497"/>
              <a:gd name="connsiteY2" fmla="*/ 446 h 6895022"/>
              <a:gd name="connsiteX3" fmla="*/ 9520002 w 9560497"/>
              <a:gd name="connsiteY3" fmla="*/ 6895022 h 6895022"/>
              <a:gd name="connsiteX4" fmla="*/ 0 w 9560497"/>
              <a:gd name="connsiteY4" fmla="*/ 6867209 h 6895022"/>
              <a:gd name="connsiteX0" fmla="*/ 0 w 9560497"/>
              <a:gd name="connsiteY0" fmla="*/ 6882069 h 6909882"/>
              <a:gd name="connsiteX1" fmla="*/ 9392574 w 9560497"/>
              <a:gd name="connsiteY1" fmla="*/ 9294 h 6909882"/>
              <a:gd name="connsiteX2" fmla="*/ 9552055 w 9560497"/>
              <a:gd name="connsiteY2" fmla="*/ 15306 h 6909882"/>
              <a:gd name="connsiteX3" fmla="*/ 9520002 w 9560497"/>
              <a:gd name="connsiteY3" fmla="*/ 6909882 h 6909882"/>
              <a:gd name="connsiteX4" fmla="*/ 0 w 9560497"/>
              <a:gd name="connsiteY4" fmla="*/ 6882069 h 6909882"/>
              <a:gd name="connsiteX0" fmla="*/ 0 w 9560497"/>
              <a:gd name="connsiteY0" fmla="*/ 6882097 h 6909910"/>
              <a:gd name="connsiteX1" fmla="*/ 9392574 w 9560497"/>
              <a:gd name="connsiteY1" fmla="*/ 9322 h 6909910"/>
              <a:gd name="connsiteX2" fmla="*/ 9552055 w 9560497"/>
              <a:gd name="connsiteY2" fmla="*/ 15334 h 6909910"/>
              <a:gd name="connsiteX3" fmla="*/ 9520002 w 9560497"/>
              <a:gd name="connsiteY3" fmla="*/ 6909910 h 6909910"/>
              <a:gd name="connsiteX4" fmla="*/ 0 w 9560497"/>
              <a:gd name="connsiteY4" fmla="*/ 6882097 h 6909910"/>
              <a:gd name="connsiteX0" fmla="*/ 0 w 9552388"/>
              <a:gd name="connsiteY0" fmla="*/ 6882097 h 6909910"/>
              <a:gd name="connsiteX1" fmla="*/ 9392574 w 9552388"/>
              <a:gd name="connsiteY1" fmla="*/ 9322 h 6909910"/>
              <a:gd name="connsiteX2" fmla="*/ 9552055 w 9552388"/>
              <a:gd name="connsiteY2" fmla="*/ 15334 h 6909910"/>
              <a:gd name="connsiteX3" fmla="*/ 9520002 w 9552388"/>
              <a:gd name="connsiteY3" fmla="*/ 6909910 h 6909910"/>
              <a:gd name="connsiteX4" fmla="*/ 0 w 9552388"/>
              <a:gd name="connsiteY4" fmla="*/ 6882097 h 6909910"/>
              <a:gd name="connsiteX0" fmla="*/ 0 w 9549330"/>
              <a:gd name="connsiteY0" fmla="*/ 6878271 h 6906084"/>
              <a:gd name="connsiteX1" fmla="*/ 9392574 w 9549330"/>
              <a:gd name="connsiteY1" fmla="*/ 5496 h 6906084"/>
              <a:gd name="connsiteX2" fmla="*/ 9544681 w 9549330"/>
              <a:gd name="connsiteY2" fmla="*/ 41005 h 6906084"/>
              <a:gd name="connsiteX3" fmla="*/ 9520002 w 9549330"/>
              <a:gd name="connsiteY3" fmla="*/ 6906084 h 6906084"/>
              <a:gd name="connsiteX4" fmla="*/ 0 w 9549330"/>
              <a:gd name="connsiteY4" fmla="*/ 6878271 h 6906084"/>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9538278"/>
              <a:gd name="connsiteY0" fmla="*/ 6884017 h 6911830"/>
              <a:gd name="connsiteX1" fmla="*/ 9392574 w 9538278"/>
              <a:gd name="connsiteY1" fmla="*/ 11242 h 6911830"/>
              <a:gd name="connsiteX2" fmla="*/ 9515185 w 9538278"/>
              <a:gd name="connsiteY2" fmla="*/ 9880 h 6911830"/>
              <a:gd name="connsiteX3" fmla="*/ 9520002 w 9538278"/>
              <a:gd name="connsiteY3" fmla="*/ 6911830 h 6911830"/>
              <a:gd name="connsiteX4" fmla="*/ 0 w 9538278"/>
              <a:gd name="connsiteY4" fmla="*/ 6884017 h 6911830"/>
              <a:gd name="connsiteX0" fmla="*/ 0 w 7582255"/>
              <a:gd name="connsiteY0" fmla="*/ 6896717 h 6911830"/>
              <a:gd name="connsiteX1" fmla="*/ 7436551 w 7582255"/>
              <a:gd name="connsiteY1" fmla="*/ 11242 h 6911830"/>
              <a:gd name="connsiteX2" fmla="*/ 7559162 w 7582255"/>
              <a:gd name="connsiteY2" fmla="*/ 9880 h 6911830"/>
              <a:gd name="connsiteX3" fmla="*/ 7563979 w 7582255"/>
              <a:gd name="connsiteY3" fmla="*/ 6911830 h 6911830"/>
              <a:gd name="connsiteX4" fmla="*/ 0 w 7582255"/>
              <a:gd name="connsiteY4" fmla="*/ 6896717 h 6911830"/>
              <a:gd name="connsiteX0" fmla="*/ 0 w 7582255"/>
              <a:gd name="connsiteY0" fmla="*/ 6896717 h 6911830"/>
              <a:gd name="connsiteX1" fmla="*/ 7436551 w 7582255"/>
              <a:gd name="connsiteY1" fmla="*/ 11242 h 6911830"/>
              <a:gd name="connsiteX2" fmla="*/ 7559162 w 7582255"/>
              <a:gd name="connsiteY2" fmla="*/ 9880 h 6911830"/>
              <a:gd name="connsiteX3" fmla="*/ 7563979 w 7582255"/>
              <a:gd name="connsiteY3" fmla="*/ 6911830 h 6911830"/>
              <a:gd name="connsiteX4" fmla="*/ 0 w 7582255"/>
              <a:gd name="connsiteY4" fmla="*/ 6896717 h 6911830"/>
              <a:gd name="connsiteX0" fmla="*/ 58 w 7582313"/>
              <a:gd name="connsiteY0" fmla="*/ 6896717 h 6911830"/>
              <a:gd name="connsiteX1" fmla="*/ 7436609 w 7582313"/>
              <a:gd name="connsiteY1" fmla="*/ 11242 h 6911830"/>
              <a:gd name="connsiteX2" fmla="*/ 7559220 w 7582313"/>
              <a:gd name="connsiteY2" fmla="*/ 9880 h 6911830"/>
              <a:gd name="connsiteX3" fmla="*/ 7564037 w 7582313"/>
              <a:gd name="connsiteY3" fmla="*/ 6911830 h 6911830"/>
              <a:gd name="connsiteX4" fmla="*/ 58 w 7582313"/>
              <a:gd name="connsiteY4" fmla="*/ 6896717 h 6911830"/>
              <a:gd name="connsiteX0" fmla="*/ 55 w 7564034"/>
              <a:gd name="connsiteY0" fmla="*/ 6972028 h 6987141"/>
              <a:gd name="connsiteX1" fmla="*/ 7436606 w 7564034"/>
              <a:gd name="connsiteY1" fmla="*/ 86553 h 6987141"/>
              <a:gd name="connsiteX2" fmla="*/ 7559217 w 7564034"/>
              <a:gd name="connsiteY2" fmla="*/ 85191 h 6987141"/>
              <a:gd name="connsiteX3" fmla="*/ 7564034 w 7564034"/>
              <a:gd name="connsiteY3" fmla="*/ 6987141 h 6987141"/>
              <a:gd name="connsiteX4" fmla="*/ 55 w 7564034"/>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7563979"/>
              <a:gd name="connsiteY0" fmla="*/ 6972028 h 6987141"/>
              <a:gd name="connsiteX1" fmla="*/ 7436551 w 7563979"/>
              <a:gd name="connsiteY1" fmla="*/ 86553 h 6987141"/>
              <a:gd name="connsiteX2" fmla="*/ 7559162 w 7563979"/>
              <a:gd name="connsiteY2" fmla="*/ 85191 h 6987141"/>
              <a:gd name="connsiteX3" fmla="*/ 7563979 w 7563979"/>
              <a:gd name="connsiteY3" fmla="*/ 6987141 h 6987141"/>
              <a:gd name="connsiteX4" fmla="*/ 0 w 7563979"/>
              <a:gd name="connsiteY4" fmla="*/ 6972028 h 6987141"/>
              <a:gd name="connsiteX0" fmla="*/ 0 w 6979712"/>
              <a:gd name="connsiteY0" fmla="*/ 6972028 h 6987141"/>
              <a:gd name="connsiteX1" fmla="*/ 6852284 w 6979712"/>
              <a:gd name="connsiteY1" fmla="*/ 86553 h 6987141"/>
              <a:gd name="connsiteX2" fmla="*/ 6974895 w 6979712"/>
              <a:gd name="connsiteY2" fmla="*/ 85191 h 6987141"/>
              <a:gd name="connsiteX3" fmla="*/ 6979712 w 6979712"/>
              <a:gd name="connsiteY3" fmla="*/ 6987141 h 6987141"/>
              <a:gd name="connsiteX4" fmla="*/ 0 w 6979712"/>
              <a:gd name="connsiteY4" fmla="*/ 6972028 h 6987141"/>
              <a:gd name="connsiteX0" fmla="*/ 0 w 6979712"/>
              <a:gd name="connsiteY0" fmla="*/ 6972028 h 6987141"/>
              <a:gd name="connsiteX1" fmla="*/ 6852284 w 6979712"/>
              <a:gd name="connsiteY1" fmla="*/ 86553 h 6987141"/>
              <a:gd name="connsiteX2" fmla="*/ 6974895 w 6979712"/>
              <a:gd name="connsiteY2" fmla="*/ 85191 h 6987141"/>
              <a:gd name="connsiteX3" fmla="*/ 6979712 w 6979712"/>
              <a:gd name="connsiteY3" fmla="*/ 6987141 h 6987141"/>
              <a:gd name="connsiteX4" fmla="*/ 0 w 6979712"/>
              <a:gd name="connsiteY4" fmla="*/ 6972028 h 6987141"/>
              <a:gd name="connsiteX0" fmla="*/ 0 w 6839996"/>
              <a:gd name="connsiteY0" fmla="*/ 6984728 h 6987141"/>
              <a:gd name="connsiteX1" fmla="*/ 6712568 w 6839996"/>
              <a:gd name="connsiteY1" fmla="*/ 86553 h 6987141"/>
              <a:gd name="connsiteX2" fmla="*/ 6835179 w 6839996"/>
              <a:gd name="connsiteY2" fmla="*/ 85191 h 6987141"/>
              <a:gd name="connsiteX3" fmla="*/ 6839996 w 6839996"/>
              <a:gd name="connsiteY3" fmla="*/ 6987141 h 6987141"/>
              <a:gd name="connsiteX4" fmla="*/ 0 w 6839996"/>
              <a:gd name="connsiteY4" fmla="*/ 6984728 h 6987141"/>
              <a:gd name="connsiteX0" fmla="*/ 0 w 6839996"/>
              <a:gd name="connsiteY0" fmla="*/ 6984728 h 6987141"/>
              <a:gd name="connsiteX1" fmla="*/ 6712568 w 6839996"/>
              <a:gd name="connsiteY1" fmla="*/ 86553 h 6987141"/>
              <a:gd name="connsiteX2" fmla="*/ 6835179 w 6839996"/>
              <a:gd name="connsiteY2" fmla="*/ 85191 h 6987141"/>
              <a:gd name="connsiteX3" fmla="*/ 6839996 w 6839996"/>
              <a:gd name="connsiteY3" fmla="*/ 6987141 h 6987141"/>
              <a:gd name="connsiteX4" fmla="*/ 0 w 6839996"/>
              <a:gd name="connsiteY4" fmla="*/ 6984728 h 6987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9996" h="6987141">
                <a:moveTo>
                  <a:pt x="0" y="6984728"/>
                </a:moveTo>
                <a:cubicBezTo>
                  <a:pt x="1325115" y="5580630"/>
                  <a:pt x="5419917" y="1223178"/>
                  <a:pt x="6712568" y="86553"/>
                </a:cubicBezTo>
                <a:cubicBezTo>
                  <a:pt x="6931407" y="-105871"/>
                  <a:pt x="6755438" y="82185"/>
                  <a:pt x="6835179" y="85191"/>
                </a:cubicBezTo>
                <a:cubicBezTo>
                  <a:pt x="6817088" y="1251267"/>
                  <a:pt x="6827577" y="6247278"/>
                  <a:pt x="6839996" y="6987141"/>
                </a:cubicBezTo>
                <a:lnTo>
                  <a:pt x="0" y="6984728"/>
                </a:lnTo>
                <a:close/>
              </a:path>
            </a:pathLst>
          </a:custGeom>
          <a:solidFill>
            <a:schemeClr val="bg1">
              <a:alpha val="0"/>
            </a:schemeClr>
          </a:solidFill>
        </p:spPr>
        <p:txBody>
          <a:bodyPr/>
          <a:lstStyle>
            <a:lvl1pPr marL="0" indent="0">
              <a:buNone/>
              <a:defRPr/>
            </a:lvl1pPr>
          </a:lstStyle>
          <a:p>
            <a:r>
              <a:rPr lang="en-GB" dirty="0"/>
              <a:t> </a:t>
            </a:r>
          </a:p>
        </p:txBody>
      </p:sp>
    </p:spTree>
    <p:extLst>
      <p:ext uri="{BB962C8B-B14F-4D97-AF65-F5344CB8AC3E}">
        <p14:creationId xmlns:p14="http://schemas.microsoft.com/office/powerpoint/2010/main" val="84044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6000"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DC03D-F52B-48B9-BCDA-7A07771CE4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628967-7A0C-4E5A-B8DA-1629F7EAB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B8E305-5426-484F-BCF2-F336D5DA3F8E}"/>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4BE70714-78ED-46C1-825D-7F53C6DDF37C}"/>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670A4E99-E0F5-4425-83A7-7F575AF210C1}"/>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5494931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165F-24A6-4E73-BA57-0CAEC02E84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4269E7-E4C5-4D03-B29B-92D05313BE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A17B94-9B50-4208-BD4F-D6D111199A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35FBBF-B58A-4246-B5AA-2D75ABD004A9}"/>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BE41C8E3-7369-4E93-BC14-22619B0AC165}"/>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44087E6F-B57C-4E08-AEB3-E34E623233CE}"/>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56428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0880-EF5A-4BC5-A018-C8260ACC115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0B68F7-0579-463A-8F55-E674F2A9EE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334326-A7E2-4FBE-82D6-363B7345D8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74DA3E-2A9C-4C4B-9886-764A44D5A5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50975D-EC8F-4290-9873-CBA0DA4A3AD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3841EB-B9BB-41A2-BEE4-B5B3B2A5D494}"/>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8" name="Footer Placeholder 7">
            <a:extLst>
              <a:ext uri="{FF2B5EF4-FFF2-40B4-BE49-F238E27FC236}">
                <a16:creationId xmlns:a16="http://schemas.microsoft.com/office/drawing/2014/main" id="{90868117-6E7A-4DBF-A30B-AC1910914313}"/>
              </a:ext>
            </a:extLst>
          </p:cNvPr>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a:extLst>
              <a:ext uri="{FF2B5EF4-FFF2-40B4-BE49-F238E27FC236}">
                <a16:creationId xmlns:a16="http://schemas.microsoft.com/office/drawing/2014/main" id="{0E121614-54CF-470B-8961-D864B67D8291}"/>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384135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4936-0801-6538-5E1E-15B55EA9F6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60AE0-54B9-83BC-E6FA-CEF9B7B69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90CD7E-A533-22F3-6AB4-FCECA2635230}"/>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5" name="Footer Placeholder 4">
            <a:extLst>
              <a:ext uri="{FF2B5EF4-FFF2-40B4-BE49-F238E27FC236}">
                <a16:creationId xmlns:a16="http://schemas.microsoft.com/office/drawing/2014/main" id="{D8F5A933-D251-D81D-9260-0F61F0CDEE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B0C5E3-7860-0288-CA88-27CCFC99245B}"/>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15785019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C34A736-8D58-4D4D-B6DA-C60C34A17509}"/>
              </a:ext>
            </a:extLst>
          </p:cNvPr>
          <p:cNvSpPr>
            <a:spLocks noGrp="1"/>
          </p:cNvSpPr>
          <p:nvPr>
            <p:ph type="pic" sz="quarter" idx="10"/>
          </p:nvPr>
        </p:nvSpPr>
        <p:spPr>
          <a:xfrm>
            <a:off x="2617528" y="2309733"/>
            <a:ext cx="2039937" cy="1819275"/>
          </a:xfrm>
        </p:spPr>
        <p:txBody>
          <a:bodyPr/>
          <a:lstStyle/>
          <a:p>
            <a:endParaRPr lang="en-GB" dirty="0"/>
          </a:p>
        </p:txBody>
      </p:sp>
      <p:sp>
        <p:nvSpPr>
          <p:cNvPr id="11" name="Picture Placeholder 9">
            <a:extLst>
              <a:ext uri="{FF2B5EF4-FFF2-40B4-BE49-F238E27FC236}">
                <a16:creationId xmlns:a16="http://schemas.microsoft.com/office/drawing/2014/main" id="{53F83D83-3547-4395-A095-A201F984EDEB}"/>
              </a:ext>
            </a:extLst>
          </p:cNvPr>
          <p:cNvSpPr>
            <a:spLocks noGrp="1"/>
          </p:cNvSpPr>
          <p:nvPr>
            <p:ph type="pic" sz="quarter" idx="11"/>
          </p:nvPr>
        </p:nvSpPr>
        <p:spPr>
          <a:xfrm>
            <a:off x="5062184" y="2308851"/>
            <a:ext cx="2039937" cy="1819275"/>
          </a:xfrm>
        </p:spPr>
        <p:txBody>
          <a:bodyPr/>
          <a:lstStyle/>
          <a:p>
            <a:endParaRPr lang="en-GB" dirty="0"/>
          </a:p>
        </p:txBody>
      </p:sp>
      <p:sp>
        <p:nvSpPr>
          <p:cNvPr id="12" name="Picture Placeholder 9">
            <a:extLst>
              <a:ext uri="{FF2B5EF4-FFF2-40B4-BE49-F238E27FC236}">
                <a16:creationId xmlns:a16="http://schemas.microsoft.com/office/drawing/2014/main" id="{28160594-A1F0-46ED-8C97-0AD4964C6383}"/>
              </a:ext>
            </a:extLst>
          </p:cNvPr>
          <p:cNvSpPr>
            <a:spLocks noGrp="1"/>
          </p:cNvSpPr>
          <p:nvPr>
            <p:ph type="pic" sz="quarter" idx="12"/>
          </p:nvPr>
        </p:nvSpPr>
        <p:spPr>
          <a:xfrm>
            <a:off x="7534535" y="2308850"/>
            <a:ext cx="2039937" cy="1819275"/>
          </a:xfrm>
        </p:spPr>
        <p:txBody>
          <a:bodyPr/>
          <a:lstStyle/>
          <a:p>
            <a:endParaRPr lang="en-GB" dirty="0"/>
          </a:p>
        </p:txBody>
      </p:sp>
    </p:spTree>
    <p:extLst>
      <p:ext uri="{BB962C8B-B14F-4D97-AF65-F5344CB8AC3E}">
        <p14:creationId xmlns:p14="http://schemas.microsoft.com/office/powerpoint/2010/main" val="4208959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949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imated - Full Slide Elemen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FDCF3B-A0C6-422B-A89F-BE08BE29398E}"/>
              </a:ext>
            </a:extLst>
          </p:cNvPr>
          <p:cNvSpPr>
            <a:spLocks noGrp="1"/>
          </p:cNvSpPr>
          <p:nvPr>
            <p:ph type="pic" sz="quarter" idx="10" hasCustomPrompt="1"/>
          </p:nvPr>
        </p:nvSpPr>
        <p:spPr>
          <a:xfrm>
            <a:off x="0" y="0"/>
            <a:ext cx="12192000" cy="6858000"/>
          </a:xfrm>
          <a:solidFill>
            <a:schemeClr val="tx1">
              <a:lumMod val="50000"/>
              <a:lumOff val="50000"/>
              <a:alpha val="0"/>
            </a:schemeClr>
          </a:solidFill>
        </p:spPr>
        <p:txBody>
          <a:bodyPr/>
          <a:lstStyle>
            <a:lvl1pPr marL="0" indent="0">
              <a:buNone/>
              <a:defRPr/>
            </a:lvl1pPr>
          </a:lstStyle>
          <a:p>
            <a:r>
              <a:rPr lang="en-US" dirty="0"/>
              <a:t> </a:t>
            </a:r>
          </a:p>
        </p:txBody>
      </p:sp>
    </p:spTree>
    <p:extLst>
      <p:ext uri="{BB962C8B-B14F-4D97-AF65-F5344CB8AC3E}">
        <p14:creationId xmlns:p14="http://schemas.microsoft.com/office/powerpoint/2010/main" val="396813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E01EF-19B0-4DEF-84B0-DDD91300AD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72CBF9-D470-4C57-B9AB-5271411245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2C086C-E728-4669-B3BB-A4C93AEC2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188B28-28C5-4197-AF39-BB5D9A9B613D}"/>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08F1508D-15C2-4C24-BC3B-6394D5D58F7A}"/>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7ACD45C4-F0CC-4493-B38C-6A6A5809171B}"/>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961152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D99C-2989-4171-AEC1-BB723E5EB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88FAEB-46E7-4FD9-A8AE-DBDAD1E565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E47D05D-E87C-4DB0-AC9B-A42499C20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3C8E4C-C94B-4022-B6DA-A24BCCAFDCD8}"/>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6" name="Footer Placeholder 5">
            <a:extLst>
              <a:ext uri="{FF2B5EF4-FFF2-40B4-BE49-F238E27FC236}">
                <a16:creationId xmlns:a16="http://schemas.microsoft.com/office/drawing/2014/main" id="{2018EBE5-0F1B-45C1-BE01-E895255D8312}"/>
              </a:ext>
            </a:extLst>
          </p:cNvPr>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a:extLst>
              <a:ext uri="{FF2B5EF4-FFF2-40B4-BE49-F238E27FC236}">
                <a16:creationId xmlns:a16="http://schemas.microsoft.com/office/drawing/2014/main" id="{9C9B7BAD-83D9-40E1-9A84-1AFFEC36749D}"/>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23026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20F5-FD1F-48B6-A9DF-EBD3BCC7F2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90F38E-4E86-4E1F-B6C3-49786AD763A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FD258-F357-4C49-8F83-21157BFD3633}"/>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A802D066-ADD5-4AF0-9DE5-3004D164D156}"/>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5D3FB85D-7E73-42EA-981A-05CBE8A8B58F}"/>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429867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550754-6B0E-4AE4-8BA8-9E64B90A54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ED6487-80B2-4478-A668-B14234A4AB3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D5D76F-0A9D-4A8F-AA26-5D7DE2585D5F}"/>
              </a:ext>
            </a:extLst>
          </p:cNvPr>
          <p:cNvSpPr>
            <a:spLocks noGrp="1"/>
          </p:cNvSpPr>
          <p:nvPr>
            <p:ph type="dt" sz="half" idx="10"/>
          </p:nvPr>
        </p:nvSpPr>
        <p:spPr/>
        <p:txBody>
          <a:body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D2236109-8B59-43AA-B892-7A291297FE7F}"/>
              </a:ext>
            </a:extLst>
          </p:cNvPr>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F3D5B489-8B8A-4A40-B80A-A151D9259FC0}"/>
              </a:ext>
            </a:extLst>
          </p:cNvPr>
          <p:cNvSpPr>
            <a:spLocks noGrp="1"/>
          </p:cNvSpPr>
          <p:nvPr>
            <p:ph type="sldNum" sz="quarter" idx="12"/>
          </p:nvPr>
        </p:nvSpPr>
        <p:spPr/>
        <p:txBody>
          <a:body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16577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2086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1219200" y="304801"/>
            <a:ext cx="4368800" cy="31242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6" name="Content Placeholder 3"/>
          <p:cNvSpPr>
            <a:spLocks noGrp="1"/>
          </p:cNvSpPr>
          <p:nvPr>
            <p:ph sz="half" idx="2"/>
          </p:nvPr>
        </p:nvSpPr>
        <p:spPr>
          <a:xfrm>
            <a:off x="5791200" y="304805"/>
            <a:ext cx="5994400" cy="3125315"/>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9" name="Content Placeholder 2"/>
          <p:cNvSpPr>
            <a:spLocks noGrp="1"/>
          </p:cNvSpPr>
          <p:nvPr>
            <p:ph sz="half" idx="14"/>
          </p:nvPr>
        </p:nvSpPr>
        <p:spPr>
          <a:xfrm>
            <a:off x="1219200" y="3429003"/>
            <a:ext cx="4368800" cy="3048000"/>
          </a:xfrm>
        </p:spPr>
        <p:txBody>
          <a:bodyPr/>
          <a:lstStyle>
            <a:lvl1pPr>
              <a:defRPr sz="2593"/>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10" name="Content Placeholder 3"/>
          <p:cNvSpPr>
            <a:spLocks noGrp="1"/>
          </p:cNvSpPr>
          <p:nvPr>
            <p:ph sz="half" idx="15"/>
          </p:nvPr>
        </p:nvSpPr>
        <p:spPr>
          <a:xfrm>
            <a:off x="5588000" y="3429003"/>
            <a:ext cx="6197600" cy="3048000"/>
          </a:xfrm>
        </p:spPr>
        <p:txBody>
          <a:bodyPr anchor="ctr">
            <a:normAutofit/>
          </a:bodyPr>
          <a:lstStyle>
            <a:lvl1pPr>
              <a:defRPr sz="1831"/>
            </a:lvl1pPr>
            <a:lvl2pPr>
              <a:defRPr sz="2288"/>
            </a:lvl2pPr>
            <a:lvl3pPr>
              <a:defRPr sz="1831"/>
            </a:lvl3pPr>
            <a:lvl4pPr>
              <a:defRPr sz="1831"/>
            </a:lvl4pPr>
            <a:lvl5pPr>
              <a:defRPr sz="1831"/>
            </a:lvl5pPr>
            <a:lvl6pPr>
              <a:defRPr sz="1831"/>
            </a:lvl6pPr>
            <a:lvl7pPr>
              <a:defRPr sz="1831"/>
            </a:lvl7pPr>
            <a:lvl8pPr>
              <a:defRPr sz="1831"/>
            </a:lvl8pPr>
            <a:lvl9pPr>
              <a:defRPr sz="1831"/>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39330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10_Title Only">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p:txBody>
          <a:body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4" name="Footer Placeholder 3"/>
          <p:cNvSpPr>
            <a:spLocks noGrp="1"/>
          </p:cNvSpPr>
          <p:nvPr userDrawn="1">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userDrawn="1">
            <p:ph type="sldNum" sz="quarter" idx="12"/>
          </p:nvPr>
        </p:nvSpPr>
        <p:spPr/>
        <p:txBody>
          <a:body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083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A3FE6-EA26-1355-1830-238F425AF2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552C64-9D4F-677E-8D24-BDBB7EC5DB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5BD50D-B459-E231-D34F-4DC2D01321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838F86-E0DB-F4A8-F65C-EECB35F6E431}"/>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6" name="Footer Placeholder 5">
            <a:extLst>
              <a:ext uri="{FF2B5EF4-FFF2-40B4-BE49-F238E27FC236}">
                <a16:creationId xmlns:a16="http://schemas.microsoft.com/office/drawing/2014/main" id="{13E547CB-8BD2-6309-8F2A-CDFAC8E491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4FDD52-4DD7-F89E-55D2-8D056540DCA6}"/>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381789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E79C-1FD3-35C9-C61E-9A04DEDC03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4DE213-E513-3DF1-7607-4DA340FCB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3D7D77-3D19-AFB0-6A6F-3C4AABB476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16FF9F-3A02-17D1-5923-DF1155BBCA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1FD94C-4966-EF44-A587-364699960E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98118D-EAC8-C868-DD98-1B6F636FDD44}"/>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8" name="Footer Placeholder 7">
            <a:extLst>
              <a:ext uri="{FF2B5EF4-FFF2-40B4-BE49-F238E27FC236}">
                <a16:creationId xmlns:a16="http://schemas.microsoft.com/office/drawing/2014/main" id="{415C2332-9689-9866-C486-89B66EC7064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E6942D6-62FB-227A-CF16-F07C0AE625F6}"/>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107110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034A-49A5-2BD4-1929-93C45B624A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251654-26A0-68EE-8BBD-BAF709B0608B}"/>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4" name="Footer Placeholder 3">
            <a:extLst>
              <a:ext uri="{FF2B5EF4-FFF2-40B4-BE49-F238E27FC236}">
                <a16:creationId xmlns:a16="http://schemas.microsoft.com/office/drawing/2014/main" id="{38122A5B-E901-3D9D-C73E-9C0BAE7C421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107DAE-2D85-356E-7CD7-7100F9C370AA}"/>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12341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769A6-5175-BC5B-5797-7946926C39D4}"/>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3" name="Footer Placeholder 2">
            <a:extLst>
              <a:ext uri="{FF2B5EF4-FFF2-40B4-BE49-F238E27FC236}">
                <a16:creationId xmlns:a16="http://schemas.microsoft.com/office/drawing/2014/main" id="{80AA59F4-0A4A-E2C6-AC8F-8DB8759443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C4C569-BCF0-301F-1E1C-71DB05593BCF}"/>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352184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97D16-FEB3-DCC5-4144-1FDEAB497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123995-4DEA-6503-FDF5-EC7C271F41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24244E-6CC4-330D-7406-40E56F0E7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03AA4-FF13-C095-C13C-1D59485B5075}"/>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6" name="Footer Placeholder 5">
            <a:extLst>
              <a:ext uri="{FF2B5EF4-FFF2-40B4-BE49-F238E27FC236}">
                <a16:creationId xmlns:a16="http://schemas.microsoft.com/office/drawing/2014/main" id="{E03637FF-9138-DFF1-611F-7E064C2A75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D153885-C2D5-72F6-0AB8-09D533902183}"/>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92826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5696-7116-E6E9-07B8-2931FAC17B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14E94E-1941-A684-AA71-04D00541C2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9C431CC-EFD4-2D74-8548-D6546EB3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72149-37BA-91AE-044F-6384CC1E955B}"/>
              </a:ext>
            </a:extLst>
          </p:cNvPr>
          <p:cNvSpPr>
            <a:spLocks noGrp="1"/>
          </p:cNvSpPr>
          <p:nvPr>
            <p:ph type="dt" sz="half" idx="10"/>
          </p:nvPr>
        </p:nvSpPr>
        <p:spPr/>
        <p:txBody>
          <a:bodyPr/>
          <a:lstStyle/>
          <a:p>
            <a:fld id="{B9063587-3064-4039-9F60-9F1078B19488}" type="datetimeFigureOut">
              <a:rPr lang="en-US" smtClean="0"/>
              <a:t>8/17/2023</a:t>
            </a:fld>
            <a:endParaRPr lang="en-US" dirty="0"/>
          </a:p>
        </p:txBody>
      </p:sp>
      <p:sp>
        <p:nvSpPr>
          <p:cNvPr id="6" name="Footer Placeholder 5">
            <a:extLst>
              <a:ext uri="{FF2B5EF4-FFF2-40B4-BE49-F238E27FC236}">
                <a16:creationId xmlns:a16="http://schemas.microsoft.com/office/drawing/2014/main" id="{F9764381-029F-6BFF-E8BA-D2FFBFD75E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0FC356-9AE2-CA28-32DE-7823192674E1}"/>
              </a:ext>
            </a:extLst>
          </p:cNvPr>
          <p:cNvSpPr>
            <a:spLocks noGrp="1"/>
          </p:cNvSpPr>
          <p:nvPr>
            <p:ph type="sldNum" sz="quarter" idx="12"/>
          </p:nvPr>
        </p:nvSpPr>
        <p:spPr/>
        <p:txBody>
          <a:bodyPr/>
          <a:lstStyle/>
          <a:p>
            <a:fld id="{78A7A921-EC83-4B62-ADFC-7AB2FF729411}" type="slidenum">
              <a:rPr lang="en-US" smtClean="0"/>
              <a:t>‹#›</a:t>
            </a:fld>
            <a:endParaRPr lang="en-US" dirty="0"/>
          </a:p>
        </p:txBody>
      </p:sp>
    </p:spTree>
    <p:extLst>
      <p:ext uri="{BB962C8B-B14F-4D97-AF65-F5344CB8AC3E}">
        <p14:creationId xmlns:p14="http://schemas.microsoft.com/office/powerpoint/2010/main" val="147578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E6700E-65EC-ABEE-0C02-65C9AE47B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653C5E-AB58-1EE7-63BA-8BFEA3FE5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0923D-9A59-8ED7-5B25-6C0477A05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63587-3064-4039-9F60-9F1078B19488}" type="datetimeFigureOut">
              <a:rPr lang="en-US" smtClean="0"/>
              <a:t>8/17/2023</a:t>
            </a:fld>
            <a:endParaRPr lang="en-US" dirty="0"/>
          </a:p>
        </p:txBody>
      </p:sp>
      <p:sp>
        <p:nvSpPr>
          <p:cNvPr id="5" name="Footer Placeholder 4">
            <a:extLst>
              <a:ext uri="{FF2B5EF4-FFF2-40B4-BE49-F238E27FC236}">
                <a16:creationId xmlns:a16="http://schemas.microsoft.com/office/drawing/2014/main" id="{F887A199-4B03-3777-11A7-84BC6DF32F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89D0545-CA58-B290-307D-07411AF342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7A921-EC83-4B62-ADFC-7AB2FF729411}" type="slidenum">
              <a:rPr lang="en-US" smtClean="0"/>
              <a:t>‹#›</a:t>
            </a:fld>
            <a:endParaRPr lang="en-US" dirty="0"/>
          </a:p>
        </p:txBody>
      </p:sp>
    </p:spTree>
    <p:extLst>
      <p:ext uri="{BB962C8B-B14F-4D97-AF65-F5344CB8AC3E}">
        <p14:creationId xmlns:p14="http://schemas.microsoft.com/office/powerpoint/2010/main" val="100165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8882"/>
            <a:ext cx="10515600" cy="387798"/>
          </a:xfrm>
          <a:prstGeom prst="rect">
            <a:avLst/>
          </a:prstGeom>
        </p:spPr>
        <p:txBody>
          <a:bodyPr vert="horz"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6579"/>
            <a:ext cx="2743200" cy="184666"/>
          </a:xfrm>
          <a:prstGeom prst="rect">
            <a:avLst/>
          </a:prstGeom>
        </p:spPr>
        <p:txBody>
          <a:bodyPr vert="horz" lIns="0" tIns="0" rIns="0" bIns="0" rtlCol="0" anchor="ctr">
            <a:spAutoFit/>
          </a:bodyPr>
          <a:lstStyle>
            <a:lvl1pPr algn="l">
              <a:defRPr sz="1200">
                <a:solidFill>
                  <a:schemeClr val="tx1">
                    <a:tint val="75000"/>
                  </a:schemeClr>
                </a:solidFill>
              </a:defRPr>
            </a:lvl1pPr>
          </a:lstStyle>
          <a:p>
            <a:fld id="{33CA334D-47BF-4C51-9467-739C33E87C70}" type="datetimeFigureOut">
              <a:rPr lang="en-US" smtClean="0">
                <a:solidFill>
                  <a:prstClr val="black">
                    <a:tint val="75000"/>
                  </a:prstClr>
                </a:solidFill>
              </a:rPr>
              <a:pPr/>
              <a:t>8/17/2023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46579"/>
            <a:ext cx="4114800" cy="184666"/>
          </a:xfrm>
          <a:prstGeom prst="rect">
            <a:avLst/>
          </a:prstGeom>
        </p:spPr>
        <p:txBody>
          <a:bodyPr vert="horz" lIns="0" tIns="0" rIns="0" bIns="0" rtlCol="0" anchor="ctr">
            <a:spAutoFit/>
          </a:bodyP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446579"/>
            <a:ext cx="2743200" cy="184666"/>
          </a:xfrm>
          <a:prstGeom prst="rect">
            <a:avLst/>
          </a:prstGeom>
        </p:spPr>
        <p:txBody>
          <a:bodyPr vert="horz" lIns="0" tIns="0" rIns="0" bIns="0" rtlCol="0" anchor="ctr">
            <a:spAutoFit/>
          </a:bodyPr>
          <a:lstStyle>
            <a:lvl1pPr algn="r">
              <a:defRPr sz="1200">
                <a:solidFill>
                  <a:schemeClr val="tx1">
                    <a:tint val="75000"/>
                  </a:schemeClr>
                </a:solidFill>
              </a:defRPr>
            </a:lvl1pPr>
          </a:lstStyle>
          <a:p>
            <a:fld id="{8E591227-F9EB-4B2B-9432-842143BA167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872023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5396A-C8B6-4BBE-A603-2551040C03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F3FFF8-B749-4639-8BFA-19F8DB4341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0E3BC-5B6D-4429-AD37-690F93757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93921-0E3D-4624-B1DA-059F75AA6472}" type="datetimeFigureOut">
              <a:rPr lang="en-GB" smtClean="0">
                <a:solidFill>
                  <a:prstClr val="black">
                    <a:tint val="75000"/>
                  </a:prstClr>
                </a:solidFill>
              </a:rPr>
              <a:pPr/>
              <a:t>17/08/2023</a:t>
            </a:fld>
            <a:endParaRPr lang="en-GB" dirty="0">
              <a:solidFill>
                <a:prstClr val="black">
                  <a:tint val="75000"/>
                </a:prstClr>
              </a:solidFill>
            </a:endParaRPr>
          </a:p>
        </p:txBody>
      </p:sp>
      <p:sp>
        <p:nvSpPr>
          <p:cNvPr id="5" name="Footer Placeholder 4">
            <a:extLst>
              <a:ext uri="{FF2B5EF4-FFF2-40B4-BE49-F238E27FC236}">
                <a16:creationId xmlns:a16="http://schemas.microsoft.com/office/drawing/2014/main" id="{26A6767A-236A-4A62-AFBA-ACB25F3CB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a:extLst>
              <a:ext uri="{FF2B5EF4-FFF2-40B4-BE49-F238E27FC236}">
                <a16:creationId xmlns:a16="http://schemas.microsoft.com/office/drawing/2014/main" id="{B6AC9DB7-FD05-43DB-94E6-31236EEB9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6B9A6-2A03-4B47-A51D-D564B16F3F9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9403301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svg"/><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hyperlink" Target="tel:605-274-242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slide" Target="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FFD5D9C-E960-F1A1-3ADC-DC849A6CA635}"/>
              </a:ext>
            </a:extLst>
          </p:cNvPr>
          <p:cNvSpPr txBox="1"/>
          <p:nvPr/>
        </p:nvSpPr>
        <p:spPr>
          <a:xfrm>
            <a:off x="2091777" y="993353"/>
            <a:ext cx="8017424" cy="1015663"/>
          </a:xfrm>
          <a:prstGeom prst="rect">
            <a:avLst/>
          </a:prstGeom>
          <a:noFill/>
        </p:spPr>
        <p:txBody>
          <a:bodyPr wrap="square" rtlCol="0">
            <a:spAutoFit/>
          </a:bodyPr>
          <a:lstStyle/>
          <a:p>
            <a:pPr algn="ctr"/>
            <a:r>
              <a:rPr lang="en-US" sz="6000" b="1" dirty="0">
                <a:solidFill>
                  <a:schemeClr val="accent3">
                    <a:lumMod val="75000"/>
                  </a:schemeClr>
                </a:solidFill>
                <a:latin typeface="+mj-lt"/>
              </a:rPr>
              <a:t>EMOTION SCALE</a:t>
            </a:r>
          </a:p>
        </p:txBody>
      </p:sp>
      <p:sp>
        <p:nvSpPr>
          <p:cNvPr id="27" name="TextBox 26">
            <a:extLst>
              <a:ext uri="{FF2B5EF4-FFF2-40B4-BE49-F238E27FC236}">
                <a16:creationId xmlns:a16="http://schemas.microsoft.com/office/drawing/2014/main" id="{33F6D328-4D32-1EC2-FD99-30E8AB5A8D62}"/>
              </a:ext>
            </a:extLst>
          </p:cNvPr>
          <p:cNvSpPr txBox="1"/>
          <p:nvPr/>
        </p:nvSpPr>
        <p:spPr>
          <a:xfrm rot="441042">
            <a:off x="5478445" y="135468"/>
            <a:ext cx="1176356" cy="1477328"/>
          </a:xfrm>
          <a:prstGeom prst="rect">
            <a:avLst/>
          </a:prstGeom>
          <a:noFill/>
        </p:spPr>
        <p:txBody>
          <a:bodyPr wrap="square" lIns="0" tIns="0" rIns="0" bIns="0" rtlCol="0">
            <a:spAutoFit/>
          </a:bodyPr>
          <a:lstStyle/>
          <a:p>
            <a:pPr algn="ctr"/>
            <a:r>
              <a:rPr lang="en-US" sz="9600" b="1" spc="600" dirty="0">
                <a:solidFill>
                  <a:schemeClr val="accent5"/>
                </a:solidFill>
                <a:latin typeface="Papyrus" panose="03070502060502030205" pitchFamily="66" charset="0"/>
              </a:rPr>
              <a:t>i</a:t>
            </a:r>
            <a:endParaRPr lang="en-US" sz="9600" b="1" spc="600" dirty="0">
              <a:solidFill>
                <a:schemeClr val="accent1">
                  <a:lumMod val="75000"/>
                </a:schemeClr>
              </a:solidFill>
              <a:latin typeface="Papyrus" panose="03070502060502030205" pitchFamily="66" charset="0"/>
            </a:endParaRPr>
          </a:p>
        </p:txBody>
      </p:sp>
      <p:sp>
        <p:nvSpPr>
          <p:cNvPr id="28" name="TextBox 27">
            <a:extLst>
              <a:ext uri="{FF2B5EF4-FFF2-40B4-BE49-F238E27FC236}">
                <a16:creationId xmlns:a16="http://schemas.microsoft.com/office/drawing/2014/main" id="{7EB0E802-65A5-EC93-36C5-DBFA0A7A505A}"/>
              </a:ext>
            </a:extLst>
          </p:cNvPr>
          <p:cNvSpPr txBox="1"/>
          <p:nvPr/>
        </p:nvSpPr>
        <p:spPr>
          <a:xfrm rot="21035081">
            <a:off x="4777144" y="241189"/>
            <a:ext cx="1425904" cy="1477328"/>
          </a:xfrm>
          <a:prstGeom prst="rect">
            <a:avLst/>
          </a:prstGeom>
          <a:noFill/>
        </p:spPr>
        <p:txBody>
          <a:bodyPr wrap="square" lIns="0" tIns="0" rIns="0" bIns="0" rtlCol="0">
            <a:spAutoFit/>
          </a:bodyPr>
          <a:lstStyle/>
          <a:p>
            <a:pPr algn="ctr"/>
            <a:r>
              <a:rPr lang="en-US" sz="9600" b="1" spc="600" dirty="0">
                <a:solidFill>
                  <a:schemeClr val="accent4"/>
                </a:solidFill>
                <a:latin typeface="Papyrus" panose="03070502060502030205" pitchFamily="66" charset="0"/>
              </a:rPr>
              <a:t>K</a:t>
            </a:r>
            <a:endParaRPr lang="en-US" sz="9600" b="1" spc="600" dirty="0">
              <a:solidFill>
                <a:schemeClr val="accent1">
                  <a:lumMod val="75000"/>
                </a:schemeClr>
              </a:solidFill>
              <a:latin typeface="Papyrus" panose="03070502060502030205" pitchFamily="66" charset="0"/>
            </a:endParaRPr>
          </a:p>
        </p:txBody>
      </p:sp>
      <p:sp>
        <p:nvSpPr>
          <p:cNvPr id="29" name="TextBox 28">
            <a:extLst>
              <a:ext uri="{FF2B5EF4-FFF2-40B4-BE49-F238E27FC236}">
                <a16:creationId xmlns:a16="http://schemas.microsoft.com/office/drawing/2014/main" id="{DB28F85D-E83B-56B6-6E87-6D0DF5238BE2}"/>
              </a:ext>
            </a:extLst>
          </p:cNvPr>
          <p:cNvSpPr txBox="1"/>
          <p:nvPr/>
        </p:nvSpPr>
        <p:spPr>
          <a:xfrm rot="966965">
            <a:off x="6748449" y="296154"/>
            <a:ext cx="922356" cy="1477328"/>
          </a:xfrm>
          <a:prstGeom prst="rect">
            <a:avLst/>
          </a:prstGeom>
          <a:noFill/>
        </p:spPr>
        <p:txBody>
          <a:bodyPr wrap="square" lIns="0" tIns="0" rIns="0" bIns="0" rtlCol="0">
            <a:spAutoFit/>
          </a:bodyPr>
          <a:lstStyle/>
          <a:p>
            <a:pPr algn="ctr"/>
            <a:r>
              <a:rPr lang="en-US" sz="9600" b="1" spc="600" dirty="0">
                <a:solidFill>
                  <a:schemeClr val="accent1">
                    <a:lumMod val="75000"/>
                  </a:schemeClr>
                </a:solidFill>
                <a:latin typeface="Papyrus" panose="03070502060502030205" pitchFamily="66" charset="0"/>
              </a:rPr>
              <a:t>s</a:t>
            </a:r>
          </a:p>
        </p:txBody>
      </p:sp>
      <p:sp>
        <p:nvSpPr>
          <p:cNvPr id="30" name="TextBox 29">
            <a:extLst>
              <a:ext uri="{FF2B5EF4-FFF2-40B4-BE49-F238E27FC236}">
                <a16:creationId xmlns:a16="http://schemas.microsoft.com/office/drawing/2014/main" id="{81315CB6-DC82-E848-53B4-7670F9256FDF}"/>
              </a:ext>
            </a:extLst>
          </p:cNvPr>
          <p:cNvSpPr txBox="1"/>
          <p:nvPr/>
        </p:nvSpPr>
        <p:spPr>
          <a:xfrm rot="20856674">
            <a:off x="5935647" y="279218"/>
            <a:ext cx="1176356" cy="1477328"/>
          </a:xfrm>
          <a:prstGeom prst="rect">
            <a:avLst/>
          </a:prstGeom>
          <a:noFill/>
        </p:spPr>
        <p:txBody>
          <a:bodyPr wrap="square" lIns="0" tIns="0" rIns="0" bIns="0" rtlCol="0">
            <a:spAutoFit/>
          </a:bodyPr>
          <a:lstStyle/>
          <a:p>
            <a:pPr algn="ctr"/>
            <a:r>
              <a:rPr lang="en-US" sz="9600" b="1" spc="600" dirty="0">
                <a:solidFill>
                  <a:schemeClr val="accent2">
                    <a:lumMod val="75000"/>
                  </a:schemeClr>
                </a:solidFill>
                <a:latin typeface="Papyrus" panose="03070502060502030205" pitchFamily="66" charset="0"/>
              </a:rPr>
              <a:t>d</a:t>
            </a:r>
            <a:endParaRPr lang="en-US" sz="9600" b="1" spc="600" dirty="0">
              <a:solidFill>
                <a:schemeClr val="accent1">
                  <a:lumMod val="75000"/>
                </a:schemeClr>
              </a:solidFill>
              <a:latin typeface="Papyrus" panose="03070502060502030205" pitchFamily="66" charset="0"/>
            </a:endParaRPr>
          </a:p>
        </p:txBody>
      </p:sp>
      <p:sp>
        <p:nvSpPr>
          <p:cNvPr id="24" name="Freeform: Shape 23">
            <a:extLst>
              <a:ext uri="{FF2B5EF4-FFF2-40B4-BE49-F238E27FC236}">
                <a16:creationId xmlns:a16="http://schemas.microsoft.com/office/drawing/2014/main" id="{2A09D30D-D6FF-FB78-7386-646231BA1EF7}"/>
              </a:ext>
            </a:extLst>
          </p:cNvPr>
          <p:cNvSpPr/>
          <p:nvPr/>
        </p:nvSpPr>
        <p:spPr>
          <a:xfrm>
            <a:off x="0" y="2897945"/>
            <a:ext cx="12192000" cy="3960056"/>
          </a:xfrm>
          <a:custGeom>
            <a:avLst/>
            <a:gdLst>
              <a:gd name="connsiteX0" fmla="*/ 6118276 w 12192000"/>
              <a:gd name="connsiteY0" fmla="*/ 0 h 3960056"/>
              <a:gd name="connsiteX1" fmla="*/ 12148552 w 12192000"/>
              <a:gd name="connsiteY1" fmla="*/ 1634408 h 3960056"/>
              <a:gd name="connsiteX2" fmla="*/ 12192000 w 12192000"/>
              <a:gd name="connsiteY2" fmla="*/ 1675480 h 3960056"/>
              <a:gd name="connsiteX3" fmla="*/ 12192000 w 12192000"/>
              <a:gd name="connsiteY3" fmla="*/ 3960056 h 3960056"/>
              <a:gd name="connsiteX4" fmla="*/ 0 w 12192000"/>
              <a:gd name="connsiteY4" fmla="*/ 3960056 h 3960056"/>
              <a:gd name="connsiteX5" fmla="*/ 0 w 12192000"/>
              <a:gd name="connsiteY5" fmla="*/ 1717596 h 3960056"/>
              <a:gd name="connsiteX6" fmla="*/ 88000 w 12192000"/>
              <a:gd name="connsiteY6" fmla="*/ 1634408 h 3960056"/>
              <a:gd name="connsiteX7" fmla="*/ 6118276 w 12192000"/>
              <a:gd name="connsiteY7" fmla="*/ 0 h 396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960056">
                <a:moveTo>
                  <a:pt x="6118276" y="0"/>
                </a:moveTo>
                <a:cubicBezTo>
                  <a:pt x="8722229" y="0"/>
                  <a:pt x="10987223" y="660881"/>
                  <a:pt x="12148552" y="1634408"/>
                </a:cubicBezTo>
                <a:lnTo>
                  <a:pt x="12192000" y="1675480"/>
                </a:lnTo>
                <a:lnTo>
                  <a:pt x="12192000" y="3960056"/>
                </a:lnTo>
                <a:lnTo>
                  <a:pt x="0" y="3960056"/>
                </a:lnTo>
                <a:lnTo>
                  <a:pt x="0" y="1717596"/>
                </a:lnTo>
                <a:lnTo>
                  <a:pt x="88000" y="1634408"/>
                </a:lnTo>
                <a:cubicBezTo>
                  <a:pt x="1249329" y="660881"/>
                  <a:pt x="3514322" y="0"/>
                  <a:pt x="6118276" y="0"/>
                </a:cubicBezTo>
                <a:close/>
              </a:path>
            </a:pathLst>
          </a:custGeom>
          <a:gradFill>
            <a:gsLst>
              <a:gs pos="74300">
                <a:schemeClr val="accent3"/>
              </a:gs>
              <a:gs pos="100000">
                <a:schemeClr val="accent1"/>
              </a:gs>
              <a:gs pos="12000">
                <a:schemeClr val="accent4"/>
              </a:gs>
              <a:gs pos="50000">
                <a:schemeClr val="accent2">
                  <a:lumMod val="75000"/>
                </a:schemeClr>
              </a:gs>
              <a:gs pos="2800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C03E3F4B-8653-3EBF-DA5F-7345C05CF6F8}"/>
              </a:ext>
            </a:extLst>
          </p:cNvPr>
          <p:cNvSpPr/>
          <p:nvPr/>
        </p:nvSpPr>
        <p:spPr>
          <a:xfrm>
            <a:off x="0" y="3397347"/>
            <a:ext cx="12192000" cy="3460653"/>
          </a:xfrm>
          <a:custGeom>
            <a:avLst/>
            <a:gdLst>
              <a:gd name="connsiteX0" fmla="*/ 6118275 w 12192000"/>
              <a:gd name="connsiteY0" fmla="*/ 0 h 3460653"/>
              <a:gd name="connsiteX1" fmla="*/ 12148551 w 12192000"/>
              <a:gd name="connsiteY1" fmla="*/ 1273660 h 3460653"/>
              <a:gd name="connsiteX2" fmla="*/ 12192000 w 12192000"/>
              <a:gd name="connsiteY2" fmla="*/ 1305668 h 3460653"/>
              <a:gd name="connsiteX3" fmla="*/ 12192000 w 12192000"/>
              <a:gd name="connsiteY3" fmla="*/ 3460653 h 3460653"/>
              <a:gd name="connsiteX4" fmla="*/ 0 w 12192000"/>
              <a:gd name="connsiteY4" fmla="*/ 3460653 h 3460653"/>
              <a:gd name="connsiteX5" fmla="*/ 0 w 12192000"/>
              <a:gd name="connsiteY5" fmla="*/ 1338486 h 3460653"/>
              <a:gd name="connsiteX6" fmla="*/ 87999 w 12192000"/>
              <a:gd name="connsiteY6" fmla="*/ 1273660 h 3460653"/>
              <a:gd name="connsiteX7" fmla="*/ 6118275 w 12192000"/>
              <a:gd name="connsiteY7" fmla="*/ 0 h 346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60653">
                <a:moveTo>
                  <a:pt x="6118275" y="0"/>
                </a:moveTo>
                <a:cubicBezTo>
                  <a:pt x="8722229" y="0"/>
                  <a:pt x="10987223" y="515011"/>
                  <a:pt x="12148551" y="1273660"/>
                </a:cubicBezTo>
                <a:lnTo>
                  <a:pt x="12192000" y="1305668"/>
                </a:lnTo>
                <a:lnTo>
                  <a:pt x="12192000" y="3460653"/>
                </a:lnTo>
                <a:lnTo>
                  <a:pt x="0" y="3460653"/>
                </a:lnTo>
                <a:lnTo>
                  <a:pt x="0" y="1338486"/>
                </a:lnTo>
                <a:lnTo>
                  <a:pt x="87999" y="1273660"/>
                </a:lnTo>
                <a:cubicBezTo>
                  <a:pt x="1249328" y="515011"/>
                  <a:pt x="3514322" y="0"/>
                  <a:pt x="6118275" y="0"/>
                </a:cubicBez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blue face with eyes and a tear&#10;&#10;Description automatically generated">
            <a:hlinkClick r:id="rId2" action="ppaction://hlinksldjump"/>
            <a:extLst>
              <a:ext uri="{FF2B5EF4-FFF2-40B4-BE49-F238E27FC236}">
                <a16:creationId xmlns:a16="http://schemas.microsoft.com/office/drawing/2014/main" id="{AC75498F-C18C-2392-649A-B196D9C78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8799" y="2897436"/>
            <a:ext cx="2036415" cy="2054391"/>
          </a:xfrm>
          <a:prstGeom prst="rect">
            <a:avLst/>
          </a:prstGeom>
        </p:spPr>
      </p:pic>
      <p:pic>
        <p:nvPicPr>
          <p:cNvPr id="7" name="Picture 6">
            <a:hlinkClick r:id="rId4" action="ppaction://hlinksldjump"/>
            <a:extLst>
              <a:ext uri="{FF2B5EF4-FFF2-40B4-BE49-F238E27FC236}">
                <a16:creationId xmlns:a16="http://schemas.microsoft.com/office/drawing/2014/main" id="{2E6D28DD-B977-B037-32C3-9AF7ACC1AAC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12875" y="1954903"/>
            <a:ext cx="1941399" cy="2054392"/>
          </a:xfrm>
          <a:prstGeom prst="rect">
            <a:avLst/>
          </a:prstGeom>
        </p:spPr>
      </p:pic>
      <p:pic>
        <p:nvPicPr>
          <p:cNvPr id="8" name="Picture 7">
            <a:hlinkClick r:id="rId6" action="ppaction://hlinksldjump"/>
            <a:extLst>
              <a:ext uri="{FF2B5EF4-FFF2-40B4-BE49-F238E27FC236}">
                <a16:creationId xmlns:a16="http://schemas.microsoft.com/office/drawing/2014/main" id="{DEC066F0-2EA6-FF73-1C29-661CF43C3F8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50497" y="2194052"/>
            <a:ext cx="2052079" cy="2175830"/>
          </a:xfrm>
          <a:prstGeom prst="rect">
            <a:avLst/>
          </a:prstGeom>
        </p:spPr>
      </p:pic>
      <p:pic>
        <p:nvPicPr>
          <p:cNvPr id="9" name="Picture 8">
            <a:hlinkClick r:id="rId8" action="ppaction://hlinksldjump"/>
            <a:extLst>
              <a:ext uri="{FF2B5EF4-FFF2-40B4-BE49-F238E27FC236}">
                <a16:creationId xmlns:a16="http://schemas.microsoft.com/office/drawing/2014/main" id="{173E255E-39B7-2CB4-F27B-7AEC9A85EB6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7401" y="2815719"/>
            <a:ext cx="2105558" cy="2166489"/>
          </a:xfrm>
          <a:prstGeom prst="rect">
            <a:avLst/>
          </a:prstGeom>
        </p:spPr>
      </p:pic>
      <p:pic>
        <p:nvPicPr>
          <p:cNvPr id="10" name="Picture 9">
            <a:hlinkClick r:id="rId10" action="ppaction://hlinksldjump"/>
            <a:extLst>
              <a:ext uri="{FF2B5EF4-FFF2-40B4-BE49-F238E27FC236}">
                <a16:creationId xmlns:a16="http://schemas.microsoft.com/office/drawing/2014/main" id="{10758325-5E1A-0069-321E-D4A68AD35B4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769182" y="2129456"/>
            <a:ext cx="2147470" cy="2202532"/>
          </a:xfrm>
          <a:prstGeom prst="rect">
            <a:avLst/>
          </a:prstGeom>
        </p:spPr>
      </p:pic>
      <p:sp>
        <p:nvSpPr>
          <p:cNvPr id="26" name="TextBox 25">
            <a:extLst>
              <a:ext uri="{FF2B5EF4-FFF2-40B4-BE49-F238E27FC236}">
                <a16:creationId xmlns:a16="http://schemas.microsoft.com/office/drawing/2014/main" id="{01E66AF4-D451-73C9-99DE-9CC261253C9E}"/>
              </a:ext>
            </a:extLst>
          </p:cNvPr>
          <p:cNvSpPr txBox="1"/>
          <p:nvPr/>
        </p:nvSpPr>
        <p:spPr>
          <a:xfrm>
            <a:off x="1921937" y="4608430"/>
            <a:ext cx="8441265" cy="1938992"/>
          </a:xfrm>
          <a:prstGeom prst="rect">
            <a:avLst/>
          </a:prstGeom>
          <a:noFill/>
        </p:spPr>
        <p:txBody>
          <a:bodyPr wrap="square" rtlCol="0">
            <a:spAutoFit/>
          </a:bodyPr>
          <a:lstStyle/>
          <a:p>
            <a:pPr algn="ctr"/>
            <a:r>
              <a:rPr lang="en-US" sz="2400" b="0" i="0" dirty="0">
                <a:solidFill>
                  <a:schemeClr val="bg2">
                    <a:lumMod val="10000"/>
                  </a:schemeClr>
                </a:solidFill>
                <a:effectLst/>
                <a:latin typeface="Söhne"/>
              </a:rPr>
              <a:t>Being aware of kids' emotions is about nurturing their emotional intelligence, which has a profound impact on their overall well-being, relationships, and success in various aspects of life. It helps them develop into emotionally healthy and socially competent individuals.</a:t>
            </a:r>
            <a:endParaRPr lang="en-US" sz="2400" dirty="0">
              <a:solidFill>
                <a:schemeClr val="bg2">
                  <a:lumMod val="10000"/>
                </a:schemeClr>
              </a:solidFill>
            </a:endParaRPr>
          </a:p>
        </p:txBody>
      </p:sp>
      <p:sp>
        <p:nvSpPr>
          <p:cNvPr id="32" name="Title 31">
            <a:extLst>
              <a:ext uri="{FF2B5EF4-FFF2-40B4-BE49-F238E27FC236}">
                <a16:creationId xmlns:a16="http://schemas.microsoft.com/office/drawing/2014/main" id="{77356DA8-5F32-7641-8B14-AFD385363341}"/>
              </a:ext>
            </a:extLst>
          </p:cNvPr>
          <p:cNvSpPr>
            <a:spLocks noGrp="1"/>
          </p:cNvSpPr>
          <p:nvPr>
            <p:ph type="ctrTitle"/>
          </p:nvPr>
        </p:nvSpPr>
        <p:spPr/>
        <p:txBody>
          <a:bodyPr/>
          <a:lstStyle/>
          <a:p>
            <a:r>
              <a:rPr lang="en-US" dirty="0"/>
              <a:t>Emotion Scale - Do not delete – used for Hyperlink</a:t>
            </a:r>
          </a:p>
        </p:txBody>
      </p:sp>
    </p:spTree>
    <p:extLst>
      <p:ext uri="{BB962C8B-B14F-4D97-AF65-F5344CB8AC3E}">
        <p14:creationId xmlns:p14="http://schemas.microsoft.com/office/powerpoint/2010/main" val="236089283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20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250"/>
                                        <p:tgtEl>
                                          <p:spTgt spid="24"/>
                                        </p:tgtEl>
                                      </p:cBhvr>
                                    </p:animEffect>
                                  </p:childTnLst>
                                </p:cTn>
                              </p:par>
                              <p:par>
                                <p:cTn id="8" presetID="2" presetClass="entr" presetSubtype="4" decel="60000" fill="hold" grpId="0" nodeType="withEffect">
                                  <p:stCondLst>
                                    <p:cond delay="50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2800" fill="hold"/>
                                        <p:tgtEl>
                                          <p:spTgt spid="25"/>
                                        </p:tgtEl>
                                        <p:attrNameLst>
                                          <p:attrName>ppt_x</p:attrName>
                                        </p:attrNameLst>
                                      </p:cBhvr>
                                      <p:tavLst>
                                        <p:tav tm="0">
                                          <p:val>
                                            <p:strVal val="#ppt_x"/>
                                          </p:val>
                                        </p:tav>
                                        <p:tav tm="100000">
                                          <p:val>
                                            <p:strVal val="#ppt_x"/>
                                          </p:val>
                                        </p:tav>
                                      </p:tavLst>
                                    </p:anim>
                                    <p:anim calcmode="lin" valueType="num">
                                      <p:cBhvr additive="base">
                                        <p:cTn id="11" dur="2800" fill="hold"/>
                                        <p:tgtEl>
                                          <p:spTgt spid="2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15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19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230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par>
                                <p:cTn id="21" presetID="10" presetClass="entr" presetSubtype="0" fill="hold" grpId="0" nodeType="withEffect">
                                  <p:stCondLst>
                                    <p:cond delay="270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53" presetClass="entr" presetSubtype="16" fill="hold" nodeType="withEffect">
                                  <p:stCondLst>
                                    <p:cond delay="320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6" presetClass="emph" presetSubtype="0" decel="54000" autoRev="1" fill="hold" nodeType="withEffect">
                                  <p:stCondLst>
                                    <p:cond delay="3600"/>
                                  </p:stCondLst>
                                  <p:childTnLst>
                                    <p:animScale>
                                      <p:cBhvr>
                                        <p:cTn id="30" dur="250" fill="hold"/>
                                        <p:tgtEl>
                                          <p:spTgt spid="7"/>
                                        </p:tgtEl>
                                      </p:cBhvr>
                                      <p:by x="110000" y="110000"/>
                                    </p:animScale>
                                  </p:childTnLst>
                                </p:cTn>
                              </p:par>
                              <p:par>
                                <p:cTn id="31" presetID="53" presetClass="entr" presetSubtype="16" fill="hold" nodeType="withEffect">
                                  <p:stCondLst>
                                    <p:cond delay="370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6" presetClass="emph" presetSubtype="0" decel="54000" autoRev="1" fill="hold" nodeType="withEffect">
                                  <p:stCondLst>
                                    <p:cond delay="4100"/>
                                  </p:stCondLst>
                                  <p:childTnLst>
                                    <p:animScale>
                                      <p:cBhvr>
                                        <p:cTn id="37" dur="250" fill="hold"/>
                                        <p:tgtEl>
                                          <p:spTgt spid="8"/>
                                        </p:tgtEl>
                                      </p:cBhvr>
                                      <p:by x="110000" y="110000"/>
                                    </p:animScale>
                                  </p:childTnLst>
                                </p:cTn>
                              </p:par>
                              <p:par>
                                <p:cTn id="38" presetID="53" presetClass="entr" presetSubtype="16" fill="hold" nodeType="withEffect">
                                  <p:stCondLst>
                                    <p:cond delay="37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6" presetClass="emph" presetSubtype="0" decel="54000" autoRev="1" fill="hold" nodeType="withEffect">
                                  <p:stCondLst>
                                    <p:cond delay="4100"/>
                                  </p:stCondLst>
                                  <p:childTnLst>
                                    <p:animScale>
                                      <p:cBhvr>
                                        <p:cTn id="44" dur="250" fill="hold"/>
                                        <p:tgtEl>
                                          <p:spTgt spid="10"/>
                                        </p:tgtEl>
                                      </p:cBhvr>
                                      <p:by x="110000" y="110000"/>
                                    </p:animScale>
                                  </p:childTnLst>
                                </p:cTn>
                              </p:par>
                              <p:par>
                                <p:cTn id="45" presetID="53" presetClass="entr" presetSubtype="16" fill="hold" nodeType="withEffect">
                                  <p:stCondLst>
                                    <p:cond delay="410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6" presetClass="emph" presetSubtype="0" decel="54000" autoRev="1" fill="hold" nodeType="withEffect">
                                  <p:stCondLst>
                                    <p:cond delay="4500"/>
                                  </p:stCondLst>
                                  <p:childTnLst>
                                    <p:animScale>
                                      <p:cBhvr>
                                        <p:cTn id="51" dur="250" fill="hold"/>
                                        <p:tgtEl>
                                          <p:spTgt spid="6"/>
                                        </p:tgtEl>
                                      </p:cBhvr>
                                      <p:by x="110000" y="110000"/>
                                    </p:animScale>
                                  </p:childTnLst>
                                </p:cTn>
                              </p:par>
                              <p:par>
                                <p:cTn id="52" presetID="53" presetClass="entr" presetSubtype="16" fill="hold" nodeType="withEffect">
                                  <p:stCondLst>
                                    <p:cond delay="410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par>
                                <p:cTn id="57" presetID="6" presetClass="emph" presetSubtype="0" decel="54000" autoRev="1" fill="hold" nodeType="withEffect">
                                  <p:stCondLst>
                                    <p:cond delay="4500"/>
                                  </p:stCondLst>
                                  <p:childTnLst>
                                    <p:animScale>
                                      <p:cBhvr>
                                        <p:cTn id="58" dur="250" fill="hold"/>
                                        <p:tgtEl>
                                          <p:spTgt spid="9"/>
                                        </p:tgtEl>
                                      </p:cBhvr>
                                      <p:by x="110000" y="110000"/>
                                    </p:animScale>
                                  </p:childTnLst>
                                </p:cTn>
                              </p:par>
                              <p:par>
                                <p:cTn id="59" presetID="2" presetClass="entr" presetSubtype="4" decel="57000" fill="hold" grpId="0" nodeType="withEffect">
                                  <p:stCondLst>
                                    <p:cond delay="500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2000" fill="hold"/>
                                        <p:tgtEl>
                                          <p:spTgt spid="26"/>
                                        </p:tgtEl>
                                        <p:attrNameLst>
                                          <p:attrName>ppt_x</p:attrName>
                                        </p:attrNameLst>
                                      </p:cBhvr>
                                      <p:tavLst>
                                        <p:tav tm="0">
                                          <p:val>
                                            <p:strVal val="#ppt_x"/>
                                          </p:val>
                                        </p:tav>
                                        <p:tav tm="100000">
                                          <p:val>
                                            <p:strVal val="#ppt_x"/>
                                          </p:val>
                                        </p:tav>
                                      </p:tavLst>
                                    </p:anim>
                                    <p:anim calcmode="lin" valueType="num">
                                      <p:cBhvr additive="base">
                                        <p:cTn id="62"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24"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 name="Graphic 32" descr="Single gear with solid fill">
            <a:extLst>
              <a:ext uri="{FF2B5EF4-FFF2-40B4-BE49-F238E27FC236}">
                <a16:creationId xmlns:a16="http://schemas.microsoft.com/office/drawing/2014/main" id="{B7909C26-540B-4EE4-ADE6-F01A1FFE55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pic>
        <p:nvPicPr>
          <p:cNvPr id="24" name="Picture 23">
            <a:extLst>
              <a:ext uri="{FF2B5EF4-FFF2-40B4-BE49-F238E27FC236}">
                <a16:creationId xmlns:a16="http://schemas.microsoft.com/office/drawing/2014/main" id="{BAF324B8-C3F3-435A-9169-4D0EC5D88BEF}"/>
              </a:ext>
            </a:extLst>
          </p:cNvPr>
          <p:cNvPicPr>
            <a:picLocks noChangeAspect="1"/>
          </p:cNvPicPr>
          <p:nvPr/>
        </p:nvPicPr>
        <p:blipFill rotWithShape="1">
          <a:blip r:embed="rId4"/>
          <a:srcRect l="46009" t="27950" r="45980" b="30968"/>
          <a:stretch/>
        </p:blipFill>
        <p:spPr>
          <a:xfrm>
            <a:off x="5313206" y="3669546"/>
            <a:ext cx="2285351" cy="2441606"/>
          </a:xfrm>
          <a:prstGeom prst="rect">
            <a:avLst/>
          </a:prstGeom>
        </p:spPr>
      </p:pic>
      <p:pic>
        <p:nvPicPr>
          <p:cNvPr id="25" name="Picture 24">
            <a:extLst>
              <a:ext uri="{FF2B5EF4-FFF2-40B4-BE49-F238E27FC236}">
                <a16:creationId xmlns:a16="http://schemas.microsoft.com/office/drawing/2014/main" id="{C51D39F1-C790-44EB-A590-312605CC6E36}"/>
              </a:ext>
            </a:extLst>
          </p:cNvPr>
          <p:cNvPicPr>
            <a:picLocks noChangeAspect="1"/>
          </p:cNvPicPr>
          <p:nvPr/>
        </p:nvPicPr>
        <p:blipFill rotWithShape="1">
          <a:blip r:embed="rId5"/>
          <a:srcRect l="45958" t="30982" r="45934" b="31404"/>
          <a:stretch/>
        </p:blipFill>
        <p:spPr>
          <a:xfrm>
            <a:off x="1852597" y="1261661"/>
            <a:ext cx="2349070" cy="2270550"/>
          </a:xfrm>
          <a:prstGeom prst="rect">
            <a:avLst/>
          </a:prstGeom>
        </p:spPr>
      </p:pic>
      <p:sp>
        <p:nvSpPr>
          <p:cNvPr id="27" name="TextBox 26">
            <a:extLst>
              <a:ext uri="{FF2B5EF4-FFF2-40B4-BE49-F238E27FC236}">
                <a16:creationId xmlns:a16="http://schemas.microsoft.com/office/drawing/2014/main" id="{F044DD72-3A51-4093-A954-EDE3537BCD44}"/>
              </a:ext>
            </a:extLst>
          </p:cNvPr>
          <p:cNvSpPr txBox="1"/>
          <p:nvPr/>
        </p:nvSpPr>
        <p:spPr>
          <a:xfrm>
            <a:off x="5282519" y="1164348"/>
            <a:ext cx="2658762" cy="1034303"/>
          </a:xfrm>
          <a:prstGeom prst="rect">
            <a:avLst/>
          </a:prstGeom>
          <a:noFill/>
        </p:spPr>
        <p:txBody>
          <a:bodyPr wrap="square" lIns="48937" tIns="24470" rIns="48937" bIns="24470"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All the accents plus the Text/Background-Dark2 are what control the colors in this template.</a:t>
            </a:r>
          </a:p>
        </p:txBody>
      </p:sp>
      <p:cxnSp>
        <p:nvCxnSpPr>
          <p:cNvPr id="37" name="Straight Connector 36">
            <a:extLst>
              <a:ext uri="{FF2B5EF4-FFF2-40B4-BE49-F238E27FC236}">
                <a16:creationId xmlns:a16="http://schemas.microsoft.com/office/drawing/2014/main" id="{CBAAC697-F71D-4781-9630-28C704148B67}"/>
              </a:ext>
            </a:extLst>
          </p:cNvPr>
          <p:cNvCxnSpPr>
            <a:cxnSpLocks/>
            <a:stCxn id="51" idx="2"/>
          </p:cNvCxnSpPr>
          <p:nvPr/>
        </p:nvCxnSpPr>
        <p:spPr>
          <a:xfrm flipH="1">
            <a:off x="2894929" y="1409551"/>
            <a:ext cx="2260129" cy="682368"/>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CF54A8F-7B87-4D7A-81F3-B9555A5F2858}"/>
              </a:ext>
            </a:extLst>
          </p:cNvPr>
          <p:cNvCxnSpPr>
            <a:cxnSpLocks/>
            <a:stCxn id="51" idx="2"/>
          </p:cNvCxnSpPr>
          <p:nvPr/>
        </p:nvCxnSpPr>
        <p:spPr>
          <a:xfrm flipH="1">
            <a:off x="2894921" y="1409551"/>
            <a:ext cx="2260137" cy="81977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CD24C4-40A2-4E88-8A19-76633373EFE6}"/>
              </a:ext>
            </a:extLst>
          </p:cNvPr>
          <p:cNvCxnSpPr>
            <a:cxnSpLocks/>
            <a:stCxn id="51" idx="2"/>
          </p:cNvCxnSpPr>
          <p:nvPr/>
        </p:nvCxnSpPr>
        <p:spPr>
          <a:xfrm flipH="1">
            <a:off x="2894913" y="1409551"/>
            <a:ext cx="2260144" cy="956167"/>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797B76-CAB7-4112-B1BC-1E642E79E999}"/>
              </a:ext>
            </a:extLst>
          </p:cNvPr>
          <p:cNvCxnSpPr>
            <a:cxnSpLocks/>
            <a:stCxn id="51" idx="2"/>
          </p:cNvCxnSpPr>
          <p:nvPr/>
        </p:nvCxnSpPr>
        <p:spPr>
          <a:xfrm flipH="1">
            <a:off x="2894907" y="1409551"/>
            <a:ext cx="2260151" cy="108808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BF3E2B-C4C7-43BE-8A25-B380F25C926A}"/>
              </a:ext>
            </a:extLst>
          </p:cNvPr>
          <p:cNvCxnSpPr>
            <a:cxnSpLocks/>
            <a:stCxn id="51" idx="2"/>
          </p:cNvCxnSpPr>
          <p:nvPr/>
        </p:nvCxnSpPr>
        <p:spPr>
          <a:xfrm flipH="1">
            <a:off x="2894907" y="1409551"/>
            <a:ext cx="2260151" cy="123890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1034F28-7F10-406C-894D-9FC2299E83BB}"/>
              </a:ext>
            </a:extLst>
          </p:cNvPr>
          <p:cNvCxnSpPr>
            <a:cxnSpLocks/>
            <a:stCxn id="51" idx="2"/>
          </p:cNvCxnSpPr>
          <p:nvPr/>
        </p:nvCxnSpPr>
        <p:spPr>
          <a:xfrm flipH="1">
            <a:off x="2894907" y="1409551"/>
            <a:ext cx="2260151" cy="1370544"/>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49FE904-1931-4FAB-BB94-5F510F4ED036}"/>
              </a:ext>
            </a:extLst>
          </p:cNvPr>
          <p:cNvCxnSpPr>
            <a:cxnSpLocks/>
            <a:stCxn id="51" idx="2"/>
          </p:cNvCxnSpPr>
          <p:nvPr/>
        </p:nvCxnSpPr>
        <p:spPr>
          <a:xfrm flipH="1">
            <a:off x="2894907" y="1409551"/>
            <a:ext cx="2260151" cy="1507702"/>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B72507AF-D67A-4C8D-A271-7DFB965EF181}"/>
              </a:ext>
            </a:extLst>
          </p:cNvPr>
          <p:cNvSpPr/>
          <p:nvPr/>
        </p:nvSpPr>
        <p:spPr>
          <a:xfrm>
            <a:off x="5155058" y="1374110"/>
            <a:ext cx="70418" cy="70882"/>
          </a:xfrm>
          <a:prstGeom prst="ellipse">
            <a:avLst/>
          </a:prstGeom>
          <a:ln w="19050"/>
        </p:spPr>
        <p:style>
          <a:lnRef idx="2">
            <a:schemeClr val="accent1">
              <a:shade val="50000"/>
            </a:schemeClr>
          </a:lnRef>
          <a:fillRef idx="1">
            <a:schemeClr val="accent1"/>
          </a:fillRef>
          <a:effectRef idx="0">
            <a:schemeClr val="accent1"/>
          </a:effectRef>
          <a:fontRef idx="minor">
            <a:schemeClr val="lt1"/>
          </a:fontRef>
        </p:style>
        <p:txBody>
          <a:bodyPr lIns="48937" tIns="24470" rIns="48937" bIns="24470" rtlCol="0" anchor="ctr"/>
          <a:lstStyle/>
          <a:p>
            <a:pPr marL="0" marR="0" lvl="0" indent="0" algn="ctr" defTabSz="48936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306A67B3-4D49-4A1F-BF2B-166D16F90BE6}"/>
              </a:ext>
            </a:extLst>
          </p:cNvPr>
          <p:cNvCxnSpPr>
            <a:cxnSpLocks/>
          </p:cNvCxnSpPr>
          <p:nvPr/>
        </p:nvCxnSpPr>
        <p:spPr>
          <a:xfrm flipH="1">
            <a:off x="6325497" y="2671011"/>
            <a:ext cx="1880040" cy="2004648"/>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A3A8C32-A117-473D-BAED-7108F8F34289}"/>
              </a:ext>
            </a:extLst>
          </p:cNvPr>
          <p:cNvSpPr txBox="1"/>
          <p:nvPr/>
        </p:nvSpPr>
        <p:spPr>
          <a:xfrm>
            <a:off x="8195716" y="2458740"/>
            <a:ext cx="3588914" cy="541860"/>
          </a:xfrm>
          <a:prstGeom prst="rect">
            <a:avLst/>
          </a:prstGeom>
          <a:noFill/>
        </p:spPr>
        <p:txBody>
          <a:bodyPr wrap="square" lIns="48937" tIns="24470" rIns="48937" bIns="24470" rtlCol="0">
            <a:spAutoFit/>
          </a:bodyPr>
          <a:lstStyle/>
          <a:p>
            <a:pPr marL="152918" marR="0" lvl="0" indent="-152918"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Left click on a color drop down to bring up the colors.</a:t>
            </a:r>
          </a:p>
        </p:txBody>
      </p:sp>
      <p:cxnSp>
        <p:nvCxnSpPr>
          <p:cNvPr id="54" name="Straight Connector 53">
            <a:extLst>
              <a:ext uri="{FF2B5EF4-FFF2-40B4-BE49-F238E27FC236}">
                <a16:creationId xmlns:a16="http://schemas.microsoft.com/office/drawing/2014/main" id="{3D6FFFA4-14B2-414E-810F-660506E29E3C}"/>
              </a:ext>
            </a:extLst>
          </p:cNvPr>
          <p:cNvCxnSpPr>
            <a:cxnSpLocks/>
          </p:cNvCxnSpPr>
          <p:nvPr/>
        </p:nvCxnSpPr>
        <p:spPr>
          <a:xfrm flipH="1">
            <a:off x="6600056" y="3681663"/>
            <a:ext cx="1557355" cy="1166441"/>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A1DB98D5-3045-4F88-A004-164B9B0A3200}"/>
              </a:ext>
            </a:extLst>
          </p:cNvPr>
          <p:cNvSpPr txBox="1"/>
          <p:nvPr/>
        </p:nvSpPr>
        <p:spPr>
          <a:xfrm>
            <a:off x="8195716" y="3480222"/>
            <a:ext cx="3588915" cy="788082"/>
          </a:xfrm>
          <a:prstGeom prst="rect">
            <a:avLst/>
          </a:prstGeom>
          <a:noFill/>
        </p:spPr>
        <p:txBody>
          <a:bodyPr wrap="square" lIns="48937" tIns="24470" rIns="48937" bIns="24470" rtlCol="0">
            <a:spAutoFit/>
          </a:bodyPr>
          <a:lstStyle/>
          <a:p>
            <a:pPr marL="203890" marR="0" lvl="0" indent="-203890"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The top square that is highlighted is the main color, select it and change its color.</a:t>
            </a:r>
          </a:p>
        </p:txBody>
      </p:sp>
      <p:cxnSp>
        <p:nvCxnSpPr>
          <p:cNvPr id="56" name="Straight Connector 55">
            <a:extLst>
              <a:ext uri="{FF2B5EF4-FFF2-40B4-BE49-F238E27FC236}">
                <a16:creationId xmlns:a16="http://schemas.microsoft.com/office/drawing/2014/main" id="{C1BF6602-B80E-4000-A37D-0A6B43038A02}"/>
              </a:ext>
            </a:extLst>
          </p:cNvPr>
          <p:cNvCxnSpPr>
            <a:cxnSpLocks/>
          </p:cNvCxnSpPr>
          <p:nvPr/>
        </p:nvCxnSpPr>
        <p:spPr>
          <a:xfrm flipH="1">
            <a:off x="6611900" y="4932947"/>
            <a:ext cx="1497384" cy="590350"/>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85AF4EDE-662D-487D-AF1C-4FE0DE090EB6}"/>
              </a:ext>
            </a:extLst>
          </p:cNvPr>
          <p:cNvSpPr txBox="1"/>
          <p:nvPr/>
        </p:nvSpPr>
        <p:spPr>
          <a:xfrm>
            <a:off x="8195716" y="4747926"/>
            <a:ext cx="3588914" cy="541860"/>
          </a:xfrm>
          <a:prstGeom prst="rect">
            <a:avLst/>
          </a:prstGeom>
          <a:noFill/>
        </p:spPr>
        <p:txBody>
          <a:bodyPr wrap="square" lIns="48937" tIns="24470" rIns="48937" bIns="24470" rtlCol="0">
            <a:spAutoFit/>
          </a:bodyPr>
          <a:lstStyle/>
          <a:p>
            <a:pPr marL="152918" marR="0" lvl="0" indent="-152918"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Click on More Colors to edit RBG values and select new colors.</a:t>
            </a:r>
          </a:p>
        </p:txBody>
      </p:sp>
      <p:sp>
        <p:nvSpPr>
          <p:cNvPr id="58" name="TextBox 57">
            <a:extLst>
              <a:ext uri="{FF2B5EF4-FFF2-40B4-BE49-F238E27FC236}">
                <a16:creationId xmlns:a16="http://schemas.microsoft.com/office/drawing/2014/main" id="{B1BC1506-8CBB-46EB-84A2-AB7CE2F1062F}"/>
              </a:ext>
            </a:extLst>
          </p:cNvPr>
          <p:cNvSpPr txBox="1"/>
          <p:nvPr/>
        </p:nvSpPr>
        <p:spPr>
          <a:xfrm>
            <a:off x="8195716" y="5769408"/>
            <a:ext cx="3588914" cy="541860"/>
          </a:xfrm>
          <a:prstGeom prst="rect">
            <a:avLst/>
          </a:prstGeom>
          <a:noFill/>
        </p:spPr>
        <p:txBody>
          <a:bodyPr wrap="square" lIns="48937" tIns="24470" rIns="48937" bIns="24470" rtlCol="0">
            <a:spAutoFit/>
          </a:bodyPr>
          <a:lstStyle/>
          <a:p>
            <a:pPr marL="152918" marR="0" lvl="0" indent="-152918" algn="l" defTabSz="489362"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Create a new name for your theme and click the save button at the bottom.</a:t>
            </a:r>
          </a:p>
        </p:txBody>
      </p:sp>
      <p:cxnSp>
        <p:nvCxnSpPr>
          <p:cNvPr id="59" name="Straight Connector 58">
            <a:extLst>
              <a:ext uri="{FF2B5EF4-FFF2-40B4-BE49-F238E27FC236}">
                <a16:creationId xmlns:a16="http://schemas.microsoft.com/office/drawing/2014/main" id="{CCAA43E3-36BB-46FF-9396-47B5A6801CB7}"/>
              </a:ext>
            </a:extLst>
          </p:cNvPr>
          <p:cNvCxnSpPr>
            <a:cxnSpLocks/>
          </p:cNvCxnSpPr>
          <p:nvPr/>
        </p:nvCxnSpPr>
        <p:spPr>
          <a:xfrm flipH="1" flipV="1">
            <a:off x="5861575" y="5832404"/>
            <a:ext cx="2343962" cy="75101"/>
          </a:xfrm>
          <a:prstGeom prst="line">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730DC35C-54D9-4C92-AD80-392A3494674D}"/>
              </a:ext>
            </a:extLst>
          </p:cNvPr>
          <p:cNvSpPr txBox="1">
            <a:spLocks/>
          </p:cNvSpPr>
          <p:nvPr/>
        </p:nvSpPr>
        <p:spPr>
          <a:xfrm>
            <a:off x="1909663" y="404511"/>
            <a:ext cx="8426548" cy="44660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Roboto"/>
                <a:ea typeface="+mj-ea"/>
                <a:cs typeface="+mj-cs"/>
              </a:rPr>
              <a:t>Changing theme </a:t>
            </a:r>
            <a:r>
              <a:rPr kumimoji="0" lang="en-US" sz="2800" b="1" i="0" u="none" strike="noStrike" kern="1200" cap="none" spc="0" normalizeH="0" baseline="0" noProof="0" dirty="0">
                <a:ln>
                  <a:noFill/>
                </a:ln>
                <a:solidFill>
                  <a:srgbClr val="00ADF1">
                    <a:lumMod val="60000"/>
                    <a:lumOff val="40000"/>
                  </a:srgbClr>
                </a:solidFill>
                <a:effectLst/>
                <a:uLnTx/>
                <a:uFillTx/>
                <a:latin typeface="Roboto"/>
                <a:ea typeface="+mj-ea"/>
                <a:cs typeface="+mj-cs"/>
              </a:rPr>
              <a:t>ACCENT</a:t>
            </a:r>
            <a:r>
              <a:rPr kumimoji="0" lang="en-US" sz="2800" b="1" i="0" u="none" strike="noStrike" kern="1200" cap="none" spc="0" normalizeH="0" baseline="0" noProof="0" dirty="0">
                <a:ln>
                  <a:noFill/>
                </a:ln>
                <a:solidFill>
                  <a:srgbClr val="FFFFFF"/>
                </a:solidFill>
                <a:effectLst/>
                <a:uLnTx/>
                <a:uFillTx/>
                <a:latin typeface="Roboto"/>
                <a:ea typeface="+mj-ea"/>
                <a:cs typeface="+mj-cs"/>
              </a:rPr>
              <a:t> Colors</a:t>
            </a:r>
            <a:endParaRPr kumimoji="0" lang="en-US" sz="1945" b="1" i="0" u="none" strike="noStrike" kern="1200" cap="none" spc="0" normalizeH="0" baseline="0" noProof="0" dirty="0">
              <a:ln>
                <a:noFill/>
              </a:ln>
              <a:solidFill>
                <a:srgbClr val="00ADF1">
                  <a:lumMod val="60000"/>
                  <a:lumOff val="40000"/>
                </a:srgbClr>
              </a:solidFill>
              <a:effectLst/>
              <a:uLnTx/>
              <a:uFillTx/>
              <a:latin typeface="Roboto"/>
              <a:ea typeface="+mj-ea"/>
              <a:cs typeface="+mj-cs"/>
            </a:endParaRPr>
          </a:p>
        </p:txBody>
      </p:sp>
      <p:pic>
        <p:nvPicPr>
          <p:cNvPr id="34" name="Graphic 33" descr="Single gear with solid fill">
            <a:extLst>
              <a:ext uri="{FF2B5EF4-FFF2-40B4-BE49-F238E27FC236}">
                <a16:creationId xmlns:a16="http://schemas.microsoft.com/office/drawing/2014/main" id="{07FFA6BB-A2FD-48E2-9EFA-310F8D1216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0704" y="-283438"/>
            <a:ext cx="2766617" cy="2766617"/>
          </a:xfrm>
          <a:prstGeom prst="rect">
            <a:avLst/>
          </a:prstGeom>
        </p:spPr>
      </p:pic>
    </p:spTree>
    <p:extLst>
      <p:ext uri="{BB962C8B-B14F-4D97-AF65-F5344CB8AC3E}">
        <p14:creationId xmlns:p14="http://schemas.microsoft.com/office/powerpoint/2010/main" val="1735185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8" name="Graphic 17" descr="Single gear with solid fill">
            <a:extLst>
              <a:ext uri="{FF2B5EF4-FFF2-40B4-BE49-F238E27FC236}">
                <a16:creationId xmlns:a16="http://schemas.microsoft.com/office/drawing/2014/main" id="{665CE571-53FA-4AD0-AA0A-EEF32E5C57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3" name="Title 1">
            <a:extLst>
              <a:ext uri="{FF2B5EF4-FFF2-40B4-BE49-F238E27FC236}">
                <a16:creationId xmlns:a16="http://schemas.microsoft.com/office/drawing/2014/main" id="{FEEAE673-EF94-448C-9FE7-432FC6A4B50A}"/>
              </a:ext>
            </a:extLst>
          </p:cNvPr>
          <p:cNvSpPr>
            <a:spLocks noGrp="1"/>
          </p:cNvSpPr>
          <p:nvPr>
            <p:ph type="title"/>
          </p:nvPr>
        </p:nvSpPr>
        <p:spPr>
          <a:xfrm>
            <a:off x="1592431" y="393618"/>
            <a:ext cx="8426548" cy="231459"/>
          </a:xfrm>
        </p:spPr>
        <p:txBody>
          <a:bodyPr>
            <a:noAutofit/>
          </a:bodyPr>
          <a:lstStyle/>
          <a:p>
            <a:pPr algn="ctr"/>
            <a:r>
              <a:rPr lang="en-US" sz="3600" dirty="0">
                <a:solidFill>
                  <a:schemeClr val="bg1"/>
                </a:solidFill>
              </a:rPr>
              <a:t>Remove </a:t>
            </a:r>
            <a:r>
              <a:rPr lang="en-US" sz="3600" dirty="0">
                <a:solidFill>
                  <a:schemeClr val="accent1">
                    <a:lumMod val="60000"/>
                    <a:lumOff val="40000"/>
                  </a:schemeClr>
                </a:solidFill>
              </a:rPr>
              <a:t>Animation</a:t>
            </a:r>
            <a:r>
              <a:rPr lang="en-US" sz="3600" dirty="0">
                <a:solidFill>
                  <a:schemeClr val="bg1"/>
                </a:solidFill>
              </a:rPr>
              <a:t> from any slide</a:t>
            </a:r>
            <a:endParaRPr lang="en-US" dirty="0">
              <a:solidFill>
                <a:schemeClr val="bg1"/>
              </a:solidFill>
            </a:endParaRPr>
          </a:p>
        </p:txBody>
      </p:sp>
      <p:sp>
        <p:nvSpPr>
          <p:cNvPr id="11" name="TextBox 10"/>
          <p:cNvSpPr txBox="1"/>
          <p:nvPr/>
        </p:nvSpPr>
        <p:spPr>
          <a:xfrm>
            <a:off x="666842" y="1885807"/>
            <a:ext cx="365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1. Go to the slide you would like to remove the animation from.</a:t>
            </a:r>
          </a:p>
        </p:txBody>
      </p:sp>
      <p:sp>
        <p:nvSpPr>
          <p:cNvPr id="12" name="TextBox 11"/>
          <p:cNvSpPr txBox="1"/>
          <p:nvPr/>
        </p:nvSpPr>
        <p:spPr>
          <a:xfrm>
            <a:off x="666842" y="2894734"/>
            <a:ext cx="36576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2. Hold Ctrl and press a on you keyboard to select 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If on a </a:t>
            </a:r>
            <a:r>
              <a:rPr kumimoji="0" lang="en-US" sz="1800" b="0" i="0" u="sng" strike="noStrike" kern="1200" cap="none" spc="0" normalizeH="0" baseline="0" noProof="0" dirty="0">
                <a:ln>
                  <a:noFill/>
                </a:ln>
                <a:solidFill>
                  <a:srgbClr val="FFFFFF"/>
                </a:solidFill>
                <a:effectLst/>
                <a:uLnTx/>
                <a:uFillTx/>
                <a:latin typeface="Roboto"/>
                <a:ea typeface="+mn-ea"/>
                <a:cs typeface="+mn-cs"/>
              </a:rPr>
              <a:t>Mac </a:t>
            </a:r>
            <a:r>
              <a:rPr kumimoji="0" lang="en-US" sz="1800" b="0" i="0" u="none" strike="noStrike" kern="1200" cap="none" spc="0" normalizeH="0" baseline="0" noProof="0" dirty="0">
                <a:ln>
                  <a:noFill/>
                </a:ln>
                <a:solidFill>
                  <a:srgbClr val="FFFFFF"/>
                </a:solidFill>
                <a:effectLst/>
                <a:uLnTx/>
                <a:uFillTx/>
                <a:latin typeface="Roboto"/>
                <a:ea typeface="+mn-ea"/>
                <a:cs typeface="+mn-cs"/>
              </a:rPr>
              <a:t>hold Command and press a.</a:t>
            </a:r>
          </a:p>
        </p:txBody>
      </p:sp>
      <p:sp>
        <p:nvSpPr>
          <p:cNvPr id="13" name="TextBox 12"/>
          <p:cNvSpPr txBox="1"/>
          <p:nvPr/>
        </p:nvSpPr>
        <p:spPr>
          <a:xfrm>
            <a:off x="7867558" y="1971404"/>
            <a:ext cx="3657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3. With everything on that slide selected, go to the animation menu and select None.</a:t>
            </a:r>
          </a:p>
        </p:txBody>
      </p:sp>
      <p:pic>
        <p:nvPicPr>
          <p:cNvPr id="17" name="Graphic 16" descr="Single gear with solid fill">
            <a:extLst>
              <a:ext uri="{FF2B5EF4-FFF2-40B4-BE49-F238E27FC236}">
                <a16:creationId xmlns:a16="http://schemas.microsoft.com/office/drawing/2014/main" id="{E9D703B2-D3B0-4357-AA9E-6551969EAF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384" y="-132227"/>
            <a:ext cx="1514607" cy="1514607"/>
          </a:xfrm>
          <a:prstGeom prst="rect">
            <a:avLst/>
          </a:prstGeom>
        </p:spPr>
      </p:pic>
      <p:pic>
        <p:nvPicPr>
          <p:cNvPr id="4" name="Picture 3">
            <a:extLst>
              <a:ext uri="{FF2B5EF4-FFF2-40B4-BE49-F238E27FC236}">
                <a16:creationId xmlns:a16="http://schemas.microsoft.com/office/drawing/2014/main" id="{FA0FF372-ABA7-45EC-AF39-91FCA0E7E7FF}"/>
              </a:ext>
            </a:extLst>
          </p:cNvPr>
          <p:cNvPicPr>
            <a:picLocks noChangeAspect="1"/>
          </p:cNvPicPr>
          <p:nvPr/>
        </p:nvPicPr>
        <p:blipFill>
          <a:blip r:embed="rId6"/>
          <a:stretch>
            <a:fillRect/>
          </a:stretch>
        </p:blipFill>
        <p:spPr>
          <a:xfrm>
            <a:off x="7339537" y="3524808"/>
            <a:ext cx="4372585" cy="1219370"/>
          </a:xfrm>
          <a:prstGeom prst="rect">
            <a:avLst/>
          </a:prstGeom>
        </p:spPr>
      </p:pic>
      <p:pic>
        <p:nvPicPr>
          <p:cNvPr id="7" name="Picture 6" descr="A close up of a keyboard&#10;&#10;Description automatically generated with low confidence">
            <a:extLst>
              <a:ext uri="{FF2B5EF4-FFF2-40B4-BE49-F238E27FC236}">
                <a16:creationId xmlns:a16="http://schemas.microsoft.com/office/drawing/2014/main" id="{E308678E-5395-4B57-872E-999A7794A8B1}"/>
              </a:ext>
            </a:extLst>
          </p:cNvPr>
          <p:cNvPicPr>
            <a:picLocks noChangeAspect="1"/>
          </p:cNvPicPr>
          <p:nvPr/>
        </p:nvPicPr>
        <p:blipFill>
          <a:blip r:embed="rId7"/>
          <a:stretch>
            <a:fillRect/>
          </a:stretch>
        </p:blipFill>
        <p:spPr>
          <a:xfrm>
            <a:off x="4700514" y="2595812"/>
            <a:ext cx="1822845" cy="1271103"/>
          </a:xfrm>
          <a:prstGeom prst="rect">
            <a:avLst/>
          </a:prstGeom>
        </p:spPr>
      </p:pic>
      <p:sp>
        <p:nvSpPr>
          <p:cNvPr id="9" name="Rectangle 8">
            <a:extLst>
              <a:ext uri="{FF2B5EF4-FFF2-40B4-BE49-F238E27FC236}">
                <a16:creationId xmlns:a16="http://schemas.microsoft.com/office/drawing/2014/main" id="{6F0C2AA7-7C0B-42D3-9CD9-DE3761E7E8BB}"/>
              </a:ext>
            </a:extLst>
          </p:cNvPr>
          <p:cNvSpPr/>
          <p:nvPr/>
        </p:nvSpPr>
        <p:spPr>
          <a:xfrm>
            <a:off x="4749435" y="3476517"/>
            <a:ext cx="423158"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977AB107-0C6C-4E98-BF6A-9A8B451647CC}"/>
              </a:ext>
            </a:extLst>
          </p:cNvPr>
          <p:cNvSpPr/>
          <p:nvPr/>
        </p:nvSpPr>
        <p:spPr>
          <a:xfrm>
            <a:off x="5199536" y="2926729"/>
            <a:ext cx="356722"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cxnSp>
        <p:nvCxnSpPr>
          <p:cNvPr id="22" name="Straight Arrow Connector 21">
            <a:extLst>
              <a:ext uri="{FF2B5EF4-FFF2-40B4-BE49-F238E27FC236}">
                <a16:creationId xmlns:a16="http://schemas.microsoft.com/office/drawing/2014/main" id="{7F18D736-56E3-4A0A-B634-F6F066A1ED99}"/>
              </a:ext>
            </a:extLst>
          </p:cNvPr>
          <p:cNvCxnSpPr>
            <a:cxnSpLocks/>
          </p:cNvCxnSpPr>
          <p:nvPr/>
        </p:nvCxnSpPr>
        <p:spPr>
          <a:xfrm>
            <a:off x="4003706" y="3118329"/>
            <a:ext cx="64147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electronics, keyboard&#10;&#10;Description automatically generated">
            <a:extLst>
              <a:ext uri="{FF2B5EF4-FFF2-40B4-BE49-F238E27FC236}">
                <a16:creationId xmlns:a16="http://schemas.microsoft.com/office/drawing/2014/main" id="{3E32CCBE-5713-4ECF-83AE-DA14D069FAAA}"/>
              </a:ext>
            </a:extLst>
          </p:cNvPr>
          <p:cNvPicPr>
            <a:picLocks noChangeAspect="1"/>
          </p:cNvPicPr>
          <p:nvPr/>
        </p:nvPicPr>
        <p:blipFill>
          <a:blip r:embed="rId8"/>
          <a:stretch>
            <a:fillRect/>
          </a:stretch>
        </p:blipFill>
        <p:spPr>
          <a:xfrm>
            <a:off x="4749436" y="4200146"/>
            <a:ext cx="1495312" cy="1018236"/>
          </a:xfrm>
          <a:prstGeom prst="rect">
            <a:avLst/>
          </a:prstGeom>
        </p:spPr>
      </p:pic>
      <p:sp>
        <p:nvSpPr>
          <p:cNvPr id="23" name="Rectangle 22">
            <a:extLst>
              <a:ext uri="{FF2B5EF4-FFF2-40B4-BE49-F238E27FC236}">
                <a16:creationId xmlns:a16="http://schemas.microsoft.com/office/drawing/2014/main" id="{4C3B6B51-05D1-4407-8A2C-AB72164F3AF2}"/>
              </a:ext>
            </a:extLst>
          </p:cNvPr>
          <p:cNvSpPr/>
          <p:nvPr/>
        </p:nvSpPr>
        <p:spPr>
          <a:xfrm>
            <a:off x="5777301" y="4848984"/>
            <a:ext cx="423158"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sp>
        <p:nvSpPr>
          <p:cNvPr id="24" name="Rectangle 23">
            <a:extLst>
              <a:ext uri="{FF2B5EF4-FFF2-40B4-BE49-F238E27FC236}">
                <a16:creationId xmlns:a16="http://schemas.microsoft.com/office/drawing/2014/main" id="{677B4B55-EE85-4841-9A20-8091979682A9}"/>
              </a:ext>
            </a:extLst>
          </p:cNvPr>
          <p:cNvSpPr/>
          <p:nvPr/>
        </p:nvSpPr>
        <p:spPr>
          <a:xfrm>
            <a:off x="5333921" y="4208538"/>
            <a:ext cx="423158" cy="342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oboto"/>
              <a:ea typeface="+mn-ea"/>
              <a:cs typeface="+mn-cs"/>
            </a:endParaRPr>
          </a:p>
        </p:txBody>
      </p:sp>
      <p:cxnSp>
        <p:nvCxnSpPr>
          <p:cNvPr id="25" name="Straight Arrow Connector 24">
            <a:extLst>
              <a:ext uri="{FF2B5EF4-FFF2-40B4-BE49-F238E27FC236}">
                <a16:creationId xmlns:a16="http://schemas.microsoft.com/office/drawing/2014/main" id="{42B1126E-6840-4080-AAAA-292D37B54953}"/>
              </a:ext>
            </a:extLst>
          </p:cNvPr>
          <p:cNvCxnSpPr>
            <a:cxnSpLocks/>
          </p:cNvCxnSpPr>
          <p:nvPr/>
        </p:nvCxnSpPr>
        <p:spPr>
          <a:xfrm>
            <a:off x="4003706" y="4709264"/>
            <a:ext cx="641471" cy="0"/>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15D4AF2-FF2F-4963-BB96-E6679532488A}"/>
              </a:ext>
            </a:extLst>
          </p:cNvPr>
          <p:cNvCxnSpPr>
            <a:cxnSpLocks/>
          </p:cNvCxnSpPr>
          <p:nvPr/>
        </p:nvCxnSpPr>
        <p:spPr>
          <a:xfrm flipH="1">
            <a:off x="8509299" y="2894734"/>
            <a:ext cx="1494826" cy="1057778"/>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1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phic 5" descr="Single gear with solid fill">
            <a:extLst>
              <a:ext uri="{FF2B5EF4-FFF2-40B4-BE49-F238E27FC236}">
                <a16:creationId xmlns:a16="http://schemas.microsoft.com/office/drawing/2014/main" id="{E7D3DEA4-1C43-4C44-9F1E-613AE1B03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7" name="Content Placeholder 6"/>
          <p:cNvSpPr>
            <a:spLocks noGrp="1"/>
          </p:cNvSpPr>
          <p:nvPr>
            <p:ph sz="half" idx="1"/>
          </p:nvPr>
        </p:nvSpPr>
        <p:spPr>
          <a:xfrm>
            <a:off x="5663950" y="3645024"/>
            <a:ext cx="4268261" cy="2239991"/>
          </a:xfrm>
        </p:spPr>
        <p:txBody>
          <a:bodyPr>
            <a:normAutofit/>
          </a:bodyPr>
          <a:lstStyle/>
          <a:p>
            <a:pPr marL="0" indent="0">
              <a:buNone/>
            </a:pPr>
            <a:r>
              <a:rPr lang="en-US" b="1" dirty="0">
                <a:solidFill>
                  <a:schemeClr val="bg1"/>
                </a:solidFill>
              </a:rPr>
              <a:t>PresenterMedia.com</a:t>
            </a:r>
          </a:p>
          <a:p>
            <a:pPr marL="0" indent="0">
              <a:buNone/>
            </a:pPr>
            <a:r>
              <a:rPr lang="en-US" sz="1831" dirty="0">
                <a:solidFill>
                  <a:schemeClr val="accent1"/>
                </a:solidFill>
              </a:rPr>
              <a:t>support@presentermedia.com</a:t>
            </a:r>
          </a:p>
          <a:p>
            <a:pPr marL="0" indent="0">
              <a:buNone/>
            </a:pPr>
            <a:r>
              <a:rPr lang="en-US" sz="2000" b="0" i="0" dirty="0">
                <a:solidFill>
                  <a:schemeClr val="accent1"/>
                </a:solidFill>
                <a:effectLst/>
                <a:latin typeface="Roboto" panose="02000000000000000000" pitchFamily="2" charset="0"/>
                <a:hlinkClick r:id="rId4">
                  <a:extLst>
                    <a:ext uri="{A12FA001-AC4F-418D-AE19-62706E023703}">
                      <ahyp:hlinkClr xmlns:ahyp="http://schemas.microsoft.com/office/drawing/2018/hyperlinkcolor" val="tx"/>
                    </a:ext>
                  </a:extLst>
                </a:hlinkClick>
              </a:rPr>
              <a:t>(605) 274-2424</a:t>
            </a:r>
            <a:endParaRPr lang="en-US" sz="2000" b="0" i="0" dirty="0">
              <a:solidFill>
                <a:schemeClr val="accent1"/>
              </a:solidFill>
              <a:effectLst/>
              <a:latin typeface="Roboto" panose="02000000000000000000" pitchFamily="2" charset="0"/>
            </a:endParaRPr>
          </a:p>
          <a:p>
            <a:pPr marL="0" indent="0">
              <a:buNone/>
            </a:pPr>
            <a:endParaRPr lang="en-US" sz="1831" dirty="0">
              <a:solidFill>
                <a:schemeClr val="bg1"/>
              </a:solidFill>
            </a:endParaRPr>
          </a:p>
          <a:p>
            <a:pPr marL="0" indent="0">
              <a:buNone/>
            </a:pPr>
            <a:endParaRPr lang="en-US" sz="1831" dirty="0">
              <a:solidFill>
                <a:schemeClr val="bg1"/>
              </a:solidFill>
            </a:endParaRPr>
          </a:p>
          <a:p>
            <a:pPr marL="0" indent="0">
              <a:buNone/>
            </a:pPr>
            <a:endParaRPr lang="en-US" dirty="0">
              <a:solidFill>
                <a:schemeClr val="bg1"/>
              </a:solidFill>
            </a:endParaRPr>
          </a:p>
        </p:txBody>
      </p:sp>
      <p:sp>
        <p:nvSpPr>
          <p:cNvPr id="5" name="Title 4"/>
          <p:cNvSpPr>
            <a:spLocks noGrp="1"/>
          </p:cNvSpPr>
          <p:nvPr>
            <p:ph type="title"/>
          </p:nvPr>
        </p:nvSpPr>
        <p:spPr>
          <a:xfrm>
            <a:off x="5663950" y="2115834"/>
            <a:ext cx="6221537" cy="1396081"/>
          </a:xfrm>
        </p:spPr>
        <p:txBody>
          <a:bodyPr>
            <a:normAutofit/>
          </a:bodyPr>
          <a:lstStyle/>
          <a:p>
            <a:pPr algn="l"/>
            <a:r>
              <a:rPr lang="en-US" sz="4800" dirty="0">
                <a:solidFill>
                  <a:schemeClr val="accent1">
                    <a:lumMod val="60000"/>
                    <a:lumOff val="40000"/>
                  </a:schemeClr>
                </a:solidFill>
              </a:rPr>
              <a:t>Questions?</a:t>
            </a:r>
            <a:br>
              <a:rPr lang="en-US" dirty="0">
                <a:solidFill>
                  <a:schemeClr val="bg1"/>
                </a:solidFill>
              </a:rPr>
            </a:br>
            <a:r>
              <a:rPr lang="en-US" dirty="0">
                <a:solidFill>
                  <a:schemeClr val="bg1"/>
                </a:solidFill>
              </a:rPr>
              <a:t>       More Information?</a:t>
            </a:r>
          </a:p>
        </p:txBody>
      </p:sp>
      <p:pic>
        <p:nvPicPr>
          <p:cNvPr id="8" name="Picture 7"/>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harpenSoften amount="93000"/>
                    </a14:imgEffect>
                    <a14:imgEffect>
                      <a14:colorTemperature colorTemp="11500"/>
                    </a14:imgEffect>
                    <a14:imgEffect>
                      <a14:saturation sat="190000"/>
                    </a14:imgEffect>
                    <a14:imgEffect>
                      <a14:brightnessContrast bright="-23000" contrast="45000"/>
                    </a14:imgEffect>
                  </a14:imgLayer>
                </a14:imgProps>
              </a:ext>
              <a:ext uri="{28A0092B-C50C-407E-A947-70E740481C1C}">
                <a14:useLocalDpi xmlns:a14="http://schemas.microsoft.com/office/drawing/2010/main" val="0"/>
              </a:ext>
            </a:extLst>
          </a:blip>
          <a:stretch>
            <a:fillRect/>
          </a:stretch>
        </p:blipFill>
        <p:spPr>
          <a:xfrm>
            <a:off x="1540382" y="1632036"/>
            <a:ext cx="3808845" cy="4087311"/>
          </a:xfrm>
          <a:prstGeom prst="rect">
            <a:avLst/>
          </a:prstGeom>
        </p:spPr>
      </p:pic>
    </p:spTree>
    <p:extLst>
      <p:ext uri="{BB962C8B-B14F-4D97-AF65-F5344CB8AC3E}">
        <p14:creationId xmlns:p14="http://schemas.microsoft.com/office/powerpoint/2010/main" val="4171250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8664F5C-713C-7ECA-097D-2B1DB88DF674}"/>
              </a:ext>
            </a:extLst>
          </p:cNvPr>
          <p:cNvSpPr txBox="1"/>
          <p:nvPr/>
        </p:nvSpPr>
        <p:spPr>
          <a:xfrm>
            <a:off x="1465243" y="231354"/>
            <a:ext cx="5574535" cy="1015663"/>
          </a:xfrm>
          <a:prstGeom prst="rect">
            <a:avLst/>
          </a:prstGeom>
          <a:noFill/>
        </p:spPr>
        <p:txBody>
          <a:bodyPr wrap="square" rtlCol="0">
            <a:spAutoFit/>
          </a:bodyPr>
          <a:lstStyle/>
          <a:p>
            <a:r>
              <a:rPr lang="en-US" sz="6000" b="1" dirty="0">
                <a:solidFill>
                  <a:schemeClr val="accent1"/>
                </a:solidFill>
                <a:latin typeface="Raleway Black" pitchFamily="2" charset="0"/>
              </a:rPr>
              <a:t>Sad Kid</a:t>
            </a:r>
          </a:p>
        </p:txBody>
      </p:sp>
      <p:sp>
        <p:nvSpPr>
          <p:cNvPr id="27" name="Freeform: Shape 26">
            <a:extLst>
              <a:ext uri="{FF2B5EF4-FFF2-40B4-BE49-F238E27FC236}">
                <a16:creationId xmlns:a16="http://schemas.microsoft.com/office/drawing/2014/main" id="{94B5C9D9-22AD-8566-4C9E-AF970A3F9EEB}"/>
              </a:ext>
            </a:extLst>
          </p:cNvPr>
          <p:cNvSpPr/>
          <p:nvPr/>
        </p:nvSpPr>
        <p:spPr>
          <a:xfrm>
            <a:off x="5654411" y="0"/>
            <a:ext cx="6537590" cy="6858001"/>
          </a:xfrm>
          <a:custGeom>
            <a:avLst/>
            <a:gdLst>
              <a:gd name="connsiteX0" fmla="*/ 1166429 w 6537590"/>
              <a:gd name="connsiteY0" fmla="*/ 0 h 6858001"/>
              <a:gd name="connsiteX1" fmla="*/ 6537590 w 6537590"/>
              <a:gd name="connsiteY1" fmla="*/ 0 h 6858001"/>
              <a:gd name="connsiteX2" fmla="*/ 6537590 w 6537590"/>
              <a:gd name="connsiteY2" fmla="*/ 6858001 h 6858001"/>
              <a:gd name="connsiteX3" fmla="*/ 1871206 w 6537590"/>
              <a:gd name="connsiteY3" fmla="*/ 6858001 h 6858001"/>
              <a:gd name="connsiteX4" fmla="*/ 1749791 w 6537590"/>
              <a:gd name="connsiteY4" fmla="*/ 6760376 h 6858001"/>
              <a:gd name="connsiteX5" fmla="*/ 0 w 6537590"/>
              <a:gd name="connsiteY5" fmla="*/ 3090683 h 6858001"/>
              <a:gd name="connsiteX6" fmla="*/ 1061042 w 6537590"/>
              <a:gd name="connsiteY6" fmla="*/ 1244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7590" h="6858001">
                <a:moveTo>
                  <a:pt x="1166429" y="0"/>
                </a:moveTo>
                <a:lnTo>
                  <a:pt x="6537590" y="0"/>
                </a:lnTo>
                <a:lnTo>
                  <a:pt x="6537590" y="6858001"/>
                </a:lnTo>
                <a:lnTo>
                  <a:pt x="1871206" y="6858001"/>
                </a:lnTo>
                <a:lnTo>
                  <a:pt x="1749791" y="6760376"/>
                </a:lnTo>
                <a:cubicBezTo>
                  <a:pt x="674857" y="5853496"/>
                  <a:pt x="0" y="4545244"/>
                  <a:pt x="0" y="3090683"/>
                </a:cubicBezTo>
                <a:cubicBezTo>
                  <a:pt x="0" y="1978372"/>
                  <a:pt x="394640" y="951619"/>
                  <a:pt x="1061042" y="124482"/>
                </a:cubicBezTo>
                <a:close/>
              </a:path>
            </a:pathLst>
          </a:cu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EC49B757-18C5-C18D-F3AC-E33292567D6B}"/>
              </a:ext>
            </a:extLst>
          </p:cNvPr>
          <p:cNvSpPr/>
          <p:nvPr/>
        </p:nvSpPr>
        <p:spPr>
          <a:xfrm>
            <a:off x="6352908" y="0"/>
            <a:ext cx="5839093" cy="6858000"/>
          </a:xfrm>
          <a:custGeom>
            <a:avLst/>
            <a:gdLst>
              <a:gd name="connsiteX0" fmla="*/ 911158 w 5839093"/>
              <a:gd name="connsiteY0" fmla="*/ 0 h 6858000"/>
              <a:gd name="connsiteX1" fmla="*/ 5839093 w 5839093"/>
              <a:gd name="connsiteY1" fmla="*/ 0 h 6858000"/>
              <a:gd name="connsiteX2" fmla="*/ 5839093 w 5839093"/>
              <a:gd name="connsiteY2" fmla="*/ 6858000 h 6858000"/>
              <a:gd name="connsiteX3" fmla="*/ 1900777 w 5839093"/>
              <a:gd name="connsiteY3" fmla="*/ 6858000 h 6858000"/>
              <a:gd name="connsiteX4" fmla="*/ 1749792 w 5839093"/>
              <a:gd name="connsiteY4" fmla="*/ 6731115 h 6858000"/>
              <a:gd name="connsiteX5" fmla="*/ 0 w 5839093"/>
              <a:gd name="connsiteY5" fmla="*/ 2895600 h 6858000"/>
              <a:gd name="connsiteX6" fmla="*/ 773217 w 5839093"/>
              <a:gd name="connsiteY6" fmla="*/ 20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9093" h="6858000">
                <a:moveTo>
                  <a:pt x="911158" y="0"/>
                </a:moveTo>
                <a:lnTo>
                  <a:pt x="5839093" y="0"/>
                </a:lnTo>
                <a:lnTo>
                  <a:pt x="5839093" y="6858000"/>
                </a:lnTo>
                <a:lnTo>
                  <a:pt x="1900777" y="6858000"/>
                </a:lnTo>
                <a:lnTo>
                  <a:pt x="1749792" y="6731115"/>
                </a:lnTo>
                <a:cubicBezTo>
                  <a:pt x="674859" y="5783256"/>
                  <a:pt x="0" y="4415889"/>
                  <a:pt x="0" y="2895600"/>
                </a:cubicBezTo>
                <a:cubicBezTo>
                  <a:pt x="0" y="1911884"/>
                  <a:pt x="282553" y="992194"/>
                  <a:pt x="773217" y="208752"/>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descr="A cartoon of a child&#10;&#10;Description automatically generated">
            <a:extLst>
              <a:ext uri="{FF2B5EF4-FFF2-40B4-BE49-F238E27FC236}">
                <a16:creationId xmlns:a16="http://schemas.microsoft.com/office/drawing/2014/main" id="{DB983DBA-9E09-4F6E-608F-9B2BD024ACD8}"/>
              </a:ext>
            </a:extLst>
          </p:cNvPr>
          <p:cNvPicPr>
            <a:picLocks noChangeAspect="1"/>
          </p:cNvPicPr>
          <p:nvPr/>
        </p:nvPicPr>
        <p:blipFill>
          <a:blip r:embed="rId2">
            <a:extLst>
              <a:ext uri="{28A0092B-C50C-407E-A947-70E740481C1C}">
                <a14:useLocalDpi xmlns:a14="http://schemas.microsoft.com/office/drawing/2010/main" val="0"/>
              </a:ext>
            </a:extLst>
          </a:blip>
          <a:srcRect r="7055"/>
          <a:stretch>
            <a:fillRect/>
          </a:stretch>
        </p:blipFill>
        <p:spPr>
          <a:xfrm>
            <a:off x="5817825" y="0"/>
            <a:ext cx="6374177" cy="6858000"/>
          </a:xfrm>
          <a:custGeom>
            <a:avLst/>
            <a:gdLst>
              <a:gd name="connsiteX0" fmla="*/ 0 w 6374177"/>
              <a:gd name="connsiteY0" fmla="*/ 0 h 6858000"/>
              <a:gd name="connsiteX1" fmla="*/ 6374177 w 6374177"/>
              <a:gd name="connsiteY1" fmla="*/ 0 h 6858000"/>
              <a:gd name="connsiteX2" fmla="*/ 6374177 w 6374177"/>
              <a:gd name="connsiteY2" fmla="*/ 6858000 h 6858000"/>
              <a:gd name="connsiteX3" fmla="*/ 0 w 63741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74177" h="6858000">
                <a:moveTo>
                  <a:pt x="0" y="0"/>
                </a:moveTo>
                <a:lnTo>
                  <a:pt x="6374177" y="0"/>
                </a:lnTo>
                <a:lnTo>
                  <a:pt x="6374177" y="6858000"/>
                </a:lnTo>
                <a:lnTo>
                  <a:pt x="0" y="6858000"/>
                </a:lnTo>
                <a:close/>
              </a:path>
            </a:pathLst>
          </a:custGeom>
        </p:spPr>
      </p:pic>
      <p:pic>
        <p:nvPicPr>
          <p:cNvPr id="32" name="Picture 31" descr="A blue face with eyes and a tear&#10;&#10;Description automatically generated">
            <a:extLst>
              <a:ext uri="{FF2B5EF4-FFF2-40B4-BE49-F238E27FC236}">
                <a16:creationId xmlns:a16="http://schemas.microsoft.com/office/drawing/2014/main" id="{8B978965-1B3A-BB6C-8CCC-413C80BDB2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22" y="154236"/>
            <a:ext cx="1201251" cy="1211855"/>
          </a:xfrm>
          <a:prstGeom prst="rect">
            <a:avLst/>
          </a:prstGeom>
        </p:spPr>
      </p:pic>
      <p:sp>
        <p:nvSpPr>
          <p:cNvPr id="34" name="TextBox 33">
            <a:extLst>
              <a:ext uri="{FF2B5EF4-FFF2-40B4-BE49-F238E27FC236}">
                <a16:creationId xmlns:a16="http://schemas.microsoft.com/office/drawing/2014/main" id="{78ABB29A-5827-B925-3D68-48E6E1AA17E5}"/>
              </a:ext>
            </a:extLst>
          </p:cNvPr>
          <p:cNvSpPr txBox="1"/>
          <p:nvPr/>
        </p:nvSpPr>
        <p:spPr>
          <a:xfrm>
            <a:off x="209322" y="1441373"/>
            <a:ext cx="5212815" cy="2031325"/>
          </a:xfrm>
          <a:prstGeom prst="rect">
            <a:avLst/>
          </a:prstGeom>
          <a:noFill/>
        </p:spPr>
        <p:txBody>
          <a:bodyPr wrap="square" rtlCol="0">
            <a:spAutoFit/>
          </a:bodyPr>
          <a:lstStyle/>
          <a:p>
            <a:r>
              <a:rPr lang="en-US" b="0" i="0" dirty="0">
                <a:solidFill>
                  <a:schemeClr val="tx1">
                    <a:lumMod val="95000"/>
                    <a:lumOff val="5000"/>
                  </a:schemeClr>
                </a:solidFill>
                <a:effectLst/>
                <a:latin typeface="Söhne"/>
              </a:rPr>
              <a:t>It's important to recognize that children can exhibit signs of sadness or depression in various ways, and not all signs may be present in every case. If you suspect a child might be sad or depressed, it's crucial to approach the situation with empathy, open communication, and consideration for their feelings. Here are some potential signs to look out for:</a:t>
            </a:r>
            <a:endParaRPr lang="en-US" dirty="0">
              <a:solidFill>
                <a:schemeClr val="tx1">
                  <a:lumMod val="95000"/>
                  <a:lumOff val="5000"/>
                </a:schemeClr>
              </a:solidFill>
            </a:endParaRPr>
          </a:p>
        </p:txBody>
      </p:sp>
      <p:sp>
        <p:nvSpPr>
          <p:cNvPr id="36" name="TextBox 35">
            <a:extLst>
              <a:ext uri="{FF2B5EF4-FFF2-40B4-BE49-F238E27FC236}">
                <a16:creationId xmlns:a16="http://schemas.microsoft.com/office/drawing/2014/main" id="{1D4F88DD-0BAF-9CE0-1095-0E3BE6079DA8}"/>
              </a:ext>
            </a:extLst>
          </p:cNvPr>
          <p:cNvSpPr txBox="1"/>
          <p:nvPr/>
        </p:nvSpPr>
        <p:spPr>
          <a:xfrm>
            <a:off x="209322" y="3686977"/>
            <a:ext cx="5212815" cy="923330"/>
          </a:xfrm>
          <a:prstGeom prst="rect">
            <a:avLst/>
          </a:prstGeom>
          <a:noFill/>
        </p:spPr>
        <p:txBody>
          <a:bodyPr wrap="square" rtlCol="0">
            <a:spAutoFit/>
          </a:bodyPr>
          <a:lstStyle/>
          <a:p>
            <a:r>
              <a:rPr lang="en-US" b="1" i="0" dirty="0">
                <a:solidFill>
                  <a:schemeClr val="accent1">
                    <a:lumMod val="50000"/>
                  </a:schemeClr>
                </a:solidFill>
                <a:effectLst/>
                <a:latin typeface="Söhne"/>
              </a:rPr>
              <a:t>Persistent Sadness:</a:t>
            </a:r>
            <a:r>
              <a:rPr lang="en-US" b="0" i="0" dirty="0">
                <a:solidFill>
                  <a:schemeClr val="tx1">
                    <a:lumMod val="95000"/>
                    <a:lumOff val="5000"/>
                  </a:schemeClr>
                </a:solidFill>
                <a:effectLst/>
                <a:latin typeface="Söhne"/>
              </a:rPr>
              <a:t> The child may appear consistently sad, tearful, or irritable, and this mood doesn't seem to improve over time.</a:t>
            </a:r>
            <a:endParaRPr lang="en-US" dirty="0">
              <a:solidFill>
                <a:schemeClr val="tx1">
                  <a:lumMod val="95000"/>
                  <a:lumOff val="5000"/>
                </a:schemeClr>
              </a:solidFill>
            </a:endParaRPr>
          </a:p>
        </p:txBody>
      </p:sp>
      <p:sp>
        <p:nvSpPr>
          <p:cNvPr id="37" name="TextBox 36">
            <a:extLst>
              <a:ext uri="{FF2B5EF4-FFF2-40B4-BE49-F238E27FC236}">
                <a16:creationId xmlns:a16="http://schemas.microsoft.com/office/drawing/2014/main" id="{EF44031B-A948-1A84-E37A-833EF1A04FFA}"/>
              </a:ext>
            </a:extLst>
          </p:cNvPr>
          <p:cNvSpPr txBox="1"/>
          <p:nvPr/>
        </p:nvSpPr>
        <p:spPr>
          <a:xfrm>
            <a:off x="209322" y="4737252"/>
            <a:ext cx="5212815" cy="923330"/>
          </a:xfrm>
          <a:prstGeom prst="rect">
            <a:avLst/>
          </a:prstGeom>
          <a:noFill/>
        </p:spPr>
        <p:txBody>
          <a:bodyPr wrap="square" rtlCol="0">
            <a:spAutoFit/>
          </a:bodyPr>
          <a:lstStyle/>
          <a:p>
            <a:r>
              <a:rPr lang="en-US" b="1" i="0" dirty="0">
                <a:solidFill>
                  <a:schemeClr val="accent1">
                    <a:lumMod val="50000"/>
                  </a:schemeClr>
                </a:solidFill>
                <a:effectLst/>
                <a:latin typeface="Söhne"/>
              </a:rPr>
              <a:t>Low Energy:</a:t>
            </a:r>
            <a:r>
              <a:rPr lang="en-US" b="0" i="0" dirty="0">
                <a:solidFill>
                  <a:schemeClr val="tx1">
                    <a:lumMod val="95000"/>
                    <a:lumOff val="5000"/>
                  </a:schemeClr>
                </a:solidFill>
                <a:effectLst/>
                <a:latin typeface="Söhne"/>
              </a:rPr>
              <a:t> They may seem lethargic, lack enthusiasm for activities, or appear physically tired even without engaging in much activity.</a:t>
            </a:r>
            <a:endParaRPr lang="en-US" dirty="0">
              <a:solidFill>
                <a:schemeClr val="tx1">
                  <a:lumMod val="95000"/>
                  <a:lumOff val="5000"/>
                </a:schemeClr>
              </a:solidFill>
            </a:endParaRPr>
          </a:p>
        </p:txBody>
      </p:sp>
      <p:sp>
        <p:nvSpPr>
          <p:cNvPr id="38" name="TextBox 37">
            <a:extLst>
              <a:ext uri="{FF2B5EF4-FFF2-40B4-BE49-F238E27FC236}">
                <a16:creationId xmlns:a16="http://schemas.microsoft.com/office/drawing/2014/main" id="{00F75EDB-057F-A991-9990-CDE70ADB33EE}"/>
              </a:ext>
            </a:extLst>
          </p:cNvPr>
          <p:cNvSpPr txBox="1"/>
          <p:nvPr/>
        </p:nvSpPr>
        <p:spPr>
          <a:xfrm>
            <a:off x="209322" y="5787526"/>
            <a:ext cx="5212815" cy="923330"/>
          </a:xfrm>
          <a:prstGeom prst="rect">
            <a:avLst/>
          </a:prstGeom>
          <a:noFill/>
        </p:spPr>
        <p:txBody>
          <a:bodyPr wrap="square" rtlCol="0">
            <a:spAutoFit/>
          </a:bodyPr>
          <a:lstStyle/>
          <a:p>
            <a:r>
              <a:rPr lang="en-US" b="1" i="0" dirty="0">
                <a:solidFill>
                  <a:schemeClr val="accent1">
                    <a:lumMod val="50000"/>
                  </a:schemeClr>
                </a:solidFill>
                <a:effectLst/>
                <a:latin typeface="Söhne"/>
              </a:rPr>
              <a:t>Social Isolation:</a:t>
            </a:r>
            <a:r>
              <a:rPr lang="en-US" b="0" i="0" dirty="0">
                <a:solidFill>
                  <a:schemeClr val="tx1">
                    <a:lumMod val="95000"/>
                    <a:lumOff val="5000"/>
                  </a:schemeClr>
                </a:solidFill>
                <a:effectLst/>
                <a:latin typeface="Söhne"/>
              </a:rPr>
              <a:t> Depressed children might withdraw from friends, family, and social activities that were previously enjoyed.</a:t>
            </a:r>
            <a:endParaRPr lang="en-US" dirty="0">
              <a:solidFill>
                <a:schemeClr val="tx1">
                  <a:lumMod val="95000"/>
                  <a:lumOff val="5000"/>
                </a:schemeClr>
              </a:solidFill>
            </a:endParaRPr>
          </a:p>
        </p:txBody>
      </p:sp>
      <p:sp>
        <p:nvSpPr>
          <p:cNvPr id="2" name="Title 1">
            <a:extLst>
              <a:ext uri="{FF2B5EF4-FFF2-40B4-BE49-F238E27FC236}">
                <a16:creationId xmlns:a16="http://schemas.microsoft.com/office/drawing/2014/main" id="{9F8AFB7E-7B6D-F653-A5D3-97C564F32221}"/>
              </a:ext>
            </a:extLst>
          </p:cNvPr>
          <p:cNvSpPr>
            <a:spLocks noGrp="1"/>
          </p:cNvSpPr>
          <p:nvPr>
            <p:ph type="ctrTitle"/>
          </p:nvPr>
        </p:nvSpPr>
        <p:spPr/>
        <p:txBody>
          <a:bodyPr>
            <a:normAutofit/>
          </a:bodyPr>
          <a:lstStyle/>
          <a:p>
            <a:r>
              <a:rPr lang="en-US" dirty="0"/>
              <a:t>Sad Kid - Do not delete – used for Hyperlink</a:t>
            </a:r>
          </a:p>
        </p:txBody>
      </p:sp>
      <p:sp>
        <p:nvSpPr>
          <p:cNvPr id="4" name="Arrow: Chevron 3">
            <a:hlinkClick r:id="rId4" action="ppaction://hlinksldjump"/>
            <a:extLst>
              <a:ext uri="{FF2B5EF4-FFF2-40B4-BE49-F238E27FC236}">
                <a16:creationId xmlns:a16="http://schemas.microsoft.com/office/drawing/2014/main" id="{5DA744C5-AC9A-1792-93AA-651DDF96BBB5}"/>
              </a:ext>
            </a:extLst>
          </p:cNvPr>
          <p:cNvSpPr/>
          <p:nvPr/>
        </p:nvSpPr>
        <p:spPr>
          <a:xfrm rot="10800000">
            <a:off x="11480802" y="101602"/>
            <a:ext cx="592667" cy="575733"/>
          </a:xfrm>
          <a:prstGeom prst="chevron">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282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6" decel="5700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40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600" fill="hold"/>
                                        <p:tgtEl>
                                          <p:spTgt spid="32"/>
                                        </p:tgtEl>
                                        <p:attrNameLst>
                                          <p:attrName>ppt_w</p:attrName>
                                        </p:attrNameLst>
                                      </p:cBhvr>
                                      <p:tavLst>
                                        <p:tav tm="0">
                                          <p:val>
                                            <p:fltVal val="0"/>
                                          </p:val>
                                        </p:tav>
                                        <p:tav tm="100000">
                                          <p:val>
                                            <p:strVal val="#ppt_w"/>
                                          </p:val>
                                        </p:tav>
                                      </p:tavLst>
                                    </p:anim>
                                    <p:anim calcmode="lin" valueType="num">
                                      <p:cBhvr>
                                        <p:cTn id="16" dur="1600" fill="hold"/>
                                        <p:tgtEl>
                                          <p:spTgt spid="32"/>
                                        </p:tgtEl>
                                        <p:attrNameLst>
                                          <p:attrName>ppt_h</p:attrName>
                                        </p:attrNameLst>
                                      </p:cBhvr>
                                      <p:tavLst>
                                        <p:tav tm="0">
                                          <p:val>
                                            <p:fltVal val="0"/>
                                          </p:val>
                                        </p:tav>
                                        <p:tav tm="100000">
                                          <p:val>
                                            <p:strVal val="#ppt_h"/>
                                          </p:val>
                                        </p:tav>
                                      </p:tavLst>
                                    </p:anim>
                                    <p:animEffect transition="in" filter="fade">
                                      <p:cBhvr>
                                        <p:cTn id="17" dur="1600"/>
                                        <p:tgtEl>
                                          <p:spTgt spid="32"/>
                                        </p:tgtEl>
                                      </p:cBhvr>
                                    </p:animEffect>
                                  </p:childTnLst>
                                </p:cTn>
                              </p:par>
                              <p:par>
                                <p:cTn id="18" presetID="10" presetClass="entr" presetSubtype="0" fill="hold" grpId="0" nodeType="withEffect">
                                  <p:stCondLst>
                                    <p:cond delay="21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decel="8000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250" fill="hold"/>
                                        <p:tgtEl>
                                          <p:spTgt spid="36"/>
                                        </p:tgtEl>
                                        <p:attrNameLst>
                                          <p:attrName>ppt_x</p:attrName>
                                        </p:attrNameLst>
                                      </p:cBhvr>
                                      <p:tavLst>
                                        <p:tav tm="0">
                                          <p:val>
                                            <p:strVal val="0-#ppt_w/2"/>
                                          </p:val>
                                        </p:tav>
                                        <p:tav tm="100000">
                                          <p:val>
                                            <p:strVal val="#ppt_x"/>
                                          </p:val>
                                        </p:tav>
                                      </p:tavLst>
                                    </p:anim>
                                    <p:anim calcmode="lin" valueType="num">
                                      <p:cBhvr additive="base">
                                        <p:cTn id="26" dur="1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8000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250" fill="hold"/>
                                        <p:tgtEl>
                                          <p:spTgt spid="37"/>
                                        </p:tgtEl>
                                        <p:attrNameLst>
                                          <p:attrName>ppt_x</p:attrName>
                                        </p:attrNameLst>
                                      </p:cBhvr>
                                      <p:tavLst>
                                        <p:tav tm="0">
                                          <p:val>
                                            <p:strVal val="0-#ppt_w/2"/>
                                          </p:val>
                                        </p:tav>
                                        <p:tav tm="100000">
                                          <p:val>
                                            <p:strVal val="#ppt_x"/>
                                          </p:val>
                                        </p:tav>
                                      </p:tavLst>
                                    </p:anim>
                                    <p:anim calcmode="lin" valueType="num">
                                      <p:cBhvr additive="base">
                                        <p:cTn id="32" dur="12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8000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1250" fill="hold"/>
                                        <p:tgtEl>
                                          <p:spTgt spid="38"/>
                                        </p:tgtEl>
                                        <p:attrNameLst>
                                          <p:attrName>ppt_x</p:attrName>
                                        </p:attrNameLst>
                                      </p:cBhvr>
                                      <p:tavLst>
                                        <p:tav tm="0">
                                          <p:val>
                                            <p:strVal val="0-#ppt_w/2"/>
                                          </p:val>
                                        </p:tav>
                                        <p:tav tm="100000">
                                          <p:val>
                                            <p:strVal val="#ppt_x"/>
                                          </p:val>
                                        </p:tav>
                                      </p:tavLst>
                                    </p:anim>
                                    <p:anim calcmode="lin" valueType="num">
                                      <p:cBhvr additive="base">
                                        <p:cTn id="38" dur="1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8664F5C-713C-7ECA-097D-2B1DB88DF674}"/>
              </a:ext>
            </a:extLst>
          </p:cNvPr>
          <p:cNvSpPr txBox="1"/>
          <p:nvPr/>
        </p:nvSpPr>
        <p:spPr>
          <a:xfrm>
            <a:off x="6828480" y="231354"/>
            <a:ext cx="5574535" cy="1015663"/>
          </a:xfrm>
          <a:prstGeom prst="rect">
            <a:avLst/>
          </a:prstGeom>
          <a:noFill/>
        </p:spPr>
        <p:txBody>
          <a:bodyPr wrap="square" rtlCol="0">
            <a:spAutoFit/>
          </a:bodyPr>
          <a:lstStyle/>
          <a:p>
            <a:r>
              <a:rPr lang="en-US" sz="6000" b="1" dirty="0">
                <a:solidFill>
                  <a:schemeClr val="accent2">
                    <a:lumMod val="75000"/>
                  </a:schemeClr>
                </a:solidFill>
                <a:latin typeface="Raleway Black" pitchFamily="2" charset="0"/>
              </a:rPr>
              <a:t>Happy Kid</a:t>
            </a:r>
          </a:p>
        </p:txBody>
      </p:sp>
      <p:sp>
        <p:nvSpPr>
          <p:cNvPr id="27" name="Freeform: Shape 26">
            <a:extLst>
              <a:ext uri="{FF2B5EF4-FFF2-40B4-BE49-F238E27FC236}">
                <a16:creationId xmlns:a16="http://schemas.microsoft.com/office/drawing/2014/main" id="{94B5C9D9-22AD-8566-4C9E-AF970A3F9EEB}"/>
              </a:ext>
            </a:extLst>
          </p:cNvPr>
          <p:cNvSpPr/>
          <p:nvPr/>
        </p:nvSpPr>
        <p:spPr>
          <a:xfrm flipH="1">
            <a:off x="1" y="0"/>
            <a:ext cx="6537590" cy="6858001"/>
          </a:xfrm>
          <a:custGeom>
            <a:avLst/>
            <a:gdLst>
              <a:gd name="connsiteX0" fmla="*/ 1166429 w 6537590"/>
              <a:gd name="connsiteY0" fmla="*/ 0 h 6858001"/>
              <a:gd name="connsiteX1" fmla="*/ 6537590 w 6537590"/>
              <a:gd name="connsiteY1" fmla="*/ 0 h 6858001"/>
              <a:gd name="connsiteX2" fmla="*/ 6537590 w 6537590"/>
              <a:gd name="connsiteY2" fmla="*/ 6858001 h 6858001"/>
              <a:gd name="connsiteX3" fmla="*/ 1871206 w 6537590"/>
              <a:gd name="connsiteY3" fmla="*/ 6858001 h 6858001"/>
              <a:gd name="connsiteX4" fmla="*/ 1749791 w 6537590"/>
              <a:gd name="connsiteY4" fmla="*/ 6760376 h 6858001"/>
              <a:gd name="connsiteX5" fmla="*/ 0 w 6537590"/>
              <a:gd name="connsiteY5" fmla="*/ 3090683 h 6858001"/>
              <a:gd name="connsiteX6" fmla="*/ 1061042 w 6537590"/>
              <a:gd name="connsiteY6" fmla="*/ 1244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7590" h="6858001">
                <a:moveTo>
                  <a:pt x="1166429" y="0"/>
                </a:moveTo>
                <a:lnTo>
                  <a:pt x="6537590" y="0"/>
                </a:lnTo>
                <a:lnTo>
                  <a:pt x="6537590" y="6858001"/>
                </a:lnTo>
                <a:lnTo>
                  <a:pt x="1871206" y="6858001"/>
                </a:lnTo>
                <a:lnTo>
                  <a:pt x="1749791" y="6760376"/>
                </a:lnTo>
                <a:cubicBezTo>
                  <a:pt x="674857" y="5853496"/>
                  <a:pt x="0" y="4545244"/>
                  <a:pt x="0" y="3090683"/>
                </a:cubicBezTo>
                <a:cubicBezTo>
                  <a:pt x="0" y="1978372"/>
                  <a:pt x="394640" y="951619"/>
                  <a:pt x="1061042" y="124482"/>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EC49B757-18C5-C18D-F3AC-E33292567D6B}"/>
              </a:ext>
            </a:extLst>
          </p:cNvPr>
          <p:cNvSpPr/>
          <p:nvPr/>
        </p:nvSpPr>
        <p:spPr>
          <a:xfrm flipH="1">
            <a:off x="1" y="0"/>
            <a:ext cx="5839093" cy="6858000"/>
          </a:xfrm>
          <a:custGeom>
            <a:avLst/>
            <a:gdLst>
              <a:gd name="connsiteX0" fmla="*/ 911158 w 5839093"/>
              <a:gd name="connsiteY0" fmla="*/ 0 h 6858000"/>
              <a:gd name="connsiteX1" fmla="*/ 5839093 w 5839093"/>
              <a:gd name="connsiteY1" fmla="*/ 0 h 6858000"/>
              <a:gd name="connsiteX2" fmla="*/ 5839093 w 5839093"/>
              <a:gd name="connsiteY2" fmla="*/ 6858000 h 6858000"/>
              <a:gd name="connsiteX3" fmla="*/ 1900777 w 5839093"/>
              <a:gd name="connsiteY3" fmla="*/ 6858000 h 6858000"/>
              <a:gd name="connsiteX4" fmla="*/ 1749792 w 5839093"/>
              <a:gd name="connsiteY4" fmla="*/ 6731115 h 6858000"/>
              <a:gd name="connsiteX5" fmla="*/ 0 w 5839093"/>
              <a:gd name="connsiteY5" fmla="*/ 2895600 h 6858000"/>
              <a:gd name="connsiteX6" fmla="*/ 773217 w 5839093"/>
              <a:gd name="connsiteY6" fmla="*/ 20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9093" h="6858000">
                <a:moveTo>
                  <a:pt x="911158" y="0"/>
                </a:moveTo>
                <a:lnTo>
                  <a:pt x="5839093" y="0"/>
                </a:lnTo>
                <a:lnTo>
                  <a:pt x="5839093" y="6858000"/>
                </a:lnTo>
                <a:lnTo>
                  <a:pt x="1900777" y="6858000"/>
                </a:lnTo>
                <a:lnTo>
                  <a:pt x="1749792" y="6731115"/>
                </a:lnTo>
                <a:cubicBezTo>
                  <a:pt x="674859" y="5783256"/>
                  <a:pt x="0" y="4415889"/>
                  <a:pt x="0" y="2895600"/>
                </a:cubicBezTo>
                <a:cubicBezTo>
                  <a:pt x="0" y="1911884"/>
                  <a:pt x="282553" y="992194"/>
                  <a:pt x="773217" y="208752"/>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2" name="Picture 31">
            <a:extLst>
              <a:ext uri="{FF2B5EF4-FFF2-40B4-BE49-F238E27FC236}">
                <a16:creationId xmlns:a16="http://schemas.microsoft.com/office/drawing/2014/main" id="{8B978965-1B3A-BB6C-8CCC-413C80BDB2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89568" y="154236"/>
            <a:ext cx="1145202" cy="1211855"/>
          </a:xfrm>
          <a:prstGeom prst="rect">
            <a:avLst/>
          </a:prstGeom>
        </p:spPr>
      </p:pic>
      <p:sp>
        <p:nvSpPr>
          <p:cNvPr id="34" name="TextBox 33">
            <a:extLst>
              <a:ext uri="{FF2B5EF4-FFF2-40B4-BE49-F238E27FC236}">
                <a16:creationId xmlns:a16="http://schemas.microsoft.com/office/drawing/2014/main" id="{78ABB29A-5827-B925-3D68-48E6E1AA17E5}"/>
              </a:ext>
            </a:extLst>
          </p:cNvPr>
          <p:cNvSpPr txBox="1"/>
          <p:nvPr/>
        </p:nvSpPr>
        <p:spPr>
          <a:xfrm>
            <a:off x="6764866" y="1272561"/>
            <a:ext cx="5212815" cy="1200329"/>
          </a:xfrm>
          <a:prstGeom prst="rect">
            <a:avLst/>
          </a:prstGeom>
          <a:noFill/>
        </p:spPr>
        <p:txBody>
          <a:bodyPr wrap="square" rtlCol="0">
            <a:spAutoFit/>
          </a:bodyPr>
          <a:lstStyle/>
          <a:p>
            <a:r>
              <a:rPr lang="en-US" b="0" i="0" dirty="0">
                <a:solidFill>
                  <a:schemeClr val="tx1">
                    <a:lumMod val="95000"/>
                    <a:lumOff val="5000"/>
                  </a:schemeClr>
                </a:solidFill>
                <a:effectLst/>
                <a:latin typeface="Söhne"/>
              </a:rPr>
              <a:t>A happy kid is more likely to be healthier because emotional well-being and physical health are interconnected. Here are some ways to ensure that a happy kid maintains good health:</a:t>
            </a:r>
            <a:endParaRPr lang="en-US" dirty="0">
              <a:solidFill>
                <a:schemeClr val="tx1">
                  <a:lumMod val="95000"/>
                  <a:lumOff val="5000"/>
                </a:schemeClr>
              </a:solidFill>
            </a:endParaRPr>
          </a:p>
        </p:txBody>
      </p:sp>
      <p:sp>
        <p:nvSpPr>
          <p:cNvPr id="36" name="TextBox 35">
            <a:extLst>
              <a:ext uri="{FF2B5EF4-FFF2-40B4-BE49-F238E27FC236}">
                <a16:creationId xmlns:a16="http://schemas.microsoft.com/office/drawing/2014/main" id="{1D4F88DD-0BAF-9CE0-1095-0E3BE6079DA8}"/>
              </a:ext>
            </a:extLst>
          </p:cNvPr>
          <p:cNvSpPr txBox="1"/>
          <p:nvPr/>
        </p:nvSpPr>
        <p:spPr>
          <a:xfrm>
            <a:off x="6764866" y="2660035"/>
            <a:ext cx="5212815" cy="1477328"/>
          </a:xfrm>
          <a:prstGeom prst="rect">
            <a:avLst/>
          </a:prstGeom>
          <a:noFill/>
        </p:spPr>
        <p:txBody>
          <a:bodyPr wrap="square" rtlCol="0">
            <a:spAutoFit/>
          </a:bodyPr>
          <a:lstStyle/>
          <a:p>
            <a:r>
              <a:rPr lang="en-US" b="1" i="0" dirty="0">
                <a:solidFill>
                  <a:schemeClr val="accent2">
                    <a:lumMod val="50000"/>
                  </a:schemeClr>
                </a:solidFill>
                <a:effectLst/>
                <a:latin typeface="Söhne"/>
              </a:rPr>
              <a:t>Physical Activity:</a:t>
            </a:r>
            <a:r>
              <a:rPr lang="en-US" b="0" i="0" dirty="0">
                <a:solidFill>
                  <a:schemeClr val="tx1">
                    <a:lumMod val="95000"/>
                    <a:lumOff val="5000"/>
                  </a:schemeClr>
                </a:solidFill>
                <a:effectLst/>
                <a:latin typeface="Söhne"/>
              </a:rPr>
              <a:t> Encourage regular physical activity through play, sports, and outdoor activities. Physical exercise not only supports physical health but also releases endorphins, which contribute to a happier mood.</a:t>
            </a:r>
            <a:endParaRPr lang="en-US" dirty="0">
              <a:solidFill>
                <a:schemeClr val="tx1">
                  <a:lumMod val="95000"/>
                  <a:lumOff val="5000"/>
                </a:schemeClr>
              </a:solidFill>
            </a:endParaRPr>
          </a:p>
        </p:txBody>
      </p:sp>
      <p:sp>
        <p:nvSpPr>
          <p:cNvPr id="37" name="TextBox 36">
            <a:extLst>
              <a:ext uri="{FF2B5EF4-FFF2-40B4-BE49-F238E27FC236}">
                <a16:creationId xmlns:a16="http://schemas.microsoft.com/office/drawing/2014/main" id="{EF44031B-A948-1A84-E37A-833EF1A04FFA}"/>
              </a:ext>
            </a:extLst>
          </p:cNvPr>
          <p:cNvSpPr txBox="1"/>
          <p:nvPr/>
        </p:nvSpPr>
        <p:spPr>
          <a:xfrm>
            <a:off x="6764866" y="4242705"/>
            <a:ext cx="5212815" cy="1200329"/>
          </a:xfrm>
          <a:prstGeom prst="rect">
            <a:avLst/>
          </a:prstGeom>
          <a:noFill/>
        </p:spPr>
        <p:txBody>
          <a:bodyPr wrap="square" rtlCol="0">
            <a:spAutoFit/>
          </a:bodyPr>
          <a:lstStyle/>
          <a:p>
            <a:r>
              <a:rPr lang="en-US" b="1" i="0" dirty="0">
                <a:solidFill>
                  <a:schemeClr val="accent2">
                    <a:lumMod val="50000"/>
                  </a:schemeClr>
                </a:solidFill>
                <a:effectLst/>
                <a:latin typeface="Söhne"/>
              </a:rPr>
              <a:t>Limit Screen Time:</a:t>
            </a:r>
            <a:r>
              <a:rPr lang="en-US" b="0" i="0" dirty="0">
                <a:solidFill>
                  <a:schemeClr val="accent2">
                    <a:lumMod val="50000"/>
                  </a:schemeClr>
                </a:solidFill>
                <a:effectLst/>
                <a:latin typeface="Söhne"/>
              </a:rPr>
              <a:t> </a:t>
            </a:r>
            <a:r>
              <a:rPr lang="en-US" b="0" i="0" dirty="0">
                <a:solidFill>
                  <a:schemeClr val="tx1">
                    <a:lumMod val="95000"/>
                    <a:lumOff val="5000"/>
                  </a:schemeClr>
                </a:solidFill>
                <a:effectLst/>
                <a:latin typeface="Söhne"/>
              </a:rPr>
              <a:t>Set limits on screen time, especially for devices like smartphones, tablets, and computers. Excessive screen time can negatively impact both physical and emotional health.</a:t>
            </a:r>
            <a:endParaRPr lang="en-US" dirty="0">
              <a:solidFill>
                <a:schemeClr val="tx1">
                  <a:lumMod val="95000"/>
                  <a:lumOff val="5000"/>
                </a:schemeClr>
              </a:solidFill>
            </a:endParaRPr>
          </a:p>
        </p:txBody>
      </p:sp>
      <p:sp>
        <p:nvSpPr>
          <p:cNvPr id="38" name="TextBox 37">
            <a:extLst>
              <a:ext uri="{FF2B5EF4-FFF2-40B4-BE49-F238E27FC236}">
                <a16:creationId xmlns:a16="http://schemas.microsoft.com/office/drawing/2014/main" id="{00F75EDB-057F-A991-9990-CDE70ADB33EE}"/>
              </a:ext>
            </a:extLst>
          </p:cNvPr>
          <p:cNvSpPr txBox="1"/>
          <p:nvPr/>
        </p:nvSpPr>
        <p:spPr>
          <a:xfrm>
            <a:off x="6764866" y="5548375"/>
            <a:ext cx="5212815" cy="1200329"/>
          </a:xfrm>
          <a:prstGeom prst="rect">
            <a:avLst/>
          </a:prstGeom>
          <a:noFill/>
        </p:spPr>
        <p:txBody>
          <a:bodyPr wrap="square" rtlCol="0">
            <a:spAutoFit/>
          </a:bodyPr>
          <a:lstStyle/>
          <a:p>
            <a:r>
              <a:rPr lang="en-US" b="1" i="0" dirty="0">
                <a:solidFill>
                  <a:schemeClr val="accent2">
                    <a:lumMod val="50000"/>
                  </a:schemeClr>
                </a:solidFill>
                <a:effectLst/>
                <a:latin typeface="Söhne"/>
              </a:rPr>
              <a:t>Adequate Sleep:</a:t>
            </a:r>
            <a:r>
              <a:rPr lang="en-US" b="0" i="0" dirty="0">
                <a:solidFill>
                  <a:schemeClr val="accent2">
                    <a:lumMod val="50000"/>
                  </a:schemeClr>
                </a:solidFill>
                <a:effectLst/>
                <a:latin typeface="Söhne"/>
              </a:rPr>
              <a:t> </a:t>
            </a:r>
            <a:r>
              <a:rPr lang="en-US" b="0" i="0" dirty="0">
                <a:solidFill>
                  <a:schemeClr val="tx1">
                    <a:lumMod val="95000"/>
                    <a:lumOff val="5000"/>
                  </a:schemeClr>
                </a:solidFill>
                <a:effectLst/>
                <a:latin typeface="Söhne"/>
              </a:rPr>
              <a:t>Ensure that your child gets enough sleep according to their age. Sleep is crucial for growth, cognitive development, and emotional stability.</a:t>
            </a:r>
            <a:endParaRPr lang="en-US" dirty="0">
              <a:solidFill>
                <a:schemeClr val="tx1">
                  <a:lumMod val="95000"/>
                  <a:lumOff val="5000"/>
                </a:schemeClr>
              </a:solidFill>
            </a:endParaRPr>
          </a:p>
        </p:txBody>
      </p:sp>
      <p:pic>
        <p:nvPicPr>
          <p:cNvPr id="4" name="Picture 3">
            <a:extLst>
              <a:ext uri="{FF2B5EF4-FFF2-40B4-BE49-F238E27FC236}">
                <a16:creationId xmlns:a16="http://schemas.microsoft.com/office/drawing/2014/main" id="{52483EC3-8737-B979-7B42-700E4D306E63}"/>
              </a:ext>
            </a:extLst>
          </p:cNvPr>
          <p:cNvPicPr>
            <a:picLocks noChangeAspect="1"/>
          </p:cNvPicPr>
          <p:nvPr/>
        </p:nvPicPr>
        <p:blipFill>
          <a:blip r:embed="rId3">
            <a:extLst>
              <a:ext uri="{28A0092B-C50C-407E-A947-70E740481C1C}">
                <a14:useLocalDpi xmlns:a14="http://schemas.microsoft.com/office/drawing/2010/main" val="0"/>
              </a:ext>
            </a:extLst>
          </a:blip>
          <a:srcRect l="3527" r="3527"/>
          <a:stretch/>
        </p:blipFill>
        <p:spPr>
          <a:xfrm flipH="1">
            <a:off x="-98474" y="0"/>
            <a:ext cx="6374177" cy="6858000"/>
          </a:xfrm>
          <a:custGeom>
            <a:avLst/>
            <a:gdLst>
              <a:gd name="connsiteX0" fmla="*/ 0 w 6374177"/>
              <a:gd name="connsiteY0" fmla="*/ 0 h 6858000"/>
              <a:gd name="connsiteX1" fmla="*/ 6374177 w 6374177"/>
              <a:gd name="connsiteY1" fmla="*/ 0 h 6858000"/>
              <a:gd name="connsiteX2" fmla="*/ 6374177 w 6374177"/>
              <a:gd name="connsiteY2" fmla="*/ 6858000 h 6858000"/>
              <a:gd name="connsiteX3" fmla="*/ 0 w 63741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74177" h="6858000">
                <a:moveTo>
                  <a:pt x="0" y="0"/>
                </a:moveTo>
                <a:lnTo>
                  <a:pt x="6374177" y="0"/>
                </a:lnTo>
                <a:lnTo>
                  <a:pt x="6374177" y="6858000"/>
                </a:lnTo>
                <a:lnTo>
                  <a:pt x="0" y="6858000"/>
                </a:lnTo>
                <a:close/>
              </a:path>
            </a:pathLst>
          </a:custGeom>
        </p:spPr>
      </p:pic>
      <p:sp>
        <p:nvSpPr>
          <p:cNvPr id="2" name="Title 1">
            <a:extLst>
              <a:ext uri="{FF2B5EF4-FFF2-40B4-BE49-F238E27FC236}">
                <a16:creationId xmlns:a16="http://schemas.microsoft.com/office/drawing/2014/main" id="{80BDB973-F4BE-AB6A-3337-1017A7F8E708}"/>
              </a:ext>
            </a:extLst>
          </p:cNvPr>
          <p:cNvSpPr>
            <a:spLocks noGrp="1"/>
          </p:cNvSpPr>
          <p:nvPr>
            <p:ph type="ctrTitle"/>
          </p:nvPr>
        </p:nvSpPr>
        <p:spPr/>
        <p:txBody>
          <a:bodyPr/>
          <a:lstStyle/>
          <a:p>
            <a:r>
              <a:rPr lang="en-US" dirty="0"/>
              <a:t>Happy Kid - Do not delete – used for Hyperlink</a:t>
            </a:r>
          </a:p>
        </p:txBody>
      </p:sp>
      <p:sp>
        <p:nvSpPr>
          <p:cNvPr id="5" name="Arrow: Chevron 4">
            <a:hlinkClick r:id="rId4" action="ppaction://hlinksldjump"/>
            <a:extLst>
              <a:ext uri="{FF2B5EF4-FFF2-40B4-BE49-F238E27FC236}">
                <a16:creationId xmlns:a16="http://schemas.microsoft.com/office/drawing/2014/main" id="{D4C8704C-BD32-04A2-5777-48606A691A59}"/>
              </a:ext>
            </a:extLst>
          </p:cNvPr>
          <p:cNvSpPr/>
          <p:nvPr/>
        </p:nvSpPr>
        <p:spPr>
          <a:xfrm rot="10800000">
            <a:off x="84671" y="101602"/>
            <a:ext cx="592667" cy="575733"/>
          </a:xfrm>
          <a:prstGeom prst="chevron">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7527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0-#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12" decel="57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40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600" fill="hold"/>
                                        <p:tgtEl>
                                          <p:spTgt spid="32"/>
                                        </p:tgtEl>
                                        <p:attrNameLst>
                                          <p:attrName>ppt_w</p:attrName>
                                        </p:attrNameLst>
                                      </p:cBhvr>
                                      <p:tavLst>
                                        <p:tav tm="0">
                                          <p:val>
                                            <p:fltVal val="0"/>
                                          </p:val>
                                        </p:tav>
                                        <p:tav tm="100000">
                                          <p:val>
                                            <p:strVal val="#ppt_w"/>
                                          </p:val>
                                        </p:tav>
                                      </p:tavLst>
                                    </p:anim>
                                    <p:anim calcmode="lin" valueType="num">
                                      <p:cBhvr>
                                        <p:cTn id="16" dur="1600" fill="hold"/>
                                        <p:tgtEl>
                                          <p:spTgt spid="32"/>
                                        </p:tgtEl>
                                        <p:attrNameLst>
                                          <p:attrName>ppt_h</p:attrName>
                                        </p:attrNameLst>
                                      </p:cBhvr>
                                      <p:tavLst>
                                        <p:tav tm="0">
                                          <p:val>
                                            <p:fltVal val="0"/>
                                          </p:val>
                                        </p:tav>
                                        <p:tav tm="100000">
                                          <p:val>
                                            <p:strVal val="#ppt_h"/>
                                          </p:val>
                                        </p:tav>
                                      </p:tavLst>
                                    </p:anim>
                                    <p:animEffect transition="in" filter="fade">
                                      <p:cBhvr>
                                        <p:cTn id="17" dur="1600"/>
                                        <p:tgtEl>
                                          <p:spTgt spid="32"/>
                                        </p:tgtEl>
                                      </p:cBhvr>
                                    </p:animEffect>
                                  </p:childTnLst>
                                </p:cTn>
                              </p:par>
                              <p:par>
                                <p:cTn id="18" presetID="10" presetClass="entr" presetSubtype="0" fill="hold" grpId="0" nodeType="withEffect">
                                  <p:stCondLst>
                                    <p:cond delay="21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700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250" fill="hold"/>
                                        <p:tgtEl>
                                          <p:spTgt spid="36"/>
                                        </p:tgtEl>
                                        <p:attrNameLst>
                                          <p:attrName>ppt_x</p:attrName>
                                        </p:attrNameLst>
                                      </p:cBhvr>
                                      <p:tavLst>
                                        <p:tav tm="0">
                                          <p:val>
                                            <p:strVal val="1+#ppt_w/2"/>
                                          </p:val>
                                        </p:tav>
                                        <p:tav tm="100000">
                                          <p:val>
                                            <p:strVal val="#ppt_x"/>
                                          </p:val>
                                        </p:tav>
                                      </p:tavLst>
                                    </p:anim>
                                    <p:anim calcmode="lin" valueType="num">
                                      <p:cBhvr additive="base">
                                        <p:cTn id="26" dur="1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decel="5700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250" fill="hold"/>
                                        <p:tgtEl>
                                          <p:spTgt spid="37"/>
                                        </p:tgtEl>
                                        <p:attrNameLst>
                                          <p:attrName>ppt_x</p:attrName>
                                        </p:attrNameLst>
                                      </p:cBhvr>
                                      <p:tavLst>
                                        <p:tav tm="0">
                                          <p:val>
                                            <p:strVal val="1+#ppt_w/2"/>
                                          </p:val>
                                        </p:tav>
                                        <p:tav tm="100000">
                                          <p:val>
                                            <p:strVal val="#ppt_x"/>
                                          </p:val>
                                        </p:tav>
                                      </p:tavLst>
                                    </p:anim>
                                    <p:anim calcmode="lin" valueType="num">
                                      <p:cBhvr additive="base">
                                        <p:cTn id="32" dur="12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decel="5700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1250" fill="hold"/>
                                        <p:tgtEl>
                                          <p:spTgt spid="38"/>
                                        </p:tgtEl>
                                        <p:attrNameLst>
                                          <p:attrName>ppt_x</p:attrName>
                                        </p:attrNameLst>
                                      </p:cBhvr>
                                      <p:tavLst>
                                        <p:tav tm="0">
                                          <p:val>
                                            <p:strVal val="1+#ppt_w/2"/>
                                          </p:val>
                                        </p:tav>
                                        <p:tav tm="100000">
                                          <p:val>
                                            <p:strVal val="#ppt_x"/>
                                          </p:val>
                                        </p:tav>
                                      </p:tavLst>
                                    </p:anim>
                                    <p:anim calcmode="lin" valueType="num">
                                      <p:cBhvr additive="base">
                                        <p:cTn id="38" dur="1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8664F5C-713C-7ECA-097D-2B1DB88DF674}"/>
              </a:ext>
            </a:extLst>
          </p:cNvPr>
          <p:cNvSpPr txBox="1"/>
          <p:nvPr/>
        </p:nvSpPr>
        <p:spPr>
          <a:xfrm>
            <a:off x="1437107" y="301693"/>
            <a:ext cx="5574535" cy="769441"/>
          </a:xfrm>
          <a:prstGeom prst="rect">
            <a:avLst/>
          </a:prstGeom>
          <a:noFill/>
        </p:spPr>
        <p:txBody>
          <a:bodyPr wrap="square" rtlCol="0">
            <a:spAutoFit/>
          </a:bodyPr>
          <a:lstStyle/>
          <a:p>
            <a:r>
              <a:rPr lang="en-US" sz="4400" b="1" dirty="0">
                <a:solidFill>
                  <a:schemeClr val="accent3">
                    <a:lumMod val="50000"/>
                  </a:schemeClr>
                </a:solidFill>
                <a:latin typeface="Raleway Black" pitchFamily="2" charset="0"/>
              </a:rPr>
              <a:t>Emotionless Kid</a:t>
            </a:r>
          </a:p>
        </p:txBody>
      </p:sp>
      <p:sp>
        <p:nvSpPr>
          <p:cNvPr id="27" name="Freeform: Shape 26">
            <a:extLst>
              <a:ext uri="{FF2B5EF4-FFF2-40B4-BE49-F238E27FC236}">
                <a16:creationId xmlns:a16="http://schemas.microsoft.com/office/drawing/2014/main" id="{94B5C9D9-22AD-8566-4C9E-AF970A3F9EEB}"/>
              </a:ext>
            </a:extLst>
          </p:cNvPr>
          <p:cNvSpPr/>
          <p:nvPr/>
        </p:nvSpPr>
        <p:spPr>
          <a:xfrm>
            <a:off x="5654411" y="0"/>
            <a:ext cx="6537590" cy="6858001"/>
          </a:xfrm>
          <a:custGeom>
            <a:avLst/>
            <a:gdLst>
              <a:gd name="connsiteX0" fmla="*/ 1166429 w 6537590"/>
              <a:gd name="connsiteY0" fmla="*/ 0 h 6858001"/>
              <a:gd name="connsiteX1" fmla="*/ 6537590 w 6537590"/>
              <a:gd name="connsiteY1" fmla="*/ 0 h 6858001"/>
              <a:gd name="connsiteX2" fmla="*/ 6537590 w 6537590"/>
              <a:gd name="connsiteY2" fmla="*/ 6858001 h 6858001"/>
              <a:gd name="connsiteX3" fmla="*/ 1871206 w 6537590"/>
              <a:gd name="connsiteY3" fmla="*/ 6858001 h 6858001"/>
              <a:gd name="connsiteX4" fmla="*/ 1749791 w 6537590"/>
              <a:gd name="connsiteY4" fmla="*/ 6760376 h 6858001"/>
              <a:gd name="connsiteX5" fmla="*/ 0 w 6537590"/>
              <a:gd name="connsiteY5" fmla="*/ 3090683 h 6858001"/>
              <a:gd name="connsiteX6" fmla="*/ 1061042 w 6537590"/>
              <a:gd name="connsiteY6" fmla="*/ 1244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7590" h="6858001">
                <a:moveTo>
                  <a:pt x="1166429" y="0"/>
                </a:moveTo>
                <a:lnTo>
                  <a:pt x="6537590" y="0"/>
                </a:lnTo>
                <a:lnTo>
                  <a:pt x="6537590" y="6858001"/>
                </a:lnTo>
                <a:lnTo>
                  <a:pt x="1871206" y="6858001"/>
                </a:lnTo>
                <a:lnTo>
                  <a:pt x="1749791" y="6760376"/>
                </a:lnTo>
                <a:cubicBezTo>
                  <a:pt x="674857" y="5853496"/>
                  <a:pt x="0" y="4545244"/>
                  <a:pt x="0" y="3090683"/>
                </a:cubicBezTo>
                <a:cubicBezTo>
                  <a:pt x="0" y="1978372"/>
                  <a:pt x="394640" y="951619"/>
                  <a:pt x="1061042" y="124482"/>
                </a:cubicBez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EC49B757-18C5-C18D-F3AC-E33292567D6B}"/>
              </a:ext>
            </a:extLst>
          </p:cNvPr>
          <p:cNvSpPr/>
          <p:nvPr/>
        </p:nvSpPr>
        <p:spPr>
          <a:xfrm>
            <a:off x="6352908" y="0"/>
            <a:ext cx="5839093" cy="6858000"/>
          </a:xfrm>
          <a:custGeom>
            <a:avLst/>
            <a:gdLst>
              <a:gd name="connsiteX0" fmla="*/ 911158 w 5839093"/>
              <a:gd name="connsiteY0" fmla="*/ 0 h 6858000"/>
              <a:gd name="connsiteX1" fmla="*/ 5839093 w 5839093"/>
              <a:gd name="connsiteY1" fmla="*/ 0 h 6858000"/>
              <a:gd name="connsiteX2" fmla="*/ 5839093 w 5839093"/>
              <a:gd name="connsiteY2" fmla="*/ 6858000 h 6858000"/>
              <a:gd name="connsiteX3" fmla="*/ 1900777 w 5839093"/>
              <a:gd name="connsiteY3" fmla="*/ 6858000 h 6858000"/>
              <a:gd name="connsiteX4" fmla="*/ 1749792 w 5839093"/>
              <a:gd name="connsiteY4" fmla="*/ 6731115 h 6858000"/>
              <a:gd name="connsiteX5" fmla="*/ 0 w 5839093"/>
              <a:gd name="connsiteY5" fmla="*/ 2895600 h 6858000"/>
              <a:gd name="connsiteX6" fmla="*/ 773217 w 5839093"/>
              <a:gd name="connsiteY6" fmla="*/ 20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9093" h="6858000">
                <a:moveTo>
                  <a:pt x="911158" y="0"/>
                </a:moveTo>
                <a:lnTo>
                  <a:pt x="5839093" y="0"/>
                </a:lnTo>
                <a:lnTo>
                  <a:pt x="5839093" y="6858000"/>
                </a:lnTo>
                <a:lnTo>
                  <a:pt x="1900777" y="6858000"/>
                </a:lnTo>
                <a:lnTo>
                  <a:pt x="1749792" y="6731115"/>
                </a:lnTo>
                <a:cubicBezTo>
                  <a:pt x="674859" y="5783256"/>
                  <a:pt x="0" y="4415889"/>
                  <a:pt x="0" y="2895600"/>
                </a:cubicBezTo>
                <a:cubicBezTo>
                  <a:pt x="0" y="1911884"/>
                  <a:pt x="282553" y="992194"/>
                  <a:pt x="773217" y="208752"/>
                </a:cubicBezTo>
                <a:close/>
              </a:path>
            </a:pathLst>
          </a:cu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 name="Picture 29">
            <a:extLst>
              <a:ext uri="{FF2B5EF4-FFF2-40B4-BE49-F238E27FC236}">
                <a16:creationId xmlns:a16="http://schemas.microsoft.com/office/drawing/2014/main" id="{DB983DBA-9E09-4F6E-608F-9B2BD024ACD8}"/>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6668086" y="-13949"/>
            <a:ext cx="5078437" cy="6886017"/>
          </a:xfrm>
          <a:custGeom>
            <a:avLst/>
            <a:gdLst>
              <a:gd name="connsiteX0" fmla="*/ 0 w 6374177"/>
              <a:gd name="connsiteY0" fmla="*/ 0 h 6858000"/>
              <a:gd name="connsiteX1" fmla="*/ 6374177 w 6374177"/>
              <a:gd name="connsiteY1" fmla="*/ 0 h 6858000"/>
              <a:gd name="connsiteX2" fmla="*/ 6374177 w 6374177"/>
              <a:gd name="connsiteY2" fmla="*/ 6858000 h 6858000"/>
              <a:gd name="connsiteX3" fmla="*/ 0 w 63741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74177" h="6858000">
                <a:moveTo>
                  <a:pt x="0" y="0"/>
                </a:moveTo>
                <a:lnTo>
                  <a:pt x="6374177" y="0"/>
                </a:lnTo>
                <a:lnTo>
                  <a:pt x="6374177" y="6858000"/>
                </a:lnTo>
                <a:lnTo>
                  <a:pt x="0" y="6858000"/>
                </a:lnTo>
                <a:close/>
              </a:path>
            </a:pathLst>
          </a:custGeom>
        </p:spPr>
      </p:pic>
      <p:pic>
        <p:nvPicPr>
          <p:cNvPr id="32" name="Picture 31">
            <a:extLst>
              <a:ext uri="{FF2B5EF4-FFF2-40B4-BE49-F238E27FC236}">
                <a16:creationId xmlns:a16="http://schemas.microsoft.com/office/drawing/2014/main" id="{8B978965-1B3A-BB6C-8CCC-413C80BDB2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482" y="154236"/>
            <a:ext cx="1142930" cy="1211855"/>
          </a:xfrm>
          <a:prstGeom prst="rect">
            <a:avLst/>
          </a:prstGeom>
        </p:spPr>
      </p:pic>
      <p:sp>
        <p:nvSpPr>
          <p:cNvPr id="34" name="TextBox 33">
            <a:extLst>
              <a:ext uri="{FF2B5EF4-FFF2-40B4-BE49-F238E27FC236}">
                <a16:creationId xmlns:a16="http://schemas.microsoft.com/office/drawing/2014/main" id="{78ABB29A-5827-B925-3D68-48E6E1AA17E5}"/>
              </a:ext>
            </a:extLst>
          </p:cNvPr>
          <p:cNvSpPr txBox="1"/>
          <p:nvPr/>
        </p:nvSpPr>
        <p:spPr>
          <a:xfrm>
            <a:off x="209322" y="1356966"/>
            <a:ext cx="5212815" cy="1754326"/>
          </a:xfrm>
          <a:prstGeom prst="rect">
            <a:avLst/>
          </a:prstGeom>
          <a:noFill/>
        </p:spPr>
        <p:txBody>
          <a:bodyPr wrap="square" rtlCol="0">
            <a:spAutoFit/>
          </a:bodyPr>
          <a:lstStyle/>
          <a:p>
            <a:r>
              <a:rPr lang="en-US" b="0" i="0" dirty="0">
                <a:solidFill>
                  <a:schemeClr val="accent3">
                    <a:lumMod val="50000"/>
                  </a:schemeClr>
                </a:solidFill>
                <a:effectLst/>
                <a:latin typeface="Söhne"/>
              </a:rPr>
              <a:t>A kid who doesn't show any emotion might be experiencing a range of factors that contribute to their emotional expression or lack thereof. It's important to approach this situation with empathy and sensitivity, as there could be various reasons for this behavior. Here are a few possible explanations:</a:t>
            </a:r>
            <a:endParaRPr lang="en-US" dirty="0">
              <a:solidFill>
                <a:schemeClr val="accent3">
                  <a:lumMod val="50000"/>
                </a:schemeClr>
              </a:solidFill>
            </a:endParaRPr>
          </a:p>
        </p:txBody>
      </p:sp>
      <p:sp>
        <p:nvSpPr>
          <p:cNvPr id="36" name="TextBox 35">
            <a:extLst>
              <a:ext uri="{FF2B5EF4-FFF2-40B4-BE49-F238E27FC236}">
                <a16:creationId xmlns:a16="http://schemas.microsoft.com/office/drawing/2014/main" id="{1D4F88DD-0BAF-9CE0-1095-0E3BE6079DA8}"/>
              </a:ext>
            </a:extLst>
          </p:cNvPr>
          <p:cNvSpPr txBox="1"/>
          <p:nvPr/>
        </p:nvSpPr>
        <p:spPr>
          <a:xfrm>
            <a:off x="209322" y="3490030"/>
            <a:ext cx="5212815" cy="923330"/>
          </a:xfrm>
          <a:prstGeom prst="rect">
            <a:avLst/>
          </a:prstGeom>
          <a:noFill/>
        </p:spPr>
        <p:txBody>
          <a:bodyPr wrap="square" rtlCol="0">
            <a:spAutoFit/>
          </a:bodyPr>
          <a:lstStyle/>
          <a:p>
            <a:r>
              <a:rPr lang="en-US" b="1" i="0" dirty="0">
                <a:solidFill>
                  <a:schemeClr val="tx1">
                    <a:lumMod val="95000"/>
                    <a:lumOff val="5000"/>
                  </a:schemeClr>
                </a:solidFill>
                <a:effectLst/>
                <a:latin typeface="Söhne"/>
              </a:rPr>
              <a:t>Personality:</a:t>
            </a:r>
            <a:r>
              <a:rPr lang="en-US" b="0" i="0" dirty="0">
                <a:solidFill>
                  <a:schemeClr val="tx1">
                    <a:lumMod val="95000"/>
                    <a:lumOff val="5000"/>
                  </a:schemeClr>
                </a:solidFill>
                <a:effectLst/>
                <a:latin typeface="Söhne"/>
              </a:rPr>
              <a:t> Some individuals naturally have a more reserved or stoic personality, and they might not show emotions as overtly as others. </a:t>
            </a:r>
            <a:endParaRPr lang="en-US" dirty="0">
              <a:solidFill>
                <a:schemeClr val="tx1">
                  <a:lumMod val="95000"/>
                  <a:lumOff val="5000"/>
                </a:schemeClr>
              </a:solidFill>
            </a:endParaRPr>
          </a:p>
        </p:txBody>
      </p:sp>
      <p:sp>
        <p:nvSpPr>
          <p:cNvPr id="37" name="TextBox 36">
            <a:extLst>
              <a:ext uri="{FF2B5EF4-FFF2-40B4-BE49-F238E27FC236}">
                <a16:creationId xmlns:a16="http://schemas.microsoft.com/office/drawing/2014/main" id="{EF44031B-A948-1A84-E37A-833EF1A04FFA}"/>
              </a:ext>
            </a:extLst>
          </p:cNvPr>
          <p:cNvSpPr txBox="1"/>
          <p:nvPr/>
        </p:nvSpPr>
        <p:spPr>
          <a:xfrm>
            <a:off x="209322" y="4821659"/>
            <a:ext cx="5212815" cy="1477328"/>
          </a:xfrm>
          <a:prstGeom prst="rect">
            <a:avLst/>
          </a:prstGeom>
          <a:noFill/>
        </p:spPr>
        <p:txBody>
          <a:bodyPr wrap="square" rtlCol="0">
            <a:spAutoFit/>
          </a:bodyPr>
          <a:lstStyle/>
          <a:p>
            <a:r>
              <a:rPr lang="en-US" b="1" i="0" dirty="0">
                <a:solidFill>
                  <a:schemeClr val="tx1">
                    <a:lumMod val="95000"/>
                    <a:lumOff val="5000"/>
                  </a:schemeClr>
                </a:solidFill>
                <a:effectLst/>
                <a:latin typeface="Söhne"/>
              </a:rPr>
              <a:t>Environmental Factors:</a:t>
            </a:r>
            <a:r>
              <a:rPr lang="en-US" b="0" i="0" dirty="0">
                <a:solidFill>
                  <a:schemeClr val="tx1">
                    <a:lumMod val="95000"/>
                    <a:lumOff val="5000"/>
                  </a:schemeClr>
                </a:solidFill>
                <a:effectLst/>
                <a:latin typeface="Söhne"/>
              </a:rPr>
              <a:t> The child's home environment, relationships with family members, or peer interactions could impact their emotional expression. If they feel unsafe or unsupported, they might not feel comfortable showing their emotions.</a:t>
            </a:r>
            <a:endParaRPr lang="en-US" dirty="0">
              <a:solidFill>
                <a:schemeClr val="tx1">
                  <a:lumMod val="95000"/>
                  <a:lumOff val="5000"/>
                </a:schemeClr>
              </a:solidFill>
            </a:endParaRPr>
          </a:p>
        </p:txBody>
      </p:sp>
      <p:sp>
        <p:nvSpPr>
          <p:cNvPr id="2" name="Title 1">
            <a:extLst>
              <a:ext uri="{FF2B5EF4-FFF2-40B4-BE49-F238E27FC236}">
                <a16:creationId xmlns:a16="http://schemas.microsoft.com/office/drawing/2014/main" id="{43199A05-3048-9D9F-8F63-E9752D3AF16A}"/>
              </a:ext>
            </a:extLst>
          </p:cNvPr>
          <p:cNvSpPr>
            <a:spLocks noGrp="1"/>
          </p:cNvSpPr>
          <p:nvPr>
            <p:ph type="ctrTitle"/>
          </p:nvPr>
        </p:nvSpPr>
        <p:spPr/>
        <p:txBody>
          <a:bodyPr/>
          <a:lstStyle/>
          <a:p>
            <a:r>
              <a:rPr lang="en-US" dirty="0"/>
              <a:t>Emotionless Kid - Do not delete – used for Hyperlink</a:t>
            </a:r>
          </a:p>
        </p:txBody>
      </p:sp>
      <p:sp>
        <p:nvSpPr>
          <p:cNvPr id="4" name="Arrow: Chevron 3">
            <a:hlinkClick r:id="rId4" action="ppaction://hlinksldjump"/>
            <a:extLst>
              <a:ext uri="{FF2B5EF4-FFF2-40B4-BE49-F238E27FC236}">
                <a16:creationId xmlns:a16="http://schemas.microsoft.com/office/drawing/2014/main" id="{E33BB89E-EDBF-E958-E824-4FA847C4A8DA}"/>
              </a:ext>
            </a:extLst>
          </p:cNvPr>
          <p:cNvSpPr/>
          <p:nvPr/>
        </p:nvSpPr>
        <p:spPr>
          <a:xfrm rot="10800000">
            <a:off x="11480802" y="101602"/>
            <a:ext cx="592667" cy="575733"/>
          </a:xfrm>
          <a:prstGeom prst="chevron">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854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6" decel="5700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600" fill="hold"/>
                                        <p:tgtEl>
                                          <p:spTgt spid="32"/>
                                        </p:tgtEl>
                                        <p:attrNameLst>
                                          <p:attrName>ppt_w</p:attrName>
                                        </p:attrNameLst>
                                      </p:cBhvr>
                                      <p:tavLst>
                                        <p:tav tm="0">
                                          <p:val>
                                            <p:fltVal val="0"/>
                                          </p:val>
                                        </p:tav>
                                        <p:tav tm="100000">
                                          <p:val>
                                            <p:strVal val="#ppt_w"/>
                                          </p:val>
                                        </p:tav>
                                      </p:tavLst>
                                    </p:anim>
                                    <p:anim calcmode="lin" valueType="num">
                                      <p:cBhvr>
                                        <p:cTn id="16" dur="1600" fill="hold"/>
                                        <p:tgtEl>
                                          <p:spTgt spid="32"/>
                                        </p:tgtEl>
                                        <p:attrNameLst>
                                          <p:attrName>ppt_h</p:attrName>
                                        </p:attrNameLst>
                                      </p:cBhvr>
                                      <p:tavLst>
                                        <p:tav tm="0">
                                          <p:val>
                                            <p:fltVal val="0"/>
                                          </p:val>
                                        </p:tav>
                                        <p:tav tm="100000">
                                          <p:val>
                                            <p:strVal val="#ppt_h"/>
                                          </p:val>
                                        </p:tav>
                                      </p:tavLst>
                                    </p:anim>
                                    <p:animEffect transition="in" filter="fade">
                                      <p:cBhvr>
                                        <p:cTn id="17" dur="1600"/>
                                        <p:tgtEl>
                                          <p:spTgt spid="32"/>
                                        </p:tgtEl>
                                      </p:cBhvr>
                                    </p:animEffect>
                                  </p:childTnLst>
                                </p:cTn>
                              </p:par>
                              <p:par>
                                <p:cTn id="18" presetID="10" presetClass="entr" presetSubtype="0" fill="hold" grpId="0" nodeType="withEffect">
                                  <p:stCondLst>
                                    <p:cond delay="21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decel="8000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250" fill="hold"/>
                                        <p:tgtEl>
                                          <p:spTgt spid="36"/>
                                        </p:tgtEl>
                                        <p:attrNameLst>
                                          <p:attrName>ppt_x</p:attrName>
                                        </p:attrNameLst>
                                      </p:cBhvr>
                                      <p:tavLst>
                                        <p:tav tm="0">
                                          <p:val>
                                            <p:strVal val="0-#ppt_w/2"/>
                                          </p:val>
                                        </p:tav>
                                        <p:tav tm="100000">
                                          <p:val>
                                            <p:strVal val="#ppt_x"/>
                                          </p:val>
                                        </p:tav>
                                      </p:tavLst>
                                    </p:anim>
                                    <p:anim calcmode="lin" valueType="num">
                                      <p:cBhvr additive="base">
                                        <p:cTn id="26" dur="1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8000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250" fill="hold"/>
                                        <p:tgtEl>
                                          <p:spTgt spid="37"/>
                                        </p:tgtEl>
                                        <p:attrNameLst>
                                          <p:attrName>ppt_x</p:attrName>
                                        </p:attrNameLst>
                                      </p:cBhvr>
                                      <p:tavLst>
                                        <p:tav tm="0">
                                          <p:val>
                                            <p:strVal val="0-#ppt_w/2"/>
                                          </p:val>
                                        </p:tav>
                                        <p:tav tm="100000">
                                          <p:val>
                                            <p:strVal val="#ppt_x"/>
                                          </p:val>
                                        </p:tav>
                                      </p:tavLst>
                                    </p:anim>
                                    <p:anim calcmode="lin" valueType="num">
                                      <p:cBhvr additive="base">
                                        <p:cTn id="32" dur="1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8664F5C-713C-7ECA-097D-2B1DB88DF674}"/>
              </a:ext>
            </a:extLst>
          </p:cNvPr>
          <p:cNvSpPr txBox="1"/>
          <p:nvPr/>
        </p:nvSpPr>
        <p:spPr>
          <a:xfrm>
            <a:off x="6744074" y="231354"/>
            <a:ext cx="5574535" cy="1015663"/>
          </a:xfrm>
          <a:prstGeom prst="rect">
            <a:avLst/>
          </a:prstGeom>
          <a:noFill/>
        </p:spPr>
        <p:txBody>
          <a:bodyPr wrap="square" rtlCol="0">
            <a:spAutoFit/>
          </a:bodyPr>
          <a:lstStyle/>
          <a:p>
            <a:r>
              <a:rPr lang="en-US" sz="6000" b="1" dirty="0">
                <a:solidFill>
                  <a:schemeClr val="accent4"/>
                </a:solidFill>
                <a:latin typeface="Raleway Black" pitchFamily="2" charset="0"/>
              </a:rPr>
              <a:t>ANGRY KID</a:t>
            </a:r>
          </a:p>
        </p:txBody>
      </p:sp>
      <p:sp>
        <p:nvSpPr>
          <p:cNvPr id="27" name="Freeform: Shape 26">
            <a:extLst>
              <a:ext uri="{FF2B5EF4-FFF2-40B4-BE49-F238E27FC236}">
                <a16:creationId xmlns:a16="http://schemas.microsoft.com/office/drawing/2014/main" id="{94B5C9D9-22AD-8566-4C9E-AF970A3F9EEB}"/>
              </a:ext>
            </a:extLst>
          </p:cNvPr>
          <p:cNvSpPr/>
          <p:nvPr/>
        </p:nvSpPr>
        <p:spPr>
          <a:xfrm flipH="1">
            <a:off x="1" y="0"/>
            <a:ext cx="6537590" cy="6858001"/>
          </a:xfrm>
          <a:custGeom>
            <a:avLst/>
            <a:gdLst>
              <a:gd name="connsiteX0" fmla="*/ 1166429 w 6537590"/>
              <a:gd name="connsiteY0" fmla="*/ 0 h 6858001"/>
              <a:gd name="connsiteX1" fmla="*/ 6537590 w 6537590"/>
              <a:gd name="connsiteY1" fmla="*/ 0 h 6858001"/>
              <a:gd name="connsiteX2" fmla="*/ 6537590 w 6537590"/>
              <a:gd name="connsiteY2" fmla="*/ 6858001 h 6858001"/>
              <a:gd name="connsiteX3" fmla="*/ 1871206 w 6537590"/>
              <a:gd name="connsiteY3" fmla="*/ 6858001 h 6858001"/>
              <a:gd name="connsiteX4" fmla="*/ 1749791 w 6537590"/>
              <a:gd name="connsiteY4" fmla="*/ 6760376 h 6858001"/>
              <a:gd name="connsiteX5" fmla="*/ 0 w 6537590"/>
              <a:gd name="connsiteY5" fmla="*/ 3090683 h 6858001"/>
              <a:gd name="connsiteX6" fmla="*/ 1061042 w 6537590"/>
              <a:gd name="connsiteY6" fmla="*/ 1244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7590" h="6858001">
                <a:moveTo>
                  <a:pt x="1166429" y="0"/>
                </a:moveTo>
                <a:lnTo>
                  <a:pt x="6537590" y="0"/>
                </a:lnTo>
                <a:lnTo>
                  <a:pt x="6537590" y="6858001"/>
                </a:lnTo>
                <a:lnTo>
                  <a:pt x="1871206" y="6858001"/>
                </a:lnTo>
                <a:lnTo>
                  <a:pt x="1749791" y="6760376"/>
                </a:lnTo>
                <a:cubicBezTo>
                  <a:pt x="674857" y="5853496"/>
                  <a:pt x="0" y="4545244"/>
                  <a:pt x="0" y="3090683"/>
                </a:cubicBezTo>
                <a:cubicBezTo>
                  <a:pt x="0" y="1978372"/>
                  <a:pt x="394640" y="951619"/>
                  <a:pt x="1061042" y="124482"/>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EC49B757-18C5-C18D-F3AC-E33292567D6B}"/>
              </a:ext>
            </a:extLst>
          </p:cNvPr>
          <p:cNvSpPr/>
          <p:nvPr/>
        </p:nvSpPr>
        <p:spPr>
          <a:xfrm flipH="1">
            <a:off x="1" y="0"/>
            <a:ext cx="5839093" cy="6858000"/>
          </a:xfrm>
          <a:custGeom>
            <a:avLst/>
            <a:gdLst>
              <a:gd name="connsiteX0" fmla="*/ 911158 w 5839093"/>
              <a:gd name="connsiteY0" fmla="*/ 0 h 6858000"/>
              <a:gd name="connsiteX1" fmla="*/ 5839093 w 5839093"/>
              <a:gd name="connsiteY1" fmla="*/ 0 h 6858000"/>
              <a:gd name="connsiteX2" fmla="*/ 5839093 w 5839093"/>
              <a:gd name="connsiteY2" fmla="*/ 6858000 h 6858000"/>
              <a:gd name="connsiteX3" fmla="*/ 1900777 w 5839093"/>
              <a:gd name="connsiteY3" fmla="*/ 6858000 h 6858000"/>
              <a:gd name="connsiteX4" fmla="*/ 1749792 w 5839093"/>
              <a:gd name="connsiteY4" fmla="*/ 6731115 h 6858000"/>
              <a:gd name="connsiteX5" fmla="*/ 0 w 5839093"/>
              <a:gd name="connsiteY5" fmla="*/ 2895600 h 6858000"/>
              <a:gd name="connsiteX6" fmla="*/ 773217 w 5839093"/>
              <a:gd name="connsiteY6" fmla="*/ 20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9093" h="6858000">
                <a:moveTo>
                  <a:pt x="911158" y="0"/>
                </a:moveTo>
                <a:lnTo>
                  <a:pt x="5839093" y="0"/>
                </a:lnTo>
                <a:lnTo>
                  <a:pt x="5839093" y="6858000"/>
                </a:lnTo>
                <a:lnTo>
                  <a:pt x="1900777" y="6858000"/>
                </a:lnTo>
                <a:lnTo>
                  <a:pt x="1749792" y="6731115"/>
                </a:lnTo>
                <a:cubicBezTo>
                  <a:pt x="674859" y="5783256"/>
                  <a:pt x="0" y="4415889"/>
                  <a:pt x="0" y="2895600"/>
                </a:cubicBezTo>
                <a:cubicBezTo>
                  <a:pt x="0" y="1911884"/>
                  <a:pt x="282553" y="992194"/>
                  <a:pt x="773217" y="208752"/>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TextBox 33">
            <a:extLst>
              <a:ext uri="{FF2B5EF4-FFF2-40B4-BE49-F238E27FC236}">
                <a16:creationId xmlns:a16="http://schemas.microsoft.com/office/drawing/2014/main" id="{78ABB29A-5827-B925-3D68-48E6E1AA17E5}"/>
              </a:ext>
            </a:extLst>
          </p:cNvPr>
          <p:cNvSpPr txBox="1"/>
          <p:nvPr/>
        </p:nvSpPr>
        <p:spPr>
          <a:xfrm>
            <a:off x="6764866" y="1272561"/>
            <a:ext cx="5212815" cy="1477328"/>
          </a:xfrm>
          <a:prstGeom prst="rect">
            <a:avLst/>
          </a:prstGeom>
          <a:noFill/>
        </p:spPr>
        <p:txBody>
          <a:bodyPr wrap="square" rtlCol="0">
            <a:spAutoFit/>
          </a:bodyPr>
          <a:lstStyle/>
          <a:p>
            <a:r>
              <a:rPr lang="en-US" b="0" i="0" dirty="0">
                <a:solidFill>
                  <a:schemeClr val="tx1">
                    <a:lumMod val="95000"/>
                    <a:lumOff val="5000"/>
                  </a:schemeClr>
                </a:solidFill>
                <a:effectLst/>
                <a:latin typeface="Söhne"/>
              </a:rPr>
              <a:t>Recognizing anger issues in a child can be important for their emotional well-being and for helping them develop healthy coping mechanisms. Here are some signs to look out for that might indicate a child is struggling with anger issues:</a:t>
            </a:r>
            <a:endParaRPr lang="en-US" dirty="0">
              <a:solidFill>
                <a:schemeClr val="tx1">
                  <a:lumMod val="95000"/>
                  <a:lumOff val="5000"/>
                </a:schemeClr>
              </a:solidFill>
            </a:endParaRPr>
          </a:p>
        </p:txBody>
      </p:sp>
      <p:sp>
        <p:nvSpPr>
          <p:cNvPr id="36" name="TextBox 35">
            <a:extLst>
              <a:ext uri="{FF2B5EF4-FFF2-40B4-BE49-F238E27FC236}">
                <a16:creationId xmlns:a16="http://schemas.microsoft.com/office/drawing/2014/main" id="{1D4F88DD-0BAF-9CE0-1095-0E3BE6079DA8}"/>
              </a:ext>
            </a:extLst>
          </p:cNvPr>
          <p:cNvSpPr txBox="1"/>
          <p:nvPr/>
        </p:nvSpPr>
        <p:spPr>
          <a:xfrm>
            <a:off x="6764866" y="2955456"/>
            <a:ext cx="5212815" cy="923330"/>
          </a:xfrm>
          <a:prstGeom prst="rect">
            <a:avLst/>
          </a:prstGeom>
          <a:noFill/>
        </p:spPr>
        <p:txBody>
          <a:bodyPr wrap="square" rtlCol="0">
            <a:spAutoFit/>
          </a:bodyPr>
          <a:lstStyle/>
          <a:p>
            <a:r>
              <a:rPr lang="en-US" b="1" i="0" dirty="0">
                <a:solidFill>
                  <a:schemeClr val="accent4"/>
                </a:solidFill>
                <a:effectLst/>
                <a:latin typeface="Söhne"/>
              </a:rPr>
              <a:t>Frequent and Intense Outbursts:</a:t>
            </a:r>
            <a:r>
              <a:rPr lang="en-US" b="0" i="0" dirty="0">
                <a:solidFill>
                  <a:schemeClr val="accent4"/>
                </a:solidFill>
                <a:effectLst/>
                <a:latin typeface="Söhne"/>
              </a:rPr>
              <a:t> </a:t>
            </a:r>
            <a:r>
              <a:rPr lang="en-US" b="0" i="0" dirty="0">
                <a:solidFill>
                  <a:schemeClr val="tx1">
                    <a:lumMod val="95000"/>
                    <a:lumOff val="5000"/>
                  </a:schemeClr>
                </a:solidFill>
                <a:effectLst/>
                <a:latin typeface="Söhne"/>
              </a:rPr>
              <a:t>Children with anger issues might have frequent and intense tantrums or outbursts that seem disproportionate to the situation.</a:t>
            </a:r>
            <a:endParaRPr lang="en-US" dirty="0">
              <a:solidFill>
                <a:schemeClr val="tx1">
                  <a:lumMod val="95000"/>
                  <a:lumOff val="5000"/>
                </a:schemeClr>
              </a:solidFill>
            </a:endParaRPr>
          </a:p>
        </p:txBody>
      </p:sp>
      <p:sp>
        <p:nvSpPr>
          <p:cNvPr id="37" name="TextBox 36">
            <a:extLst>
              <a:ext uri="{FF2B5EF4-FFF2-40B4-BE49-F238E27FC236}">
                <a16:creationId xmlns:a16="http://schemas.microsoft.com/office/drawing/2014/main" id="{EF44031B-A948-1A84-E37A-833EF1A04FFA}"/>
              </a:ext>
            </a:extLst>
          </p:cNvPr>
          <p:cNvSpPr txBox="1"/>
          <p:nvPr/>
        </p:nvSpPr>
        <p:spPr>
          <a:xfrm>
            <a:off x="6764866" y="4251916"/>
            <a:ext cx="5212815" cy="923330"/>
          </a:xfrm>
          <a:prstGeom prst="rect">
            <a:avLst/>
          </a:prstGeom>
          <a:noFill/>
        </p:spPr>
        <p:txBody>
          <a:bodyPr wrap="square" rtlCol="0">
            <a:spAutoFit/>
          </a:bodyPr>
          <a:lstStyle/>
          <a:p>
            <a:r>
              <a:rPr lang="en-US" b="1" i="0" dirty="0">
                <a:solidFill>
                  <a:schemeClr val="accent4"/>
                </a:solidFill>
                <a:effectLst/>
                <a:latin typeface="Söhne"/>
              </a:rPr>
              <a:t>Physical Aggression:</a:t>
            </a:r>
            <a:r>
              <a:rPr lang="en-US" b="0" i="0" dirty="0">
                <a:solidFill>
                  <a:schemeClr val="accent4"/>
                </a:solidFill>
                <a:effectLst/>
                <a:latin typeface="Söhne"/>
              </a:rPr>
              <a:t> </a:t>
            </a:r>
            <a:r>
              <a:rPr lang="en-US" b="0" i="0" dirty="0">
                <a:solidFill>
                  <a:schemeClr val="tx1">
                    <a:lumMod val="95000"/>
                    <a:lumOff val="5000"/>
                  </a:schemeClr>
                </a:solidFill>
                <a:effectLst/>
                <a:latin typeface="Söhne"/>
              </a:rPr>
              <a:t>Children with anger issues might engage in physical aggression, such as hitting, biting, or throwing objects when they are angry.</a:t>
            </a:r>
            <a:endParaRPr lang="en-US" dirty="0">
              <a:solidFill>
                <a:schemeClr val="tx1">
                  <a:lumMod val="95000"/>
                  <a:lumOff val="5000"/>
                </a:schemeClr>
              </a:solidFill>
            </a:endParaRPr>
          </a:p>
        </p:txBody>
      </p:sp>
      <p:sp>
        <p:nvSpPr>
          <p:cNvPr id="38" name="TextBox 37">
            <a:extLst>
              <a:ext uri="{FF2B5EF4-FFF2-40B4-BE49-F238E27FC236}">
                <a16:creationId xmlns:a16="http://schemas.microsoft.com/office/drawing/2014/main" id="{00F75EDB-057F-A991-9990-CDE70ADB33EE}"/>
              </a:ext>
            </a:extLst>
          </p:cNvPr>
          <p:cNvSpPr txBox="1"/>
          <p:nvPr/>
        </p:nvSpPr>
        <p:spPr>
          <a:xfrm>
            <a:off x="6764866" y="5548375"/>
            <a:ext cx="5212815" cy="923330"/>
          </a:xfrm>
          <a:prstGeom prst="rect">
            <a:avLst/>
          </a:prstGeom>
          <a:noFill/>
        </p:spPr>
        <p:txBody>
          <a:bodyPr wrap="square" rtlCol="0">
            <a:spAutoFit/>
          </a:bodyPr>
          <a:lstStyle/>
          <a:p>
            <a:r>
              <a:rPr lang="en-US" b="1" i="0" dirty="0">
                <a:solidFill>
                  <a:schemeClr val="accent4"/>
                </a:solidFill>
                <a:effectLst/>
                <a:latin typeface="Söhne"/>
              </a:rPr>
              <a:t>Impulsivity:</a:t>
            </a:r>
            <a:r>
              <a:rPr lang="en-US" b="0" i="0" dirty="0">
                <a:solidFill>
                  <a:schemeClr val="tx1">
                    <a:lumMod val="95000"/>
                    <a:lumOff val="5000"/>
                  </a:schemeClr>
                </a:solidFill>
                <a:effectLst/>
                <a:latin typeface="Söhne"/>
              </a:rPr>
              <a:t> Children with anger issues might act without thinking when they're angry, making impulsive decisions that they later regret.</a:t>
            </a:r>
            <a:endParaRPr lang="en-US" dirty="0">
              <a:solidFill>
                <a:schemeClr val="tx1">
                  <a:lumMod val="95000"/>
                  <a:lumOff val="5000"/>
                </a:schemeClr>
              </a:solidFill>
            </a:endParaRPr>
          </a:p>
        </p:txBody>
      </p:sp>
      <p:pic>
        <p:nvPicPr>
          <p:cNvPr id="32" name="Picture 31">
            <a:extLst>
              <a:ext uri="{FF2B5EF4-FFF2-40B4-BE49-F238E27FC236}">
                <a16:creationId xmlns:a16="http://schemas.microsoft.com/office/drawing/2014/main" id="{8B978965-1B3A-BB6C-8CCC-413C80BDB2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89568" y="170992"/>
            <a:ext cx="1145202" cy="1178342"/>
          </a:xfrm>
          <a:prstGeom prst="rect">
            <a:avLst/>
          </a:prstGeom>
        </p:spPr>
      </p:pic>
      <p:pic>
        <p:nvPicPr>
          <p:cNvPr id="2" name="Picture 1">
            <a:extLst>
              <a:ext uri="{FF2B5EF4-FFF2-40B4-BE49-F238E27FC236}">
                <a16:creationId xmlns:a16="http://schemas.microsoft.com/office/drawing/2014/main" id="{CDE33BD8-C22F-A3DB-6BF2-57EB211685B8}"/>
              </a:ext>
            </a:extLst>
          </p:cNvPr>
          <p:cNvPicPr>
            <a:picLocks noChangeAspect="1"/>
          </p:cNvPicPr>
          <p:nvPr/>
        </p:nvPicPr>
        <p:blipFill>
          <a:blip r:embed="rId3">
            <a:extLst>
              <a:ext uri="{28A0092B-C50C-407E-A947-70E740481C1C}">
                <a14:useLocalDpi xmlns:a14="http://schemas.microsoft.com/office/drawing/2010/main" val="0"/>
              </a:ext>
            </a:extLst>
          </a:blip>
          <a:srcRect t="2341" b="2341"/>
          <a:stretch/>
        </p:blipFill>
        <p:spPr>
          <a:xfrm flipH="1">
            <a:off x="-98474" y="0"/>
            <a:ext cx="6374177" cy="6858000"/>
          </a:xfrm>
          <a:custGeom>
            <a:avLst/>
            <a:gdLst>
              <a:gd name="connsiteX0" fmla="*/ 0 w 6374177"/>
              <a:gd name="connsiteY0" fmla="*/ 0 h 6858000"/>
              <a:gd name="connsiteX1" fmla="*/ 6374177 w 6374177"/>
              <a:gd name="connsiteY1" fmla="*/ 0 h 6858000"/>
              <a:gd name="connsiteX2" fmla="*/ 6374177 w 6374177"/>
              <a:gd name="connsiteY2" fmla="*/ 6858000 h 6858000"/>
              <a:gd name="connsiteX3" fmla="*/ 0 w 63741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74177" h="6858000">
                <a:moveTo>
                  <a:pt x="0" y="0"/>
                </a:moveTo>
                <a:lnTo>
                  <a:pt x="6374177" y="0"/>
                </a:lnTo>
                <a:lnTo>
                  <a:pt x="6374177" y="6858000"/>
                </a:lnTo>
                <a:lnTo>
                  <a:pt x="0" y="6858000"/>
                </a:lnTo>
                <a:close/>
              </a:path>
            </a:pathLst>
          </a:custGeom>
        </p:spPr>
      </p:pic>
      <p:sp>
        <p:nvSpPr>
          <p:cNvPr id="3" name="Title 2">
            <a:extLst>
              <a:ext uri="{FF2B5EF4-FFF2-40B4-BE49-F238E27FC236}">
                <a16:creationId xmlns:a16="http://schemas.microsoft.com/office/drawing/2014/main" id="{B244C666-D176-89B8-8CDE-3B8739F4B2D9}"/>
              </a:ext>
            </a:extLst>
          </p:cNvPr>
          <p:cNvSpPr>
            <a:spLocks noGrp="1"/>
          </p:cNvSpPr>
          <p:nvPr>
            <p:ph type="ctrTitle"/>
          </p:nvPr>
        </p:nvSpPr>
        <p:spPr/>
        <p:txBody>
          <a:bodyPr/>
          <a:lstStyle/>
          <a:p>
            <a:r>
              <a:rPr lang="en-US" dirty="0"/>
              <a:t>Angry Kid - Do not delete – used for Hyperlink</a:t>
            </a:r>
          </a:p>
        </p:txBody>
      </p:sp>
      <p:sp>
        <p:nvSpPr>
          <p:cNvPr id="5" name="Arrow: Chevron 4">
            <a:hlinkClick r:id="rId4" action="ppaction://hlinksldjump"/>
            <a:extLst>
              <a:ext uri="{FF2B5EF4-FFF2-40B4-BE49-F238E27FC236}">
                <a16:creationId xmlns:a16="http://schemas.microsoft.com/office/drawing/2014/main" id="{7BBF86E6-48F0-0738-D392-0E9D7E47AACE}"/>
              </a:ext>
            </a:extLst>
          </p:cNvPr>
          <p:cNvSpPr/>
          <p:nvPr/>
        </p:nvSpPr>
        <p:spPr>
          <a:xfrm rot="10800000">
            <a:off x="101604" y="101602"/>
            <a:ext cx="592667" cy="575733"/>
          </a:xfrm>
          <a:prstGeom prst="chevron">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8867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0-#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12" decel="57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0-#ppt_w/2"/>
                                          </p:val>
                                        </p:tav>
                                        <p:tav tm="100000">
                                          <p:val>
                                            <p:strVal val="#ppt_x"/>
                                          </p:val>
                                        </p:tav>
                                      </p:tavLst>
                                    </p:anim>
                                    <p:anim calcmode="lin" valueType="num">
                                      <p:cBhvr additive="base">
                                        <p:cTn id="12" dur="2000" fill="hold"/>
                                        <p:tgtEl>
                                          <p:spTgt spid="2"/>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40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600" fill="hold"/>
                                        <p:tgtEl>
                                          <p:spTgt spid="32"/>
                                        </p:tgtEl>
                                        <p:attrNameLst>
                                          <p:attrName>ppt_w</p:attrName>
                                        </p:attrNameLst>
                                      </p:cBhvr>
                                      <p:tavLst>
                                        <p:tav tm="0">
                                          <p:val>
                                            <p:fltVal val="0"/>
                                          </p:val>
                                        </p:tav>
                                        <p:tav tm="100000">
                                          <p:val>
                                            <p:strVal val="#ppt_w"/>
                                          </p:val>
                                        </p:tav>
                                      </p:tavLst>
                                    </p:anim>
                                    <p:anim calcmode="lin" valueType="num">
                                      <p:cBhvr>
                                        <p:cTn id="16" dur="1600" fill="hold"/>
                                        <p:tgtEl>
                                          <p:spTgt spid="32"/>
                                        </p:tgtEl>
                                        <p:attrNameLst>
                                          <p:attrName>ppt_h</p:attrName>
                                        </p:attrNameLst>
                                      </p:cBhvr>
                                      <p:tavLst>
                                        <p:tav tm="0">
                                          <p:val>
                                            <p:fltVal val="0"/>
                                          </p:val>
                                        </p:tav>
                                        <p:tav tm="100000">
                                          <p:val>
                                            <p:strVal val="#ppt_h"/>
                                          </p:val>
                                        </p:tav>
                                      </p:tavLst>
                                    </p:anim>
                                    <p:animEffect transition="in" filter="fade">
                                      <p:cBhvr>
                                        <p:cTn id="17" dur="1600"/>
                                        <p:tgtEl>
                                          <p:spTgt spid="32"/>
                                        </p:tgtEl>
                                      </p:cBhvr>
                                    </p:animEffect>
                                  </p:childTnLst>
                                </p:cTn>
                              </p:par>
                              <p:par>
                                <p:cTn id="18" presetID="10" presetClass="entr" presetSubtype="0" fill="hold" grpId="0" nodeType="withEffect">
                                  <p:stCondLst>
                                    <p:cond delay="21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decel="5700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250" fill="hold"/>
                                        <p:tgtEl>
                                          <p:spTgt spid="36"/>
                                        </p:tgtEl>
                                        <p:attrNameLst>
                                          <p:attrName>ppt_x</p:attrName>
                                        </p:attrNameLst>
                                      </p:cBhvr>
                                      <p:tavLst>
                                        <p:tav tm="0">
                                          <p:val>
                                            <p:strVal val="1+#ppt_w/2"/>
                                          </p:val>
                                        </p:tav>
                                        <p:tav tm="100000">
                                          <p:val>
                                            <p:strVal val="#ppt_x"/>
                                          </p:val>
                                        </p:tav>
                                      </p:tavLst>
                                    </p:anim>
                                    <p:anim calcmode="lin" valueType="num">
                                      <p:cBhvr additive="base">
                                        <p:cTn id="26" dur="1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decel="5700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250" fill="hold"/>
                                        <p:tgtEl>
                                          <p:spTgt spid="37"/>
                                        </p:tgtEl>
                                        <p:attrNameLst>
                                          <p:attrName>ppt_x</p:attrName>
                                        </p:attrNameLst>
                                      </p:cBhvr>
                                      <p:tavLst>
                                        <p:tav tm="0">
                                          <p:val>
                                            <p:strVal val="1+#ppt_w/2"/>
                                          </p:val>
                                        </p:tav>
                                        <p:tav tm="100000">
                                          <p:val>
                                            <p:strVal val="#ppt_x"/>
                                          </p:val>
                                        </p:tav>
                                      </p:tavLst>
                                    </p:anim>
                                    <p:anim calcmode="lin" valueType="num">
                                      <p:cBhvr additive="base">
                                        <p:cTn id="32" dur="12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decel="5700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1250" fill="hold"/>
                                        <p:tgtEl>
                                          <p:spTgt spid="38"/>
                                        </p:tgtEl>
                                        <p:attrNameLst>
                                          <p:attrName>ppt_x</p:attrName>
                                        </p:attrNameLst>
                                      </p:cBhvr>
                                      <p:tavLst>
                                        <p:tav tm="0">
                                          <p:val>
                                            <p:strVal val="1+#ppt_w/2"/>
                                          </p:val>
                                        </p:tav>
                                        <p:tav tm="100000">
                                          <p:val>
                                            <p:strVal val="#ppt_x"/>
                                          </p:val>
                                        </p:tav>
                                      </p:tavLst>
                                    </p:anim>
                                    <p:anim calcmode="lin" valueType="num">
                                      <p:cBhvr additive="base">
                                        <p:cTn id="38" dur="1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B978965-1B3A-BB6C-8CCC-413C80BDB2E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1246" y="140180"/>
            <a:ext cx="1250166" cy="1282221"/>
          </a:xfrm>
          <a:prstGeom prst="rect">
            <a:avLst/>
          </a:prstGeom>
        </p:spPr>
      </p:pic>
      <p:sp>
        <p:nvSpPr>
          <p:cNvPr id="33" name="TextBox 32">
            <a:extLst>
              <a:ext uri="{FF2B5EF4-FFF2-40B4-BE49-F238E27FC236}">
                <a16:creationId xmlns:a16="http://schemas.microsoft.com/office/drawing/2014/main" id="{E8664F5C-713C-7ECA-097D-2B1DB88DF674}"/>
              </a:ext>
            </a:extLst>
          </p:cNvPr>
          <p:cNvSpPr txBox="1"/>
          <p:nvPr/>
        </p:nvSpPr>
        <p:spPr>
          <a:xfrm>
            <a:off x="1437107" y="231354"/>
            <a:ext cx="5574535" cy="1015663"/>
          </a:xfrm>
          <a:prstGeom prst="rect">
            <a:avLst/>
          </a:prstGeom>
          <a:noFill/>
        </p:spPr>
        <p:txBody>
          <a:bodyPr wrap="square" rtlCol="0">
            <a:spAutoFit/>
          </a:bodyPr>
          <a:lstStyle/>
          <a:p>
            <a:r>
              <a:rPr lang="en-US" sz="6000" b="1" dirty="0">
                <a:solidFill>
                  <a:schemeClr val="accent5"/>
                </a:solidFill>
                <a:latin typeface="Raleway Black" pitchFamily="2" charset="0"/>
              </a:rPr>
              <a:t>Scared Kid</a:t>
            </a:r>
          </a:p>
        </p:txBody>
      </p:sp>
      <p:sp>
        <p:nvSpPr>
          <p:cNvPr id="27" name="Freeform: Shape 26">
            <a:extLst>
              <a:ext uri="{FF2B5EF4-FFF2-40B4-BE49-F238E27FC236}">
                <a16:creationId xmlns:a16="http://schemas.microsoft.com/office/drawing/2014/main" id="{94B5C9D9-22AD-8566-4C9E-AF970A3F9EEB}"/>
              </a:ext>
            </a:extLst>
          </p:cNvPr>
          <p:cNvSpPr/>
          <p:nvPr/>
        </p:nvSpPr>
        <p:spPr>
          <a:xfrm>
            <a:off x="5654411" y="0"/>
            <a:ext cx="6537590" cy="6858001"/>
          </a:xfrm>
          <a:custGeom>
            <a:avLst/>
            <a:gdLst>
              <a:gd name="connsiteX0" fmla="*/ 1166429 w 6537590"/>
              <a:gd name="connsiteY0" fmla="*/ 0 h 6858001"/>
              <a:gd name="connsiteX1" fmla="*/ 6537590 w 6537590"/>
              <a:gd name="connsiteY1" fmla="*/ 0 h 6858001"/>
              <a:gd name="connsiteX2" fmla="*/ 6537590 w 6537590"/>
              <a:gd name="connsiteY2" fmla="*/ 6858001 h 6858001"/>
              <a:gd name="connsiteX3" fmla="*/ 1871206 w 6537590"/>
              <a:gd name="connsiteY3" fmla="*/ 6858001 h 6858001"/>
              <a:gd name="connsiteX4" fmla="*/ 1749791 w 6537590"/>
              <a:gd name="connsiteY4" fmla="*/ 6760376 h 6858001"/>
              <a:gd name="connsiteX5" fmla="*/ 0 w 6537590"/>
              <a:gd name="connsiteY5" fmla="*/ 3090683 h 6858001"/>
              <a:gd name="connsiteX6" fmla="*/ 1061042 w 6537590"/>
              <a:gd name="connsiteY6" fmla="*/ 12448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7590" h="6858001">
                <a:moveTo>
                  <a:pt x="1166429" y="0"/>
                </a:moveTo>
                <a:lnTo>
                  <a:pt x="6537590" y="0"/>
                </a:lnTo>
                <a:lnTo>
                  <a:pt x="6537590" y="6858001"/>
                </a:lnTo>
                <a:lnTo>
                  <a:pt x="1871206" y="6858001"/>
                </a:lnTo>
                <a:lnTo>
                  <a:pt x="1749791" y="6760376"/>
                </a:lnTo>
                <a:cubicBezTo>
                  <a:pt x="674857" y="5853496"/>
                  <a:pt x="0" y="4545244"/>
                  <a:pt x="0" y="3090683"/>
                </a:cubicBezTo>
                <a:cubicBezTo>
                  <a:pt x="0" y="1978372"/>
                  <a:pt x="394640" y="951619"/>
                  <a:pt x="1061042" y="124482"/>
                </a:cubicBez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EC49B757-18C5-C18D-F3AC-E33292567D6B}"/>
              </a:ext>
            </a:extLst>
          </p:cNvPr>
          <p:cNvSpPr/>
          <p:nvPr/>
        </p:nvSpPr>
        <p:spPr>
          <a:xfrm>
            <a:off x="6352908" y="0"/>
            <a:ext cx="5839093" cy="6858000"/>
          </a:xfrm>
          <a:custGeom>
            <a:avLst/>
            <a:gdLst>
              <a:gd name="connsiteX0" fmla="*/ 911158 w 5839093"/>
              <a:gd name="connsiteY0" fmla="*/ 0 h 6858000"/>
              <a:gd name="connsiteX1" fmla="*/ 5839093 w 5839093"/>
              <a:gd name="connsiteY1" fmla="*/ 0 h 6858000"/>
              <a:gd name="connsiteX2" fmla="*/ 5839093 w 5839093"/>
              <a:gd name="connsiteY2" fmla="*/ 6858000 h 6858000"/>
              <a:gd name="connsiteX3" fmla="*/ 1900777 w 5839093"/>
              <a:gd name="connsiteY3" fmla="*/ 6858000 h 6858000"/>
              <a:gd name="connsiteX4" fmla="*/ 1749792 w 5839093"/>
              <a:gd name="connsiteY4" fmla="*/ 6731115 h 6858000"/>
              <a:gd name="connsiteX5" fmla="*/ 0 w 5839093"/>
              <a:gd name="connsiteY5" fmla="*/ 2895600 h 6858000"/>
              <a:gd name="connsiteX6" fmla="*/ 773217 w 5839093"/>
              <a:gd name="connsiteY6" fmla="*/ 20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9093" h="6858000">
                <a:moveTo>
                  <a:pt x="911158" y="0"/>
                </a:moveTo>
                <a:lnTo>
                  <a:pt x="5839093" y="0"/>
                </a:lnTo>
                <a:lnTo>
                  <a:pt x="5839093" y="6858000"/>
                </a:lnTo>
                <a:lnTo>
                  <a:pt x="1900777" y="6858000"/>
                </a:lnTo>
                <a:lnTo>
                  <a:pt x="1749792" y="6731115"/>
                </a:lnTo>
                <a:cubicBezTo>
                  <a:pt x="674859" y="5783256"/>
                  <a:pt x="0" y="4415889"/>
                  <a:pt x="0" y="2895600"/>
                </a:cubicBezTo>
                <a:cubicBezTo>
                  <a:pt x="0" y="1911884"/>
                  <a:pt x="282553" y="992194"/>
                  <a:pt x="773217" y="208752"/>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TextBox 33">
            <a:extLst>
              <a:ext uri="{FF2B5EF4-FFF2-40B4-BE49-F238E27FC236}">
                <a16:creationId xmlns:a16="http://schemas.microsoft.com/office/drawing/2014/main" id="{78ABB29A-5827-B925-3D68-48E6E1AA17E5}"/>
              </a:ext>
            </a:extLst>
          </p:cNvPr>
          <p:cNvSpPr txBox="1"/>
          <p:nvPr/>
        </p:nvSpPr>
        <p:spPr>
          <a:xfrm>
            <a:off x="209322" y="1356966"/>
            <a:ext cx="5212815" cy="1200329"/>
          </a:xfrm>
          <a:prstGeom prst="rect">
            <a:avLst/>
          </a:prstGeom>
          <a:noFill/>
        </p:spPr>
        <p:txBody>
          <a:bodyPr wrap="square" rtlCol="0">
            <a:spAutoFit/>
          </a:bodyPr>
          <a:lstStyle/>
          <a:p>
            <a:r>
              <a:rPr lang="en-US" b="0" i="0" dirty="0">
                <a:solidFill>
                  <a:schemeClr val="tx1">
                    <a:lumMod val="95000"/>
                    <a:lumOff val="5000"/>
                  </a:schemeClr>
                </a:solidFill>
                <a:effectLst/>
                <a:latin typeface="Söhne"/>
              </a:rPr>
              <a:t>Recognizing a scared kid involves paying attention to their behavior, body language, and verbal cues. Children often express fear in different ways than adults do. Here's what you can do:</a:t>
            </a:r>
            <a:endParaRPr lang="en-US" dirty="0">
              <a:solidFill>
                <a:schemeClr val="tx1">
                  <a:lumMod val="95000"/>
                  <a:lumOff val="5000"/>
                </a:schemeClr>
              </a:solidFill>
            </a:endParaRPr>
          </a:p>
        </p:txBody>
      </p:sp>
      <p:sp>
        <p:nvSpPr>
          <p:cNvPr id="36" name="TextBox 35">
            <a:extLst>
              <a:ext uri="{FF2B5EF4-FFF2-40B4-BE49-F238E27FC236}">
                <a16:creationId xmlns:a16="http://schemas.microsoft.com/office/drawing/2014/main" id="{1D4F88DD-0BAF-9CE0-1095-0E3BE6079DA8}"/>
              </a:ext>
            </a:extLst>
          </p:cNvPr>
          <p:cNvSpPr txBox="1"/>
          <p:nvPr/>
        </p:nvSpPr>
        <p:spPr>
          <a:xfrm>
            <a:off x="209322" y="2814781"/>
            <a:ext cx="5212815" cy="923330"/>
          </a:xfrm>
          <a:prstGeom prst="rect">
            <a:avLst/>
          </a:prstGeom>
          <a:noFill/>
        </p:spPr>
        <p:txBody>
          <a:bodyPr wrap="square" rtlCol="0">
            <a:spAutoFit/>
          </a:bodyPr>
          <a:lstStyle/>
          <a:p>
            <a:r>
              <a:rPr lang="en-US" b="1" i="0" dirty="0">
                <a:solidFill>
                  <a:schemeClr val="accent5">
                    <a:lumMod val="75000"/>
                  </a:schemeClr>
                </a:solidFill>
                <a:effectLst/>
                <a:latin typeface="Söhne"/>
              </a:rPr>
              <a:t>Create a Safe Environment:</a:t>
            </a:r>
            <a:r>
              <a:rPr lang="en-US" b="0" i="0" dirty="0">
                <a:solidFill>
                  <a:schemeClr val="accent5">
                    <a:lumMod val="75000"/>
                  </a:schemeClr>
                </a:solidFill>
                <a:effectLst/>
                <a:latin typeface="Söhne"/>
              </a:rPr>
              <a:t> </a:t>
            </a:r>
            <a:r>
              <a:rPr lang="en-US" b="0" i="0" dirty="0">
                <a:solidFill>
                  <a:schemeClr val="tx1">
                    <a:lumMod val="95000"/>
                    <a:lumOff val="5000"/>
                  </a:schemeClr>
                </a:solidFill>
                <a:effectLst/>
                <a:latin typeface="Söhne"/>
              </a:rPr>
              <a:t>Ensure the child feels physically and emotionally safe. Remove or reduce the source of fear if possible.</a:t>
            </a:r>
            <a:endParaRPr lang="en-US" dirty="0">
              <a:solidFill>
                <a:schemeClr val="tx1">
                  <a:lumMod val="95000"/>
                  <a:lumOff val="5000"/>
                </a:schemeClr>
              </a:solidFill>
            </a:endParaRPr>
          </a:p>
        </p:txBody>
      </p:sp>
      <p:sp>
        <p:nvSpPr>
          <p:cNvPr id="37" name="TextBox 36">
            <a:extLst>
              <a:ext uri="{FF2B5EF4-FFF2-40B4-BE49-F238E27FC236}">
                <a16:creationId xmlns:a16="http://schemas.microsoft.com/office/drawing/2014/main" id="{EF44031B-A948-1A84-E37A-833EF1A04FFA}"/>
              </a:ext>
            </a:extLst>
          </p:cNvPr>
          <p:cNvSpPr txBox="1"/>
          <p:nvPr/>
        </p:nvSpPr>
        <p:spPr>
          <a:xfrm>
            <a:off x="209322" y="4098402"/>
            <a:ext cx="5212815" cy="923330"/>
          </a:xfrm>
          <a:prstGeom prst="rect">
            <a:avLst/>
          </a:prstGeom>
          <a:noFill/>
        </p:spPr>
        <p:txBody>
          <a:bodyPr wrap="square" rtlCol="0">
            <a:spAutoFit/>
          </a:bodyPr>
          <a:lstStyle/>
          <a:p>
            <a:r>
              <a:rPr lang="en-US" b="1" i="0" dirty="0">
                <a:solidFill>
                  <a:schemeClr val="accent5">
                    <a:lumMod val="75000"/>
                  </a:schemeClr>
                </a:solidFill>
                <a:effectLst/>
                <a:latin typeface="Söhne"/>
              </a:rPr>
              <a:t>Offer Reassurance:</a:t>
            </a:r>
            <a:r>
              <a:rPr lang="en-US" b="0" i="0" dirty="0">
                <a:solidFill>
                  <a:schemeClr val="accent5">
                    <a:lumMod val="75000"/>
                  </a:schemeClr>
                </a:solidFill>
                <a:effectLst/>
                <a:latin typeface="Söhne"/>
              </a:rPr>
              <a:t> </a:t>
            </a:r>
            <a:r>
              <a:rPr lang="en-US" b="0" i="0" dirty="0">
                <a:solidFill>
                  <a:schemeClr val="tx1">
                    <a:lumMod val="95000"/>
                    <a:lumOff val="5000"/>
                  </a:schemeClr>
                </a:solidFill>
                <a:effectLst/>
                <a:latin typeface="Söhne"/>
              </a:rPr>
              <a:t>Let the child know that their feelings are valid and that you are there to support them.</a:t>
            </a:r>
            <a:endParaRPr lang="en-US" dirty="0">
              <a:solidFill>
                <a:schemeClr val="tx1">
                  <a:lumMod val="95000"/>
                  <a:lumOff val="5000"/>
                </a:schemeClr>
              </a:solidFill>
            </a:endParaRPr>
          </a:p>
        </p:txBody>
      </p:sp>
      <p:pic>
        <p:nvPicPr>
          <p:cNvPr id="2" name="Picture 1">
            <a:extLst>
              <a:ext uri="{FF2B5EF4-FFF2-40B4-BE49-F238E27FC236}">
                <a16:creationId xmlns:a16="http://schemas.microsoft.com/office/drawing/2014/main" id="{EA9C295A-88DF-CE4A-F131-A67748F394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7249" y="-407963"/>
            <a:ext cx="7265963" cy="7265963"/>
          </a:xfrm>
          <a:custGeom>
            <a:avLst/>
            <a:gdLst>
              <a:gd name="connsiteX0" fmla="*/ 0 w 6374177"/>
              <a:gd name="connsiteY0" fmla="*/ 0 h 6858000"/>
              <a:gd name="connsiteX1" fmla="*/ 6374177 w 6374177"/>
              <a:gd name="connsiteY1" fmla="*/ 0 h 6858000"/>
              <a:gd name="connsiteX2" fmla="*/ 6374177 w 6374177"/>
              <a:gd name="connsiteY2" fmla="*/ 6858000 h 6858000"/>
              <a:gd name="connsiteX3" fmla="*/ 0 w 637417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74177" h="6858000">
                <a:moveTo>
                  <a:pt x="0" y="0"/>
                </a:moveTo>
                <a:lnTo>
                  <a:pt x="6374177" y="0"/>
                </a:lnTo>
                <a:lnTo>
                  <a:pt x="6374177" y="6858000"/>
                </a:lnTo>
                <a:lnTo>
                  <a:pt x="0" y="6858000"/>
                </a:lnTo>
                <a:close/>
              </a:path>
            </a:pathLst>
          </a:custGeom>
        </p:spPr>
      </p:pic>
      <p:sp>
        <p:nvSpPr>
          <p:cNvPr id="3" name="TextBox 2">
            <a:extLst>
              <a:ext uri="{FF2B5EF4-FFF2-40B4-BE49-F238E27FC236}">
                <a16:creationId xmlns:a16="http://schemas.microsoft.com/office/drawing/2014/main" id="{B61B184F-7687-6A10-7BE7-EBD280E3DDF4}"/>
              </a:ext>
            </a:extLst>
          </p:cNvPr>
          <p:cNvSpPr txBox="1"/>
          <p:nvPr/>
        </p:nvSpPr>
        <p:spPr>
          <a:xfrm>
            <a:off x="235113" y="5382022"/>
            <a:ext cx="5212815" cy="923330"/>
          </a:xfrm>
          <a:prstGeom prst="rect">
            <a:avLst/>
          </a:prstGeom>
          <a:noFill/>
        </p:spPr>
        <p:txBody>
          <a:bodyPr wrap="square" rtlCol="0">
            <a:spAutoFit/>
          </a:bodyPr>
          <a:lstStyle/>
          <a:p>
            <a:pPr algn="l"/>
            <a:r>
              <a:rPr lang="en-US" b="1" i="0" dirty="0">
                <a:solidFill>
                  <a:schemeClr val="accent5">
                    <a:lumMod val="75000"/>
                  </a:schemeClr>
                </a:solidFill>
                <a:effectLst/>
                <a:latin typeface="Söhne"/>
              </a:rPr>
              <a:t>Professional Help:</a:t>
            </a:r>
            <a:r>
              <a:rPr lang="en-US" b="0" i="0" dirty="0">
                <a:solidFill>
                  <a:schemeClr val="accent5">
                    <a:lumMod val="75000"/>
                  </a:schemeClr>
                </a:solidFill>
                <a:effectLst/>
                <a:latin typeface="Söhne"/>
              </a:rPr>
              <a:t> </a:t>
            </a:r>
            <a:r>
              <a:rPr lang="en-US" b="0" i="0" dirty="0">
                <a:solidFill>
                  <a:schemeClr val="tx1">
                    <a:lumMod val="95000"/>
                    <a:lumOff val="5000"/>
                  </a:schemeClr>
                </a:solidFill>
                <a:effectLst/>
                <a:latin typeface="Söhne"/>
              </a:rPr>
              <a:t>If the fear persists and significantly affects the child's daily life, consider seeking the advice of a pediatrician, therapist, or counselor.</a:t>
            </a:r>
          </a:p>
        </p:txBody>
      </p:sp>
      <p:sp>
        <p:nvSpPr>
          <p:cNvPr id="4" name="Title 3">
            <a:extLst>
              <a:ext uri="{FF2B5EF4-FFF2-40B4-BE49-F238E27FC236}">
                <a16:creationId xmlns:a16="http://schemas.microsoft.com/office/drawing/2014/main" id="{56B2C9CC-0407-46C2-6A76-8ECDB75ACFF6}"/>
              </a:ext>
            </a:extLst>
          </p:cNvPr>
          <p:cNvSpPr>
            <a:spLocks noGrp="1"/>
          </p:cNvSpPr>
          <p:nvPr>
            <p:ph type="ctrTitle"/>
          </p:nvPr>
        </p:nvSpPr>
        <p:spPr/>
        <p:txBody>
          <a:bodyPr/>
          <a:lstStyle/>
          <a:p>
            <a:r>
              <a:rPr lang="en-US" dirty="0"/>
              <a:t>Scared Kid - Do not delete – used for Hyperlink</a:t>
            </a:r>
          </a:p>
        </p:txBody>
      </p:sp>
      <p:sp>
        <p:nvSpPr>
          <p:cNvPr id="6" name="Arrow: Chevron 5">
            <a:hlinkClick r:id="rId4" action="ppaction://hlinksldjump"/>
            <a:extLst>
              <a:ext uri="{FF2B5EF4-FFF2-40B4-BE49-F238E27FC236}">
                <a16:creationId xmlns:a16="http://schemas.microsoft.com/office/drawing/2014/main" id="{B1C45A6D-FA34-79A0-3BF4-B531A61633E4}"/>
              </a:ext>
            </a:extLst>
          </p:cNvPr>
          <p:cNvSpPr/>
          <p:nvPr/>
        </p:nvSpPr>
        <p:spPr>
          <a:xfrm rot="10800000">
            <a:off x="11480802" y="101602"/>
            <a:ext cx="592667" cy="575733"/>
          </a:xfrm>
          <a:prstGeom prst="chevron">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673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6" decel="57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1+#ppt_w/2"/>
                                          </p:val>
                                        </p:tav>
                                        <p:tav tm="100000">
                                          <p:val>
                                            <p:strVal val="#ppt_x"/>
                                          </p:val>
                                        </p:tav>
                                      </p:tavLst>
                                    </p:anim>
                                    <p:anim calcmode="lin" valueType="num">
                                      <p:cBhvr additive="base">
                                        <p:cTn id="12" dur="2000" fill="hold"/>
                                        <p:tgtEl>
                                          <p:spTgt spid="2"/>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40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600" fill="hold"/>
                                        <p:tgtEl>
                                          <p:spTgt spid="32"/>
                                        </p:tgtEl>
                                        <p:attrNameLst>
                                          <p:attrName>ppt_w</p:attrName>
                                        </p:attrNameLst>
                                      </p:cBhvr>
                                      <p:tavLst>
                                        <p:tav tm="0">
                                          <p:val>
                                            <p:fltVal val="0"/>
                                          </p:val>
                                        </p:tav>
                                        <p:tav tm="100000">
                                          <p:val>
                                            <p:strVal val="#ppt_w"/>
                                          </p:val>
                                        </p:tav>
                                      </p:tavLst>
                                    </p:anim>
                                    <p:anim calcmode="lin" valueType="num">
                                      <p:cBhvr>
                                        <p:cTn id="16" dur="1600" fill="hold"/>
                                        <p:tgtEl>
                                          <p:spTgt spid="32"/>
                                        </p:tgtEl>
                                        <p:attrNameLst>
                                          <p:attrName>ppt_h</p:attrName>
                                        </p:attrNameLst>
                                      </p:cBhvr>
                                      <p:tavLst>
                                        <p:tav tm="0">
                                          <p:val>
                                            <p:fltVal val="0"/>
                                          </p:val>
                                        </p:tav>
                                        <p:tav tm="100000">
                                          <p:val>
                                            <p:strVal val="#ppt_h"/>
                                          </p:val>
                                        </p:tav>
                                      </p:tavLst>
                                    </p:anim>
                                    <p:animEffect transition="in" filter="fade">
                                      <p:cBhvr>
                                        <p:cTn id="17" dur="1600"/>
                                        <p:tgtEl>
                                          <p:spTgt spid="32"/>
                                        </p:tgtEl>
                                      </p:cBhvr>
                                    </p:animEffect>
                                  </p:childTnLst>
                                </p:cTn>
                              </p:par>
                              <p:par>
                                <p:cTn id="18" presetID="10" presetClass="entr" presetSubtype="0" fill="hold" grpId="0" nodeType="withEffect">
                                  <p:stCondLst>
                                    <p:cond delay="210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700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250" fill="hold"/>
                                        <p:tgtEl>
                                          <p:spTgt spid="36"/>
                                        </p:tgtEl>
                                        <p:attrNameLst>
                                          <p:attrName>ppt_x</p:attrName>
                                        </p:attrNameLst>
                                      </p:cBhvr>
                                      <p:tavLst>
                                        <p:tav tm="0">
                                          <p:val>
                                            <p:strVal val="0-#ppt_w/2"/>
                                          </p:val>
                                        </p:tav>
                                        <p:tav tm="100000">
                                          <p:val>
                                            <p:strVal val="#ppt_x"/>
                                          </p:val>
                                        </p:tav>
                                      </p:tavLst>
                                    </p:anim>
                                    <p:anim calcmode="lin" valueType="num">
                                      <p:cBhvr additive="base">
                                        <p:cTn id="26" dur="12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decel="5700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250" fill="hold"/>
                                        <p:tgtEl>
                                          <p:spTgt spid="37"/>
                                        </p:tgtEl>
                                        <p:attrNameLst>
                                          <p:attrName>ppt_x</p:attrName>
                                        </p:attrNameLst>
                                      </p:cBhvr>
                                      <p:tavLst>
                                        <p:tav tm="0">
                                          <p:val>
                                            <p:strVal val="0-#ppt_w/2"/>
                                          </p:val>
                                        </p:tav>
                                        <p:tav tm="100000">
                                          <p:val>
                                            <p:strVal val="#ppt_x"/>
                                          </p:val>
                                        </p:tav>
                                      </p:tavLst>
                                    </p:anim>
                                    <p:anim calcmode="lin" valueType="num">
                                      <p:cBhvr additive="base">
                                        <p:cTn id="32" dur="125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decel="5700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250" fill="hold"/>
                                        <p:tgtEl>
                                          <p:spTgt spid="3"/>
                                        </p:tgtEl>
                                        <p:attrNameLst>
                                          <p:attrName>ppt_x</p:attrName>
                                        </p:attrNameLst>
                                      </p:cBhvr>
                                      <p:tavLst>
                                        <p:tav tm="0">
                                          <p:val>
                                            <p:strVal val="0-#ppt_w/2"/>
                                          </p:val>
                                        </p:tav>
                                        <p:tav tm="100000">
                                          <p:val>
                                            <p:strVal val="#ppt_x"/>
                                          </p:val>
                                        </p:tav>
                                      </p:tavLst>
                                    </p:anim>
                                    <p:anim calcmode="lin" valueType="num">
                                      <p:cBhvr additive="base">
                                        <p:cTn id="3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6" grpId="0"/>
      <p:bldP spid="3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Graphic 16" descr="Single gear with solid fill">
            <a:extLst>
              <a:ext uri="{FF2B5EF4-FFF2-40B4-BE49-F238E27FC236}">
                <a16:creationId xmlns:a16="http://schemas.microsoft.com/office/drawing/2014/main" id="{B70987DD-F8D3-470F-856A-61F957D726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22" name="Title 1">
            <a:extLst>
              <a:ext uri="{FF2B5EF4-FFF2-40B4-BE49-F238E27FC236}">
                <a16:creationId xmlns:a16="http://schemas.microsoft.com/office/drawing/2014/main" id="{FEEAE673-EF94-448C-9FE7-432FC6A4B50A}"/>
              </a:ext>
            </a:extLst>
          </p:cNvPr>
          <p:cNvSpPr>
            <a:spLocks noGrp="1"/>
          </p:cNvSpPr>
          <p:nvPr>
            <p:ph type="title"/>
          </p:nvPr>
        </p:nvSpPr>
        <p:spPr>
          <a:xfrm>
            <a:off x="1381358" y="341230"/>
            <a:ext cx="9483158" cy="573170"/>
          </a:xfrm>
        </p:spPr>
        <p:txBody>
          <a:bodyPr anchor="ctr" anchorCtr="0">
            <a:normAutofit/>
          </a:bodyPr>
          <a:lstStyle/>
          <a:p>
            <a:pPr algn="ctr"/>
            <a:r>
              <a:rPr lang="en-US" sz="3600" dirty="0">
                <a:solidFill>
                  <a:schemeClr val="bg1"/>
                </a:solidFill>
              </a:rPr>
              <a:t>Changing theme Colors </a:t>
            </a:r>
            <a:r>
              <a:rPr lang="en-US" sz="1400" dirty="0">
                <a:solidFill>
                  <a:schemeClr val="accent1">
                    <a:lumMod val="60000"/>
                    <a:lumOff val="40000"/>
                  </a:schemeClr>
                </a:solidFill>
              </a:rPr>
              <a:t>in PowerPoint</a:t>
            </a:r>
            <a:r>
              <a:rPr lang="en-US" sz="3200" dirty="0">
                <a:solidFill>
                  <a:schemeClr val="accent1">
                    <a:lumMod val="60000"/>
                    <a:lumOff val="40000"/>
                  </a:schemeClr>
                </a:solidFill>
              </a:rPr>
              <a:t> </a:t>
            </a:r>
            <a:r>
              <a:rPr lang="en-US" sz="2400" dirty="0">
                <a:solidFill>
                  <a:schemeClr val="accent1">
                    <a:lumMod val="60000"/>
                    <a:lumOff val="40000"/>
                  </a:schemeClr>
                </a:solidFill>
              </a:rPr>
              <a:t>2013 and newer</a:t>
            </a:r>
            <a:endParaRPr lang="en-US" dirty="0">
              <a:solidFill>
                <a:schemeClr val="accent1">
                  <a:lumMod val="60000"/>
                  <a:lumOff val="40000"/>
                </a:schemeClr>
              </a:solidFill>
            </a:endParaRPr>
          </a:p>
        </p:txBody>
      </p:sp>
      <p:grpSp>
        <p:nvGrpSpPr>
          <p:cNvPr id="3" name="Group 2">
            <a:extLst>
              <a:ext uri="{FF2B5EF4-FFF2-40B4-BE49-F238E27FC236}">
                <a16:creationId xmlns:a16="http://schemas.microsoft.com/office/drawing/2014/main" id="{65661019-4AAF-4628-BEBE-7CF6373172A5}"/>
              </a:ext>
            </a:extLst>
          </p:cNvPr>
          <p:cNvGrpSpPr/>
          <p:nvPr/>
        </p:nvGrpSpPr>
        <p:grpSpPr>
          <a:xfrm>
            <a:off x="1703512" y="1009544"/>
            <a:ext cx="8527832" cy="5155760"/>
            <a:chOff x="1478040" y="851120"/>
            <a:chExt cx="8527832" cy="5155760"/>
          </a:xfrm>
        </p:grpSpPr>
        <p:pic>
          <p:nvPicPr>
            <p:cNvPr id="15" name="Picture 14">
              <a:extLst>
                <a:ext uri="{FF2B5EF4-FFF2-40B4-BE49-F238E27FC236}">
                  <a16:creationId xmlns:a16="http://schemas.microsoft.com/office/drawing/2014/main" id="{78B72B4E-4DA6-46EC-B4AD-7305876BF493}"/>
                </a:ext>
              </a:extLst>
            </p:cNvPr>
            <p:cNvPicPr>
              <a:picLocks noChangeAspect="1"/>
            </p:cNvPicPr>
            <p:nvPr/>
          </p:nvPicPr>
          <p:blipFill rotWithShape="1">
            <a:blip r:embed="rId4"/>
            <a:srcRect l="33732" t="-46112" r="33283" b="46112"/>
            <a:stretch/>
          </p:blipFill>
          <p:spPr>
            <a:xfrm>
              <a:off x="1478040" y="851120"/>
              <a:ext cx="8163032" cy="5155760"/>
            </a:xfrm>
            <a:prstGeom prst="rect">
              <a:avLst/>
            </a:prstGeom>
          </p:spPr>
        </p:pic>
        <p:cxnSp>
          <p:nvCxnSpPr>
            <p:cNvPr id="25" name="Elbow Connector 17">
              <a:extLst>
                <a:ext uri="{FF2B5EF4-FFF2-40B4-BE49-F238E27FC236}">
                  <a16:creationId xmlns:a16="http://schemas.microsoft.com/office/drawing/2014/main" id="{0AAAAF1E-A434-4790-861C-6FB27A24FE1F}"/>
                </a:ext>
              </a:extLst>
            </p:cNvPr>
            <p:cNvCxnSpPr>
              <a:cxnSpLocks/>
              <a:endCxn id="26" idx="1"/>
            </p:cNvCxnSpPr>
            <p:nvPr/>
          </p:nvCxnSpPr>
          <p:spPr>
            <a:xfrm rot="5400000" flipH="1" flipV="1">
              <a:off x="2312597" y="2944085"/>
              <a:ext cx="723248" cy="246582"/>
            </a:xfrm>
            <a:prstGeom prst="bentConnector2">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6D98EBD-D967-4A53-A61B-BBB686EFCC1E}"/>
                </a:ext>
              </a:extLst>
            </p:cNvPr>
            <p:cNvSpPr txBox="1"/>
            <p:nvPr/>
          </p:nvSpPr>
          <p:spPr>
            <a:xfrm>
              <a:off x="2797512" y="2434821"/>
              <a:ext cx="2249147"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1. Click on the design tab</a:t>
              </a:r>
            </a:p>
          </p:txBody>
        </p:sp>
        <p:cxnSp>
          <p:nvCxnSpPr>
            <p:cNvPr id="27" name="Elbow Connector 19">
              <a:extLst>
                <a:ext uri="{FF2B5EF4-FFF2-40B4-BE49-F238E27FC236}">
                  <a16:creationId xmlns:a16="http://schemas.microsoft.com/office/drawing/2014/main" id="{93AAB18E-CE6C-4796-A2DA-CEDBC5237948}"/>
                </a:ext>
              </a:extLst>
            </p:cNvPr>
            <p:cNvCxnSpPr>
              <a:cxnSpLocks/>
              <a:endCxn id="31" idx="1"/>
            </p:cNvCxnSpPr>
            <p:nvPr/>
          </p:nvCxnSpPr>
          <p:spPr>
            <a:xfrm rot="5400000" flipH="1" flipV="1">
              <a:off x="7903996" y="3099975"/>
              <a:ext cx="1247615" cy="225084"/>
            </a:xfrm>
            <a:prstGeom prst="bentConnector2">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28" name="Elbow Connector 20">
              <a:extLst>
                <a:ext uri="{FF2B5EF4-FFF2-40B4-BE49-F238E27FC236}">
                  <a16:creationId xmlns:a16="http://schemas.microsoft.com/office/drawing/2014/main" id="{C4A391EF-CE9F-4050-B551-68FD44939FDC}"/>
                </a:ext>
              </a:extLst>
            </p:cNvPr>
            <p:cNvCxnSpPr>
              <a:cxnSpLocks/>
              <a:endCxn id="29" idx="2"/>
            </p:cNvCxnSpPr>
            <p:nvPr/>
          </p:nvCxnSpPr>
          <p:spPr>
            <a:xfrm rot="16200000" flipV="1">
              <a:off x="4688564" y="3943066"/>
              <a:ext cx="3283039" cy="414291"/>
            </a:xfrm>
            <a:prstGeom prst="bentConnector3">
              <a:avLst>
                <a:gd name="adj1" fmla="val 50000"/>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11B874A-8A19-430D-8947-DA237891F91C}"/>
                </a:ext>
              </a:extLst>
            </p:cNvPr>
            <p:cNvSpPr txBox="1"/>
            <p:nvPr/>
          </p:nvSpPr>
          <p:spPr>
            <a:xfrm>
              <a:off x="5511700" y="1720608"/>
              <a:ext cx="1222473" cy="788084"/>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4. Select Customize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cxnSp>
          <p:nvCxnSpPr>
            <p:cNvPr id="30" name="Elbow Connector 23">
              <a:extLst>
                <a:ext uri="{FF2B5EF4-FFF2-40B4-BE49-F238E27FC236}">
                  <a16:creationId xmlns:a16="http://schemas.microsoft.com/office/drawing/2014/main" id="{7291185C-9163-4C4B-9D20-C4925F80C357}"/>
                </a:ext>
              </a:extLst>
            </p:cNvPr>
            <p:cNvCxnSpPr>
              <a:cxnSpLocks/>
              <a:endCxn id="32" idx="1"/>
            </p:cNvCxnSpPr>
            <p:nvPr/>
          </p:nvCxnSpPr>
          <p:spPr>
            <a:xfrm rot="16200000" flipV="1">
              <a:off x="6511309" y="3182734"/>
              <a:ext cx="1247617" cy="59567"/>
            </a:xfrm>
            <a:prstGeom prst="bentConnector4">
              <a:avLst>
                <a:gd name="adj1" fmla="val 39142"/>
                <a:gd name="adj2" fmla="val 483770"/>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5018A20-1279-4018-A46B-08587568673F}"/>
                </a:ext>
              </a:extLst>
            </p:cNvPr>
            <p:cNvSpPr txBox="1"/>
            <p:nvPr/>
          </p:nvSpPr>
          <p:spPr>
            <a:xfrm>
              <a:off x="8640345" y="2317778"/>
              <a:ext cx="1365527"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2. Select This  Arrow</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32" name="TextBox 31">
              <a:extLst>
                <a:ext uri="{FF2B5EF4-FFF2-40B4-BE49-F238E27FC236}">
                  <a16:creationId xmlns:a16="http://schemas.microsoft.com/office/drawing/2014/main" id="{A4E2D192-C5BA-46D2-94B0-EFEDEB19E0FD}"/>
                </a:ext>
              </a:extLst>
            </p:cNvPr>
            <p:cNvSpPr txBox="1"/>
            <p:nvPr/>
          </p:nvSpPr>
          <p:spPr>
            <a:xfrm>
              <a:off x="7105333" y="2317778"/>
              <a:ext cx="1438939"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3. Select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grpSp>
      <p:pic>
        <p:nvPicPr>
          <p:cNvPr id="18" name="Graphic 17" descr="Single gear with solid fill">
            <a:extLst>
              <a:ext uri="{FF2B5EF4-FFF2-40B4-BE49-F238E27FC236}">
                <a16:creationId xmlns:a16="http://schemas.microsoft.com/office/drawing/2014/main" id="{04C70835-4C1D-4795-89F7-B177670EDF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384" y="-132227"/>
            <a:ext cx="1514607" cy="1514607"/>
          </a:xfrm>
          <a:prstGeom prst="rect">
            <a:avLst/>
          </a:prstGeom>
        </p:spPr>
      </p:pic>
    </p:spTree>
    <p:extLst>
      <p:ext uri="{BB962C8B-B14F-4D97-AF65-F5344CB8AC3E}">
        <p14:creationId xmlns:p14="http://schemas.microsoft.com/office/powerpoint/2010/main" val="2312952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Graphic 16" descr="Single gear with solid fill">
            <a:extLst>
              <a:ext uri="{FF2B5EF4-FFF2-40B4-BE49-F238E27FC236}">
                <a16:creationId xmlns:a16="http://schemas.microsoft.com/office/drawing/2014/main" id="{FB2EF682-E91D-4E68-B109-82D1EF44FB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pic>
        <p:nvPicPr>
          <p:cNvPr id="28" name="Picture 27">
            <a:extLst>
              <a:ext uri="{FF2B5EF4-FFF2-40B4-BE49-F238E27FC236}">
                <a16:creationId xmlns:a16="http://schemas.microsoft.com/office/drawing/2014/main" id="{CCA6A3EA-8AC8-4E80-A531-22F09ADF2373}"/>
              </a:ext>
            </a:extLst>
          </p:cNvPr>
          <p:cNvPicPr>
            <a:picLocks noChangeAspect="1"/>
          </p:cNvPicPr>
          <p:nvPr/>
        </p:nvPicPr>
        <p:blipFill rotWithShape="1">
          <a:blip r:embed="rId4"/>
          <a:srcRect l="33525" r="33839" b="47194"/>
          <a:stretch/>
        </p:blipFill>
        <p:spPr>
          <a:xfrm>
            <a:off x="1825388" y="3321092"/>
            <a:ext cx="8118088" cy="2736534"/>
          </a:xfrm>
          <a:prstGeom prst="rect">
            <a:avLst/>
          </a:prstGeom>
        </p:spPr>
      </p:pic>
      <p:cxnSp>
        <p:nvCxnSpPr>
          <p:cNvPr id="30" name="Elbow Connector 17">
            <a:extLst>
              <a:ext uri="{FF2B5EF4-FFF2-40B4-BE49-F238E27FC236}">
                <a16:creationId xmlns:a16="http://schemas.microsoft.com/office/drawing/2014/main" id="{0280BDDF-115C-4C24-944F-80309969DB70}"/>
              </a:ext>
            </a:extLst>
          </p:cNvPr>
          <p:cNvCxnSpPr>
            <a:cxnSpLocks/>
            <a:endCxn id="31" idx="1"/>
          </p:cNvCxnSpPr>
          <p:nvPr/>
        </p:nvCxnSpPr>
        <p:spPr>
          <a:xfrm flipV="1">
            <a:off x="2655899" y="2679748"/>
            <a:ext cx="854244" cy="765597"/>
          </a:xfrm>
          <a:prstGeom prst="bentConnector3">
            <a:avLst>
              <a:gd name="adj1" fmla="val 50000"/>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19388EC-C663-4277-BF44-ECD5CF0C3798}"/>
              </a:ext>
            </a:extLst>
          </p:cNvPr>
          <p:cNvSpPr txBox="1"/>
          <p:nvPr/>
        </p:nvSpPr>
        <p:spPr>
          <a:xfrm>
            <a:off x="3510143" y="2408817"/>
            <a:ext cx="2249147" cy="541862"/>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1. Click on the design tab</a:t>
            </a:r>
          </a:p>
        </p:txBody>
      </p:sp>
      <p:cxnSp>
        <p:nvCxnSpPr>
          <p:cNvPr id="32" name="Elbow Connector 19">
            <a:extLst>
              <a:ext uri="{FF2B5EF4-FFF2-40B4-BE49-F238E27FC236}">
                <a16:creationId xmlns:a16="http://schemas.microsoft.com/office/drawing/2014/main" id="{86A0D757-96AD-42F2-A125-4C609D5834C6}"/>
              </a:ext>
            </a:extLst>
          </p:cNvPr>
          <p:cNvCxnSpPr>
            <a:cxnSpLocks/>
            <a:endCxn id="35" idx="3"/>
          </p:cNvCxnSpPr>
          <p:nvPr/>
        </p:nvCxnSpPr>
        <p:spPr>
          <a:xfrm rot="16200000" flipV="1">
            <a:off x="8331203" y="2840437"/>
            <a:ext cx="1247617" cy="315911"/>
          </a:xfrm>
          <a:prstGeom prst="bentConnector2">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3" name="Elbow Connector 20">
            <a:extLst>
              <a:ext uri="{FF2B5EF4-FFF2-40B4-BE49-F238E27FC236}">
                <a16:creationId xmlns:a16="http://schemas.microsoft.com/office/drawing/2014/main" id="{438DB439-420F-4BD0-8B48-6F199C55301D}"/>
              </a:ext>
            </a:extLst>
          </p:cNvPr>
          <p:cNvCxnSpPr>
            <a:cxnSpLocks/>
            <a:endCxn id="34" idx="2"/>
          </p:cNvCxnSpPr>
          <p:nvPr/>
        </p:nvCxnSpPr>
        <p:spPr>
          <a:xfrm rot="16200000" flipV="1">
            <a:off x="5481025" y="3015207"/>
            <a:ext cx="3317203" cy="1875923"/>
          </a:xfrm>
          <a:prstGeom prst="bentConnector3">
            <a:avLst>
              <a:gd name="adj1" fmla="val 50000"/>
            </a:avLst>
          </a:prstGeom>
          <a:ln w="22225">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E607CF9-A65F-4E95-BC14-517A0E210D47}"/>
              </a:ext>
            </a:extLst>
          </p:cNvPr>
          <p:cNvSpPr txBox="1"/>
          <p:nvPr/>
        </p:nvSpPr>
        <p:spPr>
          <a:xfrm>
            <a:off x="5590427" y="1506483"/>
            <a:ext cx="1222473" cy="788084"/>
          </a:xfrm>
          <a:prstGeom prst="rect">
            <a:avLst/>
          </a:prstGeom>
          <a:noFill/>
        </p:spPr>
        <p:txBody>
          <a:bodyPr wrap="square" lIns="48939" tIns="24471" rIns="48939" bIns="24471" rtlCol="0">
            <a:spAutoFit/>
          </a:bodyPr>
          <a:lstStyle/>
          <a:p>
            <a:pPr marL="0" marR="0" lvl="0" indent="0" algn="l"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3. Create New Theme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35" name="TextBox 34">
            <a:extLst>
              <a:ext uri="{FF2B5EF4-FFF2-40B4-BE49-F238E27FC236}">
                <a16:creationId xmlns:a16="http://schemas.microsoft.com/office/drawing/2014/main" id="{AF88BAAB-CBD2-4A42-BF35-7D95EE3965D5}"/>
              </a:ext>
            </a:extLst>
          </p:cNvPr>
          <p:cNvSpPr txBox="1"/>
          <p:nvPr/>
        </p:nvSpPr>
        <p:spPr>
          <a:xfrm>
            <a:off x="7358116" y="2103653"/>
            <a:ext cx="1438939" cy="541862"/>
          </a:xfrm>
          <a:prstGeom prst="rect">
            <a:avLst/>
          </a:prstGeom>
          <a:noFill/>
        </p:spPr>
        <p:txBody>
          <a:bodyPr wrap="square" lIns="48939" tIns="24471" rIns="48939" bIns="24471" rtlCol="0">
            <a:spAutoFit/>
          </a:bodyPr>
          <a:lstStyle/>
          <a:p>
            <a:pPr marL="0" marR="0" lvl="0" indent="0" algn="r" defTabSz="48936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2. Select Colors</a:t>
            </a:r>
            <a:endParaRPr kumimoji="0" lang="en-US"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9" name="Title 1">
            <a:extLst>
              <a:ext uri="{FF2B5EF4-FFF2-40B4-BE49-F238E27FC236}">
                <a16:creationId xmlns:a16="http://schemas.microsoft.com/office/drawing/2014/main" id="{FAF46E7C-7C84-4934-B5C2-86495FE965AC}"/>
              </a:ext>
            </a:extLst>
          </p:cNvPr>
          <p:cNvSpPr>
            <a:spLocks noGrp="1"/>
          </p:cNvSpPr>
          <p:nvPr>
            <p:ph type="title"/>
          </p:nvPr>
        </p:nvSpPr>
        <p:spPr>
          <a:xfrm>
            <a:off x="2042091" y="341230"/>
            <a:ext cx="9483158" cy="573170"/>
          </a:xfrm>
        </p:spPr>
        <p:txBody>
          <a:bodyPr anchor="ctr" anchorCtr="0">
            <a:normAutofit/>
          </a:bodyPr>
          <a:lstStyle/>
          <a:p>
            <a:r>
              <a:rPr lang="en-US" sz="3600" dirty="0">
                <a:solidFill>
                  <a:schemeClr val="bg1"/>
                </a:solidFill>
              </a:rPr>
              <a:t>Changing theme Colors </a:t>
            </a:r>
            <a:r>
              <a:rPr lang="en-US" sz="1600" dirty="0">
                <a:solidFill>
                  <a:schemeClr val="accent1">
                    <a:lumMod val="60000"/>
                    <a:lumOff val="40000"/>
                  </a:schemeClr>
                </a:solidFill>
              </a:rPr>
              <a:t>in PowerPoint </a:t>
            </a:r>
            <a:r>
              <a:rPr lang="en-US" sz="3200" dirty="0">
                <a:solidFill>
                  <a:schemeClr val="accent1">
                    <a:lumMod val="60000"/>
                    <a:lumOff val="40000"/>
                  </a:schemeClr>
                </a:solidFill>
              </a:rPr>
              <a:t>2010</a:t>
            </a:r>
          </a:p>
        </p:txBody>
      </p:sp>
      <p:pic>
        <p:nvPicPr>
          <p:cNvPr id="20" name="Graphic 19" descr="Single gear with solid fill">
            <a:extLst>
              <a:ext uri="{FF2B5EF4-FFF2-40B4-BE49-F238E27FC236}">
                <a16:creationId xmlns:a16="http://schemas.microsoft.com/office/drawing/2014/main" id="{719AC7E3-D32B-44C3-8316-9874F4AAA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384" y="-132227"/>
            <a:ext cx="1514607" cy="1514607"/>
          </a:xfrm>
          <a:prstGeom prst="rect">
            <a:avLst/>
          </a:prstGeom>
        </p:spPr>
      </p:pic>
    </p:spTree>
    <p:extLst>
      <p:ext uri="{BB962C8B-B14F-4D97-AF65-F5344CB8AC3E}">
        <p14:creationId xmlns:p14="http://schemas.microsoft.com/office/powerpoint/2010/main" val="811574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Graphic 16" descr="Single gear with solid fill">
            <a:extLst>
              <a:ext uri="{FF2B5EF4-FFF2-40B4-BE49-F238E27FC236}">
                <a16:creationId xmlns:a16="http://schemas.microsoft.com/office/drawing/2014/main" id="{60C96C28-7DCF-4201-9D8D-BC414FD526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7523" y="-747464"/>
            <a:ext cx="5929808" cy="5929808"/>
          </a:xfrm>
          <a:prstGeom prst="rect">
            <a:avLst/>
          </a:prstGeom>
        </p:spPr>
      </p:pic>
      <p:sp>
        <p:nvSpPr>
          <p:cNvPr id="10" name="TextBox 9"/>
          <p:cNvSpPr txBox="1"/>
          <p:nvPr/>
        </p:nvSpPr>
        <p:spPr>
          <a:xfrm>
            <a:off x="2985240" y="1546863"/>
            <a:ext cx="2750124" cy="334073"/>
          </a:xfrm>
          <a:prstGeom prst="rect">
            <a:avLst/>
          </a:prstGeom>
          <a:noFill/>
        </p:spPr>
        <p:txBody>
          <a:bodyPr wrap="none" lIns="87001" tIns="43501" rIns="87001" bIns="43501" rtlCol="0">
            <a:spAutoFit/>
          </a:bodyPr>
          <a:lstStyle/>
          <a:p>
            <a:pPr marL="0" marR="0" lvl="0" indent="0" algn="l" defTabSz="6524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1. Expand Document Theme</a:t>
            </a:r>
          </a:p>
        </p:txBody>
      </p:sp>
      <p:pic>
        <p:nvPicPr>
          <p:cNvPr id="14" name="Picture 3" descr="P:\misc\Screen Shot 2015-12-14 at 10.47.07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144" y="2409549"/>
            <a:ext cx="3978888" cy="29416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rot="10800000">
            <a:off x="3231704" y="1860000"/>
            <a:ext cx="1345097" cy="1059273"/>
          </a:xfrm>
          <a:prstGeom prst="bentConnector3">
            <a:avLst>
              <a:gd name="adj1" fmla="val 50000"/>
            </a:avLst>
          </a:prstGeom>
          <a:ln>
            <a:solidFill>
              <a:schemeClr val="accent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5400000" flipH="1" flipV="1">
            <a:off x="5112705" y="3029686"/>
            <a:ext cx="2038939" cy="361717"/>
          </a:xfrm>
          <a:prstGeom prst="bentConnector3">
            <a:avLst>
              <a:gd name="adj1" fmla="val -80"/>
            </a:avLst>
          </a:prstGeom>
          <a:ln>
            <a:solidFill>
              <a:schemeClr val="accent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51319" y="1870791"/>
            <a:ext cx="2819054" cy="334073"/>
          </a:xfrm>
          <a:prstGeom prst="rect">
            <a:avLst/>
          </a:prstGeom>
          <a:noFill/>
        </p:spPr>
        <p:txBody>
          <a:bodyPr wrap="none" lIns="87001" tIns="43501" rIns="87001" bIns="43501" rtlCol="0">
            <a:spAutoFit/>
          </a:bodyPr>
          <a:lstStyle/>
          <a:p>
            <a:pPr marL="0" marR="0" lvl="0" indent="0" algn="l" defTabSz="6524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2. Click Create Theme Colors</a:t>
            </a:r>
          </a:p>
        </p:txBody>
      </p:sp>
      <p:pic>
        <p:nvPicPr>
          <p:cNvPr id="1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055" t="29556" r="19792" b="29556"/>
          <a:stretch/>
        </p:blipFill>
        <p:spPr bwMode="auto">
          <a:xfrm>
            <a:off x="8483348" y="3938742"/>
            <a:ext cx="1708171" cy="18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6602412" y="3137733"/>
            <a:ext cx="2427921" cy="334073"/>
          </a:xfrm>
          <a:prstGeom prst="rect">
            <a:avLst/>
          </a:prstGeom>
          <a:noFill/>
        </p:spPr>
        <p:txBody>
          <a:bodyPr wrap="none" lIns="87001" tIns="43501" rIns="87001" bIns="43501" rtlCol="0">
            <a:spAutoFit/>
          </a:bodyPr>
          <a:lstStyle/>
          <a:p>
            <a:pPr marL="0" marR="0" lvl="0" indent="0" algn="l" defTabSz="65248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a:ea typeface="+mn-ea"/>
                <a:cs typeface="+mn-cs"/>
              </a:rPr>
              <a:t>3. Change Accent Colors</a:t>
            </a:r>
          </a:p>
        </p:txBody>
      </p:sp>
      <p:cxnSp>
        <p:nvCxnSpPr>
          <p:cNvPr id="20" name="Elbow Connector 19"/>
          <p:cNvCxnSpPr/>
          <p:nvPr/>
        </p:nvCxnSpPr>
        <p:spPr>
          <a:xfrm rot="10800000">
            <a:off x="6747910" y="3451915"/>
            <a:ext cx="1807772" cy="1506295"/>
          </a:xfrm>
          <a:prstGeom prst="bentConnector3">
            <a:avLst>
              <a:gd name="adj1" fmla="val 50000"/>
            </a:avLst>
          </a:prstGeom>
          <a:ln>
            <a:solidFill>
              <a:schemeClr val="accent1">
                <a:lumMod val="60000"/>
                <a:lumOff val="40000"/>
              </a:schemeClr>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5E4EE31-2B25-47BE-A3A6-9503C83A4A75}"/>
              </a:ext>
            </a:extLst>
          </p:cNvPr>
          <p:cNvSpPr txBox="1">
            <a:spLocks/>
          </p:cNvSpPr>
          <p:nvPr/>
        </p:nvSpPr>
        <p:spPr>
          <a:xfrm>
            <a:off x="1909663" y="404511"/>
            <a:ext cx="8426548" cy="44660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b="1" kern="120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Roboto"/>
                <a:ea typeface="+mj-ea"/>
                <a:cs typeface="+mj-cs"/>
              </a:rPr>
              <a:t>Changing theme Colors </a:t>
            </a:r>
            <a:r>
              <a:rPr kumimoji="0" lang="en-US" sz="1373" b="1" i="0" u="none" strike="noStrike" kern="1200" cap="none" spc="0" normalizeH="0" baseline="0" noProof="0" dirty="0">
                <a:ln>
                  <a:noFill/>
                </a:ln>
                <a:solidFill>
                  <a:srgbClr val="00ADF1">
                    <a:lumMod val="60000"/>
                    <a:lumOff val="40000"/>
                  </a:srgbClr>
                </a:solidFill>
                <a:effectLst/>
                <a:uLnTx/>
                <a:uFillTx/>
                <a:latin typeface="Roboto"/>
                <a:ea typeface="+mj-ea"/>
                <a:cs typeface="+mj-cs"/>
              </a:rPr>
              <a:t>in </a:t>
            </a:r>
            <a:r>
              <a:rPr kumimoji="0" lang="en-US" sz="1400" b="1" i="0" u="none" strike="noStrike" kern="1200" cap="none" spc="0" normalizeH="0" baseline="0" noProof="0" dirty="0">
                <a:ln>
                  <a:noFill/>
                </a:ln>
                <a:solidFill>
                  <a:srgbClr val="00ADF1">
                    <a:lumMod val="60000"/>
                    <a:lumOff val="40000"/>
                  </a:srgbClr>
                </a:solidFill>
                <a:effectLst/>
                <a:uLnTx/>
                <a:uFillTx/>
                <a:latin typeface="Roboto"/>
                <a:ea typeface="+mj-ea"/>
                <a:cs typeface="+mj-cs"/>
              </a:rPr>
              <a:t>PowerPoint Mac 2011</a:t>
            </a:r>
            <a:endParaRPr kumimoji="0" lang="en-US" sz="1945" b="1" i="0" u="none" strike="noStrike" kern="1200" cap="none" spc="0" normalizeH="0" baseline="0" noProof="0" dirty="0">
              <a:ln>
                <a:noFill/>
              </a:ln>
              <a:solidFill>
                <a:srgbClr val="00ADF1">
                  <a:lumMod val="60000"/>
                  <a:lumOff val="40000"/>
                </a:srgbClr>
              </a:solidFill>
              <a:effectLst/>
              <a:uLnTx/>
              <a:uFillTx/>
              <a:latin typeface="Roboto"/>
              <a:ea typeface="+mj-ea"/>
              <a:cs typeface="+mj-cs"/>
            </a:endParaRPr>
          </a:p>
        </p:txBody>
      </p:sp>
      <p:pic>
        <p:nvPicPr>
          <p:cNvPr id="16" name="Graphic 15" descr="Single gear with solid fill">
            <a:extLst>
              <a:ext uri="{FF2B5EF4-FFF2-40B4-BE49-F238E27FC236}">
                <a16:creationId xmlns:a16="http://schemas.microsoft.com/office/drawing/2014/main" id="{A8B37F3A-0719-45B5-B46B-937ACAFEBB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0704" y="-283438"/>
            <a:ext cx="2766617" cy="2766617"/>
          </a:xfrm>
          <a:prstGeom prst="rect">
            <a:avLst/>
          </a:prstGeom>
        </p:spPr>
      </p:pic>
    </p:spTree>
    <p:extLst>
      <p:ext uri="{BB962C8B-B14F-4D97-AF65-F5344CB8AC3E}">
        <p14:creationId xmlns:p14="http://schemas.microsoft.com/office/powerpoint/2010/main" val="1818432919"/>
      </p:ext>
    </p:extLst>
  </p:cSld>
  <p:clrMapOvr>
    <a:masterClrMapping/>
  </p:clrMapOvr>
</p:sld>
</file>

<file path=ppt/theme/theme1.xml><?xml version="1.0" encoding="utf-8"?>
<a:theme xmlns:a="http://schemas.openxmlformats.org/drawingml/2006/main" name="Office Theme">
  <a:themeElements>
    <a:clrScheme name="kids_emotions">
      <a:dk1>
        <a:sysClr val="windowText" lastClr="000000"/>
      </a:dk1>
      <a:lt1>
        <a:sysClr val="window" lastClr="C0C0C0"/>
      </a:lt1>
      <a:dk2>
        <a:srgbClr val="44546A"/>
      </a:dk2>
      <a:lt2>
        <a:srgbClr val="E7E6E6"/>
      </a:lt2>
      <a:accent1>
        <a:srgbClr val="578FC2"/>
      </a:accent1>
      <a:accent2>
        <a:srgbClr val="FBCE5E"/>
      </a:accent2>
      <a:accent3>
        <a:srgbClr val="A5A5A5"/>
      </a:accent3>
      <a:accent4>
        <a:srgbClr val="BE2626"/>
      </a:accent4>
      <a:accent5>
        <a:srgbClr val="6A5186"/>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radiology">
      <a:dk1>
        <a:sysClr val="windowText" lastClr="000000"/>
      </a:dk1>
      <a:lt1>
        <a:srgbClr val="FFFFFF"/>
      </a:lt1>
      <a:dk2>
        <a:srgbClr val="44546A"/>
      </a:dk2>
      <a:lt2>
        <a:srgbClr val="E7E6E6"/>
      </a:lt2>
      <a:accent1>
        <a:srgbClr val="00ADF1"/>
      </a:accent1>
      <a:accent2>
        <a:srgbClr val="EB191C"/>
      </a:accent2>
      <a:accent3>
        <a:srgbClr val="FFCA09"/>
      </a:accent3>
      <a:accent4>
        <a:srgbClr val="8DC73D"/>
      </a:accent4>
      <a:accent5>
        <a:srgbClr val="326581"/>
      </a:accent5>
      <a:accent6>
        <a:srgbClr val="BFBFBF"/>
      </a:accent6>
      <a:hlink>
        <a:srgbClr val="3F3F3F"/>
      </a:hlink>
      <a:folHlink>
        <a:srgbClr val="7F7F7F"/>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lumMod val="60000"/>
            <a:lumOff val="40000"/>
          </a:schemeClr>
        </a:solidFill>
        <a:ln>
          <a:noFill/>
        </a:ln>
      </a:spPr>
      <a:bodyPr vert="horz" wrap="square" lIns="91440" tIns="45720" rIns="91440" bIns="45720" numCol="1" rtlCol="0" anchor="t" anchorCtr="0" compatLnSpc="1">
        <a:prstTxWarp prst="textNoShape">
          <a:avLst/>
        </a:prstTxWarp>
      </a:bodyPr>
      <a:lstStyle>
        <a:defPPr algn="l">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nimated-Layouts">
  <a:themeElements>
    <a:clrScheme name="arrow_diagrams">
      <a:dk1>
        <a:sysClr val="windowText" lastClr="000000"/>
      </a:dk1>
      <a:lt1>
        <a:srgbClr val="FFFFFF"/>
      </a:lt1>
      <a:dk2>
        <a:srgbClr val="44546A"/>
      </a:dk2>
      <a:lt2>
        <a:srgbClr val="E7E6E6"/>
      </a:lt2>
      <a:accent1>
        <a:srgbClr val="0770A2"/>
      </a:accent1>
      <a:accent2>
        <a:srgbClr val="82D9F7"/>
      </a:accent2>
      <a:accent3>
        <a:srgbClr val="FEFEFE"/>
      </a:accent3>
      <a:accent4>
        <a:srgbClr val="00B050"/>
      </a:accent4>
      <a:accent5>
        <a:srgbClr val="F36622"/>
      </a:accent5>
      <a:accent6>
        <a:srgbClr val="FF3C4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960</Words>
  <Application>Microsoft Office PowerPoint</Application>
  <PresentationFormat>Widescreen</PresentationFormat>
  <Paragraphs>69</Paragraphs>
  <Slides>12</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Arial</vt:lpstr>
      <vt:lpstr>Calibri</vt:lpstr>
      <vt:lpstr>Calibri Light</vt:lpstr>
      <vt:lpstr>Papyrus</vt:lpstr>
      <vt:lpstr>Raleway Black</vt:lpstr>
      <vt:lpstr>Roboto</vt:lpstr>
      <vt:lpstr>Söhne</vt:lpstr>
      <vt:lpstr>Office Theme</vt:lpstr>
      <vt:lpstr>3_Office Theme</vt:lpstr>
      <vt:lpstr>Animated-Layouts</vt:lpstr>
      <vt:lpstr>Emotion Scale - Do not delete – used for Hyperlink</vt:lpstr>
      <vt:lpstr>Sad Kid - Do not delete – used for Hyperlink</vt:lpstr>
      <vt:lpstr>Happy Kid - Do not delete – used for Hyperlink</vt:lpstr>
      <vt:lpstr>Emotionless Kid - Do not delete – used for Hyperlink</vt:lpstr>
      <vt:lpstr>Angry Kid - Do not delete – used for Hyperlink</vt:lpstr>
      <vt:lpstr>Scared Kid - Do not delete – used for Hyperlink</vt:lpstr>
      <vt:lpstr>Changing theme Colors in PowerPoint 2013 and newer</vt:lpstr>
      <vt:lpstr>Changing theme Colors in PowerPoint 2010</vt:lpstr>
      <vt:lpstr>PowerPoint Presentation</vt:lpstr>
      <vt:lpstr>PowerPoint Presentation</vt:lpstr>
      <vt:lpstr>Remove Animation from any slide</vt:lpstr>
      <vt:lpstr>Questions?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Maloney</dc:creator>
  <cp:lastModifiedBy>James Maloney</cp:lastModifiedBy>
  <cp:revision>18</cp:revision>
  <dcterms:created xsi:type="dcterms:W3CDTF">2023-08-14T18:36:20Z</dcterms:created>
  <dcterms:modified xsi:type="dcterms:W3CDTF">2023-08-17T14:07:31Z</dcterms:modified>
</cp:coreProperties>
</file>