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notesMasterIdLst>
    <p:notesMasterId r:id="rId23"/>
  </p:notesMasterIdLst>
  <p:sldIdLst>
    <p:sldId id="416" r:id="rId3"/>
    <p:sldId id="417" r:id="rId4"/>
    <p:sldId id="418" r:id="rId5"/>
    <p:sldId id="419" r:id="rId6"/>
    <p:sldId id="420" r:id="rId7"/>
    <p:sldId id="421" r:id="rId8"/>
    <p:sldId id="422" r:id="rId9"/>
    <p:sldId id="423" r:id="rId10"/>
    <p:sldId id="424" r:id="rId11"/>
    <p:sldId id="425" r:id="rId12"/>
    <p:sldId id="426" r:id="rId13"/>
    <p:sldId id="282" r:id="rId14"/>
    <p:sldId id="415" r:id="rId15"/>
    <p:sldId id="428" r:id="rId16"/>
    <p:sldId id="429" r:id="rId17"/>
    <p:sldId id="427" r:id="rId18"/>
    <p:sldId id="276" r:id="rId19"/>
    <p:sldId id="280" r:id="rId20"/>
    <p:sldId id="299" r:id="rId21"/>
    <p:sldId id="281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8" autoAdjust="0"/>
    <p:restoredTop sz="94660"/>
  </p:normalViewPr>
  <p:slideViewPr>
    <p:cSldViewPr>
      <p:cViewPr varScale="1">
        <p:scale>
          <a:sx n="108" d="100"/>
          <a:sy n="108" d="100"/>
        </p:scale>
        <p:origin x="21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A275A-4188-4C04-A612-6A7BB50B240D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107B1-3871-4CD5-B4B6-348258CF4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6D9D3-E7D3-D9AA-7430-08E00B86C5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sign in front of a house&#10;&#10;Description automatically generated">
            <a:extLst>
              <a:ext uri="{FF2B5EF4-FFF2-40B4-BE49-F238E27FC236}">
                <a16:creationId xmlns:a16="http://schemas.microsoft.com/office/drawing/2014/main" id="{E4599E5E-3F98-3D01-580D-ACDD5B35B9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roo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">
            <a:extLst>
              <a:ext uri="{FF2B5EF4-FFF2-40B4-BE49-F238E27FC236}">
                <a16:creationId xmlns:a16="http://schemas.microsoft.com/office/drawing/2014/main" id="{E1CE4E41-C644-F1AA-BDE7-4218986C2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ity Schoo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many windows and a walkway&#10;&#10;Description automatically generated">
            <a:extLst>
              <a:ext uri="{FF2B5EF4-FFF2-40B4-BE49-F238E27FC236}">
                <a16:creationId xmlns:a16="http://schemas.microsoft.com/office/drawing/2014/main" id="{C60AE64C-8CCA-F20C-5A98-B9FE3FFEE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versity Schoo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AE64C-8CCA-F20C-5A98-B9FE3FFEE4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73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15616-B5A0-4155-942A-0184B64BE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D65DC-4981-4FCE-B315-0CF7772E5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5068F-3537-4CC9-ABDB-373398C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CD3B4-7C09-4084-A70B-F194E35C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4188-9871-4915-AAB4-7D615C33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50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Righ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00906" y="-35542"/>
            <a:ext cx="9538278" cy="6911830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278" h="6911830">
                <a:moveTo>
                  <a:pt x="0" y="6884017"/>
                </a:moveTo>
                <a:lnTo>
                  <a:pt x="9392574" y="11242"/>
                </a:lnTo>
                <a:cubicBezTo>
                  <a:pt x="9683087" y="-11554"/>
                  <a:pt x="9435444" y="6874"/>
                  <a:pt x="9515185" y="9880"/>
                </a:cubicBezTo>
                <a:cubicBezTo>
                  <a:pt x="9497094" y="1175956"/>
                  <a:pt x="9507583" y="6171967"/>
                  <a:pt x="9520002" y="6911830"/>
                </a:cubicBezTo>
                <a:lnTo>
                  <a:pt x="0" y="688401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141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Lef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7127" y="-110854"/>
            <a:ext cx="6839218" cy="6987141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58 w 7582313"/>
              <a:gd name="connsiteY0" fmla="*/ 6896717 h 6911830"/>
              <a:gd name="connsiteX1" fmla="*/ 7436609 w 7582313"/>
              <a:gd name="connsiteY1" fmla="*/ 11242 h 6911830"/>
              <a:gd name="connsiteX2" fmla="*/ 7559220 w 7582313"/>
              <a:gd name="connsiteY2" fmla="*/ 9880 h 6911830"/>
              <a:gd name="connsiteX3" fmla="*/ 7564037 w 7582313"/>
              <a:gd name="connsiteY3" fmla="*/ 6911830 h 6911830"/>
              <a:gd name="connsiteX4" fmla="*/ 58 w 7582313"/>
              <a:gd name="connsiteY4" fmla="*/ 6896717 h 6911830"/>
              <a:gd name="connsiteX0" fmla="*/ 55 w 7564034"/>
              <a:gd name="connsiteY0" fmla="*/ 6972028 h 6987141"/>
              <a:gd name="connsiteX1" fmla="*/ 7436606 w 7564034"/>
              <a:gd name="connsiteY1" fmla="*/ 86553 h 6987141"/>
              <a:gd name="connsiteX2" fmla="*/ 7559217 w 7564034"/>
              <a:gd name="connsiteY2" fmla="*/ 85191 h 6987141"/>
              <a:gd name="connsiteX3" fmla="*/ 7564034 w 7564034"/>
              <a:gd name="connsiteY3" fmla="*/ 6987141 h 6987141"/>
              <a:gd name="connsiteX4" fmla="*/ 55 w 7564034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996" h="6987141">
                <a:moveTo>
                  <a:pt x="0" y="6984728"/>
                </a:moveTo>
                <a:cubicBezTo>
                  <a:pt x="1325115" y="5580630"/>
                  <a:pt x="5419917" y="1223178"/>
                  <a:pt x="6712568" y="86553"/>
                </a:cubicBezTo>
                <a:cubicBezTo>
                  <a:pt x="6931407" y="-105871"/>
                  <a:pt x="6755438" y="82185"/>
                  <a:pt x="6835179" y="85191"/>
                </a:cubicBezTo>
                <a:cubicBezTo>
                  <a:pt x="6817088" y="1251267"/>
                  <a:pt x="6827577" y="6247278"/>
                  <a:pt x="6839996" y="6987141"/>
                </a:cubicBezTo>
                <a:lnTo>
                  <a:pt x="0" y="6984728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45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6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C03D-F52B-48B9-BCDA-7A07771C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8967-7A0C-4E5A-B8DA-1629F7EAB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8E305-5426-484F-BCF2-F336D5DA3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70714-78ED-46C1-825D-7F53C6DD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4E99-E0F5-4425-83A7-7F575AF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4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165F-24A6-4E73-BA57-0CAEC02E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269E7-E4C5-4D03-B29B-92D05313B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7B94-9B50-4208-BD4F-D6D11119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5FBBF-B58A-4246-B5AA-2D75ABD0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1C8E3-7369-4E93-BC14-22619B0AC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87E6F-B57C-4E08-AEB3-E34E6232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3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versity Schoo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0AE64C-8CCA-F20C-5A98-B9FE3FFEE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9000"/>
    </mc:Choice>
    <mc:Fallback>
      <p:transition advClick="0" advTm="59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0880-EF5A-4BC5-A018-C8260ACC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B68F7-0579-463A-8F55-E674F2A9E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34326-A7E2-4FBE-82D6-363B7345D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4DA3E-2A9C-4C4B-9886-764A44D5A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0975D-EC8F-4290-9873-CBA0DA4A3A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841EB-B9BB-41A2-BEE4-B5B3B2A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68117-6E7A-4DBF-A30B-AC1910914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121614-54CF-470B-8961-D864B67D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83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34A736-8D58-4D4D-B6DA-C60C34A17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17528" y="2309733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3F83D83-3547-4395-A095-A201F984E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62184" y="2308851"/>
            <a:ext cx="2039937" cy="181927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8160594-A1F0-46ED-8C97-0AD4964C63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34535" y="2308850"/>
            <a:ext cx="2039937" cy="18192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880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77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Full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DCF3B-A0C6-422B-A89F-BE08BE2939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96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01EF-19B0-4DEF-84B0-DDD91300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2CBF9-D470-4C57-B9AB-52714112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C086C-E728-4669-B3BB-A4C93AEC2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88B28-28C5-4197-AF39-BB5D9A9B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1508D-15C2-4C24-BC3B-6394D5D5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D45C4-F0CC-4493-B38C-6A6A5809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99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D99C-2989-4171-AEC1-BB723E5E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8FAEB-46E7-4FD9-A8AE-DBDAD1E56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7D05D-E87C-4DB0-AC9B-A42499C20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C8E4C-C94B-4022-B6DA-A24BCCAFD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EBE5-0F1B-45C1-BE01-E895255D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B7BAD-83D9-40E1-9A84-1AFFEC36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14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D20F5-FD1F-48B6-A9DF-EBD3BCC7F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0F38E-4E86-4E1F-B6C3-49786AD76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FD258-F357-4C49-8F83-21157BFD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D066-ADD5-4AF0-9DE5-3004D164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B85D-7E73-42EA-981A-05CBE8A8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23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50754-6B0E-4AE4-8BA8-9E64B90A5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ED6487-80B2-4478-A668-B14234A4A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5D76F-0A9D-4A8F-AA26-5D7DE258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36109-8B59-43AA-B892-7A291297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5B489-8B8A-4A40-B80A-A151D925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81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57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04801"/>
            <a:ext cx="4368800" cy="31242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304805"/>
            <a:ext cx="5994400" cy="3125315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219200" y="3429003"/>
            <a:ext cx="4368800" cy="3048000"/>
          </a:xfrm>
        </p:spPr>
        <p:txBody>
          <a:bodyPr/>
          <a:lstStyle>
            <a:lvl1pPr>
              <a:defRPr sz="2593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429003"/>
            <a:ext cx="6197600" cy="3048000"/>
          </a:xfrm>
        </p:spPr>
        <p:txBody>
          <a:bodyPr anchor="ctr">
            <a:normAutofit/>
          </a:bodyPr>
          <a:lstStyle>
            <a:lvl1pPr>
              <a:defRPr sz="1831"/>
            </a:lvl1pPr>
            <a:lvl2pPr>
              <a:defRPr sz="2288"/>
            </a:lvl2pPr>
            <a:lvl3pPr>
              <a:defRPr sz="1831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89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spita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trees and cars in front of it&#10;&#10;Description automatically generated">
            <a:extLst>
              <a:ext uri="{FF2B5EF4-FFF2-40B4-BE49-F238E27FC236}">
                <a16:creationId xmlns:a16="http://schemas.microsoft.com/office/drawing/2014/main" id="{714E1919-1665-228D-FF2F-5F04FF528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86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05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building&#10;&#10;Description automatically generated">
            <a:extLst>
              <a:ext uri="{FF2B5EF4-FFF2-40B4-BE49-F238E27FC236}">
                <a16:creationId xmlns:a16="http://schemas.microsoft.com/office/drawing/2014/main" id="{29CC47DF-0207-2B72-FABA-6E3C05C0D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cks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cks floating in the air&#10;&#10;Description automatically generated">
            <a:extLst>
              <a:ext uri="{FF2B5EF4-FFF2-40B4-BE49-F238E27FC236}">
                <a16:creationId xmlns:a16="http://schemas.microsoft.com/office/drawing/2014/main" id="{A60B4CB7-4BCF-AB78-93BE-93E6AFE2C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hite surface&#10;&#10;Description automatically generated">
            <a:extLst>
              <a:ext uri="{FF2B5EF4-FFF2-40B4-BE49-F238E27FC236}">
                <a16:creationId xmlns:a16="http://schemas.microsoft.com/office/drawing/2014/main" id="{1832D0B5-F0E7-ACCF-4AD9-A333B13F30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Suns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the ocean&#10;&#10;Description automatically generated">
            <a:extLst>
              <a:ext uri="{FF2B5EF4-FFF2-40B4-BE49-F238E27FC236}">
                <a16:creationId xmlns:a16="http://schemas.microsoft.com/office/drawing/2014/main" id="{908F1A20-29D8-C899-BA13-C942A98BDB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tal Patter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tal surface&#10;&#10;Description automatically generated">
            <a:extLst>
              <a:ext uri="{FF2B5EF4-FFF2-40B4-BE49-F238E27FC236}">
                <a16:creationId xmlns:a16="http://schemas.microsoft.com/office/drawing/2014/main" id="{B7AB445D-B843-FA71-913D-420CA8CD7A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f Cours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f course with a river and mountains in the background&#10;&#10;Description automatically generated">
            <a:extLst>
              <a:ext uri="{FF2B5EF4-FFF2-40B4-BE49-F238E27FC236}">
                <a16:creationId xmlns:a16="http://schemas.microsoft.com/office/drawing/2014/main" id="{393F3F03-DCB4-8C82-22E4-DCE6F09B2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723" r:id="rId2"/>
    <p:sldLayoutId id="2147483658" r:id="rId3"/>
    <p:sldLayoutId id="2147483657" r:id="rId4"/>
    <p:sldLayoutId id="2147483656" r:id="rId5"/>
    <p:sldLayoutId id="2147483655" r:id="rId6"/>
    <p:sldLayoutId id="2147483660" r:id="rId7"/>
    <p:sldLayoutId id="2147483653" r:id="rId8"/>
    <p:sldLayoutId id="2147483652" r:id="rId9"/>
    <p:sldLayoutId id="2147483651" r:id="rId10"/>
    <p:sldLayoutId id="2147483650" r:id="rId11"/>
    <p:sldLayoutId id="2147483649" r:id="rId12"/>
    <p:sldLayoutId id="2147483704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5396A-C8B6-4BBE-A603-2551040C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3FFF8-B749-4639-8BFA-19F8DB43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0E3BC-5B6D-4429-AD37-690F93757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3921-0E3D-4624-B1DA-059F75AA647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6767A-236A-4A62-AFBA-ACB25F3CB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C9DB7-FD05-43DB-94E6-31236EEB9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6B9A6-2A03-4B47-A51D-D564B16F3F9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2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sv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33.png"/><Relationship Id="rId4" Type="http://schemas.openxmlformats.org/officeDocument/2006/relationships/image" Target="../media/image17.sv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sv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hyperlink" Target="tel:605-274-242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90ABFAC-2F0E-E4CF-2D20-891E1447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975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Use all slides for a 10-minute countdown 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36249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( 1 - 9 ) for a 1 - minute countdown 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Seconds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CDE9E-DB02-D710-8A48-05A7FB82C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DA158A-82FF-B66A-9418-F33F3F2A1F3B}"/>
              </a:ext>
            </a:extLst>
          </p:cNvPr>
          <p:cNvSpPr txBox="1"/>
          <p:nvPr/>
        </p:nvSpPr>
        <p:spPr>
          <a:xfrm>
            <a:off x="1378527" y="1928517"/>
            <a:ext cx="9358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Welcome Back!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B5E6525F-EC20-629C-CCFB-5333F9F22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C60D9-88F2-70B4-D5BE-748235DDAEC8}"/>
              </a:ext>
            </a:extLst>
          </p:cNvPr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7" name="0">
            <a:extLst>
              <a:ext uri="{FF2B5EF4-FFF2-40B4-BE49-F238E27FC236}">
                <a16:creationId xmlns:a16="http://schemas.microsoft.com/office/drawing/2014/main" id="{2F205844-7234-69F5-EF3D-C9EEFC59C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FA28B0-6C2D-D3F0-3E70-2CA6BED292B2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Find Your Seat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2347AE-CD3B-462D-994F-E9342751F782}"/>
              </a:ext>
            </a:extLst>
          </p:cNvPr>
          <p:cNvSpPr txBox="1"/>
          <p:nvPr/>
        </p:nvSpPr>
        <p:spPr>
          <a:xfrm>
            <a:off x="152400" y="6400800"/>
            <a:ext cx="565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Optional Ending Slide -  Remove this Text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0DDFB-A054-8C9D-CA99-AB64FB7A4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2F26D8-6165-C144-3C36-CB462F26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4601217" cy="3724795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57400" y="393700"/>
            <a:ext cx="8426450" cy="23177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Replacing the </a:t>
            </a:r>
            <a:r>
              <a:rPr lang="en-US" sz="3600" b="1" dirty="0">
                <a:solidFill>
                  <a:srgbClr val="00B0F0"/>
                </a:solidFill>
              </a:rPr>
              <a:t>Logo</a:t>
            </a:r>
            <a:r>
              <a:rPr lang="en-US" sz="3600" dirty="0">
                <a:solidFill>
                  <a:schemeClr val="bg1"/>
                </a:solidFill>
              </a:rPr>
              <a:t> in this Template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0848" y="131534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the picture.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0848" y="2048701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Choose either Change Graphic or Change Picture from the options.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0848" y="333320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Then choose This Device from the options.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828800" y="1500013"/>
            <a:ext cx="5252048" cy="557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553839-7208-3653-9930-425D3A517C5E}"/>
              </a:ext>
            </a:extLst>
          </p:cNvPr>
          <p:cNvCxnSpPr>
            <a:cxnSpLocks/>
          </p:cNvCxnSpPr>
          <p:nvPr/>
        </p:nvCxnSpPr>
        <p:spPr>
          <a:xfrm flipH="1">
            <a:off x="5486400" y="2543828"/>
            <a:ext cx="1471808" cy="1570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D962312-C2EA-01F6-ED5C-BEADF8D2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38"/>
          <a:stretch/>
        </p:blipFill>
        <p:spPr>
          <a:xfrm>
            <a:off x="1985639" y="990600"/>
            <a:ext cx="3310631" cy="2962763"/>
          </a:xfrm>
          <a:prstGeom prst="rect">
            <a:avLst/>
          </a:prstGeom>
        </p:spPr>
      </p:pic>
      <p:sp>
        <p:nvSpPr>
          <p:cNvPr id="61465" name="Rectangle 61464"/>
          <p:cNvSpPr/>
          <p:nvPr/>
        </p:nvSpPr>
        <p:spPr>
          <a:xfrm>
            <a:off x="4114800" y="762000"/>
            <a:ext cx="2133600" cy="990601"/>
          </a:xfrm>
          <a:prstGeom prst="rect">
            <a:avLst/>
          </a:prstGeom>
          <a:solidFill>
            <a:schemeClr val="tx1">
              <a:lumMod val="9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9" y="914400"/>
            <a:ext cx="182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1. Right - click on the top slide and choose “Duplicate Slide” from the menu.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76200" y="419100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2. Select the duplicated slide which will not be the top slide.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867400" y="5181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36622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4. If needed, Repeat these steps but change the 10 to an 11.  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677400" y="1371600"/>
            <a:ext cx="1855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3.  Change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09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C1AE72-D5D1-8E0E-6BEA-7021721DB54A}"/>
              </a:ext>
            </a:extLst>
          </p:cNvPr>
          <p:cNvSpPr txBox="1">
            <a:spLocks/>
          </p:cNvSpPr>
          <p:nvPr/>
        </p:nvSpPr>
        <p:spPr>
          <a:xfrm>
            <a:off x="1066800" y="228600"/>
            <a:ext cx="9264650" cy="21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Add More Minutes to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the Countdown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55C4C1-07CD-FB2A-2116-F494454247A6}"/>
              </a:ext>
            </a:extLst>
          </p:cNvPr>
          <p:cNvCxnSpPr>
            <a:cxnSpLocks/>
          </p:cNvCxnSpPr>
          <p:nvPr/>
        </p:nvCxnSpPr>
        <p:spPr>
          <a:xfrm>
            <a:off x="1600200" y="1828800"/>
            <a:ext cx="2061839" cy="12954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101E6A-47A9-C1F7-4286-CCE9692D1BA2}"/>
              </a:ext>
            </a:extLst>
          </p:cNvPr>
          <p:cNvCxnSpPr>
            <a:cxnSpLocks/>
          </p:cNvCxnSpPr>
          <p:nvPr/>
        </p:nvCxnSpPr>
        <p:spPr>
          <a:xfrm>
            <a:off x="1447800" y="1066800"/>
            <a:ext cx="1147439" cy="2286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450D2DC-24EC-FE9C-4BC0-337E2E4C2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191000"/>
            <a:ext cx="2181466" cy="2476747"/>
          </a:xfrm>
          <a:prstGeom prst="rect">
            <a:avLst/>
          </a:prstGeom>
        </p:spPr>
      </p:pic>
      <p:cxnSp>
        <p:nvCxnSpPr>
          <p:cNvPr id="130" name="Straight Arrow Connector 129"/>
          <p:cNvCxnSpPr>
            <a:cxnSpLocks/>
          </p:cNvCxnSpPr>
          <p:nvPr/>
        </p:nvCxnSpPr>
        <p:spPr>
          <a:xfrm>
            <a:off x="1828800" y="4419600"/>
            <a:ext cx="457200" cy="152400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9962B7-96AB-FA99-88C3-0DCF5859C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048000"/>
            <a:ext cx="3531541" cy="16473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548804-F11A-EFE9-C404-5FE034F84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90600"/>
            <a:ext cx="3505200" cy="1919405"/>
          </a:xfrm>
          <a:prstGeom prst="rect">
            <a:avLst/>
          </a:prstGeom>
        </p:spPr>
      </p:pic>
      <p:cxnSp>
        <p:nvCxnSpPr>
          <p:cNvPr id="134" name="Straight Arrow Connector 133"/>
          <p:cNvCxnSpPr>
            <a:cxnSpLocks/>
            <a:stCxn id="133" idx="1"/>
          </p:cNvCxnSpPr>
          <p:nvPr/>
        </p:nvCxnSpPr>
        <p:spPr>
          <a:xfrm flipH="1" flipV="1">
            <a:off x="7543800" y="1981200"/>
            <a:ext cx="2133600" cy="5212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5EA3B8-08B0-D297-5FAF-40E17800A4E6}"/>
              </a:ext>
            </a:extLst>
          </p:cNvPr>
          <p:cNvCxnSpPr>
            <a:cxnSpLocks/>
          </p:cNvCxnSpPr>
          <p:nvPr/>
        </p:nvCxnSpPr>
        <p:spPr>
          <a:xfrm flipH="1">
            <a:off x="7315200" y="2590800"/>
            <a:ext cx="2362200" cy="106680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393700"/>
            <a:ext cx="9264650" cy="2159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Choose a </a:t>
            </a:r>
            <a:r>
              <a:rPr lang="en-US" sz="3600" b="1" dirty="0">
                <a:solidFill>
                  <a:srgbClr val="00B0F0"/>
                </a:solidFill>
              </a:rPr>
              <a:t>Background</a:t>
            </a:r>
            <a:r>
              <a:rPr lang="en-US" sz="3600" dirty="0">
                <a:solidFill>
                  <a:schemeClr val="bg1"/>
                </a:solidFill>
              </a:rPr>
              <a:t> image for your timer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1066800"/>
            <a:ext cx="3429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Click on the first thumbnail to select it.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Then, hold down shift on the keyboard and select the last thumbnail. This will select all in between.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With all the thumbnails now selected, right-click on any selected thumbnail and hover your mouse over Layout from the menu.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Last, select a background from the background slides available.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7052C-9606-F179-A641-454CDB1F8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2" y="1066800"/>
            <a:ext cx="2798961" cy="5791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838200" y="1264210"/>
            <a:ext cx="2356448" cy="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97A3D0-C1FF-01B7-1DD1-6407FF4BACF3}"/>
              </a:ext>
            </a:extLst>
          </p:cNvPr>
          <p:cNvCxnSpPr>
            <a:cxnSpLocks/>
          </p:cNvCxnSpPr>
          <p:nvPr/>
        </p:nvCxnSpPr>
        <p:spPr>
          <a:xfrm flipH="1">
            <a:off x="838200" y="2057400"/>
            <a:ext cx="2356448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CB899DC-7342-0B1A-44AE-45A56AF7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1219200"/>
            <a:ext cx="5223164" cy="330563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4BE37D9-B3DA-1EB4-FF86-8E6BE8DD3540}"/>
              </a:ext>
            </a:extLst>
          </p:cNvPr>
          <p:cNvCxnSpPr>
            <a:cxnSpLocks/>
          </p:cNvCxnSpPr>
          <p:nvPr/>
        </p:nvCxnSpPr>
        <p:spPr>
          <a:xfrm flipV="1">
            <a:off x="5943600" y="4252404"/>
            <a:ext cx="1771095" cy="31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5AAA80-421A-BA45-99A1-58134F26AFE3}"/>
              </a:ext>
            </a:extLst>
          </p:cNvPr>
          <p:cNvCxnSpPr>
            <a:cxnSpLocks/>
          </p:cNvCxnSpPr>
          <p:nvPr/>
        </p:nvCxnSpPr>
        <p:spPr>
          <a:xfrm flipV="1">
            <a:off x="6477000" y="1752600"/>
            <a:ext cx="2438400" cy="36576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3544C58-A333-A677-1153-F04F3CA4B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800" y="4876800"/>
            <a:ext cx="2955493" cy="16669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F3ADB8-F13F-430A-7A46-491CED503805}"/>
              </a:ext>
            </a:extLst>
          </p:cNvPr>
          <p:cNvSpPr txBox="1"/>
          <p:nvPr/>
        </p:nvSpPr>
        <p:spPr>
          <a:xfrm>
            <a:off x="7239000" y="51054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The background now appears behind the countdown.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8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3923397-2DED-69EB-E803-C5D51E52E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295400"/>
            <a:ext cx="4353533" cy="3991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990600"/>
            <a:ext cx="33357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Holding Shift on your keyboard left mouse click all the thumbnail slides you want to copy.  When they are selected, they will show up highlighted in yellow.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2057400"/>
            <a:ext cx="3335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Now right mouse click on any of the highlighted thumbnail slides and select copy.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0" y="3200400"/>
            <a:ext cx="33357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3.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Now go to the template you want to copy the countdown slide to.  Right mouse click between thumbnails where you would like the slides to be inserted.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0" y="4267200"/>
            <a:ext cx="3335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Step 4.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Click the middle icon in the Paste Options. This is the keep source formatting option.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858000" y="2590800"/>
            <a:ext cx="1371600" cy="838200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43800" y="5562600"/>
            <a:ext cx="3886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*NOTE* To use the layout from the template you are copying to, select the first paste option called “destination Theme *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10BAF7-DC20-9BE2-A11B-96894291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2533319" cy="418413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6BA1BE-5F6D-DB51-35FF-0F7BFEE85396}"/>
              </a:ext>
            </a:extLst>
          </p:cNvPr>
          <p:cNvSpPr txBox="1">
            <a:spLocks/>
          </p:cNvSpPr>
          <p:nvPr/>
        </p:nvSpPr>
        <p:spPr>
          <a:xfrm>
            <a:off x="1066800" y="228600"/>
            <a:ext cx="9264650" cy="215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Copy and Paste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Slides into Existing Presentation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1447800" y="1143000"/>
            <a:ext cx="1524000" cy="228600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6" idx="1"/>
          </p:cNvCxnSpPr>
          <p:nvPr/>
        </p:nvCxnSpPr>
        <p:spPr>
          <a:xfrm flipH="1" flipV="1">
            <a:off x="1295400" y="2057400"/>
            <a:ext cx="1676400" cy="26161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6781800" y="3124200"/>
            <a:ext cx="2438400" cy="13716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537BA3B-D34E-C79C-459F-511C45464755}"/>
              </a:ext>
            </a:extLst>
          </p:cNvPr>
          <p:cNvCxnSpPr>
            <a:cxnSpLocks/>
          </p:cNvCxnSpPr>
          <p:nvPr/>
        </p:nvCxnSpPr>
        <p:spPr>
          <a:xfrm flipV="1">
            <a:off x="8153400" y="3048000"/>
            <a:ext cx="838200" cy="243840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0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8C81ECB-DE64-779E-D670-5C2E4C6A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5400"/>
            <a:ext cx="3262853" cy="1376579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288EFA-CCCF-E650-F3CC-430262B680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2608" y="1311854"/>
            <a:ext cx="3312795" cy="1834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4DEB73-3ADB-DED2-FC4E-F19092AB2B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3626852"/>
            <a:ext cx="3097533" cy="1135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A3A9A-99FD-02B6-1DE1-C08876E135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98" y="1329424"/>
            <a:ext cx="2306197" cy="9395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82721B7-BC7D-CF1F-71FD-329EC30604D9}"/>
              </a:ext>
            </a:extLst>
          </p:cNvPr>
          <p:cNvSpPr txBox="1">
            <a:spLocks/>
          </p:cNvSpPr>
          <p:nvPr/>
        </p:nvSpPr>
        <p:spPr>
          <a:xfrm>
            <a:off x="1592431" y="147107"/>
            <a:ext cx="8426548" cy="2314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Save As 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PowerPoint Show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1AE32-A156-1C1A-F836-29728A4CBA8B}"/>
              </a:ext>
            </a:extLst>
          </p:cNvPr>
          <p:cNvSpPr txBox="1"/>
          <p:nvPr/>
        </p:nvSpPr>
        <p:spPr>
          <a:xfrm>
            <a:off x="3297617" y="1458413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File in the top menu.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8C3973-DDFD-166D-AE4D-B297B8B54029}"/>
              </a:ext>
            </a:extLst>
          </p:cNvPr>
          <p:cNvSpPr txBox="1"/>
          <p:nvPr/>
        </p:nvSpPr>
        <p:spPr>
          <a:xfrm>
            <a:off x="3297617" y="226445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Choose Save As and click Browse from This PC.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86C5C1-74A1-91A8-275A-4911E018D92D}"/>
              </a:ext>
            </a:extLst>
          </p:cNvPr>
          <p:cNvSpPr txBox="1"/>
          <p:nvPr/>
        </p:nvSpPr>
        <p:spPr>
          <a:xfrm>
            <a:off x="3297617" y="3514652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Click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Save as type: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drop down options.  Choose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PowerPoint Show (.pptx)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NOTE* Save file to your computer in the same folder where your main presentation is saved.</a:t>
            </a:r>
          </a:p>
        </p:txBody>
      </p:sp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CAC2A72F-537C-3709-BF79-4B8BC2183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6" y="-132225"/>
            <a:ext cx="1514607" cy="1514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AB6336-F841-2B08-9061-2BD1B16DB737}"/>
              </a:ext>
            </a:extLst>
          </p:cNvPr>
          <p:cNvSpPr txBox="1"/>
          <p:nvPr/>
        </p:nvSpPr>
        <p:spPr>
          <a:xfrm>
            <a:off x="2001258" y="529999"/>
            <a:ext cx="818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you don’t want to include all these game show slides in your main presentation, but still want to access the gameshow from your main presentation, follow these steps.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E46434B-581E-6EF2-12A7-9DD2261CF7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4389"/>
          <a:stretch/>
        </p:blipFill>
        <p:spPr>
          <a:xfrm>
            <a:off x="14007" y="2398985"/>
            <a:ext cx="3097532" cy="1097864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DE4594-E2F7-49BE-5223-8F871A46C521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084334" y="1505787"/>
            <a:ext cx="2213283" cy="121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77AB50C-BFD2-3F18-867A-74004D6C129E}"/>
              </a:ext>
            </a:extLst>
          </p:cNvPr>
          <p:cNvCxnSpPr>
            <a:cxnSpLocks/>
          </p:cNvCxnSpPr>
          <p:nvPr/>
        </p:nvCxnSpPr>
        <p:spPr>
          <a:xfrm flipH="1">
            <a:off x="623088" y="2491024"/>
            <a:ext cx="2674531" cy="33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A729A4-94C8-C0E0-1BE9-16A7214BCF6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943513" y="2556838"/>
            <a:ext cx="1354104" cy="790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84697E-217C-296B-5C63-84E8427004DC}"/>
              </a:ext>
            </a:extLst>
          </p:cNvPr>
          <p:cNvCxnSpPr>
            <a:cxnSpLocks/>
          </p:cNvCxnSpPr>
          <p:nvPr/>
        </p:nvCxnSpPr>
        <p:spPr>
          <a:xfrm flipH="1">
            <a:off x="3053886" y="3706153"/>
            <a:ext cx="243732" cy="11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49AF6D-3FE7-2E61-30F5-0ADA0EBB277B}"/>
              </a:ext>
            </a:extLst>
          </p:cNvPr>
          <p:cNvCxnSpPr>
            <a:cxnSpLocks/>
          </p:cNvCxnSpPr>
          <p:nvPr/>
        </p:nvCxnSpPr>
        <p:spPr>
          <a:xfrm flipH="1">
            <a:off x="1448476" y="4211342"/>
            <a:ext cx="1796885" cy="4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6CCE83-3F79-FDB4-6198-388B50E0D6CE}"/>
              </a:ext>
            </a:extLst>
          </p:cNvPr>
          <p:cNvSpPr txBox="1"/>
          <p:nvPr/>
        </p:nvSpPr>
        <p:spPr>
          <a:xfrm>
            <a:off x="3297616" y="4859555"/>
            <a:ext cx="3941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Open your main presentation you would like to insert the countdown into.  Make a new Text box on a slide and call it something like “Time for a Break”.  </a:t>
            </a: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Right click on the text box and choose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Link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from the menu.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6DA407-AA0E-4319-6C3F-D9AD2D94B2DC}"/>
              </a:ext>
            </a:extLst>
          </p:cNvPr>
          <p:cNvCxnSpPr>
            <a:cxnSpLocks/>
          </p:cNvCxnSpPr>
          <p:nvPr/>
        </p:nvCxnSpPr>
        <p:spPr>
          <a:xfrm flipH="1">
            <a:off x="1717830" y="5528578"/>
            <a:ext cx="1579789" cy="588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1BDC0F3-3473-14F8-B08B-5148F3EAF0DB}"/>
              </a:ext>
            </a:extLst>
          </p:cNvPr>
          <p:cNvCxnSpPr>
            <a:cxnSpLocks/>
          </p:cNvCxnSpPr>
          <p:nvPr/>
        </p:nvCxnSpPr>
        <p:spPr>
          <a:xfrm flipH="1" flipV="1">
            <a:off x="2618509" y="5250873"/>
            <a:ext cx="679109" cy="1056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DE23606-AE6A-E258-2D3A-F5D9DD601C99}"/>
              </a:ext>
            </a:extLst>
          </p:cNvPr>
          <p:cNvSpPr txBox="1"/>
          <p:nvPr/>
        </p:nvSpPr>
        <p:spPr>
          <a:xfrm>
            <a:off x="7504128" y="3211351"/>
            <a:ext cx="430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Choose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Existing File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&gt;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Current Folder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&gt; Choose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.ppsx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you saved from step 3.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5B525B-D1DE-3531-B9C4-BCB43E146990}"/>
              </a:ext>
            </a:extLst>
          </p:cNvPr>
          <p:cNvCxnSpPr>
            <a:cxnSpLocks/>
          </p:cNvCxnSpPr>
          <p:nvPr/>
        </p:nvCxnSpPr>
        <p:spPr>
          <a:xfrm flipH="1" flipV="1">
            <a:off x="7955028" y="1796964"/>
            <a:ext cx="884172" cy="140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CF12AA-E51B-DB7B-A25E-213FFC4CC855}"/>
              </a:ext>
            </a:extLst>
          </p:cNvPr>
          <p:cNvCxnSpPr>
            <a:cxnSpLocks/>
          </p:cNvCxnSpPr>
          <p:nvPr/>
        </p:nvCxnSpPr>
        <p:spPr>
          <a:xfrm flipH="1" flipV="1">
            <a:off x="8391442" y="1966368"/>
            <a:ext cx="1767495" cy="129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17CE504-BED5-E1E5-67A3-FDA5D2CB55B9}"/>
              </a:ext>
            </a:extLst>
          </p:cNvPr>
          <p:cNvCxnSpPr>
            <a:cxnSpLocks/>
          </p:cNvCxnSpPr>
          <p:nvPr/>
        </p:nvCxnSpPr>
        <p:spPr>
          <a:xfrm flipV="1">
            <a:off x="9053979" y="1919856"/>
            <a:ext cx="221211" cy="160975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FD9591D-87A4-10FE-145A-B6462637C93E}"/>
              </a:ext>
            </a:extLst>
          </p:cNvPr>
          <p:cNvSpPr txBox="1"/>
          <p:nvPr/>
        </p:nvSpPr>
        <p:spPr>
          <a:xfrm>
            <a:off x="7478837" y="4837862"/>
            <a:ext cx="3921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6. Preview Slide Show and click on the “Time for a Break” text and the  countdown should appear.  To exit the quick hit Esc on your keyboard.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564450-1F89-9205-F019-67355399289C}"/>
              </a:ext>
            </a:extLst>
          </p:cNvPr>
          <p:cNvSpPr txBox="1"/>
          <p:nvPr/>
        </p:nvSpPr>
        <p:spPr>
          <a:xfrm>
            <a:off x="7504128" y="6100211"/>
            <a:ext cx="39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DF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NOTE* You can also use a linked image instead of text. Follow the same steps.</a:t>
            </a: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DF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CF1B2C-5C86-F996-C275-FF550BBD03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0691" y="4184123"/>
            <a:ext cx="2238091" cy="588184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17B2C3B-4C9A-B3E1-0FAF-2425DAA75648}"/>
              </a:ext>
            </a:extLst>
          </p:cNvPr>
          <p:cNvCxnSpPr>
            <a:cxnSpLocks/>
          </p:cNvCxnSpPr>
          <p:nvPr/>
        </p:nvCxnSpPr>
        <p:spPr>
          <a:xfrm flipH="1" flipV="1">
            <a:off x="7768353" y="4478215"/>
            <a:ext cx="303483" cy="433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DD14C15-A3CD-BAA6-0E8F-D011AD495F95}"/>
              </a:ext>
            </a:extLst>
          </p:cNvPr>
          <p:cNvCxnSpPr>
            <a:cxnSpLocks/>
          </p:cNvCxnSpPr>
          <p:nvPr/>
        </p:nvCxnSpPr>
        <p:spPr>
          <a:xfrm flipV="1">
            <a:off x="9332964" y="4211343"/>
            <a:ext cx="251544" cy="685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4733C7-5B4C-DC63-65AA-AB80EFD2AF42}"/>
              </a:ext>
            </a:extLst>
          </p:cNvPr>
          <p:cNvCxnSpPr/>
          <p:nvPr/>
        </p:nvCxnSpPr>
        <p:spPr>
          <a:xfrm>
            <a:off x="623087" y="1114772"/>
            <a:ext cx="109323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951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B70987DD-F8D3-470F-856A-61F957D7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76200"/>
            <a:ext cx="11277600" cy="144780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Changing theme Colors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and newer</a:t>
            </a:r>
            <a:endParaRPr lang="en-US" sz="5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61019-4AAF-4628-BEBE-7CF6373172A5}"/>
              </a:ext>
            </a:extLst>
          </p:cNvPr>
          <p:cNvGrpSpPr/>
          <p:nvPr/>
        </p:nvGrpSpPr>
        <p:grpSpPr>
          <a:xfrm>
            <a:off x="1703512" y="1009544"/>
            <a:ext cx="8527832" cy="5155760"/>
            <a:chOff x="1478040" y="851120"/>
            <a:chExt cx="8527832" cy="5155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B72B4E-4DA6-46EC-B4AD-7305876B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32" t="-46112" r="33283" b="46112"/>
            <a:stretch/>
          </p:blipFill>
          <p:spPr>
            <a:xfrm>
              <a:off x="1478040" y="851120"/>
              <a:ext cx="8163032" cy="5155760"/>
            </a:xfrm>
            <a:prstGeom prst="rect">
              <a:avLst/>
            </a:prstGeom>
          </p:spPr>
        </p:pic>
        <p:cxnSp>
          <p:nvCxnSpPr>
            <p:cNvPr id="25" name="Elbow Connector 17">
              <a:extLst>
                <a:ext uri="{FF2B5EF4-FFF2-40B4-BE49-F238E27FC236}">
                  <a16:creationId xmlns:a16="http://schemas.microsoft.com/office/drawing/2014/main" id="{0AAAAF1E-A434-4790-861C-6FB27A24FE1F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2312597" y="2944085"/>
              <a:ext cx="723248" cy="246582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D98EBD-D967-4A53-A61B-BBB686EFCC1E}"/>
                </a:ext>
              </a:extLst>
            </p:cNvPr>
            <p:cNvSpPr txBox="1"/>
            <p:nvPr/>
          </p:nvSpPr>
          <p:spPr>
            <a:xfrm>
              <a:off x="2797512" y="2434821"/>
              <a:ext cx="224914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1. Click on the design tab</a:t>
              </a:r>
            </a:p>
          </p:txBody>
        </p:sp>
        <p:cxnSp>
          <p:nvCxnSpPr>
            <p:cNvPr id="27" name="Elbow Connector 19">
              <a:extLst>
                <a:ext uri="{FF2B5EF4-FFF2-40B4-BE49-F238E27FC236}">
                  <a16:creationId xmlns:a16="http://schemas.microsoft.com/office/drawing/2014/main" id="{93AAB18E-CE6C-4796-A2DA-CEDBC523794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5400000" flipH="1" flipV="1">
              <a:off x="7903996" y="3099975"/>
              <a:ext cx="1247615" cy="225084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0">
              <a:extLst>
                <a:ext uri="{FF2B5EF4-FFF2-40B4-BE49-F238E27FC236}">
                  <a16:creationId xmlns:a16="http://schemas.microsoft.com/office/drawing/2014/main" id="{C4A391EF-CE9F-4050-B551-68FD44939FD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rot="16200000" flipV="1">
              <a:off x="4688564" y="3943066"/>
              <a:ext cx="3283039" cy="41429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B874A-8A19-430D-8947-DA237891F91C}"/>
                </a:ext>
              </a:extLst>
            </p:cNvPr>
            <p:cNvSpPr txBox="1"/>
            <p:nvPr/>
          </p:nvSpPr>
          <p:spPr>
            <a:xfrm>
              <a:off x="5511700" y="1720608"/>
              <a:ext cx="1222473" cy="788084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4. Select Customize Colors.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30" name="Elbow Connector 23">
              <a:extLst>
                <a:ext uri="{FF2B5EF4-FFF2-40B4-BE49-F238E27FC236}">
                  <a16:creationId xmlns:a16="http://schemas.microsoft.com/office/drawing/2014/main" id="{7291185C-9163-4C4B-9D20-C4925F80C35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rot="16200000" flipV="1">
              <a:off x="6511309" y="3182734"/>
              <a:ext cx="1247617" cy="59567"/>
            </a:xfrm>
            <a:prstGeom prst="bentConnector4">
              <a:avLst>
                <a:gd name="adj1" fmla="val 39142"/>
                <a:gd name="adj2" fmla="val 48377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18A20-1279-4018-A46B-08587568673F}"/>
                </a:ext>
              </a:extLst>
            </p:cNvPr>
            <p:cNvSpPr txBox="1"/>
            <p:nvPr/>
          </p:nvSpPr>
          <p:spPr>
            <a:xfrm>
              <a:off x="8640345" y="2317778"/>
              <a:ext cx="1365527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2. Select This  Arrow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2D192-C5BA-46D2-94B0-EFEDEB19E0FD}"/>
                </a:ext>
              </a:extLst>
            </p:cNvPr>
            <p:cNvSpPr txBox="1"/>
            <p:nvPr/>
          </p:nvSpPr>
          <p:spPr>
            <a:xfrm>
              <a:off x="7105333" y="2317778"/>
              <a:ext cx="1438939" cy="541862"/>
            </a:xfrm>
            <a:prstGeom prst="rect">
              <a:avLst/>
            </a:prstGeom>
            <a:noFill/>
          </p:spPr>
          <p:txBody>
            <a:bodyPr wrap="square" lIns="48939" tIns="24471" rIns="48939" bIns="24471" rtlCol="0">
              <a:spAutoFit/>
            </a:bodyPr>
            <a:lstStyle/>
            <a:p>
              <a:pPr marL="0" marR="0" lvl="0" indent="0" algn="l" defTabSz="48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3. Select Colors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04C70835-4C1D-4795-89F7-B177670E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Single gear with solid fill">
            <a:extLst>
              <a:ext uri="{FF2B5EF4-FFF2-40B4-BE49-F238E27FC236}">
                <a16:creationId xmlns:a16="http://schemas.microsoft.com/office/drawing/2014/main" id="{B7909C26-540B-4EE4-ADE6-F01A1FFE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9" t="27950" r="45980" b="30968"/>
          <a:stretch/>
        </p:blipFill>
        <p:spPr>
          <a:xfrm>
            <a:off x="5313206" y="3669546"/>
            <a:ext cx="2285351" cy="2441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8" t="30982" r="45934" b="31404"/>
          <a:stretch/>
        </p:blipFill>
        <p:spPr>
          <a:xfrm>
            <a:off x="685800" y="2362200"/>
            <a:ext cx="2349070" cy="22705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44DD72-3A51-4093-A954-EDE3537BCD44}"/>
              </a:ext>
            </a:extLst>
          </p:cNvPr>
          <p:cNvSpPr txBox="1"/>
          <p:nvPr/>
        </p:nvSpPr>
        <p:spPr>
          <a:xfrm>
            <a:off x="4115722" y="2264887"/>
            <a:ext cx="2658762" cy="1034303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0" marR="0" lvl="0" indent="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32" y="2510090"/>
            <a:ext cx="2260129" cy="68236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24" y="2510090"/>
            <a:ext cx="2260137" cy="81977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16" y="2510090"/>
            <a:ext cx="2260144" cy="956167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10" y="2510090"/>
            <a:ext cx="2260151" cy="108808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10" y="2510090"/>
            <a:ext cx="2260151" cy="12389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10" y="2510090"/>
            <a:ext cx="2260151" cy="1370544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728110" y="2510090"/>
            <a:ext cx="2260151" cy="150770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72507AF-D67A-4C8D-A271-7DFB965EF181}"/>
              </a:ext>
            </a:extLst>
          </p:cNvPr>
          <p:cNvSpPr/>
          <p:nvPr/>
        </p:nvSpPr>
        <p:spPr>
          <a:xfrm>
            <a:off x="3988261" y="2474649"/>
            <a:ext cx="70418" cy="70882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937" tIns="24470" rIns="48937" bIns="24470" rtlCol="0" anchor="ctr"/>
          <a:lstStyle/>
          <a:p>
            <a:pPr marL="0" marR="0" lvl="0" indent="0" algn="ctr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6325497" y="2671011"/>
            <a:ext cx="1880040" cy="2004648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3A8C32-A117-473D-BAED-7108F8F34289}"/>
              </a:ext>
            </a:extLst>
          </p:cNvPr>
          <p:cNvSpPr txBox="1"/>
          <p:nvPr/>
        </p:nvSpPr>
        <p:spPr>
          <a:xfrm>
            <a:off x="8195716" y="2458740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6600056" y="3681663"/>
            <a:ext cx="1557355" cy="116644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DB98D5-3045-4F88-A004-164B9B0A3200}"/>
              </a:ext>
            </a:extLst>
          </p:cNvPr>
          <p:cNvSpPr txBox="1"/>
          <p:nvPr/>
        </p:nvSpPr>
        <p:spPr>
          <a:xfrm>
            <a:off x="8195716" y="3480222"/>
            <a:ext cx="3588915" cy="788082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203890" marR="0" lvl="0" indent="-203890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6611900" y="4932947"/>
            <a:ext cx="1497384" cy="590350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AF4EDE-662D-487D-AF1C-4FE0DE090EB6}"/>
              </a:ext>
            </a:extLst>
          </p:cNvPr>
          <p:cNvSpPr txBox="1"/>
          <p:nvPr/>
        </p:nvSpPr>
        <p:spPr>
          <a:xfrm>
            <a:off x="8195716" y="4747926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BC1506-8CBB-46EB-84A2-AB7CE2F1062F}"/>
              </a:ext>
            </a:extLst>
          </p:cNvPr>
          <p:cNvSpPr txBox="1"/>
          <p:nvPr/>
        </p:nvSpPr>
        <p:spPr>
          <a:xfrm>
            <a:off x="8195716" y="5769408"/>
            <a:ext cx="3588914" cy="541860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152918" marR="0" lvl="0" indent="-152918" algn="l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 flipV="1">
            <a:off x="5861575" y="5832404"/>
            <a:ext cx="2343962" cy="75101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Single gear with solid fill">
            <a:extLst>
              <a:ext uri="{FF2B5EF4-FFF2-40B4-BE49-F238E27FC236}">
                <a16:creationId xmlns:a16="http://schemas.microsoft.com/office/drawing/2014/main" id="{07FFA6BB-A2FD-48E2-9EFA-310F8D12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40704" y="-283438"/>
            <a:ext cx="2766617" cy="2766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A63555-3B9A-08A7-1ADC-C0ACEBA437DB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11277600" cy="1447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Changing theme Colors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70A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Continued…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770A2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A0B3C-9976-5C60-3A2C-3E525FAEC388}"/>
              </a:ext>
            </a:extLst>
          </p:cNvPr>
          <p:cNvSpPr txBox="1"/>
          <p:nvPr/>
        </p:nvSpPr>
        <p:spPr>
          <a:xfrm>
            <a:off x="2514600" y="1066800"/>
            <a:ext cx="5867400" cy="326417"/>
          </a:xfrm>
          <a:prstGeom prst="rect">
            <a:avLst/>
          </a:prstGeom>
          <a:noFill/>
        </p:spPr>
        <p:txBody>
          <a:bodyPr wrap="square" lIns="48937" tIns="24470" rIns="48937" bIns="24470" rtlCol="0">
            <a:spAutoFit/>
          </a:bodyPr>
          <a:lstStyle/>
          <a:p>
            <a:pPr marL="0" marR="0" lvl="0" indent="0" algn="ctr" defTabSz="48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Customize the accent colors </a:t>
            </a:r>
          </a:p>
        </p:txBody>
      </p:sp>
    </p:spTree>
    <p:extLst>
      <p:ext uri="{BB962C8B-B14F-4D97-AF65-F5344CB8AC3E}">
        <p14:creationId xmlns:p14="http://schemas.microsoft.com/office/powerpoint/2010/main" val="173518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3700"/>
            <a:ext cx="8426450" cy="23177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Remove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Animation</a:t>
            </a:r>
            <a:r>
              <a:rPr lang="en-US" sz="3600" dirty="0">
                <a:solidFill>
                  <a:schemeClr val="bg1"/>
                </a:solidFill>
              </a:rPr>
              <a:t> from any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842" y="188580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the slide you would like to remove the animation from.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842" y="2894734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Hold Ctrl and press a on you keyboard to select 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on a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hold Command and press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67558" y="1971404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With everything on that slide selected, go to the animation menu and select None.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84" y="-132227"/>
            <a:ext cx="1514607" cy="1514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FF372-ABA7-45EC-AF39-91FCA0E7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37" y="3524808"/>
            <a:ext cx="4372585" cy="1219370"/>
          </a:xfrm>
          <a:prstGeom prst="rect">
            <a:avLst/>
          </a:prstGeom>
        </p:spPr>
      </p:pic>
      <p:pic>
        <p:nvPicPr>
          <p:cNvPr id="7" name="Picture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E308678E-5395-4B57-872E-999A7794A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514" y="2595812"/>
            <a:ext cx="1822845" cy="12711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0C2AA7-7C0B-42D3-9CD9-DE3761E7E8BB}"/>
              </a:ext>
            </a:extLst>
          </p:cNvPr>
          <p:cNvSpPr/>
          <p:nvPr/>
        </p:nvSpPr>
        <p:spPr>
          <a:xfrm>
            <a:off x="4749435" y="3476517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B107-0C6C-4E98-BF6A-9A8B451647CC}"/>
              </a:ext>
            </a:extLst>
          </p:cNvPr>
          <p:cNvSpPr/>
          <p:nvPr/>
        </p:nvSpPr>
        <p:spPr>
          <a:xfrm>
            <a:off x="5199536" y="2926729"/>
            <a:ext cx="356722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8D736-56E3-4A0A-B634-F6F066A1ED99}"/>
              </a:ext>
            </a:extLst>
          </p:cNvPr>
          <p:cNvCxnSpPr>
            <a:cxnSpLocks/>
          </p:cNvCxnSpPr>
          <p:nvPr/>
        </p:nvCxnSpPr>
        <p:spPr>
          <a:xfrm>
            <a:off x="4003706" y="3118329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E32CCBE-5713-4ECF-83AE-DA14D069F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436" y="4200146"/>
            <a:ext cx="1495312" cy="10182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3B6B51-05D1-4407-8A2C-AB72164F3AF2}"/>
              </a:ext>
            </a:extLst>
          </p:cNvPr>
          <p:cNvSpPr/>
          <p:nvPr/>
        </p:nvSpPr>
        <p:spPr>
          <a:xfrm>
            <a:off x="5777301" y="4848984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B4B55-EE85-4841-9A20-8091979682A9}"/>
              </a:ext>
            </a:extLst>
          </p:cNvPr>
          <p:cNvSpPr/>
          <p:nvPr/>
        </p:nvSpPr>
        <p:spPr>
          <a:xfrm>
            <a:off x="5333921" y="4208538"/>
            <a:ext cx="423158" cy="3428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B1126E-6840-4080-AAAA-292D37B54953}"/>
              </a:ext>
            </a:extLst>
          </p:cNvPr>
          <p:cNvCxnSpPr>
            <a:cxnSpLocks/>
          </p:cNvCxnSpPr>
          <p:nvPr/>
        </p:nvCxnSpPr>
        <p:spPr>
          <a:xfrm>
            <a:off x="4003706" y="4709264"/>
            <a:ext cx="641471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5D4AF2-FF2F-4963-BB96-E6679532488A}"/>
              </a:ext>
            </a:extLst>
          </p:cNvPr>
          <p:cNvCxnSpPr>
            <a:cxnSpLocks/>
          </p:cNvCxnSpPr>
          <p:nvPr/>
        </p:nvCxnSpPr>
        <p:spPr>
          <a:xfrm flipH="1">
            <a:off x="8509299" y="2894734"/>
            <a:ext cx="1494826" cy="105777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1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12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 (1) for an 9 - minute countdown 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C4543-182E-36DC-9378-41FB707CD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ingle gear with solid fill">
            <a:extLst>
              <a:ext uri="{FF2B5EF4-FFF2-40B4-BE49-F238E27FC236}">
                <a16:creationId xmlns:a16="http://schemas.microsoft.com/office/drawing/2014/main" id="{E7D3DEA4-1C43-4C44-9F1E-613AE1B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562600" y="2057400"/>
            <a:ext cx="6221412" cy="1395412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More Information?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6553200" y="3657600"/>
            <a:ext cx="4268787" cy="2239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pPr marL="0" indent="0">
              <a:buNone/>
            </a:pPr>
            <a:r>
              <a:rPr lang="en-US" sz="1831" dirty="0">
                <a:solidFill>
                  <a:schemeClr val="accent1"/>
                </a:solidFill>
              </a:rPr>
              <a:t>support@presentermedia.com</a:t>
            </a:r>
          </a:p>
          <a:p>
            <a:pPr marL="0" indent="0">
              <a:buNone/>
            </a:pPr>
            <a:r>
              <a:rPr lang="en-US" sz="2000" b="0" i="0" dirty="0">
                <a:solidFill>
                  <a:schemeClr val="accent1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(605) 274-2424</a:t>
            </a:r>
            <a:endParaRPr lang="en-US" sz="2000" b="0" i="0" dirty="0">
              <a:solidFill>
                <a:schemeClr val="accent1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83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443345"/>
            <a:ext cx="596471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1203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 (1 &amp; 2 ) for a 8 - minute countdown  -  Remove this Text Box 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85666-452F-EBB2-8174-C73D85630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1036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– 3  ) for a 7 - minute countdown  -  Remove this Text Box 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B2227-BE14-07D3-A724-DEA748485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( 1 - 4) for a 6 - minute countdown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90A66-0EC2-A246-1DE1-95FFF2614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( 1- 5 ) for a 5 - minute countdown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E9982-D777-1747-AA97-8D4A021E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( 1 - 6 ) for a 4 - minute countdown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EDCBD-82C9-B944-0FAB-BEB4211F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( 1 - 7 ) for a 3 - minute countdown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1533A-4208-5AB3-A8EA-FB1C21A77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2"/>
          <p:cNvSpPr txBox="1">
            <a:spLocks noChangeArrowheads="1"/>
          </p:cNvSpPr>
          <p:nvPr/>
        </p:nvSpPr>
        <p:spPr bwMode="auto">
          <a:xfrm>
            <a:off x="3167066" y="3738446"/>
            <a:ext cx="28527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contourW="635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83012" y="4005143"/>
            <a:ext cx="68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9600" dirty="0">
                <a:ln w="28575">
                  <a:noFill/>
                </a:ln>
                <a:solidFill>
                  <a:schemeClr val="accent2"/>
                </a:solidFill>
                <a:latin typeface="Adobe Fan Heiti Std B" pitchFamily="34" charset="-128"/>
                <a:ea typeface="Adobe Fan Heiti Std B" pitchFamily="34" charset="-128"/>
                <a:cs typeface="Adobe Arabic" pitchFamily="18" charset="-78"/>
              </a:rPr>
              <a:t>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524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*** Delete slides ( 1 - 8 ) for a 2 - minute countdown -  Remove this Text Box</a:t>
            </a:r>
          </a:p>
        </p:txBody>
      </p:sp>
      <p:sp>
        <p:nvSpPr>
          <p:cNvPr id="65" name="5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66" name="5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67" name="5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68" name="5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0" name="5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1" name="5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" name="5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3" name="5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4" name="5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5" name="5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6" name="4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7" name="4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8" name="4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9" name="4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80" name="4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81" name="4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82" name="4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83" name="4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84" name="4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85" name="4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86" name="3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87" name="3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88" name="3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89" name="3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90" name="3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91" name="3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92" name="3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93" name="3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94" name="3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95" name="3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96" name="2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97" name="2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98" name="2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99" name="2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100" name="2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101" name="2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102" name="2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103" name="2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104" name="2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105" name="2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106" name="1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107" name="1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108" name="1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109" name="1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110" name="1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111" name="1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112" name="1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113" name="1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114" name="1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115" name="1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116" name="9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117" name="8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118" name="7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119" name="6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120" name="5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121" name="4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122" name="3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123" name="2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5" name="0"/>
          <p:cNvSpPr txBox="1">
            <a:spLocks noChangeArrowheads="1"/>
          </p:cNvSpPr>
          <p:nvPr/>
        </p:nvSpPr>
        <p:spPr bwMode="auto">
          <a:xfrm>
            <a:off x="6248400" y="3744796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800" b="1" dirty="0">
                <a:ln w="28575">
                  <a:noFill/>
                </a:ln>
                <a:solidFill>
                  <a:schemeClr val="accent2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2D36F-F6FF-E0E0-8CB5-797A754363A5}"/>
              </a:ext>
            </a:extLst>
          </p:cNvPr>
          <p:cNvSpPr txBox="1"/>
          <p:nvPr/>
        </p:nvSpPr>
        <p:spPr>
          <a:xfrm>
            <a:off x="2514600" y="1928517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Take a Break!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67E30-D9C3-C554-5EC2-858D14D82E9D}"/>
              </a:ext>
            </a:extLst>
          </p:cNvPr>
          <p:cNvSpPr txBox="1"/>
          <p:nvPr/>
        </p:nvSpPr>
        <p:spPr>
          <a:xfrm>
            <a:off x="3276600" y="3586046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 back 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77A6C4-2003-BE46-ED5E-993239F3CFDB}"/>
              </a:ext>
            </a:extLst>
          </p:cNvPr>
          <p:cNvSpPr txBox="1"/>
          <p:nvPr/>
        </p:nvSpPr>
        <p:spPr>
          <a:xfrm>
            <a:off x="3276600" y="5715000"/>
            <a:ext cx="565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DA414-5281-CDB3-9441-52CB960B9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609600"/>
            <a:ext cx="1143000" cy="1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  <p:bldP spid="11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</p:bldLst>
  </p:timing>
</p:sld>
</file>

<file path=ppt/theme/theme1.xml><?xml version="1.0" encoding="utf-8"?>
<a:theme xmlns:a="http://schemas.openxmlformats.org/drawingml/2006/main" name="Default Design">
  <a:themeElements>
    <a:clrScheme name="Simple Countdown">
      <a:dk1>
        <a:sysClr val="windowText" lastClr="000000"/>
      </a:dk1>
      <a:lt1>
        <a:sysClr val="window" lastClr="C0C0C0"/>
      </a:lt1>
      <a:dk2>
        <a:srgbClr val="283138"/>
      </a:dk2>
      <a:lt2>
        <a:srgbClr val="FF8600"/>
      </a:lt2>
      <a:accent1>
        <a:srgbClr val="67717F"/>
      </a:accent1>
      <a:accent2>
        <a:srgbClr val="00B0F0"/>
      </a:accent2>
      <a:accent3>
        <a:srgbClr val="80716A"/>
      </a:accent3>
      <a:accent4>
        <a:srgbClr val="94147C"/>
      </a:accent4>
      <a:accent5>
        <a:srgbClr val="5D5AD2"/>
      </a:accent5>
      <a:accent6>
        <a:srgbClr val="00B0F0"/>
      </a:accent6>
      <a:hlink>
        <a:srgbClr val="6187E3"/>
      </a:hlink>
      <a:folHlink>
        <a:srgbClr val="7B8EB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nimated-Layouts">
  <a:themeElements>
    <a:clrScheme name="arrow_diagrams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770A2"/>
      </a:accent1>
      <a:accent2>
        <a:srgbClr val="82D9F7"/>
      </a:accent2>
      <a:accent3>
        <a:srgbClr val="FEFEFE"/>
      </a:accent3>
      <a:accent4>
        <a:srgbClr val="00B050"/>
      </a:accent4>
      <a:accent5>
        <a:srgbClr val="F36622"/>
      </a:accent5>
      <a:accent6>
        <a:srgbClr val="FF3C4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0C0C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FB1E4C-69D2-447E-BD9C-95186772B7E5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6461</TotalTime>
  <Words>1626</Words>
  <Application>Microsoft Office PowerPoint</Application>
  <PresentationFormat>Widescreen</PresentationFormat>
  <Paragraphs>730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Fan Heiti Std B</vt:lpstr>
      <vt:lpstr>Arial</vt:lpstr>
      <vt:lpstr>Calibri</vt:lpstr>
      <vt:lpstr>Calibri Light</vt:lpstr>
      <vt:lpstr>Roboto</vt:lpstr>
      <vt:lpstr>Verdana</vt:lpstr>
      <vt:lpstr>Default Design</vt:lpstr>
      <vt:lpstr>Animated-Layouts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Replacing the Logo in this Template</vt:lpstr>
      <vt:lpstr>PowerPoint Presentation</vt:lpstr>
      <vt:lpstr>Choose a Background image for your timer</vt:lpstr>
      <vt:lpstr>PowerPoint Presentation</vt:lpstr>
      <vt:lpstr>PowerPoint Presentation</vt:lpstr>
      <vt:lpstr>Changing theme Colors in PowerPoint 2013 and newer</vt:lpstr>
      <vt:lpstr>PowerPoint Presentation</vt:lpstr>
      <vt:lpstr>Remove Animation from any slide</vt:lpstr>
      <vt:lpstr>Questions?       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Timer Test</dc:title>
  <dc:creator>eclipse;www.PresenterMedia.com</dc:creator>
  <cp:lastModifiedBy>James Maloney</cp:lastModifiedBy>
  <cp:revision>165</cp:revision>
  <dcterms:created xsi:type="dcterms:W3CDTF">2004-03-26T17:02:16Z</dcterms:created>
  <dcterms:modified xsi:type="dcterms:W3CDTF">2023-09-07T19:26:28Z</dcterms:modified>
</cp:coreProperties>
</file>