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WNKXVR.mp4"/><Relationship Id="rId1" Type="http://schemas.microsoft.com/office/2007/relationships/media" Target="../media/MKWNKXVR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MKWNKXVR.mp4"/><Relationship Id="rId1" Type="http://schemas.microsoft.com/office/2007/relationships/media" Target="../media/MKWNKXVR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MKWNKXVR.mp4"/><Relationship Id="rId1" Type="http://schemas.microsoft.com/office/2007/relationships/media" Target="../media/MKWNKXVR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WNKXVR.mp4"/><Relationship Id="rId1" Type="http://schemas.microsoft.com/office/2007/relationships/media" Target="../media/MKWNKXVR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MKWNKXVR.mp4"/><Relationship Id="rId1" Type="http://schemas.microsoft.com/office/2007/relationships/media" Target="../media/MKWNKXVR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WNKXVR.mp4"/><Relationship Id="rId1" Type="http://schemas.microsoft.com/office/2007/relationships/media" Target="../media/MKWNKXVR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WNKXVR.mp4"/><Relationship Id="rId1" Type="http://schemas.microsoft.com/office/2007/relationships/media" Target="../media/MKWNKXVR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WNKXVR.mp4"/><Relationship Id="rId1" Type="http://schemas.microsoft.com/office/2007/relationships/media" Target="../media/MKWNKXVR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WNKXVR.mp4"/><Relationship Id="rId1" Type="http://schemas.microsoft.com/office/2007/relationships/media" Target="../media/MKWNKXVR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WNKXVR.mp4"/><Relationship Id="rId1" Type="http://schemas.microsoft.com/office/2007/relationships/media" Target="../media/MKWNKXVR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WNKXVR.mp4"/><Relationship Id="rId1" Type="http://schemas.microsoft.com/office/2007/relationships/media" Target="../media/MKWNKXVR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WNKXVR.mp4"/><Relationship Id="rId1" Type="http://schemas.microsoft.com/office/2007/relationships/media" Target="../media/MKWNKXVR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WNKXVR.mp4"/><Relationship Id="rId1" Type="http://schemas.microsoft.com/office/2007/relationships/media" Target="../media/MKWNKXVR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WNKXVR.mp4"/><Relationship Id="rId1" Type="http://schemas.microsoft.com/office/2007/relationships/media" Target="../media/MKWNKXVR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WNKXVR.mp4"/><Relationship Id="rId1" Type="http://schemas.microsoft.com/office/2007/relationships/media" Target="../media/MKWNKXVR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WNKXVR.mp4"/><Relationship Id="rId1" Type="http://schemas.microsoft.com/office/2007/relationships/media" Target="../media/MKWNKXVR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</a:rPr>
              <a:t>Great Title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2020-04-28T22:11:37Z</dcterms:modified>
</cp:coreProperties>
</file>