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90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5219"/>
            <a:ext cx="7772400" cy="110251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7086600" cy="131445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0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14300"/>
            <a:ext cx="7772400" cy="110251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3881"/>
            <a:ext cx="77724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9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0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7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1">
                <a:lumMod val="50000"/>
              </a:schemeClr>
            </a:gs>
            <a:gs pos="61000">
              <a:schemeClr val="bg1">
                <a:lumMod val="95000"/>
              </a:schemeClr>
            </a:gs>
            <a:gs pos="78000">
              <a:srgbClr val="ECECEC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CC2F-2933-4A9B-8BAD-E1C8B14E68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Tool Kit 2</a:t>
            </a:r>
            <a:endParaRPr lang="en-US" dirty="0"/>
          </a:p>
        </p:txBody>
      </p:sp>
      <p:sp>
        <p:nvSpPr>
          <p:cNvPr id="50" name="Subtitle 4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Customizable Timelines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321410"/>
            <a:ext cx="9149166" cy="387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2716" y="3321410"/>
            <a:ext cx="0" cy="387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1558" y="3321410"/>
            <a:ext cx="0" cy="387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0400" y="3321410"/>
            <a:ext cx="0" cy="387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-3404" y="852238"/>
            <a:ext cx="2387600" cy="4304657"/>
            <a:chOff x="-3404" y="1136317"/>
            <a:chExt cx="2387600" cy="5739541"/>
          </a:xfrm>
        </p:grpSpPr>
        <p:sp>
          <p:nvSpPr>
            <p:cNvPr id="5" name="Rectangle 4"/>
            <p:cNvSpPr/>
            <p:nvPr/>
          </p:nvSpPr>
          <p:spPr>
            <a:xfrm rot="259087">
              <a:off x="-3404" y="1532776"/>
              <a:ext cx="2387600" cy="2559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b" anchorCtr="0"/>
            <a:lstStyle/>
            <a:p>
              <a:pPr algn="ctr"/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rPr>
                <a:t>Your Text Here</a:t>
              </a:r>
              <a:endPara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59087">
              <a:off x="163111" y="1634951"/>
              <a:ext cx="2082800" cy="19507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" y="4495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2008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9218" y="5029199"/>
              <a:ext cx="191690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br>
                <a:rPr lang="en-US" sz="1200" dirty="0">
                  <a:solidFill>
                    <a:prstClr val="black"/>
                  </a:solidFill>
                </a:rPr>
              </a:br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37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9242">
              <a:off x="980892" y="1136317"/>
              <a:ext cx="349151" cy="93107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332775" y="703454"/>
            <a:ext cx="2387600" cy="4440046"/>
            <a:chOff x="2313024" y="946277"/>
            <a:chExt cx="2387600" cy="5920060"/>
          </a:xfrm>
        </p:grpSpPr>
        <p:grpSp>
          <p:nvGrpSpPr>
            <p:cNvPr id="8" name="Group 7"/>
            <p:cNvGrpSpPr/>
            <p:nvPr/>
          </p:nvGrpSpPr>
          <p:grpSpPr>
            <a:xfrm rot="20617483">
              <a:off x="2313024" y="1388871"/>
              <a:ext cx="2387600" cy="2601959"/>
              <a:chOff x="125687" y="628235"/>
              <a:chExt cx="3581400" cy="3902938"/>
            </a:xfrm>
          </p:grpSpPr>
          <p:sp>
            <p:nvSpPr>
              <p:cNvPr id="9" name="Rectangle 8"/>
              <p:cNvSpPr/>
              <p:nvPr/>
            </p:nvSpPr>
            <p:spPr>
              <a:xfrm rot="259087">
                <a:off x="125687" y="628235"/>
                <a:ext cx="3581400" cy="39029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Your Text Here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59087">
                <a:off x="377279" y="781591"/>
                <a:ext cx="3124200" cy="2926080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7146">
              <a:off x="3281040" y="946277"/>
              <a:ext cx="349151" cy="93107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4116" y="4495799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2009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49563" y="5019677"/>
              <a:ext cx="1916906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36437" y="662766"/>
            <a:ext cx="2387600" cy="4678795"/>
            <a:chOff x="4636437" y="883686"/>
            <a:chExt cx="2387600" cy="6238394"/>
          </a:xfrm>
        </p:grpSpPr>
        <p:grpSp>
          <p:nvGrpSpPr>
            <p:cNvPr id="11" name="Group 10"/>
            <p:cNvGrpSpPr/>
            <p:nvPr/>
          </p:nvGrpSpPr>
          <p:grpSpPr>
            <a:xfrm>
              <a:off x="4636437" y="1369453"/>
              <a:ext cx="2387600" cy="2555247"/>
              <a:chOff x="127665" y="628335"/>
              <a:chExt cx="3581400" cy="3832870"/>
            </a:xfrm>
          </p:grpSpPr>
          <p:sp>
            <p:nvSpPr>
              <p:cNvPr id="12" name="Rectangle 11"/>
              <p:cNvSpPr/>
              <p:nvPr/>
            </p:nvSpPr>
            <p:spPr>
              <a:xfrm rot="259087">
                <a:off x="127665" y="628335"/>
                <a:ext cx="3581400" cy="38328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Your Text Here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59087">
                <a:off x="377279" y="781591"/>
                <a:ext cx="3124200" cy="2926080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3441">
              <a:off x="5654124" y="883686"/>
              <a:ext cx="349151" cy="93107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097451" y="4495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2010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2898" y="5029200"/>
              <a:ext cx="1916906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15511" y="692988"/>
            <a:ext cx="2387600" cy="4648572"/>
            <a:chOff x="7015511" y="923985"/>
            <a:chExt cx="2387600" cy="6198095"/>
          </a:xfrm>
        </p:grpSpPr>
        <p:grpSp>
          <p:nvGrpSpPr>
            <p:cNvPr id="14" name="Group 13"/>
            <p:cNvGrpSpPr/>
            <p:nvPr/>
          </p:nvGrpSpPr>
          <p:grpSpPr>
            <a:xfrm rot="20741593">
              <a:off x="7015511" y="1389786"/>
              <a:ext cx="2387600" cy="2572136"/>
              <a:chOff x="126950" y="628301"/>
              <a:chExt cx="3581400" cy="3858204"/>
            </a:xfrm>
          </p:grpSpPr>
          <p:sp>
            <p:nvSpPr>
              <p:cNvPr id="15" name="Rectangle 14"/>
              <p:cNvSpPr/>
              <p:nvPr/>
            </p:nvSpPr>
            <p:spPr>
              <a:xfrm rot="259087">
                <a:off x="126950" y="628301"/>
                <a:ext cx="3581400" cy="38582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Your Text Here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59087">
                <a:off x="377279" y="781591"/>
                <a:ext cx="3124200" cy="2926080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8650">
              <a:off x="7986288" y="923985"/>
              <a:ext cx="349151" cy="93107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47921" y="4495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2011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25271" y="5029200"/>
              <a:ext cx="1916906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0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66" y="3086100"/>
            <a:ext cx="9149166" cy="205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6" y="15499"/>
            <a:ext cx="5810250" cy="54500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52400" y="1620311"/>
            <a:ext cx="2067732" cy="1550799"/>
            <a:chOff x="-228600" y="1610532"/>
            <a:chExt cx="3810000" cy="3810000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501" y="2362199"/>
              <a:ext cx="2247900" cy="226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Your text here. </a:t>
              </a:r>
              <a:r>
                <a:rPr lang="en-US" sz="1200" dirty="0">
                  <a:solidFill>
                    <a:prstClr val="black"/>
                  </a:solidFill>
                </a:rPr>
                <a:t>Click on this text area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change.</a:t>
              </a:r>
              <a:endParaRPr lang="en-US" sz="12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8205" y="3883473"/>
              <a:ext cx="2095501" cy="60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December 2011</a:t>
              </a:r>
              <a:endParaRPr lang="en-US" sz="10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143000" y="3886201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Timeline Tool Kit 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828800" y="4574381"/>
            <a:ext cx="7086600" cy="1314450"/>
          </a:xfrm>
        </p:spPr>
        <p:txBody>
          <a:bodyPr/>
          <a:lstStyle/>
          <a:p>
            <a:r>
              <a:rPr lang="en-US" dirty="0" smtClean="0"/>
              <a:t>Customizable Timelines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25880" y="1620311"/>
            <a:ext cx="2067732" cy="1550799"/>
            <a:chOff x="-228600" y="1610532"/>
            <a:chExt cx="3810000" cy="3810000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71501" y="2362199"/>
              <a:ext cx="2247900" cy="226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Your text here. </a:t>
              </a:r>
              <a:r>
                <a:rPr lang="en-US" sz="1200" dirty="0">
                  <a:solidFill>
                    <a:prstClr val="black"/>
                  </a:solidFill>
                </a:rPr>
                <a:t>Click on this text area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change.</a:t>
              </a:r>
              <a:endParaRPr lang="en-US" sz="12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8205" y="3883473"/>
              <a:ext cx="2095501" cy="60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January 2012</a:t>
              </a:r>
              <a:endParaRPr lang="en-US" sz="10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04160" y="1620311"/>
            <a:ext cx="2067732" cy="1550799"/>
            <a:chOff x="-228600" y="1610532"/>
            <a:chExt cx="3810000" cy="3810000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71501" y="2362199"/>
              <a:ext cx="2247900" cy="226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Your text here. </a:t>
              </a:r>
              <a:r>
                <a:rPr lang="en-US" sz="1200" dirty="0">
                  <a:solidFill>
                    <a:prstClr val="black"/>
                  </a:solidFill>
                </a:rPr>
                <a:t>Click on this text area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change.</a:t>
              </a:r>
              <a:endParaRPr lang="en-US" sz="12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205" y="3883473"/>
              <a:ext cx="2095501" cy="60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February 2012</a:t>
              </a:r>
              <a:endParaRPr lang="en-US" sz="10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82440" y="1620311"/>
            <a:ext cx="2067732" cy="1550799"/>
            <a:chOff x="-228600" y="1610532"/>
            <a:chExt cx="3810000" cy="3810000"/>
          </a:xfrm>
        </p:grpSpPr>
        <p:pic>
          <p:nvPicPr>
            <p:cNvPr id="36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71501" y="2362199"/>
              <a:ext cx="2247900" cy="226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Your text here. </a:t>
              </a:r>
              <a:r>
                <a:rPr lang="en-US" sz="1200" dirty="0">
                  <a:solidFill>
                    <a:prstClr val="black"/>
                  </a:solidFill>
                </a:rPr>
                <a:t>Click on this text area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change.</a:t>
              </a:r>
              <a:endParaRPr lang="en-US" sz="12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8205" y="3883473"/>
              <a:ext cx="2095501" cy="60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March 2012</a:t>
              </a:r>
              <a:endParaRPr lang="en-US" sz="10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60720" y="1620311"/>
            <a:ext cx="2067732" cy="1550799"/>
            <a:chOff x="-228600" y="1610532"/>
            <a:chExt cx="3810000" cy="3810000"/>
          </a:xfrm>
        </p:grpSpPr>
        <p:pic>
          <p:nvPicPr>
            <p:cNvPr id="40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1501" y="2362199"/>
              <a:ext cx="2247900" cy="226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Your text here. </a:t>
              </a:r>
              <a:r>
                <a:rPr lang="en-US" sz="1200" dirty="0">
                  <a:solidFill>
                    <a:prstClr val="black"/>
                  </a:solidFill>
                </a:rPr>
                <a:t>Click on this text area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change.</a:t>
              </a:r>
              <a:endParaRPr lang="en-US" sz="12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8205" y="3883473"/>
              <a:ext cx="2095501" cy="60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April 2012</a:t>
              </a:r>
              <a:endParaRPr lang="en-US" sz="10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239000" y="1620311"/>
            <a:ext cx="2067732" cy="1550799"/>
            <a:chOff x="-228600" y="1610532"/>
            <a:chExt cx="3810000" cy="3810000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71501" y="2362199"/>
              <a:ext cx="2247900" cy="226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Your text here. </a:t>
              </a:r>
              <a:r>
                <a:rPr lang="en-US" sz="1200" dirty="0">
                  <a:solidFill>
                    <a:prstClr val="black"/>
                  </a:solidFill>
                </a:rPr>
                <a:t>Click on this text area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change.</a:t>
              </a:r>
              <a:endParaRPr lang="en-US" sz="12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8205" y="3883473"/>
              <a:ext cx="2095501" cy="60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May 2012</a:t>
              </a:r>
              <a:endParaRPr lang="en-US" sz="10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2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150"/>
            <a:ext cx="7467600" cy="4900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228850"/>
            <a:ext cx="1066800" cy="7429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228850"/>
            <a:ext cx="373380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228850"/>
            <a:ext cx="1066800" cy="7429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2228850"/>
            <a:ext cx="205740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22736" y="3143250"/>
            <a:ext cx="1066800" cy="571500"/>
          </a:xfrm>
          <a:prstGeom prst="wedgeRectCallout">
            <a:avLst>
              <a:gd name="adj1" fmla="val -21559"/>
              <a:gd name="adj2" fmla="val -66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>
                <a:solidFill>
                  <a:prstClr val="white"/>
                </a:solidFill>
              </a:rPr>
              <a:t>Questions and Answers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228852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  <a:latin typeface="Franklin Gothic Heavy"/>
              </a:rPr>
              <a:t>Seminar 1</a:t>
            </a:r>
          </a:p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</a:rPr>
              <a:t>Here is a descriptive text.</a:t>
            </a:r>
            <a:endParaRPr lang="en-US" sz="11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22885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  <a:latin typeface="Franklin Gothic Heavy"/>
              </a:rPr>
              <a:t>Registration</a:t>
            </a:r>
          </a:p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</a:rPr>
              <a:t>Here is a descriptive text.</a:t>
            </a:r>
            <a:endParaRPr lang="en-US" sz="110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2114550"/>
            <a:ext cx="10668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1881672"/>
            <a:ext cx="1066800" cy="215444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7:30am-8:30am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114550"/>
            <a:ext cx="371313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0" y="1876041"/>
            <a:ext cx="1066800" cy="215444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8:30am-12:00pm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486400" y="2114550"/>
            <a:ext cx="10668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86400" y="1876041"/>
            <a:ext cx="1066800" cy="215444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12:00pm-1:00pm</a:t>
            </a:r>
            <a:endParaRPr lang="en-US" sz="1100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629400" y="2114550"/>
            <a:ext cx="2057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29400" y="1876041"/>
            <a:ext cx="1066800" cy="215444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1:00pm-3:30pm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7692" y="222885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  <a:latin typeface="Franklin Gothic Heavy"/>
              </a:rPr>
              <a:t>Lunch</a:t>
            </a:r>
          </a:p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</a:rPr>
              <a:t>Here is a descriptive text.</a:t>
            </a:r>
            <a:endParaRPr lang="en-US" sz="11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1688" y="2229458"/>
            <a:ext cx="2025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  <a:latin typeface="Franklin Gothic Heavy"/>
              </a:rPr>
              <a:t>Seminar 2</a:t>
            </a:r>
          </a:p>
          <a:p>
            <a:r>
              <a:rPr lang="en-US" sz="1100" dirty="0">
                <a:solidFill>
                  <a:prstClr val="white">
                    <a:lumMod val="95000"/>
                  </a:prstClr>
                </a:solidFill>
              </a:rPr>
              <a:t>Here is a descriptive text.</a:t>
            </a:r>
            <a:endParaRPr lang="en-US" sz="11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>
            <a:off x="436536" y="721520"/>
            <a:ext cx="7772400" cy="110251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Timeline Tool Kit 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Subtitle 31"/>
          <p:cNvSpPr>
            <a:spLocks noGrp="1"/>
          </p:cNvSpPr>
          <p:nvPr>
            <p:ph type="subTitle" idx="1"/>
          </p:nvPr>
        </p:nvSpPr>
        <p:spPr>
          <a:xfrm>
            <a:off x="436536" y="1409700"/>
            <a:ext cx="7772400" cy="13144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Customizable Timelines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7620000" y="3126783"/>
            <a:ext cx="1066800" cy="571500"/>
          </a:xfrm>
          <a:prstGeom prst="wedgeRectCallout">
            <a:avLst>
              <a:gd name="adj1" fmla="val 20572"/>
              <a:gd name="adj2" fmla="val -66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>
                <a:solidFill>
                  <a:prstClr val="white"/>
                </a:solidFill>
              </a:rPr>
              <a:t>Questions and Answers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1" r="18477"/>
          <a:stretch/>
        </p:blipFill>
        <p:spPr>
          <a:xfrm>
            <a:off x="0" y="0"/>
            <a:ext cx="5394960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29200" y="2674620"/>
            <a:ext cx="4114800" cy="2468880"/>
            <a:chOff x="5029200" y="3566160"/>
            <a:chExt cx="4114800" cy="3291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6" t="1165" r="20593" b="35306"/>
            <a:stretch/>
          </p:blipFill>
          <p:spPr>
            <a:xfrm>
              <a:off x="5029200" y="3566160"/>
              <a:ext cx="4114800" cy="32918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67826" y="4140200"/>
              <a:ext cx="373380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prstClr val="white"/>
                  </a:solidFill>
                  <a:latin typeface="Franklin Gothic Heavy"/>
                </a:rPr>
                <a:t>June 2010</a:t>
              </a:r>
              <a:endParaRPr lang="en-US" sz="4000" dirty="0">
                <a:solidFill>
                  <a:prstClr val="white"/>
                </a:solidFill>
                <a:latin typeface="Franklin Gothic Heavy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00750" y="5715000"/>
              <a:ext cx="22860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Your descriptive text here. Click on this text to change it.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7000" y="1085850"/>
            <a:ext cx="6096000" cy="1885950"/>
            <a:chOff x="2667000" y="1447800"/>
            <a:chExt cx="6096000" cy="2514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447800"/>
              <a:ext cx="3352800" cy="2514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39026" y="1701800"/>
              <a:ext cx="1828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ranklin Gothic Heavy"/>
                </a:rPr>
                <a:t>July 2010</a:t>
              </a:r>
              <a:endParaRPr lang="en-US" sz="2400" dirty="0">
                <a:solidFill>
                  <a:prstClr val="white"/>
                </a:solidFill>
                <a:latin typeface="Franklin Gothic Heavy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1754088"/>
              <a:ext cx="32766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Your descriptive text here. Click on this text to change it.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114299"/>
            <a:ext cx="4953000" cy="1028700"/>
            <a:chOff x="1752600" y="152400"/>
            <a:chExt cx="4953000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2400"/>
              <a:ext cx="1828800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09800" y="279401"/>
              <a:ext cx="9144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  <a:latin typeface="Franklin Gothic Heavy"/>
                </a:rPr>
                <a:t>August 2010</a:t>
              </a:r>
              <a:endParaRPr lang="en-US" sz="900" dirty="0">
                <a:solidFill>
                  <a:prstClr val="white"/>
                </a:solidFill>
                <a:latin typeface="Franklin Gothic Heavy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238780"/>
              <a:ext cx="32766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Your descriptive text here. Click on this text to change it.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7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1" r="18477"/>
          <a:stretch/>
        </p:blipFill>
        <p:spPr>
          <a:xfrm>
            <a:off x="0" y="0"/>
            <a:ext cx="5394960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29200" y="2674620"/>
            <a:ext cx="4114800" cy="2468880"/>
            <a:chOff x="5029200" y="3566160"/>
            <a:chExt cx="4114800" cy="3291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6" t="1165" r="20593" b="35306"/>
            <a:stretch/>
          </p:blipFill>
          <p:spPr>
            <a:xfrm>
              <a:off x="5029200" y="3566160"/>
              <a:ext cx="4114800" cy="32918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57800" y="4170988"/>
              <a:ext cx="373380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prstClr val="white"/>
                  </a:solidFill>
                  <a:latin typeface="Franklin Gothic Heavy"/>
                </a:rPr>
                <a:t>June 2010</a:t>
              </a:r>
              <a:endParaRPr lang="en-US" sz="4000" dirty="0">
                <a:solidFill>
                  <a:prstClr val="white"/>
                </a:solidFill>
                <a:latin typeface="Franklin Gothic Heavy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00750" y="5715000"/>
              <a:ext cx="22860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Your descriptive text here. Click on this text to change it.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7000" y="1085850"/>
            <a:ext cx="6096000" cy="1885950"/>
            <a:chOff x="2667000" y="1447800"/>
            <a:chExt cx="6096000" cy="2514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447800"/>
              <a:ext cx="3352800" cy="2514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29000" y="1688435"/>
              <a:ext cx="1828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ranklin Gothic Heavy"/>
                </a:rPr>
                <a:t>July 2010</a:t>
              </a:r>
              <a:endParaRPr lang="en-US" sz="2400" dirty="0">
                <a:solidFill>
                  <a:prstClr val="white"/>
                </a:solidFill>
                <a:latin typeface="Franklin Gothic Heavy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1754088"/>
              <a:ext cx="32766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Your descriptive text here. Click on this text to change it.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114300"/>
            <a:ext cx="4953000" cy="1028700"/>
            <a:chOff x="1752600" y="152400"/>
            <a:chExt cx="4953000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2400"/>
              <a:ext cx="1828800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03784" y="303464"/>
              <a:ext cx="9144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Franklin Gothic Heavy"/>
                </a:rPr>
                <a:t>August 2010</a:t>
              </a:r>
              <a:endParaRPr lang="en-US" sz="900" dirty="0">
                <a:solidFill>
                  <a:prstClr val="white"/>
                </a:solidFill>
                <a:latin typeface="Franklin Gothic Heavy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238780"/>
              <a:ext cx="32766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Your descriptive text here. Click on this text to change it.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85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r="17144"/>
          <a:stretch/>
        </p:blipFill>
        <p:spPr>
          <a:xfrm>
            <a:off x="0" y="-7144"/>
            <a:ext cx="9144000" cy="514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98852" y="2427090"/>
            <a:ext cx="7016751" cy="3946922"/>
            <a:chOff x="3498849" y="3236118"/>
            <a:chExt cx="7016751" cy="52625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498849" y="3236118"/>
              <a:ext cx="7016751" cy="526256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57800" y="3641551"/>
              <a:ext cx="34290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Franklin Gothic Heavy"/>
                </a:rPr>
                <a:t>January 2005</a:t>
              </a:r>
            </a:p>
            <a:p>
              <a:r>
                <a:rPr lang="en-US" sz="2400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990600" y="1143000"/>
            <a:ext cx="5791200" cy="3257550"/>
            <a:chOff x="-990600" y="1524000"/>
            <a:chExt cx="5791200" cy="4343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990600" y="1524000"/>
              <a:ext cx="5791200" cy="4343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1000" y="1900535"/>
              <a:ext cx="29718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January 2006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1027" y="207168"/>
            <a:ext cx="4219575" cy="2373512"/>
            <a:chOff x="4391024" y="276225"/>
            <a:chExt cx="4219575" cy="31646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391024" y="276225"/>
              <a:ext cx="4219575" cy="316468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334000" y="421101"/>
              <a:ext cx="2362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Franklin Gothic Heavy"/>
                </a:rPr>
                <a:t>January 2007</a:t>
              </a:r>
            </a:p>
            <a:p>
              <a:r>
                <a:rPr lang="en-US" sz="1600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6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9166" cy="1085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14301"/>
            <a:ext cx="77724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Timeline Tool Kit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23850" y="514350"/>
            <a:ext cx="7239000" cy="1314450"/>
          </a:xfrm>
        </p:spPr>
        <p:txBody>
          <a:bodyPr/>
          <a:lstStyle/>
          <a:p>
            <a:pPr algn="l"/>
            <a:r>
              <a:rPr lang="en-US" dirty="0" smtClean="0"/>
              <a:t>Customizable Timelines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1"/>
            <a:ext cx="9144000" cy="12472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76200" y="1543051"/>
            <a:ext cx="3429000" cy="2647389"/>
            <a:chOff x="-76200" y="2057400"/>
            <a:chExt cx="3429000" cy="35298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6" r="11428"/>
            <a:stretch/>
          </p:blipFill>
          <p:spPr>
            <a:xfrm>
              <a:off x="-76200" y="2057400"/>
              <a:ext cx="3429000" cy="35298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1000" y="2233859"/>
              <a:ext cx="2286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January 2005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33700" y="1557338"/>
            <a:ext cx="3429000" cy="2647389"/>
            <a:chOff x="2933700" y="2076450"/>
            <a:chExt cx="3429000" cy="35298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6" r="11428"/>
            <a:stretch/>
          </p:blipFill>
          <p:spPr>
            <a:xfrm>
              <a:off x="2933700" y="2076450"/>
              <a:ext cx="3429000" cy="35298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429000" y="2259426"/>
              <a:ext cx="2286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March 2007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1557338"/>
            <a:ext cx="3429000" cy="2647389"/>
            <a:chOff x="5943600" y="2076450"/>
            <a:chExt cx="3429000" cy="35298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6" r="11428"/>
            <a:stretch/>
          </p:blipFill>
          <p:spPr>
            <a:xfrm>
              <a:off x="5943600" y="2076450"/>
              <a:ext cx="3429000" cy="35298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00800" y="2251405"/>
              <a:ext cx="2286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June 2008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8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9166" cy="1085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14301"/>
            <a:ext cx="77724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Timeline Tool Kit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23850" y="514350"/>
            <a:ext cx="7239000" cy="1314450"/>
          </a:xfrm>
        </p:spPr>
        <p:txBody>
          <a:bodyPr/>
          <a:lstStyle/>
          <a:p>
            <a:pPr algn="l"/>
            <a:r>
              <a:rPr lang="en-US" dirty="0" smtClean="0"/>
              <a:t>Customizable Timelines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1"/>
            <a:ext cx="9144000" cy="12472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76200" y="1543051"/>
            <a:ext cx="3429000" cy="2647389"/>
            <a:chOff x="-76200" y="2057400"/>
            <a:chExt cx="3429000" cy="35298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6" r="11428"/>
            <a:stretch/>
          </p:blipFill>
          <p:spPr>
            <a:xfrm>
              <a:off x="-76200" y="2057400"/>
              <a:ext cx="3429000" cy="35298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1000" y="2225837"/>
              <a:ext cx="2286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January 2005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33700" y="1557338"/>
            <a:ext cx="3429000" cy="2647389"/>
            <a:chOff x="2933700" y="2076450"/>
            <a:chExt cx="3429000" cy="35298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6" r="11428"/>
            <a:stretch/>
          </p:blipFill>
          <p:spPr>
            <a:xfrm>
              <a:off x="2933700" y="2076450"/>
              <a:ext cx="3429000" cy="35298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429000" y="2259426"/>
              <a:ext cx="2286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March 2007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1557338"/>
            <a:ext cx="3429000" cy="2647389"/>
            <a:chOff x="5943600" y="2076450"/>
            <a:chExt cx="3429000" cy="35298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6" r="11428"/>
            <a:stretch/>
          </p:blipFill>
          <p:spPr>
            <a:xfrm>
              <a:off x="5943600" y="2076450"/>
              <a:ext cx="3429000" cy="35298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00800" y="2227341"/>
              <a:ext cx="2286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/>
                  </a:solidFill>
                  <a:latin typeface="Franklin Gothic Heavy"/>
                </a:rPr>
                <a:t>June 2008</a:t>
              </a:r>
            </a:p>
            <a:p>
              <a:r>
                <a:rPr lang="en-US" dirty="0">
                  <a:solidFill>
                    <a:prstClr val="white"/>
                  </a:solidFill>
                </a:rPr>
                <a:t>Here is your text, click on it to change it.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65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50" y="-185254"/>
            <a:ext cx="5969832" cy="551400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402609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1978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5"/>
          <p:cNvSpPr/>
          <p:nvPr/>
        </p:nvSpPr>
        <p:spPr>
          <a:xfrm>
            <a:off x="498871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1988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5"/>
          <p:cNvSpPr/>
          <p:nvPr/>
        </p:nvSpPr>
        <p:spPr>
          <a:xfrm>
            <a:off x="595133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1998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entagon 5"/>
          <p:cNvSpPr/>
          <p:nvPr/>
        </p:nvSpPr>
        <p:spPr>
          <a:xfrm>
            <a:off x="691395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2008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entagon 5"/>
          <p:cNvSpPr/>
          <p:nvPr/>
        </p:nvSpPr>
        <p:spPr>
          <a:xfrm>
            <a:off x="787657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12" name="Pentagon 5"/>
          <p:cNvSpPr/>
          <p:nvPr/>
        </p:nvSpPr>
        <p:spPr>
          <a:xfrm>
            <a:off x="306347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1968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entagon 5"/>
          <p:cNvSpPr/>
          <p:nvPr/>
        </p:nvSpPr>
        <p:spPr>
          <a:xfrm>
            <a:off x="210085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1958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Pentagon 5"/>
          <p:cNvSpPr/>
          <p:nvPr/>
        </p:nvSpPr>
        <p:spPr>
          <a:xfrm>
            <a:off x="113823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1948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entagon 5"/>
          <p:cNvSpPr/>
          <p:nvPr/>
        </p:nvSpPr>
        <p:spPr>
          <a:xfrm>
            <a:off x="17561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1938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8059" y="559991"/>
            <a:ext cx="1937697" cy="1611709"/>
            <a:chOff x="278056" y="746655"/>
            <a:chExt cx="1937697" cy="214894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09600" y="2514600"/>
              <a:ext cx="0" cy="3810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56" y="746655"/>
              <a:ext cx="1200208" cy="129684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98847" y="1905000"/>
              <a:ext cx="19169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0600" y="2571751"/>
            <a:ext cx="1916906" cy="2404765"/>
            <a:chOff x="990600" y="3429000"/>
            <a:chExt cx="1916906" cy="320635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19250" y="3429000"/>
              <a:ext cx="0" cy="12573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98" y="4800600"/>
              <a:ext cx="847939" cy="129269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6019800"/>
              <a:ext cx="19169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10440" y="114879"/>
            <a:ext cx="995361" cy="2071110"/>
            <a:chOff x="7310439" y="153170"/>
            <a:chExt cx="995361" cy="276148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8305800" y="533400"/>
              <a:ext cx="0" cy="238125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39" y="153170"/>
              <a:ext cx="717008" cy="102667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347347" y="914400"/>
              <a:ext cx="95845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41167" y="389714"/>
            <a:ext cx="2122886" cy="1789244"/>
            <a:chOff x="5541167" y="519616"/>
            <a:chExt cx="2122886" cy="23856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6400800" y="1333500"/>
              <a:ext cx="0" cy="1562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167" y="519616"/>
              <a:ext cx="1243852" cy="124281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400800" y="2043499"/>
              <a:ext cx="12632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14600" y="170095"/>
            <a:ext cx="1263253" cy="2001606"/>
            <a:chOff x="2514600" y="226792"/>
            <a:chExt cx="1263253" cy="2668808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514600" y="914400"/>
              <a:ext cx="0" cy="19812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153" y="226792"/>
              <a:ext cx="660894" cy="117630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514600" y="1281665"/>
              <a:ext cx="126325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86279" y="555481"/>
            <a:ext cx="1303734" cy="1616221"/>
            <a:chOff x="3192066" y="740639"/>
            <a:chExt cx="1303734" cy="2154961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4495800" y="2133600"/>
              <a:ext cx="0" cy="7620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92066" y="2033823"/>
              <a:ext cx="127575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434" y="740639"/>
              <a:ext cx="408383" cy="144232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535484" y="2571751"/>
            <a:ext cx="1916906" cy="2170349"/>
            <a:chOff x="6534150" y="3429000"/>
            <a:chExt cx="1916906" cy="289379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391400" y="3429000"/>
              <a:ext cx="0" cy="1181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534150" y="5707246"/>
              <a:ext cx="19169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266" y="4350752"/>
              <a:ext cx="1022515" cy="120540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3962403" y="2571751"/>
            <a:ext cx="1564480" cy="2447583"/>
            <a:chOff x="3962400" y="3429000"/>
            <a:chExt cx="1564480" cy="326344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507830" y="3429000"/>
              <a:ext cx="19050" cy="282163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835" y="4724400"/>
              <a:ext cx="972636" cy="129684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962400" y="5830669"/>
              <a:ext cx="14600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81203" y="2571752"/>
            <a:ext cx="1991547" cy="1868082"/>
            <a:chOff x="1981200" y="3429000"/>
            <a:chExt cx="1991547" cy="24907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05200" y="3429000"/>
              <a:ext cx="0" cy="62865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698" y="4219740"/>
              <a:ext cx="957049" cy="170003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981200" y="3544669"/>
              <a:ext cx="14600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8" name="Pentagon 5"/>
          <p:cNvSpPr/>
          <p:nvPr/>
        </p:nvSpPr>
        <p:spPr>
          <a:xfrm>
            <a:off x="-787003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Pentagon 5"/>
          <p:cNvSpPr/>
          <p:nvPr/>
        </p:nvSpPr>
        <p:spPr>
          <a:xfrm>
            <a:off x="8839200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47" y="130526"/>
            <a:ext cx="5811061" cy="5450776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402609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1978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5"/>
          <p:cNvSpPr/>
          <p:nvPr/>
        </p:nvSpPr>
        <p:spPr>
          <a:xfrm>
            <a:off x="498871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1988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5"/>
          <p:cNvSpPr/>
          <p:nvPr/>
        </p:nvSpPr>
        <p:spPr>
          <a:xfrm>
            <a:off x="595133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1998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entagon 5"/>
          <p:cNvSpPr/>
          <p:nvPr/>
        </p:nvSpPr>
        <p:spPr>
          <a:xfrm>
            <a:off x="691395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2008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entagon 5"/>
          <p:cNvSpPr/>
          <p:nvPr/>
        </p:nvSpPr>
        <p:spPr>
          <a:xfrm>
            <a:off x="787657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12" name="Pentagon 5"/>
          <p:cNvSpPr/>
          <p:nvPr/>
        </p:nvSpPr>
        <p:spPr>
          <a:xfrm>
            <a:off x="306347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1968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entagon 5"/>
          <p:cNvSpPr/>
          <p:nvPr/>
        </p:nvSpPr>
        <p:spPr>
          <a:xfrm>
            <a:off x="210085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1958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Pentagon 5"/>
          <p:cNvSpPr/>
          <p:nvPr/>
        </p:nvSpPr>
        <p:spPr>
          <a:xfrm>
            <a:off x="113823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1948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entagon 5"/>
          <p:cNvSpPr/>
          <p:nvPr/>
        </p:nvSpPr>
        <p:spPr>
          <a:xfrm>
            <a:off x="175617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1938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8059" y="559991"/>
            <a:ext cx="1937697" cy="1611709"/>
            <a:chOff x="278056" y="746655"/>
            <a:chExt cx="1937697" cy="214894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09600" y="2514600"/>
              <a:ext cx="0" cy="3810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56" y="746655"/>
              <a:ext cx="1200208" cy="129684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98847" y="1905000"/>
              <a:ext cx="19169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90600" y="2571751"/>
            <a:ext cx="1916906" cy="2404765"/>
            <a:chOff x="990600" y="3429000"/>
            <a:chExt cx="1916906" cy="320635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19250" y="3429000"/>
              <a:ext cx="0" cy="12573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98" y="4800600"/>
              <a:ext cx="847939" cy="129269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6019800"/>
              <a:ext cx="19169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10440" y="114879"/>
            <a:ext cx="995361" cy="2071110"/>
            <a:chOff x="7310439" y="153170"/>
            <a:chExt cx="995361" cy="276148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8305800" y="533400"/>
              <a:ext cx="0" cy="238125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39" y="153170"/>
              <a:ext cx="717008" cy="102667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347347" y="914400"/>
              <a:ext cx="95845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41167" y="389714"/>
            <a:ext cx="2122886" cy="1789244"/>
            <a:chOff x="5541167" y="519616"/>
            <a:chExt cx="2122886" cy="23856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6400800" y="1333500"/>
              <a:ext cx="0" cy="1562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167" y="519616"/>
              <a:ext cx="1243852" cy="124281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400800" y="2043499"/>
              <a:ext cx="12632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14600" y="170095"/>
            <a:ext cx="1263253" cy="2001606"/>
            <a:chOff x="2514600" y="226792"/>
            <a:chExt cx="1263253" cy="2668808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514600" y="914400"/>
              <a:ext cx="0" cy="19812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153" y="226792"/>
              <a:ext cx="660894" cy="117630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514600" y="1281665"/>
              <a:ext cx="126325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86279" y="555481"/>
            <a:ext cx="1303734" cy="1616221"/>
            <a:chOff x="3192066" y="740639"/>
            <a:chExt cx="1303734" cy="2154961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4495800" y="2133600"/>
              <a:ext cx="0" cy="7620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92066" y="2033823"/>
              <a:ext cx="127575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434" y="740639"/>
              <a:ext cx="408383" cy="144232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535484" y="2571751"/>
            <a:ext cx="1916906" cy="2170349"/>
            <a:chOff x="6534150" y="3429000"/>
            <a:chExt cx="1916906" cy="289379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7391400" y="3429000"/>
              <a:ext cx="0" cy="1181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534150" y="5707246"/>
              <a:ext cx="19169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266" y="4350752"/>
              <a:ext cx="1022515" cy="120540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3962403" y="2571751"/>
            <a:ext cx="1564480" cy="2447583"/>
            <a:chOff x="3962400" y="3429000"/>
            <a:chExt cx="1564480" cy="326344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507830" y="3429000"/>
              <a:ext cx="19050" cy="282163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835" y="4724400"/>
              <a:ext cx="972636" cy="129684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962400" y="5830669"/>
              <a:ext cx="14600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81203" y="2571752"/>
            <a:ext cx="1991547" cy="1868082"/>
            <a:chOff x="1981200" y="3429000"/>
            <a:chExt cx="1991547" cy="24907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05200" y="3429000"/>
              <a:ext cx="0" cy="62865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698" y="4219740"/>
              <a:ext cx="957049" cy="170003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981200" y="3544669"/>
              <a:ext cx="14600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8" name="Pentagon 5"/>
          <p:cNvSpPr/>
          <p:nvPr/>
        </p:nvSpPr>
        <p:spPr>
          <a:xfrm>
            <a:off x="-787003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Pentagon 5"/>
          <p:cNvSpPr/>
          <p:nvPr/>
        </p:nvSpPr>
        <p:spPr>
          <a:xfrm>
            <a:off x="8839200" y="2171700"/>
            <a:ext cx="1104900" cy="40005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65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32614" y="834126"/>
            <a:ext cx="3581400" cy="4127883"/>
            <a:chOff x="132614" y="1112167"/>
            <a:chExt cx="3581400" cy="5503843"/>
          </a:xfrm>
        </p:grpSpPr>
        <p:grpSp>
          <p:nvGrpSpPr>
            <p:cNvPr id="6" name="Group 5"/>
            <p:cNvGrpSpPr/>
            <p:nvPr/>
          </p:nvGrpSpPr>
          <p:grpSpPr>
            <a:xfrm rot="259087">
              <a:off x="132614" y="1112167"/>
              <a:ext cx="3581400" cy="3657600"/>
              <a:chOff x="228600" y="381000"/>
              <a:chExt cx="3581400" cy="3657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28600" y="381000"/>
                <a:ext cx="3581400" cy="3657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United States of America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7200" y="533400"/>
                <a:ext cx="3124200" cy="2926080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1619250" y="4798711"/>
              <a:ext cx="0" cy="38288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0797" y="5261793"/>
              <a:ext cx="191690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</a:t>
              </a:r>
              <a:r>
                <a:rPr lang="en-US" sz="1200" dirty="0" smtClean="0">
                  <a:solidFill>
                    <a:prstClr val="black"/>
                  </a:solidFill>
                </a:rPr>
                <a:t>it.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47508" y="736897"/>
            <a:ext cx="3581400" cy="4225111"/>
            <a:chOff x="2947508" y="982529"/>
            <a:chExt cx="3581400" cy="5633481"/>
          </a:xfrm>
        </p:grpSpPr>
        <p:grpSp>
          <p:nvGrpSpPr>
            <p:cNvPr id="7" name="Group 6"/>
            <p:cNvGrpSpPr/>
            <p:nvPr/>
          </p:nvGrpSpPr>
          <p:grpSpPr>
            <a:xfrm rot="21038027">
              <a:off x="2947508" y="982529"/>
              <a:ext cx="3581400" cy="3657600"/>
              <a:chOff x="228600" y="381000"/>
              <a:chExt cx="3581400" cy="3657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8600" y="381000"/>
                <a:ext cx="3581400" cy="3657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United Kingdom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200" y="533400"/>
                <a:ext cx="3124200" cy="292608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4335582" y="4798711"/>
              <a:ext cx="0" cy="38288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69494" y="5261793"/>
              <a:ext cx="191690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</a:t>
              </a:r>
              <a:r>
                <a:rPr lang="en-US" sz="1200" dirty="0" smtClean="0">
                  <a:solidFill>
                    <a:prstClr val="black"/>
                  </a:solidFill>
                </a:rPr>
                <a:t>change it.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57040" y="834127"/>
            <a:ext cx="3581400" cy="4127882"/>
            <a:chOff x="5457040" y="1112168"/>
            <a:chExt cx="3581400" cy="5503842"/>
          </a:xfrm>
        </p:grpSpPr>
        <p:grpSp>
          <p:nvGrpSpPr>
            <p:cNvPr id="10" name="Group 9"/>
            <p:cNvGrpSpPr/>
            <p:nvPr/>
          </p:nvGrpSpPr>
          <p:grpSpPr>
            <a:xfrm rot="544223">
              <a:off x="5457040" y="1112168"/>
              <a:ext cx="3581400" cy="3657600"/>
              <a:chOff x="228600" y="381000"/>
              <a:chExt cx="3581400" cy="3657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28600" y="381000"/>
                <a:ext cx="3581400" cy="3657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Canada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00" y="533400"/>
                <a:ext cx="3124200" cy="2926080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7086600" y="4798711"/>
              <a:ext cx="0" cy="38288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04347" y="5261793"/>
              <a:ext cx="191690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</a:t>
              </a:r>
              <a:r>
                <a:rPr lang="en-US" sz="1200" dirty="0" smtClean="0">
                  <a:solidFill>
                    <a:prstClr val="black"/>
                  </a:solidFill>
                </a:rPr>
                <a:t>it.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itle 3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Tool Kit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Tool Kit 2</a:t>
            </a:r>
            <a:endParaRPr lang="en-US" dirty="0"/>
          </a:p>
        </p:txBody>
      </p:sp>
      <p:sp>
        <p:nvSpPr>
          <p:cNvPr id="50" name="Subtitle 4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Customizable Timelines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321410"/>
            <a:ext cx="9149166" cy="387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2716" y="3321410"/>
            <a:ext cx="0" cy="387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1558" y="3321410"/>
            <a:ext cx="0" cy="387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0400" y="3321410"/>
            <a:ext cx="0" cy="387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-3430" y="852238"/>
            <a:ext cx="2387600" cy="4304657"/>
            <a:chOff x="-3430" y="1136317"/>
            <a:chExt cx="2387600" cy="5739541"/>
          </a:xfrm>
        </p:grpSpPr>
        <p:sp>
          <p:nvSpPr>
            <p:cNvPr id="5" name="Rectangle 4"/>
            <p:cNvSpPr/>
            <p:nvPr/>
          </p:nvSpPr>
          <p:spPr>
            <a:xfrm rot="259087">
              <a:off x="-3430" y="1532776"/>
              <a:ext cx="2387600" cy="2559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b" anchorCtr="0"/>
            <a:lstStyle/>
            <a:p>
              <a:pPr algn="ctr"/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rPr>
                <a:t>Your Text Here</a:t>
              </a:r>
              <a:endPara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59087">
              <a:off x="163111" y="1634951"/>
              <a:ext cx="2082800" cy="19507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" y="4495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2008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9218" y="5029199"/>
              <a:ext cx="191690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  <a:br>
                <a:rPr lang="en-US" sz="1200" dirty="0">
                  <a:solidFill>
                    <a:prstClr val="black"/>
                  </a:solidFill>
                </a:rPr>
              </a:br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pic>
          <p:nvPicPr>
            <p:cNvPr id="37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9242">
              <a:off x="980892" y="1136317"/>
              <a:ext cx="349151" cy="93107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311101" y="709709"/>
            <a:ext cx="2387600" cy="4440046"/>
            <a:chOff x="2311101" y="946277"/>
            <a:chExt cx="2387600" cy="5920060"/>
          </a:xfrm>
        </p:grpSpPr>
        <p:grpSp>
          <p:nvGrpSpPr>
            <p:cNvPr id="8" name="Group 7"/>
            <p:cNvGrpSpPr/>
            <p:nvPr/>
          </p:nvGrpSpPr>
          <p:grpSpPr>
            <a:xfrm rot="20617483">
              <a:off x="2311101" y="1389103"/>
              <a:ext cx="2387600" cy="2585007"/>
              <a:chOff x="126405" y="628271"/>
              <a:chExt cx="3581400" cy="3877510"/>
            </a:xfrm>
          </p:grpSpPr>
          <p:sp>
            <p:nvSpPr>
              <p:cNvPr id="9" name="Rectangle 8"/>
              <p:cNvSpPr/>
              <p:nvPr/>
            </p:nvSpPr>
            <p:spPr>
              <a:xfrm rot="259087">
                <a:off x="126405" y="628271"/>
                <a:ext cx="3581400" cy="38775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Your Text Here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59087">
                <a:off x="377279" y="781591"/>
                <a:ext cx="3124200" cy="2926080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7146">
              <a:off x="3281040" y="946277"/>
              <a:ext cx="349151" cy="93107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4116" y="4495799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2009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49563" y="5019677"/>
              <a:ext cx="1916906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36221" y="662766"/>
            <a:ext cx="2387600" cy="4678795"/>
            <a:chOff x="4636221" y="883686"/>
            <a:chExt cx="2387600" cy="6238394"/>
          </a:xfrm>
        </p:grpSpPr>
        <p:grpSp>
          <p:nvGrpSpPr>
            <p:cNvPr id="11" name="Group 10"/>
            <p:cNvGrpSpPr/>
            <p:nvPr/>
          </p:nvGrpSpPr>
          <p:grpSpPr>
            <a:xfrm>
              <a:off x="4636221" y="1369443"/>
              <a:ext cx="2387600" cy="2562897"/>
              <a:chOff x="127341" y="628319"/>
              <a:chExt cx="3581400" cy="3844346"/>
            </a:xfrm>
          </p:grpSpPr>
          <p:sp>
            <p:nvSpPr>
              <p:cNvPr id="12" name="Rectangle 11"/>
              <p:cNvSpPr/>
              <p:nvPr/>
            </p:nvSpPr>
            <p:spPr>
              <a:xfrm rot="259087">
                <a:off x="127341" y="628319"/>
                <a:ext cx="3581400" cy="38443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Your Text Here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59087">
                <a:off x="377279" y="781591"/>
                <a:ext cx="3124200" cy="2926080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3441">
              <a:off x="5654124" y="883686"/>
              <a:ext cx="349151" cy="93107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097451" y="4495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2010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2898" y="5029200"/>
              <a:ext cx="1916906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13992" y="601970"/>
            <a:ext cx="2387600" cy="4739590"/>
            <a:chOff x="7013992" y="802627"/>
            <a:chExt cx="2387600" cy="6319453"/>
          </a:xfrm>
        </p:grpSpPr>
        <p:grpSp>
          <p:nvGrpSpPr>
            <p:cNvPr id="14" name="Group 13"/>
            <p:cNvGrpSpPr/>
            <p:nvPr/>
          </p:nvGrpSpPr>
          <p:grpSpPr>
            <a:xfrm rot="20741593">
              <a:off x="7013992" y="1389941"/>
              <a:ext cx="2387600" cy="2556284"/>
              <a:chOff x="127622" y="628332"/>
              <a:chExt cx="3581400" cy="3834426"/>
            </a:xfrm>
          </p:grpSpPr>
          <p:sp>
            <p:nvSpPr>
              <p:cNvPr id="15" name="Rectangle 14"/>
              <p:cNvSpPr/>
              <p:nvPr/>
            </p:nvSpPr>
            <p:spPr>
              <a:xfrm rot="259087">
                <a:off x="127622" y="628332"/>
                <a:ext cx="3581400" cy="38344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91440" rtlCol="0" anchor="b" anchorCtr="0"/>
              <a:lstStyle/>
              <a:p>
                <a:pPr algn="ctr"/>
                <a:r>
                  <a:rPr 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Bradley Hand ITC" pitchFamily="66" charset="0"/>
                  </a:rPr>
                  <a:t>Your Text Here</a:t>
                </a:r>
                <a:endPara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59087">
                <a:off x="377279" y="781591"/>
                <a:ext cx="3124200" cy="2926080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0" name="Content Placeholder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8650">
              <a:off x="7728529" y="802627"/>
              <a:ext cx="349151" cy="93107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47921" y="4495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2011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25271" y="5029200"/>
              <a:ext cx="1916906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Franklin Gothic Heavy"/>
                </a:rPr>
                <a:t>Your Heading</a:t>
              </a:r>
              <a:br>
                <a:rPr lang="en-US" sz="1200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200" dirty="0">
                  <a:solidFill>
                    <a:prstClr val="black"/>
                  </a:solidFill>
                </a:rPr>
                <a:t>This is the descriptive text.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You can click on this text to change it or make it bigger so it would be easier to read.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568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Change the Image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042304"/>
            <a:ext cx="3542810" cy="2713642"/>
            <a:chOff x="3352800" y="1278009"/>
            <a:chExt cx="2387600" cy="2438400"/>
          </a:xfrm>
        </p:grpSpPr>
        <p:sp>
          <p:nvSpPr>
            <p:cNvPr id="39" name="Rectangle 38"/>
            <p:cNvSpPr/>
            <p:nvPr/>
          </p:nvSpPr>
          <p:spPr>
            <a:xfrm rot="259087">
              <a:off x="3352800" y="1278009"/>
              <a:ext cx="2387600" cy="2438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b" anchorCtr="0"/>
            <a:lstStyle/>
            <a:p>
              <a:pPr algn="ctr"/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rPr>
                <a:t>Your Text Here</a:t>
              </a:r>
              <a:endPara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259087">
              <a:off x="3515910" y="1380013"/>
              <a:ext cx="2082800" cy="195072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10287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on the Image</a:t>
            </a:r>
          </a:p>
          <a:p>
            <a:r>
              <a:rPr lang="en-US" dirty="0">
                <a:solidFill>
                  <a:prstClr val="black"/>
                </a:solidFill>
              </a:rPr>
              <a:t>Under “Picture Tools” click on “Shape Fill”</a:t>
            </a:r>
          </a:p>
          <a:p>
            <a:r>
              <a:rPr lang="en-US" dirty="0">
                <a:solidFill>
                  <a:prstClr val="black"/>
                </a:solidFill>
              </a:rPr>
              <a:t>Choose Picture from the Menu.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057401"/>
            <a:ext cx="3514725" cy="248602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1981200" y="1753122"/>
            <a:ext cx="990600" cy="33620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819400" y="1921224"/>
            <a:ext cx="495300" cy="47790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69233" y="4021201"/>
            <a:ext cx="804861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78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1" y="0"/>
            <a:ext cx="9144000" cy="5143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5252" y="516732"/>
            <a:ext cx="2179350" cy="4298469"/>
            <a:chOff x="674176" y="536575"/>
            <a:chExt cx="2179350" cy="57312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76" y="4800600"/>
              <a:ext cx="617250" cy="1467266"/>
            </a:xfrm>
            <a:prstGeom prst="rect">
              <a:avLst/>
            </a:prstGeom>
          </p:spPr>
        </p:pic>
        <p:sp>
          <p:nvSpPr>
            <p:cNvPr id="11" name="Rounded Rectangular Callout 10"/>
            <p:cNvSpPr/>
            <p:nvPr/>
          </p:nvSpPr>
          <p:spPr>
            <a:xfrm>
              <a:off x="941522" y="1447800"/>
              <a:ext cx="1905000" cy="2743200"/>
            </a:xfrm>
            <a:prstGeom prst="wedgeRoundRectCallout">
              <a:avLst>
                <a:gd name="adj1" fmla="val -39545"/>
                <a:gd name="adj2" fmla="val 66563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July 1989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426" y="536575"/>
              <a:ext cx="1562100" cy="182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276600" y="269516"/>
            <a:ext cx="2438400" cy="4153622"/>
            <a:chOff x="3733800" y="45242"/>
            <a:chExt cx="2438400" cy="55381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4116137"/>
              <a:ext cx="617250" cy="1467266"/>
            </a:xfrm>
            <a:prstGeom prst="rect">
              <a:avLst/>
            </a:prstGeom>
          </p:spPr>
        </p:pic>
        <p:sp>
          <p:nvSpPr>
            <p:cNvPr id="16" name="Rounded Rectangular Callout 15"/>
            <p:cNvSpPr/>
            <p:nvPr/>
          </p:nvSpPr>
          <p:spPr>
            <a:xfrm>
              <a:off x="4267200" y="1286087"/>
              <a:ext cx="1905000" cy="2743199"/>
            </a:xfrm>
            <a:prstGeom prst="wedgeRoundRectCallout">
              <a:avLst>
                <a:gd name="adj1" fmla="val -39545"/>
                <a:gd name="adj2" fmla="val 66563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August 1995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5242"/>
              <a:ext cx="1200150" cy="213359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019800" y="248461"/>
            <a:ext cx="2590800" cy="3450016"/>
            <a:chOff x="6580888" y="-158644"/>
            <a:chExt cx="2590800" cy="46000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888" y="2974111"/>
              <a:ext cx="617250" cy="1467267"/>
            </a:xfrm>
            <a:prstGeom prst="rect">
              <a:avLst/>
            </a:prstGeom>
          </p:spPr>
        </p:pic>
        <p:sp>
          <p:nvSpPr>
            <p:cNvPr id="20" name="Rounded Rectangular Callout 19"/>
            <p:cNvSpPr/>
            <p:nvPr/>
          </p:nvSpPr>
          <p:spPr>
            <a:xfrm>
              <a:off x="7266688" y="440138"/>
              <a:ext cx="1905000" cy="2743201"/>
            </a:xfrm>
            <a:prstGeom prst="wedgeRoundRectCallout">
              <a:avLst>
                <a:gd name="adj1" fmla="val -39545"/>
                <a:gd name="adj2" fmla="val 66563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March 2001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288" y="-158644"/>
              <a:ext cx="1193973" cy="1695879"/>
            </a:xfrm>
            <a:prstGeom prst="rect">
              <a:avLst/>
            </a:prstGeom>
          </p:spPr>
        </p:pic>
      </p:grpSp>
      <p:sp>
        <p:nvSpPr>
          <p:cNvPr id="23" name="Title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Tool Kit 2</a:t>
            </a:r>
            <a:endParaRPr lang="en-US" dirty="0"/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Customizable Timelines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Timeline Tool Kit 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314450"/>
          </a:xfrm>
        </p:spPr>
        <p:txBody>
          <a:bodyPr/>
          <a:lstStyle/>
          <a:p>
            <a:pPr algn="l"/>
            <a:r>
              <a:rPr lang="en-US" dirty="0" smtClean="0"/>
              <a:t>Customizable Timelines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654102"/>
            <a:ext cx="2901616" cy="2714756"/>
            <a:chOff x="582752" y="2624735"/>
            <a:chExt cx="2901616" cy="36196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52" y="4777142"/>
              <a:ext cx="617250" cy="1467267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1579368" y="3287215"/>
              <a:ext cx="1905000" cy="2643416"/>
            </a:xfrm>
            <a:prstGeom prst="wedgeRoundRectCallout">
              <a:avLst>
                <a:gd name="adj1" fmla="val -68903"/>
                <a:gd name="adj2" fmla="val 21805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July 1989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</a:t>
              </a:r>
              <a:r>
                <a:rPr lang="en-US" sz="1600" dirty="0">
                  <a:solidFill>
                    <a:prstClr val="white"/>
                  </a:solidFill>
                </a:rPr>
                <a:t>Click on this text area to change the </a:t>
              </a:r>
              <a:r>
                <a:rPr lang="en-US" sz="1600" dirty="0" smtClean="0">
                  <a:solidFill>
                    <a:prstClr val="white"/>
                  </a:solidFill>
                </a:rPr>
                <a:t>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378" y="2624735"/>
              <a:ext cx="960167" cy="170419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22906" y="772406"/>
            <a:ext cx="2762119" cy="2692625"/>
            <a:chOff x="3570503" y="2178468"/>
            <a:chExt cx="2762119" cy="35901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503" y="4301367"/>
              <a:ext cx="617250" cy="1467267"/>
            </a:xfrm>
            <a:prstGeom prst="rect">
              <a:avLst/>
            </a:prstGeom>
          </p:spPr>
        </p:pic>
        <p:sp>
          <p:nvSpPr>
            <p:cNvPr id="13" name="Rounded Rectangular Callout 12"/>
            <p:cNvSpPr/>
            <p:nvPr/>
          </p:nvSpPr>
          <p:spPr>
            <a:xfrm>
              <a:off x="4427622" y="2872825"/>
              <a:ext cx="1905000" cy="2743200"/>
            </a:xfrm>
            <a:prstGeom prst="wedgeRoundRectCallout">
              <a:avLst>
                <a:gd name="adj1" fmla="val -59461"/>
                <a:gd name="adj2" fmla="val 20979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August 1995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2" r="15045"/>
            <a:stretch/>
          </p:blipFill>
          <p:spPr>
            <a:xfrm>
              <a:off x="4618124" y="2178468"/>
              <a:ext cx="1523996" cy="182644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781800" y="1150962"/>
            <a:ext cx="1988850" cy="3560920"/>
            <a:chOff x="7093379" y="952992"/>
            <a:chExt cx="1988850" cy="47478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979" y="952992"/>
              <a:ext cx="617250" cy="1467267"/>
            </a:xfrm>
            <a:prstGeom prst="rect">
              <a:avLst/>
            </a:prstGeom>
          </p:spPr>
        </p:pic>
        <p:sp>
          <p:nvSpPr>
            <p:cNvPr id="17" name="Rounded Rectangular Callout 16"/>
            <p:cNvSpPr/>
            <p:nvPr/>
          </p:nvSpPr>
          <p:spPr>
            <a:xfrm>
              <a:off x="7093379" y="2957685"/>
              <a:ext cx="1905000" cy="2743200"/>
            </a:xfrm>
            <a:prstGeom prst="wedgeRoundRectCallout">
              <a:avLst>
                <a:gd name="adj1" fmla="val 32254"/>
                <a:gd name="adj2" fmla="val -73120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March 2001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116" y="2012081"/>
              <a:ext cx="1150329" cy="2045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7057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Tool Kit 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Customizable Timelines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856939"/>
            <a:ext cx="1905000" cy="3546397"/>
            <a:chOff x="7093379" y="972356"/>
            <a:chExt cx="1905000" cy="47285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979" y="972356"/>
              <a:ext cx="617250" cy="1467267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7093379" y="2957685"/>
              <a:ext cx="1905000" cy="2743200"/>
            </a:xfrm>
            <a:prstGeom prst="wedgeRoundRectCallout">
              <a:avLst>
                <a:gd name="adj1" fmla="val -21588"/>
                <a:gd name="adj2" fmla="val -71805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June 2008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4379" y="2750771"/>
              <a:ext cx="972636" cy="129684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619500" y="514350"/>
            <a:ext cx="1905000" cy="3500439"/>
            <a:chOff x="7093379" y="1125171"/>
            <a:chExt cx="1905000" cy="46672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879" y="1125171"/>
              <a:ext cx="617250" cy="1467266"/>
            </a:xfrm>
            <a:prstGeom prst="rect">
              <a:avLst/>
            </a:prstGeom>
          </p:spPr>
        </p:pic>
        <p:sp>
          <p:nvSpPr>
            <p:cNvPr id="13" name="Rounded Rectangular Callout 12"/>
            <p:cNvSpPr/>
            <p:nvPr/>
          </p:nvSpPr>
          <p:spPr>
            <a:xfrm>
              <a:off x="7093379" y="3049222"/>
              <a:ext cx="1905000" cy="2743200"/>
            </a:xfrm>
            <a:prstGeom prst="wedgeRoundRectCallout">
              <a:avLst>
                <a:gd name="adj1" fmla="val -21904"/>
                <a:gd name="adj2" fmla="val -70343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December 2011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672" y="2831276"/>
              <a:ext cx="900113" cy="1371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853372" y="92869"/>
            <a:ext cx="1905000" cy="3529078"/>
            <a:chOff x="7189221" y="332014"/>
            <a:chExt cx="1905000" cy="47054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449" y="332014"/>
              <a:ext cx="617250" cy="1467267"/>
            </a:xfrm>
            <a:prstGeom prst="rect">
              <a:avLst/>
            </a:prstGeom>
          </p:spPr>
        </p:pic>
        <p:sp>
          <p:nvSpPr>
            <p:cNvPr id="17" name="Rounded Rectangular Callout 16"/>
            <p:cNvSpPr/>
            <p:nvPr/>
          </p:nvSpPr>
          <p:spPr>
            <a:xfrm>
              <a:off x="7189221" y="2294251"/>
              <a:ext cx="1905000" cy="2743200"/>
            </a:xfrm>
            <a:prstGeom prst="wedgeRoundRectCallout">
              <a:avLst>
                <a:gd name="adj1" fmla="val -22009"/>
                <a:gd name="adj2" fmla="val -70837"/>
                <a:gd name="adj3" fmla="val 16667"/>
              </a:avLst>
            </a:prstGeom>
            <a:gradFill>
              <a:gsLst>
                <a:gs pos="26000">
                  <a:schemeClr val="tx1">
                    <a:lumMod val="65000"/>
                    <a:lumOff val="35000"/>
                    <a:alpha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b="1" dirty="0">
                  <a:solidFill>
                    <a:prstClr val="white"/>
                  </a:solidFill>
                </a:rPr>
                <a:t>April 2012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sz="1600" dirty="0">
                  <a:solidFill>
                    <a:prstClr val="white"/>
                  </a:solidFill>
                </a:rPr>
                <a:t>Your text here. Click on this text area to change the text.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449" y="2020651"/>
              <a:ext cx="12954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827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80" y="32799"/>
            <a:ext cx="9742695" cy="3087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166" y="3086100"/>
            <a:ext cx="9149166" cy="205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7" y="-114299"/>
            <a:ext cx="7810500" cy="58578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38400" y="1028701"/>
            <a:ext cx="411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Your text here. Click on this text area to change the text.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3600452"/>
            <a:ext cx="368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>
                    <a:lumMod val="95000"/>
                  </a:prstClr>
                </a:solidFill>
                <a:latin typeface="Franklin Gothic Heavy"/>
              </a:rPr>
              <a:t>December 2011</a:t>
            </a:r>
            <a:endParaRPr lang="en-US" sz="3200" dirty="0">
              <a:solidFill>
                <a:prstClr val="white">
                  <a:lumMod val="95000"/>
                </a:prstClr>
              </a:solidFill>
              <a:latin typeface="Franklin Gothic Heavy"/>
            </a:endParaRPr>
          </a:p>
        </p:txBody>
      </p:sp>
    </p:spTree>
    <p:extLst>
      <p:ext uri="{BB962C8B-B14F-4D97-AF65-F5344CB8AC3E}">
        <p14:creationId xmlns:p14="http://schemas.microsoft.com/office/powerpoint/2010/main" val="22804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80" y="32799"/>
            <a:ext cx="9742695" cy="3087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166" y="3086100"/>
            <a:ext cx="9149166" cy="205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28600" y="1207899"/>
            <a:ext cx="3810000" cy="2857500"/>
            <a:chOff x="-228600" y="1610532"/>
            <a:chExt cx="3810000" cy="3810000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500" y="2362200"/>
              <a:ext cx="22479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Your text here. Click on this text area to change the text.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" y="4038600"/>
              <a:ext cx="20955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December 1990</a:t>
              </a:r>
              <a:endParaRPr lang="en-US" sz="14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Timeline Tool Kit 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Customizable Timelines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67000" y="1207899"/>
            <a:ext cx="3810000" cy="2857500"/>
            <a:chOff x="-228600" y="1610532"/>
            <a:chExt cx="3810000" cy="3810000"/>
          </a:xfrm>
        </p:grpSpPr>
        <p:pic>
          <p:nvPicPr>
            <p:cNvPr id="19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" y="2362200"/>
              <a:ext cx="22479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Your text here. Click on this text area to change the text.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" y="4038600"/>
              <a:ext cx="20955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January 1991</a:t>
              </a:r>
              <a:endParaRPr lang="en-US" sz="14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2600" y="1207899"/>
            <a:ext cx="3810000" cy="2857500"/>
            <a:chOff x="-228600" y="1610532"/>
            <a:chExt cx="3810000" cy="3810000"/>
          </a:xfrm>
        </p:grpSpPr>
        <p:pic>
          <p:nvPicPr>
            <p:cNvPr id="2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71500" y="2362200"/>
              <a:ext cx="22479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Your text here. Click on this text area to change the text.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" y="4038600"/>
              <a:ext cx="20955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February 1991</a:t>
              </a:r>
              <a:endParaRPr lang="en-US" sz="14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9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80" y="32799"/>
            <a:ext cx="9742695" cy="3087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166" y="3086100"/>
            <a:ext cx="9149166" cy="205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28600" y="1207899"/>
            <a:ext cx="3810000" cy="2857500"/>
            <a:chOff x="-228600" y="1610532"/>
            <a:chExt cx="3810000" cy="3810000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500" y="2362200"/>
              <a:ext cx="22479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Your text here. Click on this text area to change the text.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" y="4038600"/>
              <a:ext cx="20955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March 1991</a:t>
              </a:r>
              <a:endParaRPr lang="en-US" sz="14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Timeline Tool Kit 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Customizable Timelines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67000" y="1207899"/>
            <a:ext cx="3810000" cy="2857500"/>
            <a:chOff x="-228600" y="1610532"/>
            <a:chExt cx="3810000" cy="3810000"/>
          </a:xfrm>
        </p:grpSpPr>
        <p:pic>
          <p:nvPicPr>
            <p:cNvPr id="19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" y="2362200"/>
              <a:ext cx="22479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Your text here. Click on this text area to change the text.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" y="4038600"/>
              <a:ext cx="20955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April 1991</a:t>
              </a:r>
              <a:endParaRPr lang="en-US" sz="14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2600" y="1207899"/>
            <a:ext cx="3810000" cy="2857500"/>
            <a:chOff x="-228600" y="1610532"/>
            <a:chExt cx="3810000" cy="3810000"/>
          </a:xfrm>
        </p:grpSpPr>
        <p:pic>
          <p:nvPicPr>
            <p:cNvPr id="2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10532"/>
              <a:ext cx="3810000" cy="381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71500" y="2362200"/>
              <a:ext cx="22479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Your text here. Click on this text area to change the text.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" y="4038600"/>
              <a:ext cx="20955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white">
                      <a:lumMod val="95000"/>
                    </a:prstClr>
                  </a:solidFill>
                  <a:latin typeface="Franklin Gothic Heavy"/>
                </a:rPr>
                <a:t>May 1991</a:t>
              </a:r>
              <a:endParaRPr lang="en-US" sz="1400" dirty="0">
                <a:solidFill>
                  <a:prstClr val="white">
                    <a:lumMod val="95000"/>
                  </a:prstClr>
                </a:solidFill>
                <a:latin typeface="Franklin Gothic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4970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684</Words>
  <Application>Microsoft Office PowerPoint</Application>
  <PresentationFormat>On-screen Show (16:9)</PresentationFormat>
  <Paragraphs>193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Timeline Tool Kit 2</vt:lpstr>
      <vt:lpstr>Timeline Tool Kit 2</vt:lpstr>
      <vt:lpstr>How to Change the Image</vt:lpstr>
      <vt:lpstr>Timeline Tool Kit 2</vt:lpstr>
      <vt:lpstr>Timeline Tool Kit 2</vt:lpstr>
      <vt:lpstr>Timeline Tool Kit 2</vt:lpstr>
      <vt:lpstr>PowerPoint Presentation</vt:lpstr>
      <vt:lpstr>Timeline Tool Kit 2</vt:lpstr>
      <vt:lpstr>Timeline Tool Kit 2</vt:lpstr>
      <vt:lpstr>Timeline Tool Kit 2</vt:lpstr>
      <vt:lpstr>Timeline Tool Kit 2</vt:lpstr>
      <vt:lpstr>PowerPoint Presentation</vt:lpstr>
      <vt:lpstr>PowerPoint Presentation</vt:lpstr>
      <vt:lpstr>PowerPoint Presentation</vt:lpstr>
      <vt:lpstr>Timeline Tool Kit 2</vt:lpstr>
      <vt:lpstr>Timeline Tool Kit 2</vt:lpstr>
      <vt:lpstr>PowerPoint Presentation</vt:lpstr>
      <vt:lpstr>PowerPoint Presentation</vt:lpstr>
      <vt:lpstr>Timeline Tool Kit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Tool Kit 2</dc:title>
  <dc:creator>PresenterMedia.com</dc:creator>
  <cp:lastModifiedBy>PresenterMedia.com</cp:lastModifiedBy>
  <cp:revision>3</cp:revision>
  <dcterms:created xsi:type="dcterms:W3CDTF">2012-08-10T20:04:03Z</dcterms:created>
  <dcterms:modified xsi:type="dcterms:W3CDTF">2012-08-10T20:30:52Z</dcterms:modified>
</cp:coreProperties>
</file>